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8.xml" ContentType="application/vnd.openxmlformats-officedocument.presentationml.notesSlide+xml"/>
  <Override PartName="/ppt/tags/tag1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3.xml" ContentType="application/vnd.openxmlformats-officedocument.presentationml.notesSlide+xml"/>
  <Override PartName="/ppt/tags/tag30.xml" ContentType="application/vnd.openxmlformats-officedocument.presentationml.tags+xml"/>
  <Override PartName="/ppt/notesSlides/notesSlide14.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6.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17.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18.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19.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0.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2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22.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23.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24.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25.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26.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27.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28.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8" d="100"/>
          <a:sy n="68" d="100"/>
        </p:scale>
        <p:origin x="616"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6DB3C9-1F41-45DA-B517-750F526F759D}" type="datetimeFigureOut">
              <a:rPr lang="en-US" smtClean="0"/>
              <a:t>02/03/2022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537596-7362-4FB0-AA7F-C498C813F8E8}" type="slidenum">
              <a:rPr lang="en-US" smtClean="0"/>
              <a:t>‹#›</a:t>
            </a:fld>
            <a:endParaRPr lang="en-US"/>
          </a:p>
        </p:txBody>
      </p:sp>
    </p:spTree>
    <p:extLst>
      <p:ext uri="{BB962C8B-B14F-4D97-AF65-F5344CB8AC3E}">
        <p14:creationId xmlns:p14="http://schemas.microsoft.com/office/powerpoint/2010/main" val="766262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ChangeArrowheads="1" noTextEdit="1"/>
          </p:cNvSpPr>
          <p:nvPr>
            <p:ph type="sldImg"/>
          </p:nvPr>
        </p:nvSpPr>
        <p:spPr>
          <a:ln/>
        </p:spPr>
      </p:sp>
      <p:sp>
        <p:nvSpPr>
          <p:cNvPr id="11267" name="备注占位符 2"/>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p>
            <a:endParaRPr lang="zh-CN" altLang="en-US" smtClean="0">
              <a:cs typeface="Arial" panose="020B0604020202020204" pitchFamily="34" charset="0"/>
            </a:endParaRPr>
          </a:p>
        </p:txBody>
      </p:sp>
      <p:sp>
        <p:nvSpPr>
          <p:cNvPr id="11268" name="灯片编号占位符 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Arial" panose="020B0604020202020204" pitchFamily="34" charset="0"/>
              </a:defRPr>
            </a:lvl1pPr>
            <a:lvl2pPr marL="742950" indent="-285750">
              <a:defRPr sz="2400" b="1">
                <a:solidFill>
                  <a:schemeClr val="tx1"/>
                </a:solidFill>
                <a:latin typeface="Arial" panose="020B0604020202020204" pitchFamily="34" charset="0"/>
              </a:defRPr>
            </a:lvl2pPr>
            <a:lvl3pPr marL="1143000" indent="-228600">
              <a:defRPr sz="2400" b="1">
                <a:solidFill>
                  <a:schemeClr val="tx1"/>
                </a:solidFill>
                <a:latin typeface="Arial" panose="020B0604020202020204" pitchFamily="34" charset="0"/>
              </a:defRPr>
            </a:lvl3pPr>
            <a:lvl4pPr marL="1600200" indent="-228600">
              <a:defRPr sz="2400" b="1">
                <a:solidFill>
                  <a:schemeClr val="tx1"/>
                </a:solidFill>
                <a:latin typeface="Arial" panose="020B0604020202020204" pitchFamily="34" charset="0"/>
              </a:defRPr>
            </a:lvl4pPr>
            <a:lvl5pPr marL="2057400" indent="-228600">
              <a:defRPr sz="2400" b="1">
                <a:solidFill>
                  <a:schemeClr val="tx1"/>
                </a:solidFill>
                <a:latin typeface="Arial" panose="020B0604020202020204" pitchFamily="34" charset="0"/>
              </a:defRPr>
            </a:lvl5pPr>
            <a:lvl6pPr marL="2514600" indent="-228600" eaLnBrk="0" fontAlgn="base" hangingPunct="0">
              <a:spcBef>
                <a:spcPct val="0"/>
              </a:spcBef>
              <a:spcAft>
                <a:spcPct val="0"/>
              </a:spcAft>
              <a:defRPr sz="2400" b="1">
                <a:solidFill>
                  <a:schemeClr val="tx1"/>
                </a:solidFill>
                <a:latin typeface="Arial" panose="020B0604020202020204" pitchFamily="34" charset="0"/>
              </a:defRPr>
            </a:lvl6pPr>
            <a:lvl7pPr marL="2971800" indent="-228600" eaLnBrk="0" fontAlgn="base" hangingPunct="0">
              <a:spcBef>
                <a:spcPct val="0"/>
              </a:spcBef>
              <a:spcAft>
                <a:spcPct val="0"/>
              </a:spcAft>
              <a:defRPr sz="2400" b="1">
                <a:solidFill>
                  <a:schemeClr val="tx1"/>
                </a:solidFill>
                <a:latin typeface="Arial" panose="020B0604020202020204" pitchFamily="34" charset="0"/>
              </a:defRPr>
            </a:lvl7pPr>
            <a:lvl8pPr marL="3429000" indent="-228600" eaLnBrk="0" fontAlgn="base" hangingPunct="0">
              <a:spcBef>
                <a:spcPct val="0"/>
              </a:spcBef>
              <a:spcAft>
                <a:spcPct val="0"/>
              </a:spcAft>
              <a:defRPr sz="2400" b="1">
                <a:solidFill>
                  <a:schemeClr val="tx1"/>
                </a:solidFill>
                <a:latin typeface="Arial" panose="020B0604020202020204" pitchFamily="34" charset="0"/>
              </a:defRPr>
            </a:lvl8pPr>
            <a:lvl9pPr marL="3886200" indent="-228600" eaLnBrk="0" fontAlgn="base" hangingPunct="0">
              <a:spcBef>
                <a:spcPct val="0"/>
              </a:spcBef>
              <a:spcAft>
                <a:spcPct val="0"/>
              </a:spcAft>
              <a:defRPr sz="2400" b="1">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2D610B7-B53E-456C-ACED-D7043D3E805D}" type="slidenum">
              <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635408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13</a:t>
            </a:fld>
            <a:endParaRPr lang="zh-CN" altLang="en-US"/>
          </a:p>
        </p:txBody>
      </p:sp>
    </p:spTree>
    <p:extLst>
      <p:ext uri="{BB962C8B-B14F-4D97-AF65-F5344CB8AC3E}">
        <p14:creationId xmlns:p14="http://schemas.microsoft.com/office/powerpoint/2010/main" val="3297135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15</a:t>
            </a:fld>
            <a:endParaRPr lang="zh-CN" altLang="en-US"/>
          </a:p>
        </p:txBody>
      </p:sp>
    </p:spTree>
    <p:extLst>
      <p:ext uri="{BB962C8B-B14F-4D97-AF65-F5344CB8AC3E}">
        <p14:creationId xmlns:p14="http://schemas.microsoft.com/office/powerpoint/2010/main" val="3314091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D43809-2B8D-4F89-AA90-42471D75D2CB}" type="slidenum">
              <a:rPr lang="zh-CN" altLang="en-US" smtClean="0"/>
              <a:t>16</a:t>
            </a:fld>
            <a:endParaRPr lang="zh-CN" altLang="en-US"/>
          </a:p>
        </p:txBody>
      </p:sp>
    </p:spTree>
    <p:extLst>
      <p:ext uri="{BB962C8B-B14F-4D97-AF65-F5344CB8AC3E}">
        <p14:creationId xmlns:p14="http://schemas.microsoft.com/office/powerpoint/2010/main" val="7674756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17</a:t>
            </a:fld>
            <a:endParaRPr lang="zh-CN" altLang="en-US"/>
          </a:p>
        </p:txBody>
      </p:sp>
    </p:spTree>
    <p:extLst>
      <p:ext uri="{BB962C8B-B14F-4D97-AF65-F5344CB8AC3E}">
        <p14:creationId xmlns:p14="http://schemas.microsoft.com/office/powerpoint/2010/main" val="1457680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18</a:t>
            </a:fld>
            <a:endParaRPr lang="zh-CN" altLang="en-US"/>
          </a:p>
        </p:txBody>
      </p:sp>
    </p:spTree>
    <p:extLst>
      <p:ext uri="{BB962C8B-B14F-4D97-AF65-F5344CB8AC3E}">
        <p14:creationId xmlns:p14="http://schemas.microsoft.com/office/powerpoint/2010/main" val="12117607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19</a:t>
            </a:fld>
            <a:endParaRPr lang="zh-CN" altLang="en-US"/>
          </a:p>
        </p:txBody>
      </p:sp>
    </p:spTree>
    <p:extLst>
      <p:ext uri="{BB962C8B-B14F-4D97-AF65-F5344CB8AC3E}">
        <p14:creationId xmlns:p14="http://schemas.microsoft.com/office/powerpoint/2010/main" val="853928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20</a:t>
            </a:fld>
            <a:endParaRPr lang="zh-CN" altLang="en-US"/>
          </a:p>
        </p:txBody>
      </p:sp>
    </p:spTree>
    <p:extLst>
      <p:ext uri="{BB962C8B-B14F-4D97-AF65-F5344CB8AC3E}">
        <p14:creationId xmlns:p14="http://schemas.microsoft.com/office/powerpoint/2010/main" val="1524670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21</a:t>
            </a:fld>
            <a:endParaRPr lang="zh-CN" altLang="en-US"/>
          </a:p>
        </p:txBody>
      </p:sp>
    </p:spTree>
    <p:extLst>
      <p:ext uri="{BB962C8B-B14F-4D97-AF65-F5344CB8AC3E}">
        <p14:creationId xmlns:p14="http://schemas.microsoft.com/office/powerpoint/2010/main" val="41552410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22</a:t>
            </a:fld>
            <a:endParaRPr lang="zh-CN" altLang="en-US"/>
          </a:p>
        </p:txBody>
      </p:sp>
    </p:spTree>
    <p:extLst>
      <p:ext uri="{BB962C8B-B14F-4D97-AF65-F5344CB8AC3E}">
        <p14:creationId xmlns:p14="http://schemas.microsoft.com/office/powerpoint/2010/main" val="3942240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23</a:t>
            </a:fld>
            <a:endParaRPr lang="zh-CN" altLang="en-US"/>
          </a:p>
        </p:txBody>
      </p:sp>
    </p:spTree>
    <p:extLst>
      <p:ext uri="{BB962C8B-B14F-4D97-AF65-F5344CB8AC3E}">
        <p14:creationId xmlns:p14="http://schemas.microsoft.com/office/powerpoint/2010/main" val="483999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D43809-2B8D-4F89-AA90-42471D75D2CB}" type="slidenum">
              <a:rPr lang="zh-CN" altLang="en-US" smtClean="0"/>
              <a:t>3</a:t>
            </a:fld>
            <a:endParaRPr lang="zh-CN" altLang="en-US"/>
          </a:p>
        </p:txBody>
      </p:sp>
    </p:spTree>
    <p:extLst>
      <p:ext uri="{BB962C8B-B14F-4D97-AF65-F5344CB8AC3E}">
        <p14:creationId xmlns:p14="http://schemas.microsoft.com/office/powerpoint/2010/main" val="17734032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24</a:t>
            </a:fld>
            <a:endParaRPr lang="zh-CN" altLang="en-US"/>
          </a:p>
        </p:txBody>
      </p:sp>
    </p:spTree>
    <p:extLst>
      <p:ext uri="{BB962C8B-B14F-4D97-AF65-F5344CB8AC3E}">
        <p14:creationId xmlns:p14="http://schemas.microsoft.com/office/powerpoint/2010/main" val="2390055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25</a:t>
            </a:fld>
            <a:endParaRPr lang="zh-CN" altLang="en-US"/>
          </a:p>
        </p:txBody>
      </p:sp>
    </p:spTree>
    <p:extLst>
      <p:ext uri="{BB962C8B-B14F-4D97-AF65-F5344CB8AC3E}">
        <p14:creationId xmlns:p14="http://schemas.microsoft.com/office/powerpoint/2010/main" val="5050208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26</a:t>
            </a:fld>
            <a:endParaRPr lang="zh-CN" altLang="en-US"/>
          </a:p>
        </p:txBody>
      </p:sp>
    </p:spTree>
    <p:extLst>
      <p:ext uri="{BB962C8B-B14F-4D97-AF65-F5344CB8AC3E}">
        <p14:creationId xmlns:p14="http://schemas.microsoft.com/office/powerpoint/2010/main" val="5879024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27</a:t>
            </a:fld>
            <a:endParaRPr lang="zh-CN" altLang="en-US"/>
          </a:p>
        </p:txBody>
      </p:sp>
    </p:spTree>
    <p:extLst>
      <p:ext uri="{BB962C8B-B14F-4D97-AF65-F5344CB8AC3E}">
        <p14:creationId xmlns:p14="http://schemas.microsoft.com/office/powerpoint/2010/main" val="35381918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28</a:t>
            </a:fld>
            <a:endParaRPr lang="zh-CN" altLang="en-US"/>
          </a:p>
        </p:txBody>
      </p:sp>
    </p:spTree>
    <p:extLst>
      <p:ext uri="{BB962C8B-B14F-4D97-AF65-F5344CB8AC3E}">
        <p14:creationId xmlns:p14="http://schemas.microsoft.com/office/powerpoint/2010/main" val="1995788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29</a:t>
            </a:fld>
            <a:endParaRPr lang="zh-CN" altLang="en-US"/>
          </a:p>
        </p:txBody>
      </p:sp>
    </p:spTree>
    <p:extLst>
      <p:ext uri="{BB962C8B-B14F-4D97-AF65-F5344CB8AC3E}">
        <p14:creationId xmlns:p14="http://schemas.microsoft.com/office/powerpoint/2010/main" val="2764697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30</a:t>
            </a:fld>
            <a:endParaRPr lang="zh-CN" altLang="en-US"/>
          </a:p>
        </p:txBody>
      </p:sp>
    </p:spTree>
    <p:extLst>
      <p:ext uri="{BB962C8B-B14F-4D97-AF65-F5344CB8AC3E}">
        <p14:creationId xmlns:p14="http://schemas.microsoft.com/office/powerpoint/2010/main" val="16709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31</a:t>
            </a:fld>
            <a:endParaRPr lang="zh-CN" altLang="en-US"/>
          </a:p>
        </p:txBody>
      </p:sp>
    </p:spTree>
    <p:extLst>
      <p:ext uri="{BB962C8B-B14F-4D97-AF65-F5344CB8AC3E}">
        <p14:creationId xmlns:p14="http://schemas.microsoft.com/office/powerpoint/2010/main" val="889253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9D43809-2B8D-4F89-AA90-42471D75D2CB}" type="slidenum">
              <a:rPr lang="zh-CN" altLang="en-US" smtClean="0"/>
              <a:t>32</a:t>
            </a:fld>
            <a:endParaRPr lang="zh-CN" altLang="en-US"/>
          </a:p>
        </p:txBody>
      </p:sp>
    </p:spTree>
    <p:extLst>
      <p:ext uri="{BB962C8B-B14F-4D97-AF65-F5344CB8AC3E}">
        <p14:creationId xmlns:p14="http://schemas.microsoft.com/office/powerpoint/2010/main" val="2783194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Bấm vào câu trả lời sẽ hiện ra đáp án đúng hoặc sai</a:t>
            </a:r>
          </a:p>
        </p:txBody>
      </p:sp>
      <p:sp>
        <p:nvSpPr>
          <p:cNvPr id="4" name="Slide Number Placeholder 3"/>
          <p:cNvSpPr>
            <a:spLocks noGrp="1"/>
          </p:cNvSpPr>
          <p:nvPr>
            <p:ph type="sldNum" sz="quarter" idx="5"/>
          </p:nvPr>
        </p:nvSpPr>
        <p:spPr/>
        <p:txBody>
          <a:bodyPr/>
          <a:lstStyle/>
          <a:p>
            <a:fld id="{29D43809-2B8D-4F89-AA90-42471D75D2CB}" type="slidenum">
              <a:rPr lang="zh-CN" altLang="en-US" smtClean="0"/>
              <a:t>4</a:t>
            </a:fld>
            <a:endParaRPr lang="zh-CN" altLang="en-US"/>
          </a:p>
        </p:txBody>
      </p:sp>
    </p:spTree>
    <p:extLst>
      <p:ext uri="{BB962C8B-B14F-4D97-AF65-F5344CB8AC3E}">
        <p14:creationId xmlns:p14="http://schemas.microsoft.com/office/powerpoint/2010/main" val="1748020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a:t>Bấm vào câu trả lời sẽ hiện ra đáp án đúng hoặc sai</a:t>
            </a:r>
          </a:p>
          <a:p>
            <a:endParaRPr lang="en-US"/>
          </a:p>
        </p:txBody>
      </p:sp>
      <p:sp>
        <p:nvSpPr>
          <p:cNvPr id="4" name="Slide Number Placeholder 3"/>
          <p:cNvSpPr>
            <a:spLocks noGrp="1"/>
          </p:cNvSpPr>
          <p:nvPr>
            <p:ph type="sldNum" sz="quarter" idx="5"/>
          </p:nvPr>
        </p:nvSpPr>
        <p:spPr/>
        <p:txBody>
          <a:bodyPr/>
          <a:lstStyle/>
          <a:p>
            <a:fld id="{29D43809-2B8D-4F89-AA90-42471D75D2CB}" type="slidenum">
              <a:rPr lang="zh-CN" altLang="en-US" smtClean="0"/>
              <a:t>5</a:t>
            </a:fld>
            <a:endParaRPr lang="zh-CN" altLang="en-US"/>
          </a:p>
        </p:txBody>
      </p:sp>
    </p:spTree>
    <p:extLst>
      <p:ext uri="{BB962C8B-B14F-4D97-AF65-F5344CB8AC3E}">
        <p14:creationId xmlns:p14="http://schemas.microsoft.com/office/powerpoint/2010/main" val="3809725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7</a:t>
            </a:fld>
            <a:endParaRPr lang="zh-CN" altLang="en-US"/>
          </a:p>
        </p:txBody>
      </p:sp>
    </p:spTree>
    <p:extLst>
      <p:ext uri="{BB962C8B-B14F-4D97-AF65-F5344CB8AC3E}">
        <p14:creationId xmlns:p14="http://schemas.microsoft.com/office/powerpoint/2010/main" val="262831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8</a:t>
            </a:fld>
            <a:endParaRPr lang="zh-CN" altLang="en-US"/>
          </a:p>
        </p:txBody>
      </p:sp>
    </p:spTree>
    <p:extLst>
      <p:ext uri="{BB962C8B-B14F-4D97-AF65-F5344CB8AC3E}">
        <p14:creationId xmlns:p14="http://schemas.microsoft.com/office/powerpoint/2010/main" val="3619283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9</a:t>
            </a:fld>
            <a:endParaRPr lang="zh-CN" altLang="en-US"/>
          </a:p>
        </p:txBody>
      </p:sp>
    </p:spTree>
    <p:extLst>
      <p:ext uri="{BB962C8B-B14F-4D97-AF65-F5344CB8AC3E}">
        <p14:creationId xmlns:p14="http://schemas.microsoft.com/office/powerpoint/2010/main" val="2354771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11</a:t>
            </a:fld>
            <a:endParaRPr lang="zh-CN" altLang="en-US"/>
          </a:p>
        </p:txBody>
      </p:sp>
    </p:spTree>
    <p:extLst>
      <p:ext uri="{BB962C8B-B14F-4D97-AF65-F5344CB8AC3E}">
        <p14:creationId xmlns:p14="http://schemas.microsoft.com/office/powerpoint/2010/main" val="1819682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D43809-2B8D-4F89-AA90-42471D75D2CB}" type="slidenum">
              <a:rPr lang="zh-CN" altLang="en-US" smtClean="0"/>
              <a:t>12</a:t>
            </a:fld>
            <a:endParaRPr lang="zh-CN" altLang="en-US"/>
          </a:p>
        </p:txBody>
      </p:sp>
    </p:spTree>
    <p:extLst>
      <p:ext uri="{BB962C8B-B14F-4D97-AF65-F5344CB8AC3E}">
        <p14:creationId xmlns:p14="http://schemas.microsoft.com/office/powerpoint/2010/main" val="3973621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3732AF-2212-4E2D-B368-6D2A251991E4}" type="datetimeFigureOut">
              <a:rPr lang="en-US" smtClean="0"/>
              <a:t>02/03/2022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3316440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732AF-2212-4E2D-B368-6D2A251991E4}" type="datetimeFigureOut">
              <a:rPr lang="en-US" smtClean="0"/>
              <a:t>02/03/2022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7076498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732AF-2212-4E2D-B368-6D2A251991E4}" type="datetimeFigureOut">
              <a:rPr lang="en-US" smtClean="0"/>
              <a:t>02/03/2022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2102623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3167519-FA07-4F24-BCF4-EA7CD382A4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737600" y="3116087"/>
            <a:ext cx="3572933" cy="3775780"/>
          </a:xfrm>
          <a:prstGeom prst="rect">
            <a:avLst/>
          </a:prstGeom>
        </p:spPr>
      </p:pic>
      <p:pic>
        <p:nvPicPr>
          <p:cNvPr id="8" name="图片 7">
            <a:extLst>
              <a:ext uri="{FF2B5EF4-FFF2-40B4-BE49-F238E27FC236}">
                <a16:creationId xmlns:a16="http://schemas.microsoft.com/office/drawing/2014/main" id="{F997B113-3FD1-4574-8D2F-BD3842E7B639}"/>
              </a:ext>
            </a:extLst>
          </p:cNvPr>
          <p:cNvPicPr>
            <a:picLocks noChangeAspect="1"/>
          </p:cNvPicPr>
          <p:nvPr userDrawn="1"/>
        </p:nvPicPr>
        <p:blipFill>
          <a:blip r:embed="rId3"/>
          <a:stretch>
            <a:fillRect/>
          </a:stretch>
        </p:blipFill>
        <p:spPr>
          <a:xfrm>
            <a:off x="7104774" y="5716554"/>
            <a:ext cx="1633869" cy="975444"/>
          </a:xfrm>
          <a:prstGeom prst="rect">
            <a:avLst/>
          </a:prstGeom>
        </p:spPr>
      </p:pic>
    </p:spTree>
    <p:extLst>
      <p:ext uri="{BB962C8B-B14F-4D97-AF65-F5344CB8AC3E}">
        <p14:creationId xmlns:p14="http://schemas.microsoft.com/office/powerpoint/2010/main" val="1133432678"/>
      </p:ext>
    </p:extLst>
  </p:cSld>
  <p:clrMapOvr>
    <a:masterClrMapping/>
  </p:clrMapOvr>
  <mc:AlternateContent xmlns:mc="http://schemas.openxmlformats.org/markup-compatibility/2006" xmlns:p14="http://schemas.microsoft.com/office/powerpoint/2010/main">
    <mc:Choice Requires="p14">
      <p:transition spd="slow" p14:dur="2000" advTm="4000">
        <p:comb/>
      </p:transition>
    </mc:Choice>
    <mc:Fallback xmlns="">
      <p:transition spd="slow" advTm="4000">
        <p:comb/>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EB2B7C-33A2-4F0E-88A9-0C2F7FCF54BF}"/>
              </a:ext>
            </a:extLst>
          </p:cNvPr>
          <p:cNvPicPr>
            <a:picLocks noChangeAspect="1"/>
          </p:cNvPicPr>
          <p:nvPr userDrawn="1"/>
        </p:nvPicPr>
        <p:blipFill>
          <a:blip r:embed="rId2"/>
          <a:stretch>
            <a:fillRect/>
          </a:stretch>
        </p:blipFill>
        <p:spPr>
          <a:xfrm>
            <a:off x="-405886" y="-137110"/>
            <a:ext cx="12823163" cy="8229484"/>
          </a:xfrm>
          <a:prstGeom prst="rect">
            <a:avLst/>
          </a:prstGeom>
        </p:spPr>
      </p:pic>
    </p:spTree>
    <p:extLst>
      <p:ext uri="{BB962C8B-B14F-4D97-AF65-F5344CB8AC3E}">
        <p14:creationId xmlns:p14="http://schemas.microsoft.com/office/powerpoint/2010/main" val="2389836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3167519-FA07-4F24-BCF4-EA7CD382A4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116087"/>
            <a:ext cx="3572933" cy="3775780"/>
          </a:xfrm>
          <a:prstGeom prst="rect">
            <a:avLst/>
          </a:prstGeom>
        </p:spPr>
      </p:pic>
      <p:pic>
        <p:nvPicPr>
          <p:cNvPr id="8" name="图片 7">
            <a:extLst>
              <a:ext uri="{FF2B5EF4-FFF2-40B4-BE49-F238E27FC236}">
                <a16:creationId xmlns:a16="http://schemas.microsoft.com/office/drawing/2014/main" id="{F997B113-3FD1-4574-8D2F-BD3842E7B639}"/>
              </a:ext>
            </a:extLst>
          </p:cNvPr>
          <p:cNvPicPr>
            <a:picLocks noChangeAspect="1"/>
          </p:cNvPicPr>
          <p:nvPr userDrawn="1"/>
        </p:nvPicPr>
        <p:blipFill>
          <a:blip r:embed="rId3"/>
          <a:stretch>
            <a:fillRect/>
          </a:stretch>
        </p:blipFill>
        <p:spPr>
          <a:xfrm flipH="1">
            <a:off x="2755999" y="5882557"/>
            <a:ext cx="1633869" cy="975444"/>
          </a:xfrm>
          <a:prstGeom prst="rect">
            <a:avLst/>
          </a:prstGeom>
        </p:spPr>
      </p:pic>
      <p:pic>
        <p:nvPicPr>
          <p:cNvPr id="4" name="图片 6">
            <a:extLst>
              <a:ext uri="{FF2B5EF4-FFF2-40B4-BE49-F238E27FC236}">
                <a16:creationId xmlns:a16="http://schemas.microsoft.com/office/drawing/2014/main" id="{1A6624B7-1343-430B-8113-F23D8053FF4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737600" y="3116087"/>
            <a:ext cx="3572933" cy="3775780"/>
          </a:xfrm>
          <a:prstGeom prst="rect">
            <a:avLst/>
          </a:prstGeom>
        </p:spPr>
      </p:pic>
      <p:pic>
        <p:nvPicPr>
          <p:cNvPr id="5" name="图片 7">
            <a:extLst>
              <a:ext uri="{FF2B5EF4-FFF2-40B4-BE49-F238E27FC236}">
                <a16:creationId xmlns:a16="http://schemas.microsoft.com/office/drawing/2014/main" id="{E366AA01-C6EF-4F5A-88E7-1D8002766749}"/>
              </a:ext>
            </a:extLst>
          </p:cNvPr>
          <p:cNvPicPr>
            <a:picLocks noChangeAspect="1"/>
          </p:cNvPicPr>
          <p:nvPr userDrawn="1"/>
        </p:nvPicPr>
        <p:blipFill>
          <a:blip r:embed="rId3"/>
          <a:stretch>
            <a:fillRect/>
          </a:stretch>
        </p:blipFill>
        <p:spPr>
          <a:xfrm>
            <a:off x="7104774" y="5716554"/>
            <a:ext cx="1633869" cy="975444"/>
          </a:xfrm>
          <a:prstGeom prst="rect">
            <a:avLst/>
          </a:prstGeom>
        </p:spPr>
      </p:pic>
    </p:spTree>
    <p:extLst>
      <p:ext uri="{BB962C8B-B14F-4D97-AF65-F5344CB8AC3E}">
        <p14:creationId xmlns:p14="http://schemas.microsoft.com/office/powerpoint/2010/main" val="431219610"/>
      </p:ext>
    </p:extLst>
  </p:cSld>
  <p:clrMapOvr>
    <a:masterClrMapping/>
  </p:clrMapOvr>
  <mc:AlternateContent xmlns:mc="http://schemas.openxmlformats.org/markup-compatibility/2006" xmlns:p14="http://schemas.microsoft.com/office/powerpoint/2010/main">
    <mc:Choice Requires="p14">
      <p:transition spd="slow" p14:dur="2000" advTm="4000">
        <p:comb/>
      </p:transition>
    </mc:Choice>
    <mc:Fallback xmlns="">
      <p:transition spd="slow" advTm="4000">
        <p:comb/>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3167519-FA07-4F24-BCF4-EA7CD382A4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3116087"/>
            <a:ext cx="3572933" cy="3775780"/>
          </a:xfrm>
          <a:prstGeom prst="rect">
            <a:avLst/>
          </a:prstGeom>
        </p:spPr>
      </p:pic>
      <p:pic>
        <p:nvPicPr>
          <p:cNvPr id="8" name="图片 7">
            <a:extLst>
              <a:ext uri="{FF2B5EF4-FFF2-40B4-BE49-F238E27FC236}">
                <a16:creationId xmlns:a16="http://schemas.microsoft.com/office/drawing/2014/main" id="{F997B113-3FD1-4574-8D2F-BD3842E7B639}"/>
              </a:ext>
            </a:extLst>
          </p:cNvPr>
          <p:cNvPicPr>
            <a:picLocks noChangeAspect="1"/>
          </p:cNvPicPr>
          <p:nvPr userDrawn="1"/>
        </p:nvPicPr>
        <p:blipFill>
          <a:blip r:embed="rId3"/>
          <a:stretch>
            <a:fillRect/>
          </a:stretch>
        </p:blipFill>
        <p:spPr>
          <a:xfrm flipH="1">
            <a:off x="2755999" y="5882557"/>
            <a:ext cx="1633869" cy="975444"/>
          </a:xfrm>
          <a:prstGeom prst="rect">
            <a:avLst/>
          </a:prstGeom>
        </p:spPr>
      </p:pic>
    </p:spTree>
    <p:extLst>
      <p:ext uri="{BB962C8B-B14F-4D97-AF65-F5344CB8AC3E}">
        <p14:creationId xmlns:p14="http://schemas.microsoft.com/office/powerpoint/2010/main" val="1003000571"/>
      </p:ext>
    </p:extLst>
  </p:cSld>
  <p:clrMapOvr>
    <a:masterClrMapping/>
  </p:clrMapOvr>
  <mc:AlternateContent xmlns:mc="http://schemas.openxmlformats.org/markup-compatibility/2006" xmlns:p14="http://schemas.microsoft.com/office/powerpoint/2010/main">
    <mc:Choice Requires="p14">
      <p:transition spd="slow" p14:dur="2000" advTm="4000">
        <p:comb/>
      </p:transition>
    </mc:Choice>
    <mc:Fallback xmlns="">
      <p:transition spd="slow" advTm="4000">
        <p:comb/>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EB2B7C-33A2-4F0E-88A9-0C2F7FCF54BF}"/>
              </a:ext>
            </a:extLst>
          </p:cNvPr>
          <p:cNvPicPr>
            <a:picLocks noChangeAspect="1"/>
          </p:cNvPicPr>
          <p:nvPr userDrawn="1"/>
        </p:nvPicPr>
        <p:blipFill>
          <a:blip r:embed="rId2"/>
          <a:stretch>
            <a:fillRect/>
          </a:stretch>
        </p:blipFill>
        <p:spPr>
          <a:xfrm>
            <a:off x="-405886" y="-137110"/>
            <a:ext cx="12823163" cy="8229484"/>
          </a:xfrm>
          <a:prstGeom prst="rect">
            <a:avLst/>
          </a:prstGeom>
        </p:spPr>
      </p:pic>
    </p:spTree>
    <p:extLst>
      <p:ext uri="{BB962C8B-B14F-4D97-AF65-F5344CB8AC3E}">
        <p14:creationId xmlns:p14="http://schemas.microsoft.com/office/powerpoint/2010/main" val="2566012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3732AF-2212-4E2D-B368-6D2A251991E4}" type="datetimeFigureOut">
              <a:rPr lang="en-US" smtClean="0"/>
              <a:t>02/03/2022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4218210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43732AF-2212-4E2D-B368-6D2A251991E4}" type="datetimeFigureOut">
              <a:rPr lang="en-US" smtClean="0"/>
              <a:t>02/03/2022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2648935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3732AF-2212-4E2D-B368-6D2A251991E4}" type="datetimeFigureOut">
              <a:rPr lang="en-US" smtClean="0"/>
              <a:t>02/03/2022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1921776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3732AF-2212-4E2D-B368-6D2A251991E4}" type="datetimeFigureOut">
              <a:rPr lang="en-US" smtClean="0"/>
              <a:t>02/03/2022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1513855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3732AF-2212-4E2D-B368-6D2A251991E4}" type="datetimeFigureOut">
              <a:rPr lang="en-US" smtClean="0"/>
              <a:t>02/03/2022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1150418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3732AF-2212-4E2D-B368-6D2A251991E4}" type="datetimeFigureOut">
              <a:rPr lang="en-US" smtClean="0"/>
              <a:t>02/03/2022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30116499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3732AF-2212-4E2D-B368-6D2A251991E4}" type="datetimeFigureOut">
              <a:rPr lang="en-US" smtClean="0"/>
              <a:t>02/03/2022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4164951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3732AF-2212-4E2D-B368-6D2A251991E4}" type="datetimeFigureOut">
              <a:rPr lang="en-US" smtClean="0"/>
              <a:t>02/03/2022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0DF784-113F-4550-99C0-1BC0E89AA591}" type="slidenum">
              <a:rPr lang="en-US" smtClean="0"/>
              <a:t>‹#›</a:t>
            </a:fld>
            <a:endParaRPr lang="en-US"/>
          </a:p>
        </p:txBody>
      </p:sp>
    </p:spTree>
    <p:extLst>
      <p:ext uri="{BB962C8B-B14F-4D97-AF65-F5344CB8AC3E}">
        <p14:creationId xmlns:p14="http://schemas.microsoft.com/office/powerpoint/2010/main" val="1572955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3732AF-2212-4E2D-B368-6D2A251991E4}" type="datetimeFigureOut">
              <a:rPr lang="en-US" smtClean="0"/>
              <a:t>02/03/2022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DF784-113F-4550-99C0-1BC0E89AA591}" type="slidenum">
              <a:rPr lang="en-US" smtClean="0"/>
              <a:t>‹#›</a:t>
            </a:fld>
            <a:endParaRPr lang="en-US"/>
          </a:p>
        </p:txBody>
      </p:sp>
    </p:spTree>
    <p:extLst>
      <p:ext uri="{BB962C8B-B14F-4D97-AF65-F5344CB8AC3E}">
        <p14:creationId xmlns:p14="http://schemas.microsoft.com/office/powerpoint/2010/main" val="2243028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media/media3.mp4"/><Relationship Id="rId7"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16.png"/><Relationship Id="rId5" Type="http://schemas.openxmlformats.org/officeDocument/2006/relationships/slideLayout" Target="../slideLayouts/slideLayout14.xml"/><Relationship Id="rId4" Type="http://schemas.openxmlformats.org/officeDocument/2006/relationships/video" Target="../media/media3.mp4"/></Relationships>
</file>

<file path=ppt/slides/_rels/slide11.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tags" Target="../tags/tag18.xml"/><Relationship Id="rId7" Type="http://schemas.openxmlformats.org/officeDocument/2006/relationships/image" Target="../media/image10.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6.png"/><Relationship Id="rId5" Type="http://schemas.openxmlformats.org/officeDocument/2006/relationships/notesSlide" Target="../notesSlides/notesSlide8.xml"/><Relationship Id="rId4"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24.jpg"/><Relationship Id="rId4" Type="http://schemas.openxmlformats.org/officeDocument/2006/relationships/image" Target="../media/image23.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16.pn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media" Target="../media/media4.mp4"/><Relationship Id="rId7" Type="http://schemas.openxmlformats.org/officeDocument/2006/relationships/image" Target="../media/image16.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11.xml"/><Relationship Id="rId5" Type="http://schemas.openxmlformats.org/officeDocument/2006/relationships/slideLayout" Target="../slideLayouts/slideLayout14.xml"/><Relationship Id="rId4" Type="http://schemas.openxmlformats.org/officeDocument/2006/relationships/video" Target="../media/media4.mp4"/><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7.xml"/><Relationship Id="rId7" Type="http://schemas.openxmlformats.org/officeDocument/2006/relationships/image" Target="../media/image15.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9.GIF"/><Relationship Id="rId3" Type="http://schemas.openxmlformats.org/officeDocument/2006/relationships/tags" Target="../tags/tag28.xml"/><Relationship Id="rId7" Type="http://schemas.openxmlformats.org/officeDocument/2006/relationships/image" Target="../media/image2.png"/><Relationship Id="rId12" Type="http://schemas.openxmlformats.org/officeDocument/2006/relationships/image" Target="../media/image28.sv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notesSlide" Target="../notesSlides/notesSlide13.xml"/><Relationship Id="rId5" Type="http://schemas.openxmlformats.org/officeDocument/2006/relationships/slideLayout" Target="../slideLayouts/slideLayout12.xml"/><Relationship Id="rId10" Type="http://schemas.openxmlformats.org/officeDocument/2006/relationships/image" Target="../media/image28.png"/><Relationship Id="rId4" Type="http://schemas.openxmlformats.org/officeDocument/2006/relationships/tags" Target="../tags/tag29.xml"/><Relationship Id="rId9"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notesSlide" Target="../notesSlides/notesSlide14.xml"/><Relationship Id="rId7"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30.xml"/><Relationship Id="rId6" Type="http://schemas.openxmlformats.org/officeDocument/2006/relationships/image" Target="../media/image19.png"/><Relationship Id="rId5" Type="http://schemas.microsoft.com/office/2007/relationships/hdphoto" Target="../media/hdphoto4.wdp"/><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33.xml"/><Relationship Id="rId7" Type="http://schemas.openxmlformats.org/officeDocument/2006/relationships/image" Target="../media/image10.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15.xml"/><Relationship Id="rId11" Type="http://schemas.openxmlformats.org/officeDocument/2006/relationships/image" Target="../media/image29.GIF"/><Relationship Id="rId5" Type="http://schemas.openxmlformats.org/officeDocument/2006/relationships/slideLayout" Target="../slideLayouts/slideLayout12.xml"/><Relationship Id="rId10" Type="http://schemas.openxmlformats.org/officeDocument/2006/relationships/image" Target="../media/image28.svg"/><Relationship Id="rId4" Type="http://schemas.openxmlformats.org/officeDocument/2006/relationships/tags" Target="../tags/tag34.xml"/><Relationship Id="rId9"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37.xml"/><Relationship Id="rId7" Type="http://schemas.openxmlformats.org/officeDocument/2006/relationships/image" Target="../media/image10.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16.xml"/><Relationship Id="rId11" Type="http://schemas.openxmlformats.org/officeDocument/2006/relationships/image" Target="../media/image29.GIF"/><Relationship Id="rId5" Type="http://schemas.openxmlformats.org/officeDocument/2006/relationships/slideLayout" Target="../slideLayouts/slideLayout15.xml"/><Relationship Id="rId10" Type="http://schemas.openxmlformats.org/officeDocument/2006/relationships/image" Target="../media/image28.svg"/><Relationship Id="rId4" Type="http://schemas.openxmlformats.org/officeDocument/2006/relationships/tags" Target="../tags/tag38.xml"/><Relationship Id="rId9" Type="http://schemas.openxmlformats.org/officeDocument/2006/relationships/image" Target="../media/image28.png"/></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2.wdp"/><Relationship Id="rId3" Type="http://schemas.openxmlformats.org/officeDocument/2006/relationships/tags" Target="../tags/tag41.xml"/><Relationship Id="rId7" Type="http://schemas.openxmlformats.org/officeDocument/2006/relationships/notesSlide" Target="../notesSlides/notesSlide17.xml"/><Relationship Id="rId12" Type="http://schemas.openxmlformats.org/officeDocument/2006/relationships/image" Target="../media/image15.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slideLayout" Target="../slideLayouts/slideLayout7.xml"/><Relationship Id="rId11" Type="http://schemas.openxmlformats.org/officeDocument/2006/relationships/image" Target="../media/image31.png"/><Relationship Id="rId5" Type="http://schemas.openxmlformats.org/officeDocument/2006/relationships/tags" Target="../tags/tag43.xml"/><Relationship Id="rId10" Type="http://schemas.openxmlformats.org/officeDocument/2006/relationships/image" Target="../media/image30.png"/><Relationship Id="rId4" Type="http://schemas.openxmlformats.org/officeDocument/2006/relationships/tags" Target="../tags/tag42.xml"/><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2.wdp"/><Relationship Id="rId3" Type="http://schemas.openxmlformats.org/officeDocument/2006/relationships/tags" Target="../tags/tag46.xml"/><Relationship Id="rId7" Type="http://schemas.openxmlformats.org/officeDocument/2006/relationships/notesSlide" Target="../notesSlides/notesSlide18.xml"/><Relationship Id="rId12" Type="http://schemas.openxmlformats.org/officeDocument/2006/relationships/image" Target="../media/image15.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slideLayout" Target="../slideLayouts/slideLayout7.xml"/><Relationship Id="rId11" Type="http://schemas.openxmlformats.org/officeDocument/2006/relationships/image" Target="../media/image33.png"/><Relationship Id="rId5" Type="http://schemas.openxmlformats.org/officeDocument/2006/relationships/tags" Target="../tags/tag48.xml"/><Relationship Id="rId10" Type="http://schemas.openxmlformats.org/officeDocument/2006/relationships/image" Target="../media/image32.png"/><Relationship Id="rId4" Type="http://schemas.openxmlformats.org/officeDocument/2006/relationships/tags" Target="../tags/tag47.xml"/><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2.wdp"/><Relationship Id="rId3" Type="http://schemas.openxmlformats.org/officeDocument/2006/relationships/tags" Target="../tags/tag51.xml"/><Relationship Id="rId7" Type="http://schemas.openxmlformats.org/officeDocument/2006/relationships/notesSlide" Target="../notesSlides/notesSlide19.xml"/><Relationship Id="rId12" Type="http://schemas.openxmlformats.org/officeDocument/2006/relationships/image" Target="../media/image15.pn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7.xml"/><Relationship Id="rId11" Type="http://schemas.openxmlformats.org/officeDocument/2006/relationships/image" Target="../media/image35.png"/><Relationship Id="rId5" Type="http://schemas.openxmlformats.org/officeDocument/2006/relationships/tags" Target="../tags/tag53.xml"/><Relationship Id="rId10" Type="http://schemas.openxmlformats.org/officeDocument/2006/relationships/image" Target="../media/image34.png"/><Relationship Id="rId4" Type="http://schemas.openxmlformats.org/officeDocument/2006/relationships/tags" Target="../tags/tag52.xml"/><Relationship Id="rId9"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2.wdp"/><Relationship Id="rId3" Type="http://schemas.openxmlformats.org/officeDocument/2006/relationships/tags" Target="../tags/tag56.xml"/><Relationship Id="rId7" Type="http://schemas.openxmlformats.org/officeDocument/2006/relationships/notesSlide" Target="../notesSlides/notesSlide20.xml"/><Relationship Id="rId12" Type="http://schemas.openxmlformats.org/officeDocument/2006/relationships/image" Target="../media/image15.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slideLayout" Target="../slideLayouts/slideLayout7.xml"/><Relationship Id="rId11" Type="http://schemas.openxmlformats.org/officeDocument/2006/relationships/image" Target="../media/image37.png"/><Relationship Id="rId5" Type="http://schemas.openxmlformats.org/officeDocument/2006/relationships/tags" Target="../tags/tag58.xml"/><Relationship Id="rId10" Type="http://schemas.openxmlformats.org/officeDocument/2006/relationships/image" Target="../media/image36.png"/><Relationship Id="rId4" Type="http://schemas.openxmlformats.org/officeDocument/2006/relationships/tags" Target="../tags/tag57.xml"/><Relationship Id="rId9"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61.xml"/><Relationship Id="rId7" Type="http://schemas.openxmlformats.org/officeDocument/2006/relationships/notesSlide" Target="../notesSlides/notesSlide21.xml"/><Relationship Id="rId12" Type="http://schemas.microsoft.com/office/2007/relationships/hdphoto" Target="../media/hdphoto2.wdp"/><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Layout" Target="../slideLayouts/slideLayout7.xml"/><Relationship Id="rId11" Type="http://schemas.openxmlformats.org/officeDocument/2006/relationships/image" Target="../media/image15.png"/><Relationship Id="rId5" Type="http://schemas.openxmlformats.org/officeDocument/2006/relationships/tags" Target="../tags/tag63.xml"/><Relationship Id="rId10" Type="http://schemas.openxmlformats.org/officeDocument/2006/relationships/image" Target="../media/image38.png"/><Relationship Id="rId4" Type="http://schemas.openxmlformats.org/officeDocument/2006/relationships/tags" Target="../tags/tag62.xml"/><Relationship Id="rId9" Type="http://schemas.openxmlformats.org/officeDocument/2006/relationships/image" Target="../media/image16.png"/></Relationships>
</file>

<file path=ppt/slides/_rels/slide26.xml.rels><?xml version="1.0" encoding="UTF-8" standalone="yes"?>
<Relationships xmlns="http://schemas.openxmlformats.org/package/2006/relationships"><Relationship Id="rId8" Type="http://schemas.openxmlformats.org/officeDocument/2006/relationships/image" Target="../media/image10.png"/><Relationship Id="rId13" Type="http://schemas.microsoft.com/office/2007/relationships/hdphoto" Target="../media/hdphoto2.wdp"/><Relationship Id="rId3" Type="http://schemas.openxmlformats.org/officeDocument/2006/relationships/tags" Target="../tags/tag66.xml"/><Relationship Id="rId7" Type="http://schemas.openxmlformats.org/officeDocument/2006/relationships/notesSlide" Target="../notesSlides/notesSlide22.xml"/><Relationship Id="rId12" Type="http://schemas.openxmlformats.org/officeDocument/2006/relationships/image" Target="../media/image15.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slideLayout" Target="../slideLayouts/slideLayout7.xml"/><Relationship Id="rId11" Type="http://schemas.openxmlformats.org/officeDocument/2006/relationships/image" Target="../media/image40.png"/><Relationship Id="rId5" Type="http://schemas.openxmlformats.org/officeDocument/2006/relationships/tags" Target="../tags/tag68.xml"/><Relationship Id="rId10" Type="http://schemas.openxmlformats.org/officeDocument/2006/relationships/image" Target="../media/image39.png"/><Relationship Id="rId4" Type="http://schemas.openxmlformats.org/officeDocument/2006/relationships/tags" Target="../tags/tag67.xml"/><Relationship Id="rId9" Type="http://schemas.openxmlformats.org/officeDocument/2006/relationships/image" Target="../media/image16.png"/></Relationships>
</file>

<file path=ppt/slides/_rels/slide2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71.xml"/><Relationship Id="rId7" Type="http://schemas.openxmlformats.org/officeDocument/2006/relationships/notesSlide" Target="../notesSlides/notesSlide23.xml"/><Relationship Id="rId12" Type="http://schemas.microsoft.com/office/2007/relationships/hdphoto" Target="../media/hdphoto2.wdp"/><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7.xml"/><Relationship Id="rId11" Type="http://schemas.openxmlformats.org/officeDocument/2006/relationships/image" Target="../media/image15.png"/><Relationship Id="rId5" Type="http://schemas.openxmlformats.org/officeDocument/2006/relationships/tags" Target="../tags/tag73.xml"/><Relationship Id="rId10" Type="http://schemas.openxmlformats.org/officeDocument/2006/relationships/image" Target="../media/image41.png"/><Relationship Id="rId4" Type="http://schemas.openxmlformats.org/officeDocument/2006/relationships/tags" Target="../tags/tag72.xml"/><Relationship Id="rId9" Type="http://schemas.openxmlformats.org/officeDocument/2006/relationships/image" Target="../media/image16.png"/></Relationships>
</file>

<file path=ppt/slides/_rels/slide2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76.xml"/><Relationship Id="rId7" Type="http://schemas.openxmlformats.org/officeDocument/2006/relationships/image" Target="../media/image10.png"/><Relationship Id="rId12" Type="http://schemas.microsoft.com/office/2007/relationships/hdphoto" Target="../media/hdphoto5.wdp"/><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notesSlide" Target="../notesSlides/notesSlide24.xml"/><Relationship Id="rId11" Type="http://schemas.openxmlformats.org/officeDocument/2006/relationships/image" Target="../media/image42.png"/><Relationship Id="rId5" Type="http://schemas.openxmlformats.org/officeDocument/2006/relationships/slideLayout" Target="../slideLayouts/slideLayout14.xml"/><Relationship Id="rId10" Type="http://schemas.openxmlformats.org/officeDocument/2006/relationships/image" Target="../media/image28.svg"/><Relationship Id="rId4" Type="http://schemas.openxmlformats.org/officeDocument/2006/relationships/tags" Target="../tags/tag77.xml"/><Relationship Id="rId9" Type="http://schemas.openxmlformats.org/officeDocument/2006/relationships/image" Target="../media/image28.png"/></Relationships>
</file>

<file path=ppt/slides/_rels/slide29.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tags" Target="../tags/tag80.xml"/><Relationship Id="rId7" Type="http://schemas.openxmlformats.org/officeDocument/2006/relationships/image" Target="../media/image42.pn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25.xml"/><Relationship Id="rId5" Type="http://schemas.openxmlformats.org/officeDocument/2006/relationships/slideLayout" Target="../slideLayouts/slideLayout14.xml"/><Relationship Id="rId10" Type="http://schemas.openxmlformats.org/officeDocument/2006/relationships/image" Target="../media/image43.png"/><Relationship Id="rId4" Type="http://schemas.openxmlformats.org/officeDocument/2006/relationships/tags" Target="../tags/tag81.xml"/><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tags" Target="../tags/tag84.xml"/><Relationship Id="rId7" Type="http://schemas.openxmlformats.org/officeDocument/2006/relationships/image" Target="../media/image42.png"/><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notesSlide" Target="../notesSlides/notesSlide26.xml"/><Relationship Id="rId5" Type="http://schemas.openxmlformats.org/officeDocument/2006/relationships/slideLayout" Target="../slideLayouts/slideLayout12.xml"/><Relationship Id="rId10" Type="http://schemas.openxmlformats.org/officeDocument/2006/relationships/image" Target="../media/image44.png"/><Relationship Id="rId4" Type="http://schemas.openxmlformats.org/officeDocument/2006/relationships/tags" Target="../tags/tag85.xml"/><Relationship Id="rId9" Type="http://schemas.openxmlformats.org/officeDocument/2006/relationships/image" Target="../media/image10.png"/></Relationships>
</file>

<file path=ppt/slides/_rels/slide31.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tags" Target="../tags/tag88.xml"/><Relationship Id="rId7" Type="http://schemas.openxmlformats.org/officeDocument/2006/relationships/image" Target="../media/image42.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notesSlide" Target="../notesSlides/notesSlide27.xml"/><Relationship Id="rId5" Type="http://schemas.openxmlformats.org/officeDocument/2006/relationships/slideLayout" Target="../slideLayouts/slideLayout15.xml"/><Relationship Id="rId10" Type="http://schemas.openxmlformats.org/officeDocument/2006/relationships/image" Target="../media/image45.png"/><Relationship Id="rId4" Type="http://schemas.openxmlformats.org/officeDocument/2006/relationships/tags" Target="../tags/tag89.xml"/><Relationship Id="rId9"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28.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7.xml"/><Relationship Id="rId7" Type="http://schemas.openxmlformats.org/officeDocument/2006/relationships/image" Target="../media/image48.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image" Target="../media/image47.png"/><Relationship Id="rId5" Type="http://schemas.openxmlformats.org/officeDocument/2006/relationships/image" Target="../media/image10.png"/><Relationship Id="rId4" Type="http://schemas.openxmlformats.org/officeDocument/2006/relationships/image" Target="../media/image9.png"/><Relationship Id="rId9" Type="http://schemas.microsoft.com/office/2007/relationships/hdphoto" Target="../media/hdphoto5.wdp"/></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95.xml"/></Relationships>
</file>

<file path=ppt/slides/_rels/slide4.xml.rels><?xml version="1.0" encoding="UTF-8" standalone="yes"?>
<Relationships xmlns="http://schemas.openxmlformats.org/package/2006/relationships"><Relationship Id="rId8" Type="http://schemas.openxmlformats.org/officeDocument/2006/relationships/audio" Target="../media/audio1.wav"/><Relationship Id="rId13" Type="http://schemas.openxmlformats.org/officeDocument/2006/relationships/image" Target="../media/image12.png"/><Relationship Id="rId18" Type="http://schemas.microsoft.com/office/2007/relationships/hdphoto" Target="../media/hdphoto2.wdp"/><Relationship Id="rId3" Type="http://schemas.microsoft.com/office/2007/relationships/media" Target="../media/media2.mp3"/><Relationship Id="rId7" Type="http://schemas.openxmlformats.org/officeDocument/2006/relationships/notesSlide" Target="../notesSlides/notesSlide3.xml"/><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audio" Target="../media/media1.wav"/><Relationship Id="rId16" Type="http://schemas.openxmlformats.org/officeDocument/2006/relationships/image" Target="../media/image9.png"/><Relationship Id="rId1" Type="http://schemas.microsoft.com/office/2007/relationships/media" Target="../media/media1.wav"/><Relationship Id="rId6" Type="http://schemas.openxmlformats.org/officeDocument/2006/relationships/slideLayout" Target="../slideLayouts/slideLayout12.xml"/><Relationship Id="rId11" Type="http://schemas.microsoft.com/office/2007/relationships/hdphoto" Target="../media/hdphoto1.wdp"/><Relationship Id="rId5" Type="http://schemas.openxmlformats.org/officeDocument/2006/relationships/tags" Target="../tags/tag2.xml"/><Relationship Id="rId15" Type="http://schemas.openxmlformats.org/officeDocument/2006/relationships/image" Target="../media/image14.jpeg"/><Relationship Id="rId10" Type="http://schemas.openxmlformats.org/officeDocument/2006/relationships/image" Target="../media/image11.png"/><Relationship Id="rId4" Type="http://schemas.openxmlformats.org/officeDocument/2006/relationships/audio" Target="../media/media2.mp3"/><Relationship Id="rId9" Type="http://schemas.openxmlformats.org/officeDocument/2006/relationships/audio" Target="../media/audio2.wav"/><Relationship Id="rId14" Type="http://schemas.openxmlformats.org/officeDocument/2006/relationships/image" Target="../media/image13.jpeg"/></Relationships>
</file>

<file path=ppt/slides/_rels/slide5.xml.rels><?xml version="1.0" encoding="UTF-8" standalone="yes"?>
<Relationships xmlns="http://schemas.openxmlformats.org/package/2006/relationships"><Relationship Id="rId8" Type="http://schemas.openxmlformats.org/officeDocument/2006/relationships/audio" Target="../media/audio1.wav"/><Relationship Id="rId13" Type="http://schemas.openxmlformats.org/officeDocument/2006/relationships/image" Target="../media/image12.png"/><Relationship Id="rId18" Type="http://schemas.microsoft.com/office/2007/relationships/hdphoto" Target="../media/hdphoto2.wdp"/><Relationship Id="rId3" Type="http://schemas.microsoft.com/office/2007/relationships/media" Target="../media/media2.mp3"/><Relationship Id="rId7" Type="http://schemas.openxmlformats.org/officeDocument/2006/relationships/notesSlide" Target="../notesSlides/notesSlide4.xml"/><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audio" Target="../media/media1.wav"/><Relationship Id="rId16" Type="http://schemas.openxmlformats.org/officeDocument/2006/relationships/image" Target="../media/image9.png"/><Relationship Id="rId1" Type="http://schemas.microsoft.com/office/2007/relationships/media" Target="../media/media1.wav"/><Relationship Id="rId6" Type="http://schemas.openxmlformats.org/officeDocument/2006/relationships/slideLayout" Target="../slideLayouts/slideLayout12.xml"/><Relationship Id="rId11" Type="http://schemas.microsoft.com/office/2007/relationships/hdphoto" Target="../media/hdphoto1.wdp"/><Relationship Id="rId5" Type="http://schemas.openxmlformats.org/officeDocument/2006/relationships/tags" Target="../tags/tag3.xml"/><Relationship Id="rId15" Type="http://schemas.openxmlformats.org/officeDocument/2006/relationships/image" Target="../media/image14.jpeg"/><Relationship Id="rId10" Type="http://schemas.openxmlformats.org/officeDocument/2006/relationships/image" Target="../media/image11.png"/><Relationship Id="rId4" Type="http://schemas.openxmlformats.org/officeDocument/2006/relationships/audio" Target="../media/media2.mp3"/><Relationship Id="rId9" Type="http://schemas.openxmlformats.org/officeDocument/2006/relationships/audio" Target="../media/audio2.wav"/><Relationship Id="rId1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7.xml"/><Relationship Id="rId7" Type="http://schemas.openxmlformats.org/officeDocument/2006/relationships/image" Target="../media/image16.png"/><Relationship Id="rId12" Type="http://schemas.microsoft.com/office/2007/relationships/hdphoto" Target="../media/hdphoto2.wdp"/><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5.xml"/><Relationship Id="rId11" Type="http://schemas.openxmlformats.org/officeDocument/2006/relationships/image" Target="../media/image15.png"/><Relationship Id="rId5" Type="http://schemas.openxmlformats.org/officeDocument/2006/relationships/slideLayout" Target="../slideLayouts/slideLayout1.xml"/><Relationship Id="rId10" Type="http://schemas.openxmlformats.org/officeDocument/2006/relationships/image" Target="../media/image10.png"/><Relationship Id="rId4" Type="http://schemas.openxmlformats.org/officeDocument/2006/relationships/tags" Target="../tags/tag8.xml"/><Relationship Id="rId9"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1.xml"/><Relationship Id="rId7" Type="http://schemas.openxmlformats.org/officeDocument/2006/relationships/image" Target="../media/image19.png"/><Relationship Id="rId2" Type="http://schemas.openxmlformats.org/officeDocument/2006/relationships/tags" Target="../tags/tag10.xml"/><Relationship Id="rId1" Type="http://schemas.openxmlformats.org/officeDocument/2006/relationships/tags" Target="../tags/tag9.xm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notesSlide" Target="../notesSlides/notesSlide6.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tags" Target="../tags/tag13.xml"/><Relationship Id="rId7" Type="http://schemas.openxmlformats.org/officeDocument/2006/relationships/image" Target="../media/image10.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6.png"/><Relationship Id="rId5" Type="http://schemas.openxmlformats.org/officeDocument/2006/relationships/notesSlide" Target="../notesSlides/notesSlide7.xml"/><Relationship Id="rId4"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47535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8">
            <a:extLst>
              <a:ext uri="{FF2B5EF4-FFF2-40B4-BE49-F238E27FC236}">
                <a16:creationId xmlns:a16="http://schemas.microsoft.com/office/drawing/2014/main" id="{85329FA0-4F4F-4BF7-ACCA-A035BFF79946}"/>
              </a:ext>
            </a:extLst>
          </p:cNvPr>
          <p:cNvSpPr txBox="1"/>
          <p:nvPr/>
        </p:nvSpPr>
        <p:spPr>
          <a:xfrm>
            <a:off x="1099007" y="211667"/>
            <a:ext cx="10994037" cy="666786"/>
          </a:xfrm>
          <a:prstGeom prst="rect">
            <a:avLst/>
          </a:prstGeom>
          <a:noFill/>
        </p:spPr>
        <p:txBody>
          <a:bodyPr wrap="square" rtlCol="0">
            <a:spAutoFit/>
          </a:bodyPr>
          <a:lstStyle/>
          <a:p>
            <a:pPr lvl="0"/>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Video cây mọc theo hướng ánh sáng</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3" name="PA_图片 40">
            <a:extLst>
              <a:ext uri="{FF2B5EF4-FFF2-40B4-BE49-F238E27FC236}">
                <a16:creationId xmlns:a16="http://schemas.microsoft.com/office/drawing/2014/main" id="{AB78B0F6-55AF-4597-8EEA-D9C78B30DB7D}"/>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rot="1370491">
            <a:off x="234913" y="199654"/>
            <a:ext cx="907352" cy="695148"/>
          </a:xfrm>
          <a:prstGeom prst="rect">
            <a:avLst/>
          </a:prstGeom>
        </p:spPr>
      </p:pic>
      <p:cxnSp>
        <p:nvCxnSpPr>
          <p:cNvPr id="4" name="PA_直接连接符 43">
            <a:extLst>
              <a:ext uri="{FF2B5EF4-FFF2-40B4-BE49-F238E27FC236}">
                <a16:creationId xmlns:a16="http://schemas.microsoft.com/office/drawing/2014/main" id="{0392DD7C-F449-42A4-8EEF-9FDCBD22B3A6}"/>
              </a:ext>
            </a:extLst>
          </p:cNvPr>
          <p:cNvCxnSpPr>
            <a:cxnSpLocks/>
          </p:cNvCxnSpPr>
          <p:nvPr>
            <p:custDataLst>
              <p:tags r:id="rId2"/>
            </p:custDataLst>
          </p:nvPr>
        </p:nvCxnSpPr>
        <p:spPr>
          <a:xfrm>
            <a:off x="1327626" y="931413"/>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5" name="图片 11">
            <a:extLst>
              <a:ext uri="{FF2B5EF4-FFF2-40B4-BE49-F238E27FC236}">
                <a16:creationId xmlns:a16="http://schemas.microsoft.com/office/drawing/2014/main" id="{559FD3F7-46B1-4681-9A03-39AB49B5BBB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38609" y="3477685"/>
            <a:ext cx="303783" cy="3189140"/>
          </a:xfrm>
          <a:prstGeom prst="rect">
            <a:avLst/>
          </a:prstGeom>
        </p:spPr>
      </p:pic>
      <p:pic>
        <p:nvPicPr>
          <p:cNvPr id="6" name="图片 13">
            <a:extLst>
              <a:ext uri="{FF2B5EF4-FFF2-40B4-BE49-F238E27FC236}">
                <a16:creationId xmlns:a16="http://schemas.microsoft.com/office/drawing/2014/main" id="{40487988-BE23-4743-B650-14CD40E98C3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7" name="图片 14">
            <a:extLst>
              <a:ext uri="{FF2B5EF4-FFF2-40B4-BE49-F238E27FC236}">
                <a16:creationId xmlns:a16="http://schemas.microsoft.com/office/drawing/2014/main" id="{6E38B217-B521-4999-A454-79B49D1956B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8" name="图片 15">
            <a:extLst>
              <a:ext uri="{FF2B5EF4-FFF2-40B4-BE49-F238E27FC236}">
                <a16:creationId xmlns:a16="http://schemas.microsoft.com/office/drawing/2014/main" id="{91439EFE-EE94-45D7-A6D5-8C29ABDDECA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pic>
        <p:nvPicPr>
          <p:cNvPr id="9" name="KH4.BAI47.Tính hướng sáng của cây">
            <a:hlinkClick r:id="" action="ppaction://media"/>
            <a:extLst>
              <a:ext uri="{FF2B5EF4-FFF2-40B4-BE49-F238E27FC236}">
                <a16:creationId xmlns:a16="http://schemas.microsoft.com/office/drawing/2014/main" id="{5C66A3F3-A7A8-4F88-A1AC-D0C0A943A666}"/>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1099007" y="1043656"/>
            <a:ext cx="9852723" cy="5542157"/>
          </a:xfrm>
          <a:prstGeom prst="rect">
            <a:avLst/>
          </a:prstGeom>
        </p:spPr>
      </p:pic>
    </p:spTree>
    <p:extLst>
      <p:ext uri="{BB962C8B-B14F-4D97-AF65-F5344CB8AC3E}">
        <p14:creationId xmlns:p14="http://schemas.microsoft.com/office/powerpoint/2010/main" val="227819184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250"/>
                                        <p:tgtEl>
                                          <p:spTgt spid="4"/>
                                        </p:tgtEl>
                                      </p:cBhvr>
                                    </p:animEffect>
                                  </p:childTnLst>
                                </p:cTn>
                              </p:par>
                            </p:childTnLst>
                          </p:cTn>
                        </p:par>
                        <p:par>
                          <p:cTn id="25" fill="hold">
                            <p:stCondLst>
                              <p:cond delay="750"/>
                            </p:stCondLst>
                            <p:childTnLst>
                              <p:par>
                                <p:cTn id="26" presetID="41" presetClass="entr" presetSubtype="0" fill="hold" grpId="0" nodeType="afterEffect">
                                  <p:stCondLst>
                                    <p:cond delay="0"/>
                                  </p:stCondLst>
                                  <p:iterate type="lt">
                                    <p:tmPct val="5556"/>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32298"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37" fill="hold" display="0">
                  <p:stCondLst>
                    <p:cond delay="indefinite"/>
                  </p:stCondLst>
                </p:cTn>
                <p:tgtEl>
                  <p:spTgt spid="9"/>
                </p:tgtEl>
              </p:cMediaNode>
            </p:video>
            <p:seq concurrent="1" nextAc="seek">
              <p:cTn id="38" restart="whenNotActive" fill="hold" evtFilter="cancelBubble" nodeType="interactiveSeq">
                <p:stCondLst>
                  <p:cond evt="onClick" delay="0">
                    <p:tgtEl>
                      <p:spTgt spid="9"/>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9"/>
                                        </p:tgtEl>
                                      </p:cBhvr>
                                    </p:cmd>
                                  </p:childTnLst>
                                </p:cTn>
                              </p:par>
                            </p:childTnLst>
                          </p:cTn>
                        </p:par>
                      </p:childTnLst>
                    </p:cTn>
                  </p:par>
                </p:childTnLst>
              </p:cTn>
              <p:nextCondLst>
                <p:cond evt="onClick" delay="0">
                  <p:tgtEl>
                    <p:spTgt spid="9"/>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5DDC1802-C737-43CD-9AE9-8788F38DB1A9}"/>
              </a:ext>
            </a:extLst>
          </p:cNvPr>
          <p:cNvSpPr txBox="1"/>
          <p:nvPr/>
        </p:nvSpPr>
        <p:spPr>
          <a:xfrm>
            <a:off x="1099007" y="211667"/>
            <a:ext cx="10994037" cy="666786"/>
          </a:xfrm>
          <a:prstGeom prst="rect">
            <a:avLst/>
          </a:prstGeom>
          <a:noFill/>
        </p:spPr>
        <p:txBody>
          <a:bodyPr wrap="square" rtlCol="0">
            <a:spAutoFit/>
          </a:bodyPr>
          <a:lstStyle/>
          <a:p>
            <a:pPr lvl="0"/>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01.</a:t>
            </a:r>
            <a:r>
              <a:rPr lang="zh-CN" altLang="en-US" sz="3733">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b="1">
                <a:solidFill>
                  <a:srgbClr val="086C2C"/>
                </a:solidFill>
                <a:latin typeface="Times New Roman" panose="02020603050405020304" pitchFamily="18" charset="0"/>
                <a:ea typeface="微软雅黑"/>
                <a:cs typeface="Times New Roman" panose="02020603050405020304" pitchFamily="18" charset="0"/>
              </a:rPr>
              <a:t>Vai trò của ánh sáng đối với sự sống của thực vật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0" name="PA_图片 40">
            <a:extLst>
              <a:ext uri="{FF2B5EF4-FFF2-40B4-BE49-F238E27FC236}">
                <a16:creationId xmlns:a16="http://schemas.microsoft.com/office/drawing/2014/main" id="{0D65A7C1-57AE-43F0-B546-6B56EF590A3A}"/>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rot="1370491">
            <a:off x="234913" y="199654"/>
            <a:ext cx="907352" cy="695148"/>
          </a:xfrm>
          <a:prstGeom prst="rect">
            <a:avLst/>
          </a:prstGeom>
        </p:spPr>
      </p:pic>
      <p:cxnSp>
        <p:nvCxnSpPr>
          <p:cNvPr id="11" name="PA_直接连接符 43">
            <a:extLst>
              <a:ext uri="{FF2B5EF4-FFF2-40B4-BE49-F238E27FC236}">
                <a16:creationId xmlns:a16="http://schemas.microsoft.com/office/drawing/2014/main" id="{4FE019D8-F544-403A-9978-23B27FF9D97A}"/>
              </a:ext>
            </a:extLst>
          </p:cNvPr>
          <p:cNvCxnSpPr>
            <a:cxnSpLocks/>
          </p:cNvCxnSpPr>
          <p:nvPr>
            <p:custDataLst>
              <p:tags r:id="rId2"/>
            </p:custDataLst>
          </p:nvPr>
        </p:nvCxnSpPr>
        <p:spPr>
          <a:xfrm>
            <a:off x="1327626" y="931413"/>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50B19EE-2802-4ED5-BCD3-451C22A0051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30477" y="3477685"/>
            <a:ext cx="303783" cy="3189140"/>
          </a:xfrm>
          <a:prstGeom prst="rect">
            <a:avLst/>
          </a:prstGeom>
        </p:spPr>
      </p:pic>
      <p:pic>
        <p:nvPicPr>
          <p:cNvPr id="14" name="图片 13">
            <a:extLst>
              <a:ext uri="{FF2B5EF4-FFF2-40B4-BE49-F238E27FC236}">
                <a16:creationId xmlns:a16="http://schemas.microsoft.com/office/drawing/2014/main" id="{12BD3DB4-F475-469B-93D6-B5D5B2AA6B8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图片 14">
            <a:extLst>
              <a:ext uri="{FF2B5EF4-FFF2-40B4-BE49-F238E27FC236}">
                <a16:creationId xmlns:a16="http://schemas.microsoft.com/office/drawing/2014/main" id="{A5E838AD-C512-4D88-AE84-1EF3EDC69BD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16" name="图片 15">
            <a:extLst>
              <a:ext uri="{FF2B5EF4-FFF2-40B4-BE49-F238E27FC236}">
                <a16:creationId xmlns:a16="http://schemas.microsoft.com/office/drawing/2014/main" id="{7F8155B4-356F-44F5-8B70-8FEEDFD00D7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cxnSp>
        <p:nvCxnSpPr>
          <p:cNvPr id="19" name="MH_Other_1">
            <a:extLst>
              <a:ext uri="{FF2B5EF4-FFF2-40B4-BE49-F238E27FC236}">
                <a16:creationId xmlns:a16="http://schemas.microsoft.com/office/drawing/2014/main" id="{7D9FB394-970A-4727-A957-DA9FDE75AE57}"/>
              </a:ext>
            </a:extLst>
          </p:cNvPr>
          <p:cNvCxnSpPr>
            <a:cxnSpLocks/>
          </p:cNvCxnSpPr>
          <p:nvPr>
            <p:custDataLst>
              <p:tags r:id="rId3"/>
            </p:custDataLst>
          </p:nvPr>
        </p:nvCxnSpPr>
        <p:spPr bwMode="auto">
          <a:xfrm>
            <a:off x="6118889" y="3077633"/>
            <a:ext cx="5720752" cy="0"/>
          </a:xfrm>
          <a:prstGeom prst="line">
            <a:avLst/>
          </a:prstGeom>
          <a:solidFill>
            <a:schemeClr val="accent1"/>
          </a:solidFill>
          <a:ln w="12700"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a:extLst>
              <a:ext uri="{FF2B5EF4-FFF2-40B4-BE49-F238E27FC236}">
                <a16:creationId xmlns:a16="http://schemas.microsoft.com/office/drawing/2014/main" id="{54EA97A3-A031-405E-818C-0A5702455D62}"/>
              </a:ext>
            </a:extLst>
          </p:cNvPr>
          <p:cNvSpPr/>
          <p:nvPr/>
        </p:nvSpPr>
        <p:spPr>
          <a:xfrm>
            <a:off x="6061713" y="3449076"/>
            <a:ext cx="5715491" cy="1241237"/>
          </a:xfrm>
          <a:prstGeom prst="rect">
            <a:avLst/>
          </a:prstGeom>
          <a:solidFill>
            <a:schemeClr val="accent5">
              <a:lumMod val="20000"/>
              <a:lumOff val="80000"/>
            </a:schemeClr>
          </a:solidFill>
        </p:spPr>
        <p:txBody>
          <a:bodyPr wrap="square">
            <a:spAutoFit/>
          </a:bodyPr>
          <a:lstStyle/>
          <a:p>
            <a:pPr lvl="0" algn="just"/>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Vì hoa hướng dương luôn hướng về phía mặt trời.</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pic>
        <p:nvPicPr>
          <p:cNvPr id="5" name="Picture 4">
            <a:extLst>
              <a:ext uri="{FF2B5EF4-FFF2-40B4-BE49-F238E27FC236}">
                <a16:creationId xmlns:a16="http://schemas.microsoft.com/office/drawing/2014/main" id="{D3BE27C0-54BB-4B5F-8244-4109A38DA91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632586" y="1034944"/>
            <a:ext cx="4952133" cy="5463413"/>
          </a:xfrm>
          <a:prstGeom prst="rect">
            <a:avLst/>
          </a:prstGeom>
          <a:ln>
            <a:noFill/>
          </a:ln>
          <a:effectLst>
            <a:outerShdw blurRad="190500" algn="tl" rotWithShape="0">
              <a:srgbClr val="000000">
                <a:alpha val="70000"/>
              </a:srgbClr>
            </a:outerShdw>
          </a:effectLst>
        </p:spPr>
      </p:pic>
      <p:sp>
        <p:nvSpPr>
          <p:cNvPr id="23" name="TextBox 22">
            <a:extLst>
              <a:ext uri="{FF2B5EF4-FFF2-40B4-BE49-F238E27FC236}">
                <a16:creationId xmlns:a16="http://schemas.microsoft.com/office/drawing/2014/main" id="{5247866D-E8D2-4468-9A1F-F1733002C93F}"/>
              </a:ext>
            </a:extLst>
          </p:cNvPr>
          <p:cNvSpPr txBox="1"/>
          <p:nvPr/>
        </p:nvSpPr>
        <p:spPr>
          <a:xfrm>
            <a:off x="6091756" y="1230974"/>
            <a:ext cx="5655405" cy="1815690"/>
          </a:xfrm>
          <a:prstGeom prst="rect">
            <a:avLst/>
          </a:prstGeom>
          <a:noFill/>
        </p:spPr>
        <p:txBody>
          <a:bodyPr wrap="square">
            <a:spAutoFit/>
          </a:bodyPr>
          <a:lstStyle/>
          <a:p>
            <a:pPr algn="just"/>
            <a:r>
              <a:rPr lang="en-US" altLang="zh-CN" sz="3733" b="1">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rPr>
              <a:t>Theo em vì sao những bông hoa trong hình có tên là hoa hướng dương?</a:t>
            </a:r>
            <a:endParaRPr lang="en-US" altLang="zh-CN" sz="3733" b="1" dirty="0">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endParaRPr>
          </a:p>
        </p:txBody>
      </p:sp>
    </p:spTree>
    <p:extLst>
      <p:ext uri="{BB962C8B-B14F-4D97-AF65-F5344CB8AC3E}">
        <p14:creationId xmlns:p14="http://schemas.microsoft.com/office/powerpoint/2010/main" val="35255036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iterate type="lt">
                                    <p:tmPct val="10000"/>
                                  </p:iterate>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3100"/>
                            </p:stCondLst>
                            <p:childTnLst>
                              <p:par>
                                <p:cTn id="16" presetID="2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PA_直接连接符 43">
            <a:extLst>
              <a:ext uri="{FF2B5EF4-FFF2-40B4-BE49-F238E27FC236}">
                <a16:creationId xmlns:a16="http://schemas.microsoft.com/office/drawing/2014/main" id="{4FE019D8-F544-403A-9978-23B27FF9D97A}"/>
              </a:ext>
            </a:extLst>
          </p:cNvPr>
          <p:cNvCxnSpPr>
            <a:cxnSpLocks/>
          </p:cNvCxnSpPr>
          <p:nvPr>
            <p:custDataLst>
              <p:tags r:id="rId1"/>
            </p:custDataLst>
          </p:nvPr>
        </p:nvCxnSpPr>
        <p:spPr>
          <a:xfrm>
            <a:off x="1327626" y="931413"/>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50B19EE-2802-4ED5-BCD3-451C22A0051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114" t="90522" b="291"/>
          <a:stretch/>
        </p:blipFill>
        <p:spPr>
          <a:xfrm>
            <a:off x="30477" y="3477685"/>
            <a:ext cx="303783" cy="3189140"/>
          </a:xfrm>
          <a:prstGeom prst="rect">
            <a:avLst/>
          </a:prstGeom>
        </p:spPr>
      </p:pic>
      <p:pic>
        <p:nvPicPr>
          <p:cNvPr id="14" name="图片 13">
            <a:extLst>
              <a:ext uri="{FF2B5EF4-FFF2-40B4-BE49-F238E27FC236}">
                <a16:creationId xmlns:a16="http://schemas.microsoft.com/office/drawing/2014/main" id="{12BD3DB4-F475-469B-93D6-B5D5B2AA6B8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图片 14">
            <a:extLst>
              <a:ext uri="{FF2B5EF4-FFF2-40B4-BE49-F238E27FC236}">
                <a16:creationId xmlns:a16="http://schemas.microsoft.com/office/drawing/2014/main" id="{A5E838AD-C512-4D88-AE84-1EF3EDC69BD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16" name="图片 15">
            <a:extLst>
              <a:ext uri="{FF2B5EF4-FFF2-40B4-BE49-F238E27FC236}">
                <a16:creationId xmlns:a16="http://schemas.microsoft.com/office/drawing/2014/main" id="{7F8155B4-356F-44F5-8B70-8FEEDFD00D7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sp>
        <p:nvSpPr>
          <p:cNvPr id="21" name="矩形 20">
            <a:extLst>
              <a:ext uri="{FF2B5EF4-FFF2-40B4-BE49-F238E27FC236}">
                <a16:creationId xmlns:a16="http://schemas.microsoft.com/office/drawing/2014/main" id="{54EA97A3-A031-405E-818C-0A5702455D62}"/>
              </a:ext>
            </a:extLst>
          </p:cNvPr>
          <p:cNvSpPr/>
          <p:nvPr/>
        </p:nvSpPr>
        <p:spPr>
          <a:xfrm>
            <a:off x="6291159" y="2750941"/>
            <a:ext cx="5710341" cy="1077218"/>
          </a:xfrm>
          <a:prstGeom prst="rect">
            <a:avLst/>
          </a:prstGeom>
          <a:solidFill>
            <a:schemeClr val="accent6">
              <a:lumMod val="40000"/>
              <a:lumOff val="60000"/>
              <a:alpha val="58000"/>
            </a:schemeClr>
          </a:solidFill>
        </p:spPr>
        <p:txBody>
          <a:bodyPr wrap="square">
            <a:spAutoFit/>
          </a:bodyPr>
          <a:lstStyle/>
          <a:p>
            <a:pPr lvl="0" algn="just"/>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Hình</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3: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cây</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xanh</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tốt</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hơn</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vì</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cây</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hấp</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thụ</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đầy</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đủ</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ánh</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200"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sáng</a:t>
            </a:r>
            <a:r>
              <a:rPr 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a:t>
            </a:r>
            <a:endParaRPr lang="zh-CN" altLang="en-US" sz="3200"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
        <p:nvSpPr>
          <p:cNvPr id="23" name="TextBox 22">
            <a:extLst>
              <a:ext uri="{FF2B5EF4-FFF2-40B4-BE49-F238E27FC236}">
                <a16:creationId xmlns:a16="http://schemas.microsoft.com/office/drawing/2014/main" id="{5247866D-E8D2-4468-9A1F-F1733002C93F}"/>
              </a:ext>
            </a:extLst>
          </p:cNvPr>
          <p:cNvSpPr txBox="1"/>
          <p:nvPr/>
        </p:nvSpPr>
        <p:spPr>
          <a:xfrm>
            <a:off x="6190719" y="882162"/>
            <a:ext cx="5556443" cy="1815690"/>
          </a:xfrm>
          <a:prstGeom prst="rect">
            <a:avLst/>
          </a:prstGeom>
          <a:noFill/>
        </p:spPr>
        <p:txBody>
          <a:bodyPr wrap="square">
            <a:spAutoFit/>
          </a:bodyPr>
          <a:lstStyle/>
          <a:p>
            <a:pPr algn="just"/>
            <a:r>
              <a:rPr lang="en-US" altLang="zh-CN" sz="3733" b="1">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rPr>
              <a:t>Quan sát 2 ảnh và sự đoán xem cây ở hình nào sẽ xanh tốt hơn? Vì sao?</a:t>
            </a:r>
            <a:endParaRPr lang="en-US" altLang="zh-CN" sz="3733" b="1" dirty="0">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endParaRPr>
          </a:p>
        </p:txBody>
      </p:sp>
      <p:grpSp>
        <p:nvGrpSpPr>
          <p:cNvPr id="8" name="Group 7">
            <a:extLst>
              <a:ext uri="{FF2B5EF4-FFF2-40B4-BE49-F238E27FC236}">
                <a16:creationId xmlns:a16="http://schemas.microsoft.com/office/drawing/2014/main" id="{4541864C-EC15-4CDD-A8C8-3C362EA227FF}"/>
              </a:ext>
            </a:extLst>
          </p:cNvPr>
          <p:cNvGrpSpPr/>
          <p:nvPr/>
        </p:nvGrpSpPr>
        <p:grpSpPr>
          <a:xfrm>
            <a:off x="182367" y="909294"/>
            <a:ext cx="3292669" cy="5716911"/>
            <a:chOff x="136775" y="681970"/>
            <a:chExt cx="2469502" cy="4287683"/>
          </a:xfrm>
        </p:grpSpPr>
        <p:pic>
          <p:nvPicPr>
            <p:cNvPr id="3" name="Picture 2">
              <a:extLst>
                <a:ext uri="{FF2B5EF4-FFF2-40B4-BE49-F238E27FC236}">
                  <a16:creationId xmlns:a16="http://schemas.microsoft.com/office/drawing/2014/main" id="{643BD635-3448-4DB7-85DE-B933E2313131}"/>
                </a:ext>
              </a:extLst>
            </p:cNvPr>
            <p:cNvPicPr>
              <a:picLocks noChangeAspect="1"/>
            </p:cNvPicPr>
            <p:nvPr/>
          </p:nvPicPr>
          <p:blipFill rotWithShape="1">
            <a:blip r:embed="rId5">
              <a:extLst>
                <a:ext uri="{28A0092B-C50C-407E-A947-70E740481C1C}">
                  <a14:useLocalDpi xmlns:a14="http://schemas.microsoft.com/office/drawing/2010/main" val="0"/>
                </a:ext>
              </a:extLst>
            </a:blip>
            <a:srcRect b="14828"/>
            <a:stretch/>
          </p:blipFill>
          <p:spPr>
            <a:xfrm>
              <a:off x="142875" y="681970"/>
              <a:ext cx="2463402" cy="4284606"/>
            </a:xfrm>
            <a:prstGeom prst="rect">
              <a:avLst/>
            </a:prstGeom>
          </p:spPr>
        </p:pic>
        <p:sp>
          <p:nvSpPr>
            <p:cNvPr id="17" name="矩形 20">
              <a:extLst>
                <a:ext uri="{FF2B5EF4-FFF2-40B4-BE49-F238E27FC236}">
                  <a16:creationId xmlns:a16="http://schemas.microsoft.com/office/drawing/2014/main" id="{02094FBD-89F5-4EAB-985D-09D2A8EDA1CC}"/>
                </a:ext>
              </a:extLst>
            </p:cNvPr>
            <p:cNvSpPr/>
            <p:nvPr/>
          </p:nvSpPr>
          <p:spPr>
            <a:xfrm>
              <a:off x="136775" y="4469563"/>
              <a:ext cx="392555" cy="500090"/>
            </a:xfrm>
            <a:prstGeom prst="rect">
              <a:avLst/>
            </a:prstGeom>
            <a:solidFill>
              <a:schemeClr val="accent5">
                <a:lumMod val="20000"/>
                <a:lumOff val="80000"/>
              </a:schemeClr>
            </a:solidFill>
          </p:spPr>
          <p:txBody>
            <a:bodyPr wrap="square">
              <a:spAutoFit/>
            </a:bodyPr>
            <a:lstStyle/>
            <a:p>
              <a:pPr lvl="0" algn="ctr"/>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3</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grpSp>
      <p:grpSp>
        <p:nvGrpSpPr>
          <p:cNvPr id="7" name="Group 6">
            <a:extLst>
              <a:ext uri="{FF2B5EF4-FFF2-40B4-BE49-F238E27FC236}">
                <a16:creationId xmlns:a16="http://schemas.microsoft.com/office/drawing/2014/main" id="{5D830543-ACC9-4DEF-950D-79319BFB89D6}"/>
              </a:ext>
            </a:extLst>
          </p:cNvPr>
          <p:cNvGrpSpPr/>
          <p:nvPr/>
        </p:nvGrpSpPr>
        <p:grpSpPr>
          <a:xfrm>
            <a:off x="3717074" y="930459"/>
            <a:ext cx="2383932" cy="5712810"/>
            <a:chOff x="2996486" y="697844"/>
            <a:chExt cx="1579268" cy="4284607"/>
          </a:xfrm>
        </p:grpSpPr>
        <p:pic>
          <p:nvPicPr>
            <p:cNvPr id="6" name="Picture 5">
              <a:extLst>
                <a:ext uri="{FF2B5EF4-FFF2-40B4-BE49-F238E27FC236}">
                  <a16:creationId xmlns:a16="http://schemas.microsoft.com/office/drawing/2014/main" id="{8DC6FBF6-2BD0-4381-BC81-D8F74704A139}"/>
                </a:ext>
              </a:extLst>
            </p:cNvPr>
            <p:cNvPicPr>
              <a:picLocks noChangeAspect="1"/>
            </p:cNvPicPr>
            <p:nvPr/>
          </p:nvPicPr>
          <p:blipFill rotWithShape="1">
            <a:blip r:embed="rId6">
              <a:extLst>
                <a:ext uri="{28A0092B-C50C-407E-A947-70E740481C1C}">
                  <a14:useLocalDpi xmlns:a14="http://schemas.microsoft.com/office/drawing/2010/main" val="0"/>
                </a:ext>
              </a:extLst>
            </a:blip>
            <a:srcRect l="19016" r="15637" b="14828"/>
            <a:stretch/>
          </p:blipFill>
          <p:spPr>
            <a:xfrm>
              <a:off x="2996486" y="697844"/>
              <a:ext cx="1579268" cy="4284607"/>
            </a:xfrm>
            <a:prstGeom prst="rect">
              <a:avLst/>
            </a:prstGeom>
          </p:spPr>
        </p:pic>
        <p:sp>
          <p:nvSpPr>
            <p:cNvPr id="18" name="矩形 20">
              <a:extLst>
                <a:ext uri="{FF2B5EF4-FFF2-40B4-BE49-F238E27FC236}">
                  <a16:creationId xmlns:a16="http://schemas.microsoft.com/office/drawing/2014/main" id="{37BEFFDE-BFCA-4F58-BD71-9AF97A33C1E1}"/>
                </a:ext>
              </a:extLst>
            </p:cNvPr>
            <p:cNvSpPr/>
            <p:nvPr/>
          </p:nvSpPr>
          <p:spPr>
            <a:xfrm>
              <a:off x="4179501" y="4476898"/>
              <a:ext cx="392554" cy="500089"/>
            </a:xfrm>
            <a:prstGeom prst="rect">
              <a:avLst/>
            </a:prstGeom>
            <a:solidFill>
              <a:schemeClr val="accent5">
                <a:lumMod val="20000"/>
                <a:lumOff val="80000"/>
              </a:schemeClr>
            </a:solidFill>
          </p:spPr>
          <p:txBody>
            <a:bodyPr wrap="square">
              <a:spAutoFit/>
            </a:bodyPr>
            <a:lstStyle/>
            <a:p>
              <a:pPr lvl="0" algn="ctr"/>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4</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grpSp>
      <p:sp>
        <p:nvSpPr>
          <p:cNvPr id="20" name="矩形 20">
            <a:extLst>
              <a:ext uri="{FF2B5EF4-FFF2-40B4-BE49-F238E27FC236}">
                <a16:creationId xmlns:a16="http://schemas.microsoft.com/office/drawing/2014/main" id="{45491420-1AE5-451A-8218-A9B44BF36F5C}"/>
              </a:ext>
            </a:extLst>
          </p:cNvPr>
          <p:cNvSpPr/>
          <p:nvPr/>
        </p:nvSpPr>
        <p:spPr>
          <a:xfrm>
            <a:off x="254075" y="112450"/>
            <a:ext cx="3149255" cy="666786"/>
          </a:xfrm>
          <a:prstGeom prst="rect">
            <a:avLst/>
          </a:prstGeom>
          <a:solidFill>
            <a:schemeClr val="accent5">
              <a:lumMod val="20000"/>
              <a:lumOff val="80000"/>
            </a:schemeClr>
          </a:solidFill>
          <a:ln>
            <a:solidFill>
              <a:srgbClr val="FAAA21"/>
            </a:solidFill>
          </a:ln>
        </p:spPr>
        <p:txBody>
          <a:bodyPr wrap="square">
            <a:spAutoFit/>
          </a:bodyPr>
          <a:lstStyle/>
          <a:p>
            <a:pPr lvl="0" algn="ctr"/>
            <a:r>
              <a:rPr lang="en-US" altLang="zh-CN" sz="3733">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rPr>
              <a:t>Đủ ánh sáng</a:t>
            </a:r>
            <a:endParaRPr lang="zh-CN" altLang="en-US" sz="3733"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
        <p:nvSpPr>
          <p:cNvPr id="22" name="矩形 20">
            <a:extLst>
              <a:ext uri="{FF2B5EF4-FFF2-40B4-BE49-F238E27FC236}">
                <a16:creationId xmlns:a16="http://schemas.microsoft.com/office/drawing/2014/main" id="{89DE59BE-2548-4B57-9ED7-CBEA75F4B5E9}"/>
              </a:ext>
            </a:extLst>
          </p:cNvPr>
          <p:cNvSpPr/>
          <p:nvPr/>
        </p:nvSpPr>
        <p:spPr>
          <a:xfrm>
            <a:off x="3473534" y="112450"/>
            <a:ext cx="3149255" cy="666786"/>
          </a:xfrm>
          <a:prstGeom prst="rect">
            <a:avLst/>
          </a:prstGeom>
          <a:solidFill>
            <a:srgbClr val="FFCCFF">
              <a:alpha val="68000"/>
            </a:srgbClr>
          </a:solidFill>
          <a:ln>
            <a:solidFill>
              <a:srgbClr val="7030A0"/>
            </a:solidFill>
          </a:ln>
        </p:spPr>
        <p:txBody>
          <a:bodyPr wrap="square">
            <a:spAutoFit/>
          </a:bodyPr>
          <a:lstStyle/>
          <a:p>
            <a:pPr lvl="0" algn="ctr"/>
            <a:r>
              <a:rPr lang="en-US" altLang="zh-CN" sz="3733">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rPr>
              <a:t>Thiếu ánh sáng</a:t>
            </a:r>
            <a:endParaRPr lang="zh-CN" altLang="en-US" sz="3733"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
        <p:nvSpPr>
          <p:cNvPr id="24" name="矩形 20">
            <a:extLst>
              <a:ext uri="{FF2B5EF4-FFF2-40B4-BE49-F238E27FC236}">
                <a16:creationId xmlns:a16="http://schemas.microsoft.com/office/drawing/2014/main" id="{7D0644C7-2282-42A1-B249-C319E6690E64}"/>
              </a:ext>
            </a:extLst>
          </p:cNvPr>
          <p:cNvSpPr/>
          <p:nvPr/>
        </p:nvSpPr>
        <p:spPr>
          <a:xfrm>
            <a:off x="6291159" y="4114789"/>
            <a:ext cx="5710341" cy="2390141"/>
          </a:xfrm>
          <a:prstGeom prst="rect">
            <a:avLst/>
          </a:prstGeom>
          <a:solidFill>
            <a:srgbClr val="FFCCFF">
              <a:alpha val="80000"/>
            </a:srgbClr>
          </a:solidFill>
        </p:spPr>
        <p:txBody>
          <a:bodyPr wrap="square">
            <a:spAutoFit/>
          </a:bodyPr>
          <a:lstStyle/>
          <a:p>
            <a:pPr lvl="0" algn="just"/>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Hình</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4: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Cây</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kém</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phát</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triển</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hơn</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không</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xanh</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tốt</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bằng</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hình</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3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vì</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cây</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hấp</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thụ</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không</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đủ</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ánh</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 </a:t>
            </a:r>
            <a:r>
              <a:rPr lang="en-US" sz="3733" b="1" spc="-27" dirty="0" err="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sáng</a:t>
            </a:r>
            <a:r>
              <a:rPr 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a:t>
            </a:r>
            <a:endParaRPr lang="zh-CN" alt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Tree>
    <p:extLst>
      <p:ext uri="{BB962C8B-B14F-4D97-AF65-F5344CB8AC3E}">
        <p14:creationId xmlns:p14="http://schemas.microsoft.com/office/powerpoint/2010/main" val="34749231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25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500"/>
                            </p:stCondLst>
                            <p:childTnLst>
                              <p:par>
                                <p:cTn id="34" presetID="5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2" presetClass="entr" presetSubtype="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6"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2" presetClass="entr" presetSubtype="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0" grpId="0" animBg="1"/>
      <p:bldP spid="22"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050B19EE-2802-4ED5-BCD3-451C22A005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9114" t="90522" b="291"/>
          <a:stretch/>
        </p:blipFill>
        <p:spPr>
          <a:xfrm>
            <a:off x="30477" y="3477685"/>
            <a:ext cx="303783" cy="3189140"/>
          </a:xfrm>
          <a:prstGeom prst="rect">
            <a:avLst/>
          </a:prstGeom>
        </p:spPr>
      </p:pic>
      <p:pic>
        <p:nvPicPr>
          <p:cNvPr id="14" name="图片 13">
            <a:extLst>
              <a:ext uri="{FF2B5EF4-FFF2-40B4-BE49-F238E27FC236}">
                <a16:creationId xmlns:a16="http://schemas.microsoft.com/office/drawing/2014/main" id="{12BD3DB4-F475-469B-93D6-B5D5B2AA6B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图片 14">
            <a:extLst>
              <a:ext uri="{FF2B5EF4-FFF2-40B4-BE49-F238E27FC236}">
                <a16:creationId xmlns:a16="http://schemas.microsoft.com/office/drawing/2014/main" id="{A5E838AD-C512-4D88-AE84-1EF3EDC69BD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16" name="图片 15">
            <a:extLst>
              <a:ext uri="{FF2B5EF4-FFF2-40B4-BE49-F238E27FC236}">
                <a16:creationId xmlns:a16="http://schemas.microsoft.com/office/drawing/2014/main" id="{7F8155B4-356F-44F5-8B70-8FEEDFD00D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sp>
        <p:nvSpPr>
          <p:cNvPr id="23" name="TextBox 22">
            <a:extLst>
              <a:ext uri="{FF2B5EF4-FFF2-40B4-BE49-F238E27FC236}">
                <a16:creationId xmlns:a16="http://schemas.microsoft.com/office/drawing/2014/main" id="{5247866D-E8D2-4468-9A1F-F1733002C93F}"/>
              </a:ext>
            </a:extLst>
          </p:cNvPr>
          <p:cNvSpPr txBox="1"/>
          <p:nvPr/>
        </p:nvSpPr>
        <p:spPr>
          <a:xfrm>
            <a:off x="6221699" y="1160389"/>
            <a:ext cx="5696252" cy="2062296"/>
          </a:xfrm>
          <a:prstGeom prst="rect">
            <a:avLst/>
          </a:prstGeom>
          <a:noFill/>
        </p:spPr>
        <p:txBody>
          <a:bodyPr wrap="square">
            <a:spAutoFit/>
          </a:bodyPr>
          <a:lstStyle/>
          <a:p>
            <a:pPr algn="just"/>
            <a:r>
              <a:rPr lang="en-US" altLang="zh-CN" sz="4267" b="1">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rPr>
              <a:t>Điều gì sẽ xảy ra với thực vật nếu không có ánh sáng?</a:t>
            </a:r>
            <a:endParaRPr lang="en-US" altLang="zh-CN" sz="4267" b="1" dirty="0">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endParaRPr>
          </a:p>
        </p:txBody>
      </p:sp>
      <p:grpSp>
        <p:nvGrpSpPr>
          <p:cNvPr id="8" name="Group 7">
            <a:extLst>
              <a:ext uri="{FF2B5EF4-FFF2-40B4-BE49-F238E27FC236}">
                <a16:creationId xmlns:a16="http://schemas.microsoft.com/office/drawing/2014/main" id="{4541864C-EC15-4CDD-A8C8-3C362EA227FF}"/>
              </a:ext>
            </a:extLst>
          </p:cNvPr>
          <p:cNvGrpSpPr/>
          <p:nvPr/>
        </p:nvGrpSpPr>
        <p:grpSpPr>
          <a:xfrm>
            <a:off x="182367" y="909294"/>
            <a:ext cx="3292669" cy="5716911"/>
            <a:chOff x="136775" y="681970"/>
            <a:chExt cx="2469502" cy="4287683"/>
          </a:xfrm>
        </p:grpSpPr>
        <p:pic>
          <p:nvPicPr>
            <p:cNvPr id="3" name="Picture 2">
              <a:extLst>
                <a:ext uri="{FF2B5EF4-FFF2-40B4-BE49-F238E27FC236}">
                  <a16:creationId xmlns:a16="http://schemas.microsoft.com/office/drawing/2014/main" id="{643BD635-3448-4DB7-85DE-B933E2313131}"/>
                </a:ext>
              </a:extLst>
            </p:cNvPr>
            <p:cNvPicPr>
              <a:picLocks noChangeAspect="1"/>
            </p:cNvPicPr>
            <p:nvPr/>
          </p:nvPicPr>
          <p:blipFill rotWithShape="1">
            <a:blip r:embed="rId4">
              <a:extLst>
                <a:ext uri="{28A0092B-C50C-407E-A947-70E740481C1C}">
                  <a14:useLocalDpi xmlns:a14="http://schemas.microsoft.com/office/drawing/2010/main" val="0"/>
                </a:ext>
              </a:extLst>
            </a:blip>
            <a:srcRect b="14828"/>
            <a:stretch/>
          </p:blipFill>
          <p:spPr>
            <a:xfrm>
              <a:off x="142875" y="681970"/>
              <a:ext cx="2463402" cy="4284606"/>
            </a:xfrm>
            <a:prstGeom prst="rect">
              <a:avLst/>
            </a:prstGeom>
          </p:spPr>
        </p:pic>
        <p:sp>
          <p:nvSpPr>
            <p:cNvPr id="17" name="矩形 20">
              <a:extLst>
                <a:ext uri="{FF2B5EF4-FFF2-40B4-BE49-F238E27FC236}">
                  <a16:creationId xmlns:a16="http://schemas.microsoft.com/office/drawing/2014/main" id="{02094FBD-89F5-4EAB-985D-09D2A8EDA1CC}"/>
                </a:ext>
              </a:extLst>
            </p:cNvPr>
            <p:cNvSpPr/>
            <p:nvPr/>
          </p:nvSpPr>
          <p:spPr>
            <a:xfrm>
              <a:off x="136775" y="4469563"/>
              <a:ext cx="485525" cy="500090"/>
            </a:xfrm>
            <a:prstGeom prst="rect">
              <a:avLst/>
            </a:prstGeom>
            <a:solidFill>
              <a:schemeClr val="accent5">
                <a:lumMod val="20000"/>
                <a:lumOff val="80000"/>
              </a:schemeClr>
            </a:solidFill>
          </p:spPr>
          <p:txBody>
            <a:bodyPr wrap="square">
              <a:spAutoFit/>
            </a:bodyPr>
            <a:lstStyle/>
            <a:p>
              <a:pPr lvl="0" algn="ctr"/>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3</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grpSp>
      <p:grpSp>
        <p:nvGrpSpPr>
          <p:cNvPr id="7" name="Group 6">
            <a:extLst>
              <a:ext uri="{FF2B5EF4-FFF2-40B4-BE49-F238E27FC236}">
                <a16:creationId xmlns:a16="http://schemas.microsoft.com/office/drawing/2014/main" id="{5D830543-ACC9-4DEF-950D-79319BFB89D6}"/>
              </a:ext>
            </a:extLst>
          </p:cNvPr>
          <p:cNvGrpSpPr/>
          <p:nvPr/>
        </p:nvGrpSpPr>
        <p:grpSpPr>
          <a:xfrm>
            <a:off x="3736898" y="930459"/>
            <a:ext cx="2364108" cy="5712810"/>
            <a:chOff x="2996486" y="697844"/>
            <a:chExt cx="1579268" cy="4284607"/>
          </a:xfrm>
        </p:grpSpPr>
        <p:pic>
          <p:nvPicPr>
            <p:cNvPr id="6" name="Picture 5">
              <a:extLst>
                <a:ext uri="{FF2B5EF4-FFF2-40B4-BE49-F238E27FC236}">
                  <a16:creationId xmlns:a16="http://schemas.microsoft.com/office/drawing/2014/main" id="{8DC6FBF6-2BD0-4381-BC81-D8F74704A139}"/>
                </a:ext>
              </a:extLst>
            </p:cNvPr>
            <p:cNvPicPr>
              <a:picLocks noChangeAspect="1"/>
            </p:cNvPicPr>
            <p:nvPr/>
          </p:nvPicPr>
          <p:blipFill rotWithShape="1">
            <a:blip r:embed="rId5">
              <a:extLst>
                <a:ext uri="{28A0092B-C50C-407E-A947-70E740481C1C}">
                  <a14:useLocalDpi xmlns:a14="http://schemas.microsoft.com/office/drawing/2010/main" val="0"/>
                </a:ext>
              </a:extLst>
            </a:blip>
            <a:srcRect l="19016" r="15637" b="14828"/>
            <a:stretch/>
          </p:blipFill>
          <p:spPr>
            <a:xfrm>
              <a:off x="2996486" y="697844"/>
              <a:ext cx="1579268" cy="4284607"/>
            </a:xfrm>
            <a:prstGeom prst="rect">
              <a:avLst/>
            </a:prstGeom>
          </p:spPr>
        </p:pic>
        <p:sp>
          <p:nvSpPr>
            <p:cNvPr id="18" name="矩形 20">
              <a:extLst>
                <a:ext uri="{FF2B5EF4-FFF2-40B4-BE49-F238E27FC236}">
                  <a16:creationId xmlns:a16="http://schemas.microsoft.com/office/drawing/2014/main" id="{37BEFFDE-BFCA-4F58-BD71-9AF97A33C1E1}"/>
                </a:ext>
              </a:extLst>
            </p:cNvPr>
            <p:cNvSpPr/>
            <p:nvPr/>
          </p:nvSpPr>
          <p:spPr>
            <a:xfrm>
              <a:off x="4090229" y="4476898"/>
              <a:ext cx="485525" cy="500089"/>
            </a:xfrm>
            <a:prstGeom prst="rect">
              <a:avLst/>
            </a:prstGeom>
            <a:solidFill>
              <a:schemeClr val="accent5">
                <a:lumMod val="20000"/>
                <a:lumOff val="80000"/>
              </a:schemeClr>
            </a:solidFill>
          </p:spPr>
          <p:txBody>
            <a:bodyPr wrap="square">
              <a:spAutoFit/>
            </a:bodyPr>
            <a:lstStyle/>
            <a:p>
              <a:pPr lvl="0" algn="ctr"/>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4</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grpSp>
      <p:sp>
        <p:nvSpPr>
          <p:cNvPr id="20" name="矩形 20">
            <a:extLst>
              <a:ext uri="{FF2B5EF4-FFF2-40B4-BE49-F238E27FC236}">
                <a16:creationId xmlns:a16="http://schemas.microsoft.com/office/drawing/2014/main" id="{45491420-1AE5-451A-8218-A9B44BF36F5C}"/>
              </a:ext>
            </a:extLst>
          </p:cNvPr>
          <p:cNvSpPr/>
          <p:nvPr/>
        </p:nvSpPr>
        <p:spPr>
          <a:xfrm>
            <a:off x="254075" y="112450"/>
            <a:ext cx="3149255" cy="666786"/>
          </a:xfrm>
          <a:prstGeom prst="rect">
            <a:avLst/>
          </a:prstGeom>
          <a:solidFill>
            <a:schemeClr val="accent5">
              <a:lumMod val="20000"/>
              <a:lumOff val="80000"/>
            </a:schemeClr>
          </a:solidFill>
          <a:ln>
            <a:solidFill>
              <a:srgbClr val="FAAA21"/>
            </a:solidFill>
          </a:ln>
        </p:spPr>
        <p:txBody>
          <a:bodyPr wrap="square">
            <a:spAutoFit/>
          </a:bodyPr>
          <a:lstStyle/>
          <a:p>
            <a:pPr lvl="0" algn="ctr"/>
            <a:r>
              <a:rPr lang="en-US" altLang="zh-CN" sz="3733">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rPr>
              <a:t>Đủ ánh sáng</a:t>
            </a:r>
            <a:endParaRPr lang="zh-CN" altLang="en-US" sz="3733"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
        <p:nvSpPr>
          <p:cNvPr id="22" name="矩形 20">
            <a:extLst>
              <a:ext uri="{FF2B5EF4-FFF2-40B4-BE49-F238E27FC236}">
                <a16:creationId xmlns:a16="http://schemas.microsoft.com/office/drawing/2014/main" id="{89DE59BE-2548-4B57-9ED7-CBEA75F4B5E9}"/>
              </a:ext>
            </a:extLst>
          </p:cNvPr>
          <p:cNvSpPr/>
          <p:nvPr/>
        </p:nvSpPr>
        <p:spPr>
          <a:xfrm>
            <a:off x="3473534" y="112450"/>
            <a:ext cx="3149255" cy="666786"/>
          </a:xfrm>
          <a:prstGeom prst="rect">
            <a:avLst/>
          </a:prstGeom>
          <a:solidFill>
            <a:srgbClr val="FFCCFF">
              <a:alpha val="68000"/>
            </a:srgbClr>
          </a:solidFill>
          <a:ln>
            <a:solidFill>
              <a:srgbClr val="7030A0"/>
            </a:solidFill>
          </a:ln>
        </p:spPr>
        <p:txBody>
          <a:bodyPr wrap="square">
            <a:spAutoFit/>
          </a:bodyPr>
          <a:lstStyle/>
          <a:p>
            <a:pPr lvl="0" algn="ctr"/>
            <a:r>
              <a:rPr lang="en-US" altLang="zh-CN" sz="3733">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rPr>
              <a:t>Thiếu ánh sáng</a:t>
            </a:r>
            <a:endParaRPr lang="zh-CN" altLang="en-US" sz="3733"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
        <p:nvSpPr>
          <p:cNvPr id="24" name="矩形 20">
            <a:extLst>
              <a:ext uri="{FF2B5EF4-FFF2-40B4-BE49-F238E27FC236}">
                <a16:creationId xmlns:a16="http://schemas.microsoft.com/office/drawing/2014/main" id="{7D0644C7-2282-42A1-B249-C319E6690E64}"/>
              </a:ext>
            </a:extLst>
          </p:cNvPr>
          <p:cNvSpPr/>
          <p:nvPr/>
        </p:nvSpPr>
        <p:spPr>
          <a:xfrm>
            <a:off x="6221700" y="3550068"/>
            <a:ext cx="5710341" cy="2390141"/>
          </a:xfrm>
          <a:prstGeom prst="rect">
            <a:avLst/>
          </a:prstGeom>
          <a:solidFill>
            <a:srgbClr val="FFCCFF">
              <a:alpha val="80000"/>
            </a:srgbClr>
          </a:solidFill>
        </p:spPr>
        <p:txBody>
          <a:bodyPr wrap="square">
            <a:spAutoFit/>
          </a:bodyPr>
          <a:lstStyle/>
          <a:p>
            <a:pPr lvl="0" algn="just"/>
            <a:r>
              <a:rPr lang="en-US" altLang="zh-CN" sz="3733" b="1" spc="-27">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rPr>
              <a:t>Không có ánh sáng, thực vật sẽ mau chóng tàn lụi vì chúng cần ánh sáng để duy trì sự sống.</a:t>
            </a:r>
            <a:endParaRPr lang="zh-CN" altLang="en-US" sz="3733" b="1" spc="-27"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spTree>
    <p:extLst>
      <p:ext uri="{BB962C8B-B14F-4D97-AF65-F5344CB8AC3E}">
        <p14:creationId xmlns:p14="http://schemas.microsoft.com/office/powerpoint/2010/main" val="164233176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B1D34F3-EBCD-4BAC-8B04-DE0862C84A4A}"/>
              </a:ext>
            </a:extLst>
          </p:cNvPr>
          <p:cNvPicPr>
            <a:picLocks noChangeAspect="1"/>
          </p:cNvPicPr>
          <p:nvPr/>
        </p:nvPicPr>
        <p:blipFill>
          <a:blip r:embed="rId4"/>
          <a:stretch>
            <a:fillRect/>
          </a:stretch>
        </p:blipFill>
        <p:spPr>
          <a:xfrm>
            <a:off x="1158075" y="887487"/>
            <a:ext cx="9903935" cy="5625032"/>
          </a:xfrm>
          <a:prstGeom prst="rect">
            <a:avLst/>
          </a:prstGeom>
        </p:spPr>
      </p:pic>
      <p:sp>
        <p:nvSpPr>
          <p:cNvPr id="3" name="文本框 8">
            <a:extLst>
              <a:ext uri="{FF2B5EF4-FFF2-40B4-BE49-F238E27FC236}">
                <a16:creationId xmlns:a16="http://schemas.microsoft.com/office/drawing/2014/main" id="{F1EC46DE-1ED6-4A52-B95E-82B769AB66A3}"/>
              </a:ext>
            </a:extLst>
          </p:cNvPr>
          <p:cNvSpPr txBox="1"/>
          <p:nvPr/>
        </p:nvSpPr>
        <p:spPr>
          <a:xfrm>
            <a:off x="982722" y="-50133"/>
            <a:ext cx="10994037" cy="666786"/>
          </a:xfrm>
          <a:prstGeom prst="rect">
            <a:avLst/>
          </a:prstGeom>
          <a:noFill/>
        </p:spPr>
        <p:txBody>
          <a:bodyPr wrap="square" rtlCol="0">
            <a:spAutoFit/>
          </a:bodyPr>
          <a:lstStyle/>
          <a:p>
            <a:pPr lvl="0"/>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Quá trình quang hợp ở thực vật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4" name="PA_图片 40">
            <a:extLst>
              <a:ext uri="{FF2B5EF4-FFF2-40B4-BE49-F238E27FC236}">
                <a16:creationId xmlns:a16="http://schemas.microsoft.com/office/drawing/2014/main" id="{29FACA92-118C-44B0-B20F-00058AF41A5D}"/>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rot="1370491">
            <a:off x="181371" y="13839"/>
            <a:ext cx="907352" cy="695148"/>
          </a:xfrm>
          <a:prstGeom prst="rect">
            <a:avLst/>
          </a:prstGeom>
        </p:spPr>
      </p:pic>
      <p:cxnSp>
        <p:nvCxnSpPr>
          <p:cNvPr id="5" name="PA_直接连接符 43">
            <a:extLst>
              <a:ext uri="{FF2B5EF4-FFF2-40B4-BE49-F238E27FC236}">
                <a16:creationId xmlns:a16="http://schemas.microsoft.com/office/drawing/2014/main" id="{7CACA460-9EC4-499E-B692-757A95B7B962}"/>
              </a:ext>
            </a:extLst>
          </p:cNvPr>
          <p:cNvCxnSpPr>
            <a:cxnSpLocks/>
          </p:cNvCxnSpPr>
          <p:nvPr>
            <p:custDataLst>
              <p:tags r:id="rId2"/>
            </p:custDataLst>
          </p:nvPr>
        </p:nvCxnSpPr>
        <p:spPr>
          <a:xfrm>
            <a:off x="1327626" y="738127"/>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6" name="图片 11">
            <a:extLst>
              <a:ext uri="{FF2B5EF4-FFF2-40B4-BE49-F238E27FC236}">
                <a16:creationId xmlns:a16="http://schemas.microsoft.com/office/drawing/2014/main" id="{BB13C438-8326-46FB-B398-DB159C50687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38609" y="3477685"/>
            <a:ext cx="303783" cy="3189140"/>
          </a:xfrm>
          <a:prstGeom prst="rect">
            <a:avLst/>
          </a:prstGeom>
        </p:spPr>
      </p:pic>
      <p:pic>
        <p:nvPicPr>
          <p:cNvPr id="7" name="图片 13">
            <a:extLst>
              <a:ext uri="{FF2B5EF4-FFF2-40B4-BE49-F238E27FC236}">
                <a16:creationId xmlns:a16="http://schemas.microsoft.com/office/drawing/2014/main" id="{3C686A93-7A88-49EE-B508-0B29DE24CC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8" name="图片 14">
            <a:extLst>
              <a:ext uri="{FF2B5EF4-FFF2-40B4-BE49-F238E27FC236}">
                <a16:creationId xmlns:a16="http://schemas.microsoft.com/office/drawing/2014/main" id="{6278B04D-AA71-4875-A21A-AA0A8176496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9" name="图片 15">
            <a:extLst>
              <a:ext uri="{FF2B5EF4-FFF2-40B4-BE49-F238E27FC236}">
                <a16:creationId xmlns:a16="http://schemas.microsoft.com/office/drawing/2014/main" id="{7052D9D9-BD8F-4A24-8255-A86BDEA0C5C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spTree>
    <p:extLst>
      <p:ext uri="{BB962C8B-B14F-4D97-AF65-F5344CB8AC3E}">
        <p14:creationId xmlns:p14="http://schemas.microsoft.com/office/powerpoint/2010/main" val="19037119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par>
                                <p:cTn id="17" presetID="2" presetClass="entr" presetSubtype="1"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250"/>
                                        <p:tgtEl>
                                          <p:spTgt spid="5"/>
                                        </p:tgtEl>
                                      </p:cBhvr>
                                    </p:animEffect>
                                  </p:childTnLst>
                                </p:cTn>
                              </p:par>
                            </p:childTnLst>
                          </p:cTn>
                        </p:par>
                        <p:par>
                          <p:cTn id="25" fill="hold">
                            <p:stCondLst>
                              <p:cond delay="750"/>
                            </p:stCondLst>
                            <p:childTnLst>
                              <p:par>
                                <p:cTn id="26" presetID="41" presetClass="entr" presetSubtype="0" fill="hold" grpId="0" nodeType="afterEffect">
                                  <p:stCondLst>
                                    <p:cond delay="0"/>
                                  </p:stCondLst>
                                  <p:iterate type="lt">
                                    <p:tmPct val="5556"/>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5DDC1802-C737-43CD-9AE9-8788F38DB1A9}"/>
              </a:ext>
            </a:extLst>
          </p:cNvPr>
          <p:cNvSpPr txBox="1"/>
          <p:nvPr/>
        </p:nvSpPr>
        <p:spPr>
          <a:xfrm>
            <a:off x="1018472" y="211667"/>
            <a:ext cx="10994037" cy="584775"/>
          </a:xfrm>
          <a:prstGeom prst="rect">
            <a:avLst/>
          </a:prstGeom>
          <a:noFill/>
        </p:spPr>
        <p:txBody>
          <a:bodyPr wrap="square" rtlCol="0">
            <a:spAutoFit/>
          </a:bodyPr>
          <a:lstStyle/>
          <a:p>
            <a:pPr lvl="0"/>
            <a:r>
              <a:rPr lang="en-US" altLang="zh-CN" sz="3200"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Video quá trình quang hợp của cây (sử dụng ánh sáng)</a:t>
            </a:r>
            <a:endParaRPr lang="zh-CN" altLang="en-US" sz="3200"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0" name="PA_图片 40">
            <a:extLst>
              <a:ext uri="{FF2B5EF4-FFF2-40B4-BE49-F238E27FC236}">
                <a16:creationId xmlns:a16="http://schemas.microsoft.com/office/drawing/2014/main" id="{0D65A7C1-57AE-43F0-B546-6B56EF590A3A}"/>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cxnSp>
        <p:nvCxnSpPr>
          <p:cNvPr id="11" name="PA_直接连接符 43">
            <a:extLst>
              <a:ext uri="{FF2B5EF4-FFF2-40B4-BE49-F238E27FC236}">
                <a16:creationId xmlns:a16="http://schemas.microsoft.com/office/drawing/2014/main" id="{4FE019D8-F544-403A-9978-23B27FF9D97A}"/>
              </a:ext>
            </a:extLst>
          </p:cNvPr>
          <p:cNvCxnSpPr>
            <a:cxnSpLocks/>
          </p:cNvCxnSpPr>
          <p:nvPr>
            <p:custDataLst>
              <p:tags r:id="rId2"/>
            </p:custDataLst>
          </p:nvPr>
        </p:nvCxnSpPr>
        <p:spPr>
          <a:xfrm>
            <a:off x="800838" y="931413"/>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50B19EE-2802-4ED5-BCD3-451C22A00516}"/>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图片 13">
            <a:extLst>
              <a:ext uri="{FF2B5EF4-FFF2-40B4-BE49-F238E27FC236}">
                <a16:creationId xmlns:a16="http://schemas.microsoft.com/office/drawing/2014/main" id="{12BD3DB4-F475-469B-93D6-B5D5B2AA6B8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图片 14">
            <a:extLst>
              <a:ext uri="{FF2B5EF4-FFF2-40B4-BE49-F238E27FC236}">
                <a16:creationId xmlns:a16="http://schemas.microsoft.com/office/drawing/2014/main" id="{A5E838AD-C512-4D88-AE84-1EF3EDC69BD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图片 15">
            <a:extLst>
              <a:ext uri="{FF2B5EF4-FFF2-40B4-BE49-F238E27FC236}">
                <a16:creationId xmlns:a16="http://schemas.microsoft.com/office/drawing/2014/main" id="{7F8155B4-356F-44F5-8B70-8FEEDFD00D73}"/>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pic>
        <p:nvPicPr>
          <p:cNvPr id="2" name="KH4.Baif47.Quang hợp của TV">
            <a:hlinkClick r:id="" action="ppaction://media"/>
            <a:extLst>
              <a:ext uri="{FF2B5EF4-FFF2-40B4-BE49-F238E27FC236}">
                <a16:creationId xmlns:a16="http://schemas.microsoft.com/office/drawing/2014/main" id="{5416FA83-5CC0-41BB-A070-4F72D893E608}"/>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1375948" y="1105207"/>
            <a:ext cx="9634653" cy="5419492"/>
          </a:xfrm>
          <a:prstGeom prst="rect">
            <a:avLst/>
          </a:prstGeom>
        </p:spPr>
      </p:pic>
    </p:spTree>
    <p:extLst>
      <p:ext uri="{BB962C8B-B14F-4D97-AF65-F5344CB8AC3E}">
        <p14:creationId xmlns:p14="http://schemas.microsoft.com/office/powerpoint/2010/main" val="361861381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250"/>
                                        <p:tgtEl>
                                          <p:spTgt spid="11"/>
                                        </p:tgtEl>
                                      </p:cBhvr>
                                    </p:animEffect>
                                  </p:childTnLst>
                                </p:cTn>
                              </p:par>
                            </p:childTnLst>
                          </p:cTn>
                        </p:par>
                        <p:par>
                          <p:cTn id="25" fill="hold">
                            <p:stCondLst>
                              <p:cond delay="750"/>
                            </p:stCondLst>
                            <p:childTnLst>
                              <p:par>
                                <p:cTn id="26" presetID="41" presetClass="entr" presetSubtype="0" fill="hold" grpId="0" nodeType="afterEffect">
                                  <p:stCondLst>
                                    <p:cond delay="0"/>
                                  </p:stCondLst>
                                  <p:iterate type="lt">
                                    <p:tmPct val="5556"/>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839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7" fill="hold" display="0">
                  <p:stCondLst>
                    <p:cond delay="indefinite"/>
                  </p:stCondLst>
                </p:cTn>
                <p:tgtEl>
                  <p:spTgt spid="2"/>
                </p:tgtEl>
              </p:cMediaNode>
            </p:video>
            <p:seq concurrent="1" nextAc="seek">
              <p:cTn id="38" restart="whenNotActive" fill="hold" evtFilter="cancelBubble" nodeType="interactiveSeq">
                <p:stCondLst>
                  <p:cond evt="onClick" delay="0">
                    <p:tgtEl>
                      <p:spTgt spid="2"/>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2"/>
                                        </p:tgtEl>
                                      </p:cBhvr>
                                    </p:cmd>
                                  </p:childTnLst>
                                </p:cTn>
                              </p:par>
                            </p:childTnLst>
                          </p:cTn>
                        </p:par>
                      </p:childTnLst>
                    </p:cTn>
                  </p:par>
                </p:childTnLst>
              </p:cTn>
              <p:nextCondLst>
                <p:cond evt="onClick" delay="0">
                  <p:tgtEl>
                    <p:spTgt spid="2"/>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图片 15">
            <a:extLst>
              <a:ext uri="{FF2B5EF4-FFF2-40B4-BE49-F238E27FC236}">
                <a16:creationId xmlns:a16="http://schemas.microsoft.com/office/drawing/2014/main" id="{4E333832-2588-4D05-80C0-D945AA5A69DE}"/>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6123472" y="1195990"/>
            <a:ext cx="6604000" cy="5825885"/>
          </a:xfrm>
          <a:prstGeom prst="rect">
            <a:avLst/>
          </a:prstGeom>
        </p:spPr>
      </p:pic>
      <p:pic>
        <p:nvPicPr>
          <p:cNvPr id="3" name="图片 2">
            <a:extLst>
              <a:ext uri="{FF2B5EF4-FFF2-40B4-BE49-F238E27FC236}">
                <a16:creationId xmlns:a16="http://schemas.microsoft.com/office/drawing/2014/main" id="{A4EA3D53-DD4D-4EBF-A965-14E1ABF4980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17" name="图片 16">
            <a:extLst>
              <a:ext uri="{FF2B5EF4-FFF2-40B4-BE49-F238E27FC236}">
                <a16:creationId xmlns:a16="http://schemas.microsoft.com/office/drawing/2014/main" id="{C2B12B35-943F-451F-99E9-65357859C7F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18" name="图片 17">
            <a:extLst>
              <a:ext uri="{FF2B5EF4-FFF2-40B4-BE49-F238E27FC236}">
                <a16:creationId xmlns:a16="http://schemas.microsoft.com/office/drawing/2014/main" id="{111F1669-3762-4947-9111-9186631C82E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9" name="图片 18">
            <a:extLst>
              <a:ext uri="{FF2B5EF4-FFF2-40B4-BE49-F238E27FC236}">
                <a16:creationId xmlns:a16="http://schemas.microsoft.com/office/drawing/2014/main" id="{26A4DCF9-BAEE-4147-BFD0-0F73F4BB74B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37">
            <a:extLst>
              <a:ext uri="{FF2B5EF4-FFF2-40B4-BE49-F238E27FC236}">
                <a16:creationId xmlns:a16="http://schemas.microsoft.com/office/drawing/2014/main" id="{BC94C331-CE9C-466F-830C-98351001BED0}"/>
              </a:ext>
            </a:extLst>
          </p:cNvPr>
          <p:cNvSpPr txBox="1"/>
          <p:nvPr/>
        </p:nvSpPr>
        <p:spPr>
          <a:xfrm>
            <a:off x="4350651" y="363573"/>
            <a:ext cx="4279165" cy="1231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673" tIns="57336" rIns="114673" bIns="57336" numCol="1" anchor="ctr" anchorCtr="0" compatLnSpc="1">
            <a:prstTxWarp prst="textNoShape">
              <a:avLst/>
            </a:prstTxWarp>
          </a:bodyPr>
          <a:lstStyle>
            <a:defPPr>
              <a:defRPr lang="en-US"/>
            </a:defPPr>
            <a:lvl1pPr algn="ctr" defTabSz="909361" fontAlgn="base">
              <a:spcBef>
                <a:spcPct val="0"/>
              </a:spcBef>
              <a:spcAft>
                <a:spcPct val="0"/>
              </a:spcAft>
              <a:defRPr sz="5400" b="1">
                <a:solidFill>
                  <a:srgbClr val="086C2C"/>
                </a:solidFill>
                <a:latin typeface="UTM Gradoo" panose="02040603050506020204" pitchFamily="18" charset="0"/>
                <a:ea typeface="微软雅黑"/>
                <a:cs typeface="+mn-ea"/>
              </a:defRPr>
            </a:lvl1pPr>
            <a:lvl2pPr fontAlgn="base">
              <a:spcBef>
                <a:spcPct val="0"/>
              </a:spcBef>
              <a:spcAft>
                <a:spcPct val="0"/>
              </a:spcAft>
              <a:defRPr sz="2400">
                <a:solidFill>
                  <a:schemeClr val="tx2"/>
                </a:solidFill>
                <a:latin typeface="Arial" pitchFamily="34" charset="0"/>
                <a:ea typeface="微软雅黑" pitchFamily="34" charset="-122"/>
              </a:defRPr>
            </a:lvl2pPr>
            <a:lvl3pPr fontAlgn="base">
              <a:spcBef>
                <a:spcPct val="0"/>
              </a:spcBef>
              <a:spcAft>
                <a:spcPct val="0"/>
              </a:spcAft>
              <a:defRPr sz="2400">
                <a:solidFill>
                  <a:schemeClr val="tx2"/>
                </a:solidFill>
                <a:latin typeface="Arial" pitchFamily="34" charset="0"/>
                <a:ea typeface="微软雅黑" pitchFamily="34" charset="-122"/>
              </a:defRPr>
            </a:lvl3pPr>
            <a:lvl4pPr fontAlgn="base">
              <a:spcBef>
                <a:spcPct val="0"/>
              </a:spcBef>
              <a:spcAft>
                <a:spcPct val="0"/>
              </a:spcAft>
              <a:defRPr sz="2400">
                <a:solidFill>
                  <a:schemeClr val="tx2"/>
                </a:solidFill>
                <a:latin typeface="Arial" pitchFamily="34" charset="0"/>
                <a:ea typeface="微软雅黑" pitchFamily="34" charset="-122"/>
              </a:defRPr>
            </a:lvl4pPr>
            <a:lvl5pPr fontAlgn="base">
              <a:spcBef>
                <a:spcPct val="0"/>
              </a:spcBef>
              <a:spcAft>
                <a:spcPct val="0"/>
              </a:spcAft>
              <a:defRPr sz="2400">
                <a:solidFill>
                  <a:schemeClr val="tx2"/>
                </a:solidFill>
                <a:latin typeface="Arial" pitchFamily="34" charset="0"/>
                <a:ea typeface="微软雅黑" pitchFamily="34" charset="-122"/>
              </a:defRPr>
            </a:lvl5pPr>
            <a:lvl6pPr marL="457200" fontAlgn="base">
              <a:spcBef>
                <a:spcPct val="0"/>
              </a:spcBef>
              <a:spcAft>
                <a:spcPct val="0"/>
              </a:spcAft>
              <a:defRPr sz="2400">
                <a:solidFill>
                  <a:schemeClr val="tx2"/>
                </a:solidFill>
                <a:latin typeface="Arial" pitchFamily="34" charset="0"/>
                <a:ea typeface="微软雅黑" pitchFamily="34" charset="-122"/>
              </a:defRPr>
            </a:lvl6pPr>
            <a:lvl7pPr marL="914400" fontAlgn="base">
              <a:spcBef>
                <a:spcPct val="0"/>
              </a:spcBef>
              <a:spcAft>
                <a:spcPct val="0"/>
              </a:spcAft>
              <a:defRPr sz="2400">
                <a:solidFill>
                  <a:schemeClr val="tx2"/>
                </a:solidFill>
                <a:latin typeface="Arial" pitchFamily="34" charset="0"/>
                <a:ea typeface="微软雅黑" pitchFamily="34" charset="-122"/>
              </a:defRPr>
            </a:lvl7pPr>
            <a:lvl8pPr marL="1371600" fontAlgn="base">
              <a:spcBef>
                <a:spcPct val="0"/>
              </a:spcBef>
              <a:spcAft>
                <a:spcPct val="0"/>
              </a:spcAft>
              <a:defRPr sz="2400">
                <a:solidFill>
                  <a:schemeClr val="tx2"/>
                </a:solidFill>
                <a:latin typeface="Arial" pitchFamily="34" charset="0"/>
                <a:ea typeface="微软雅黑" pitchFamily="34" charset="-122"/>
              </a:defRPr>
            </a:lvl8pPr>
            <a:lvl9pPr marL="182880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7200" dirty="0" err="1"/>
              <a:t>Kết</a:t>
            </a:r>
            <a:r>
              <a:rPr lang="en-US" altLang="zh-CN" sz="7200" dirty="0"/>
              <a:t> </a:t>
            </a:r>
            <a:r>
              <a:rPr lang="en-US" altLang="zh-CN" sz="7200" dirty="0" err="1"/>
              <a:t>luận</a:t>
            </a:r>
            <a:endParaRPr lang="en-US" altLang="zh-CN" sz="7200" dirty="0"/>
          </a:p>
        </p:txBody>
      </p:sp>
      <p:sp>
        <p:nvSpPr>
          <p:cNvPr id="2" name="TextBox 1">
            <a:extLst>
              <a:ext uri="{FF2B5EF4-FFF2-40B4-BE49-F238E27FC236}">
                <a16:creationId xmlns:a16="http://schemas.microsoft.com/office/drawing/2014/main" id="{29CF44EC-6F1D-4C90-9252-EF5E00E48F7B}"/>
              </a:ext>
            </a:extLst>
          </p:cNvPr>
          <p:cNvSpPr txBox="1"/>
          <p:nvPr/>
        </p:nvSpPr>
        <p:spPr>
          <a:xfrm>
            <a:off x="1117600" y="1594681"/>
            <a:ext cx="9956800" cy="4461221"/>
          </a:xfrm>
          <a:prstGeom prst="roundRect">
            <a:avLst/>
          </a:prstGeom>
          <a:solidFill>
            <a:srgbClr val="FFFF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just"/>
            <a:r>
              <a:rPr lang="en-US" sz="4267">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Không có ánh sáng, thực vật sẽ mau chóng tàn lụi vì chúng cần ánh sáng để duy trì sự sống. Mặt trời đem lại sự sống cho thực vật, thực vật lại cung cấp thức ăn, không khí sạch cho động vật và con người.</a:t>
            </a:r>
            <a:endParaRPr lang="en-US" sz="4267">
              <a:latin typeface="VNI-Times" pitchFamily="2" charset="0"/>
              <a:ea typeface="Times New Roman" panose="02020603050405020304" pitchFamily="18" charset="0"/>
              <a:cs typeface="Times New Roman" panose="02020603050405020304" pitchFamily="18" charset="0"/>
            </a:endParaRPr>
          </a:p>
        </p:txBody>
      </p:sp>
      <p:pic>
        <p:nvPicPr>
          <p:cNvPr id="10" name="PA_图片 15">
            <a:extLst>
              <a:ext uri="{FF2B5EF4-FFF2-40B4-BE49-F238E27FC236}">
                <a16:creationId xmlns:a16="http://schemas.microsoft.com/office/drawing/2014/main" id="{FA336AE5-07A7-4979-8050-4118532FF44C}"/>
              </a:ext>
            </a:extLst>
          </p:cNvPr>
          <p:cNvPicPr>
            <a:picLocks noChangeAspect="1"/>
          </p:cNvPicPr>
          <p:nvPr>
            <p:custDataLst>
              <p:tags r:id="rId2"/>
            </p:custDataLst>
          </p:nvPr>
        </p:nvPicPr>
        <p:blipFill>
          <a:blip r:embed="rId5" cstate="screen">
            <a:extLst>
              <a:ext uri="{28A0092B-C50C-407E-A947-70E740481C1C}">
                <a14:useLocalDpi xmlns:a14="http://schemas.microsoft.com/office/drawing/2010/main"/>
              </a:ext>
            </a:extLst>
          </a:blip>
          <a:stretch>
            <a:fillRect/>
          </a:stretch>
        </p:blipFill>
        <p:spPr>
          <a:xfrm>
            <a:off x="-33270" y="4764499"/>
            <a:ext cx="2301740" cy="2030539"/>
          </a:xfrm>
          <a:prstGeom prst="rect">
            <a:avLst/>
          </a:prstGeom>
        </p:spPr>
      </p:pic>
      <p:pic>
        <p:nvPicPr>
          <p:cNvPr id="11" name="Picture 10">
            <a:extLst>
              <a:ext uri="{FF2B5EF4-FFF2-40B4-BE49-F238E27FC236}">
                <a16:creationId xmlns:a16="http://schemas.microsoft.com/office/drawing/2014/main" id="{C630A339-071B-4011-9228-26C799F408E6}"/>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flipH="1">
            <a:off x="30480" y="25287"/>
            <a:ext cx="2138953" cy="1131389"/>
          </a:xfrm>
          <a:prstGeom prst="rect">
            <a:avLst/>
          </a:prstGeom>
        </p:spPr>
      </p:pic>
    </p:spTree>
    <p:extLst>
      <p:ext uri="{BB962C8B-B14F-4D97-AF65-F5344CB8AC3E}">
        <p14:creationId xmlns:p14="http://schemas.microsoft.com/office/powerpoint/2010/main" val="26195338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8"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3" presetClass="entr" presetSubtype="32" fill="hold" grpId="0" nodeType="afterEffect">
                                  <p:stCondLst>
                                    <p:cond delay="0"/>
                                  </p:stCondLst>
                                  <p:iterate type="lt">
                                    <p:tmPct val="15000"/>
                                  </p:iterate>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4*#ppt_w"/>
                                          </p:val>
                                        </p:tav>
                                        <p:tav tm="100000">
                                          <p:val>
                                            <p:strVal val="#ppt_w"/>
                                          </p:val>
                                        </p:tav>
                                      </p:tavLst>
                                    </p:anim>
                                    <p:anim calcmode="lin" valueType="num">
                                      <p:cBhvr>
                                        <p:cTn id="26" dur="500" fill="hold"/>
                                        <p:tgtEl>
                                          <p:spTgt spid="13"/>
                                        </p:tgtEl>
                                        <p:attrNameLst>
                                          <p:attrName>ppt_h</p:attrName>
                                        </p:attrNameLst>
                                      </p:cBhvr>
                                      <p:tavLst>
                                        <p:tav tm="0">
                                          <p:val>
                                            <p:strVal val="4*#ppt_h"/>
                                          </p:val>
                                        </p:tav>
                                        <p:tav tm="100000">
                                          <p:val>
                                            <p:strVal val="#ppt_h"/>
                                          </p:val>
                                        </p:tav>
                                      </p:tavLst>
                                    </p:anim>
                                  </p:childTnLst>
                                </p:cTn>
                              </p:par>
                              <p:par>
                                <p:cTn id="27" presetID="34" presetClass="emph" presetSubtype="0" fill="hold" grpId="1" nodeType="withEffect">
                                  <p:stCondLst>
                                    <p:cond delay="750"/>
                                  </p:stCondLst>
                                  <p:iterate type="lt">
                                    <p:tmPct val="10000"/>
                                  </p:iterate>
                                  <p:childTnLst>
                                    <p:animMotion origin="layout" path="M 0 -2.59259E-6 L 0 -0.07222 " pathEditMode="relative" rAng="0" ptsTypes="AA">
                                      <p:cBhvr>
                                        <p:cTn id="28" dur="250" accel="50000" decel="50000" autoRev="1" fill="hold">
                                          <p:stCondLst>
                                            <p:cond delay="0"/>
                                          </p:stCondLst>
                                        </p:cTn>
                                        <p:tgtEl>
                                          <p:spTgt spid="13"/>
                                        </p:tgtEl>
                                        <p:attrNameLst>
                                          <p:attrName>ppt_x</p:attrName>
                                          <p:attrName>ppt_y</p:attrName>
                                        </p:attrNameLst>
                                      </p:cBhvr>
                                      <p:rCtr x="0" y="-3611"/>
                                    </p:animMotion>
                                    <p:animRot by="1500000">
                                      <p:cBhvr>
                                        <p:cTn id="29" dur="125" fill="hold">
                                          <p:stCondLst>
                                            <p:cond delay="0"/>
                                          </p:stCondLst>
                                        </p:cTn>
                                        <p:tgtEl>
                                          <p:spTgt spid="13"/>
                                        </p:tgtEl>
                                        <p:attrNameLst>
                                          <p:attrName>r</p:attrName>
                                        </p:attrNameLst>
                                      </p:cBhvr>
                                    </p:animRot>
                                    <p:animRot by="-1500000">
                                      <p:cBhvr>
                                        <p:cTn id="30" dur="125" fill="hold">
                                          <p:stCondLst>
                                            <p:cond delay="125"/>
                                          </p:stCondLst>
                                        </p:cTn>
                                        <p:tgtEl>
                                          <p:spTgt spid="13"/>
                                        </p:tgtEl>
                                        <p:attrNameLst>
                                          <p:attrName>r</p:attrName>
                                        </p:attrNameLst>
                                      </p:cBhvr>
                                    </p:animRot>
                                    <p:animRot by="-1500000">
                                      <p:cBhvr>
                                        <p:cTn id="31" dur="125" fill="hold">
                                          <p:stCondLst>
                                            <p:cond delay="250"/>
                                          </p:stCondLst>
                                        </p:cTn>
                                        <p:tgtEl>
                                          <p:spTgt spid="13"/>
                                        </p:tgtEl>
                                        <p:attrNameLst>
                                          <p:attrName>r</p:attrName>
                                        </p:attrNameLst>
                                      </p:cBhvr>
                                    </p:animRot>
                                    <p:animRot by="1500000">
                                      <p:cBhvr>
                                        <p:cTn id="32" dur="125" fill="hold">
                                          <p:stCondLst>
                                            <p:cond delay="375"/>
                                          </p:stCondLst>
                                        </p:cTn>
                                        <p:tgtEl>
                                          <p:spTgt spid="13"/>
                                        </p:tgtEl>
                                        <p:attrNameLst>
                                          <p:attrName>r</p:attrName>
                                        </p:attrNameLst>
                                      </p:cBhvr>
                                    </p:animRot>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55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32" presetClass="emph" presetSubtype="0" repeatCount="indefinite" fill="hold" nodeType="withEffect">
                                  <p:stCondLst>
                                    <p:cond delay="0"/>
                                  </p:stCondLst>
                                  <p:childTnLst>
                                    <p:animRot by="120000">
                                      <p:cBhvr>
                                        <p:cTn id="45" dur="75" fill="hold">
                                          <p:stCondLst>
                                            <p:cond delay="0"/>
                                          </p:stCondLst>
                                        </p:cTn>
                                        <p:tgtEl>
                                          <p:spTgt spid="11"/>
                                        </p:tgtEl>
                                        <p:attrNameLst>
                                          <p:attrName>r</p:attrName>
                                        </p:attrNameLst>
                                      </p:cBhvr>
                                    </p:animRot>
                                    <p:animRot by="-240000">
                                      <p:cBhvr>
                                        <p:cTn id="46" dur="150" fill="hold">
                                          <p:stCondLst>
                                            <p:cond delay="150"/>
                                          </p:stCondLst>
                                        </p:cTn>
                                        <p:tgtEl>
                                          <p:spTgt spid="11"/>
                                        </p:tgtEl>
                                        <p:attrNameLst>
                                          <p:attrName>r</p:attrName>
                                        </p:attrNameLst>
                                      </p:cBhvr>
                                    </p:animRot>
                                    <p:animRot by="240000">
                                      <p:cBhvr>
                                        <p:cTn id="47" dur="150" fill="hold">
                                          <p:stCondLst>
                                            <p:cond delay="300"/>
                                          </p:stCondLst>
                                        </p:cTn>
                                        <p:tgtEl>
                                          <p:spTgt spid="11"/>
                                        </p:tgtEl>
                                        <p:attrNameLst>
                                          <p:attrName>r</p:attrName>
                                        </p:attrNameLst>
                                      </p:cBhvr>
                                    </p:animRot>
                                    <p:animRot by="-240000">
                                      <p:cBhvr>
                                        <p:cTn id="48" dur="150" fill="hold">
                                          <p:stCondLst>
                                            <p:cond delay="450"/>
                                          </p:stCondLst>
                                        </p:cTn>
                                        <p:tgtEl>
                                          <p:spTgt spid="11"/>
                                        </p:tgtEl>
                                        <p:attrNameLst>
                                          <p:attrName>r</p:attrName>
                                        </p:attrNameLst>
                                      </p:cBhvr>
                                    </p:animRot>
                                    <p:animRot by="120000">
                                      <p:cBhvr>
                                        <p:cTn id="49" dur="150" fill="hold">
                                          <p:stCondLst>
                                            <p:cond delay="600"/>
                                          </p:stCondLst>
                                        </p:cTn>
                                        <p:tgtEl>
                                          <p:spTgt spid="11"/>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iterate type="lt">
                                    <p:tmPct val="10000"/>
                                  </p:iterate>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A5C2E735-CF2E-4CCA-AB94-E13440FFE300}"/>
              </a:ext>
            </a:extLst>
          </p:cNvPr>
          <p:cNvPicPr>
            <a:picLocks noChangeAspect="1"/>
          </p:cNvPicPr>
          <p:nvPr/>
        </p:nvPicPr>
        <p:blipFill>
          <a:blip r:embed="rId7"/>
          <a:stretch>
            <a:fillRect/>
          </a:stretch>
        </p:blipFill>
        <p:spPr>
          <a:xfrm>
            <a:off x="7104774" y="5716554"/>
            <a:ext cx="1633869" cy="975444"/>
          </a:xfrm>
          <a:prstGeom prst="rect">
            <a:avLst/>
          </a:prstGeom>
        </p:spPr>
      </p:pic>
      <p:pic>
        <p:nvPicPr>
          <p:cNvPr id="37" name="PA_图片 11">
            <a:extLst>
              <a:ext uri="{FF2B5EF4-FFF2-40B4-BE49-F238E27FC236}">
                <a16:creationId xmlns:a16="http://schemas.microsoft.com/office/drawing/2014/main" id="{327FD927-9211-4427-A2C3-073710550ADB}"/>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38" name="PA_图片 13">
            <a:extLst>
              <a:ext uri="{FF2B5EF4-FFF2-40B4-BE49-F238E27FC236}">
                <a16:creationId xmlns:a16="http://schemas.microsoft.com/office/drawing/2014/main" id="{398E29AB-C21C-4EB5-B660-15566970A824}"/>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39" name="PA_图片 14">
            <a:extLst>
              <a:ext uri="{FF2B5EF4-FFF2-40B4-BE49-F238E27FC236}">
                <a16:creationId xmlns:a16="http://schemas.microsoft.com/office/drawing/2014/main" id="{9897CDB0-4650-4A17-9294-A3FB47A6AF07}"/>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40" name="PA_图片 15">
            <a:extLst>
              <a:ext uri="{FF2B5EF4-FFF2-40B4-BE49-F238E27FC236}">
                <a16:creationId xmlns:a16="http://schemas.microsoft.com/office/drawing/2014/main" id="{D4C097B6-812C-4B51-9A7B-B24D537D1327}"/>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pic>
        <p:nvPicPr>
          <p:cNvPr id="31" name="图片占位符 8">
            <a:extLst>
              <a:ext uri="{FF2B5EF4-FFF2-40B4-BE49-F238E27FC236}">
                <a16:creationId xmlns:a16="http://schemas.microsoft.com/office/drawing/2014/main" id="{D08036E7-93A3-4701-9905-948CE9D8ED18}"/>
              </a:ext>
            </a:extLst>
          </p:cNvPr>
          <p:cNvPicPr>
            <a:picLocks noGrp="1" noChangeAspect="1"/>
          </p:cNvPicPr>
          <p:nvPr/>
        </p:nvPicPr>
        <p:blipFill>
          <a:blip r:embed="rId9">
            <a:extLst>
              <a:ext uri="{28A0092B-C50C-407E-A947-70E740481C1C}">
                <a14:useLocalDpi xmlns:a14="http://schemas.microsoft.com/office/drawing/2010/main" val="0"/>
              </a:ext>
            </a:extLst>
          </a:blip>
          <a:srcRect t="3502" b="3502"/>
          <a:stretch/>
        </p:blipFill>
        <p:spPr>
          <a:xfrm>
            <a:off x="-468655" y="1978893"/>
            <a:ext cx="4778907" cy="5210481"/>
          </a:xfrm>
          <a:prstGeom prst="rect">
            <a:avLst/>
          </a:prstGeom>
        </p:spPr>
      </p:pic>
      <p:grpSp>
        <p:nvGrpSpPr>
          <p:cNvPr id="32" name="Group 31">
            <a:extLst>
              <a:ext uri="{FF2B5EF4-FFF2-40B4-BE49-F238E27FC236}">
                <a16:creationId xmlns:a16="http://schemas.microsoft.com/office/drawing/2014/main" id="{E7613020-8BF2-49F2-B903-BDA764966E92}"/>
              </a:ext>
            </a:extLst>
          </p:cNvPr>
          <p:cNvGrpSpPr/>
          <p:nvPr/>
        </p:nvGrpSpPr>
        <p:grpSpPr>
          <a:xfrm>
            <a:off x="2376867" y="188848"/>
            <a:ext cx="9815133" cy="3189936"/>
            <a:chOff x="2772693" y="1499679"/>
            <a:chExt cx="4824496" cy="1368152"/>
          </a:xfrm>
        </p:grpSpPr>
        <p:pic>
          <p:nvPicPr>
            <p:cNvPr id="33" name="Picture 6">
              <a:extLst>
                <a:ext uri="{FF2B5EF4-FFF2-40B4-BE49-F238E27FC236}">
                  <a16:creationId xmlns:a16="http://schemas.microsoft.com/office/drawing/2014/main" id="{FD9B0F39-457B-4217-9195-6D88B6690BB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flipH="1">
              <a:off x="2772693" y="1499679"/>
              <a:ext cx="4824496" cy="1368152"/>
            </a:xfrm>
            <a:prstGeom prst="rect">
              <a:avLst/>
            </a:prstGeom>
          </p:spPr>
        </p:pic>
        <p:sp>
          <p:nvSpPr>
            <p:cNvPr id="34" name="TextBox 33">
              <a:extLst>
                <a:ext uri="{FF2B5EF4-FFF2-40B4-BE49-F238E27FC236}">
                  <a16:creationId xmlns:a16="http://schemas.microsoft.com/office/drawing/2014/main" id="{182E302D-CA83-4719-AE07-3738C3F2B6E5}"/>
                </a:ext>
              </a:extLst>
            </p:cNvPr>
            <p:cNvSpPr txBox="1"/>
            <p:nvPr/>
          </p:nvSpPr>
          <p:spPr>
            <a:xfrm>
              <a:off x="2869146" y="1574618"/>
              <a:ext cx="4427097" cy="954941"/>
            </a:xfrm>
            <a:prstGeom prst="rect">
              <a:avLst/>
            </a:prstGeom>
            <a:noFill/>
          </p:spPr>
          <p:txBody>
            <a:bodyPr wrap="square">
              <a:spAutoFit/>
            </a:bodyPr>
            <a:lstStyle/>
            <a:p>
              <a:pPr algn="just"/>
              <a:r>
                <a:rPr lang="en-US" sz="3467">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Cây xanh không thể sống thiếu ánh sáng mặt trời nhưng có phải mọi loài cây đều cần một thời gian chiếu sáng như nhau và đều có nhu cầu được chiếu sáng mạnh hoặc yếu như nhau không? </a:t>
              </a:r>
              <a:endParaRPr lang="en-US" sz="3467">
                <a:latin typeface="VNI-Times" pitchFamily="2" charset="0"/>
                <a:ea typeface="Times New Roman" panose="02020603050405020304" pitchFamily="18" charset="0"/>
                <a:cs typeface="Times New Roman" panose="02020603050405020304" pitchFamily="18" charset="0"/>
              </a:endParaRPr>
            </a:p>
          </p:txBody>
        </p:sp>
      </p:grpSp>
      <p:pic>
        <p:nvPicPr>
          <p:cNvPr id="42" name="Picture 41">
            <a:extLst>
              <a:ext uri="{FF2B5EF4-FFF2-40B4-BE49-F238E27FC236}">
                <a16:creationId xmlns:a16="http://schemas.microsoft.com/office/drawing/2014/main" id="{DC30247F-F687-467B-A06B-99993ED692A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90501" y="61432"/>
            <a:ext cx="1421887" cy="1478013"/>
          </a:xfrm>
          <a:prstGeom prst="rect">
            <a:avLst/>
          </a:prstGeom>
        </p:spPr>
      </p:pic>
    </p:spTree>
    <p:extLst>
      <p:ext uri="{BB962C8B-B14F-4D97-AF65-F5344CB8AC3E}">
        <p14:creationId xmlns:p14="http://schemas.microsoft.com/office/powerpoint/2010/main" val="14593130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up)">
                                      <p:cBhvr>
                                        <p:cTn id="10" dur="500"/>
                                        <p:tgtEl>
                                          <p:spTgt spid="39"/>
                                        </p:tgtEl>
                                      </p:cBhvr>
                                    </p:animEffect>
                                  </p:childTnLst>
                                </p:cTn>
                              </p:par>
                              <p:par>
                                <p:cTn id="11" presetID="22" presetClass="entr" presetSubtype="4"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down)">
                                      <p:cBhvr>
                                        <p:cTn id="13" dur="500"/>
                                        <p:tgtEl>
                                          <p:spTgt spid="37"/>
                                        </p:tgtEl>
                                      </p:cBhvr>
                                    </p:animEffect>
                                  </p:childTnLst>
                                </p:cTn>
                              </p:par>
                              <p:par>
                                <p:cTn id="14" presetID="22" presetClass="entr" presetSubtype="8"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D22ED2C-BBCC-43E3-8CEA-3D3F053964EC}"/>
              </a:ext>
            </a:extLst>
          </p:cNvPr>
          <p:cNvSpPr/>
          <p:nvPr/>
        </p:nvSpPr>
        <p:spPr>
          <a:xfrm>
            <a:off x="3012155" y="1922786"/>
            <a:ext cx="8894900" cy="3012429"/>
          </a:xfrm>
          <a:prstGeom prst="rect">
            <a:avLst/>
          </a:prstGeom>
          <a:gradFill flip="none" rotWithShape="1">
            <a:gsLst>
              <a:gs pos="0">
                <a:srgbClr val="F9D172"/>
              </a:gs>
              <a:gs pos="50000">
                <a:schemeClr val="bg1"/>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合 1">
            <a:extLst>
              <a:ext uri="{FF2B5EF4-FFF2-40B4-BE49-F238E27FC236}">
                <a16:creationId xmlns:a16="http://schemas.microsoft.com/office/drawing/2014/main" id="{ABA76AA5-DEBD-4D4F-9D2B-B76FA155F87E}"/>
              </a:ext>
            </a:extLst>
          </p:cNvPr>
          <p:cNvGrpSpPr/>
          <p:nvPr/>
        </p:nvGrpSpPr>
        <p:grpSpPr>
          <a:xfrm>
            <a:off x="-136000" y="-933027"/>
            <a:ext cx="7149256" cy="7303347"/>
            <a:chOff x="-102000" y="-699770"/>
            <a:chExt cx="5361942" cy="5477510"/>
          </a:xfrm>
        </p:grpSpPr>
        <p:pic>
          <p:nvPicPr>
            <p:cNvPr id="4" name="图片 3">
              <a:extLst>
                <a:ext uri="{FF2B5EF4-FFF2-40B4-BE49-F238E27FC236}">
                  <a16:creationId xmlns:a16="http://schemas.microsoft.com/office/drawing/2014/main" id="{FCC81495-36AD-4DF0-9A1F-FA145EA3C55F}"/>
                </a:ext>
              </a:extLst>
            </p:cNvPr>
            <p:cNvPicPr>
              <a:picLocks noChangeAspect="1"/>
            </p:cNvPicPr>
            <p:nvPr/>
          </p:nvPicPr>
          <p:blipFill>
            <a:blip r:embed="rId4" cstate="screen">
              <a:extLst>
                <a:ext uri="{BEBA8EAE-BF5A-486C-A8C5-ECC9F3942E4B}">
                  <a14:imgProps xmlns:a14="http://schemas.microsoft.com/office/drawing/2010/main">
                    <a14:imgLayer r:embed="rId5">
                      <a14:imgEffect>
                        <a14:sharpenSoften amount="-25000"/>
                      </a14:imgEffect>
                      <a14:imgEffect>
                        <a14:colorTemperature colorTemp="5900"/>
                      </a14:imgEffect>
                    </a14:imgLayer>
                  </a14:imgProps>
                </a:ext>
                <a:ext uri="{28A0092B-C50C-407E-A947-70E740481C1C}">
                  <a14:useLocalDpi xmlns:a14="http://schemas.microsoft.com/office/drawing/2010/main"/>
                </a:ext>
              </a:extLst>
            </a:blip>
            <a:stretch>
              <a:fillRect/>
            </a:stretch>
          </p:blipFill>
          <p:spPr>
            <a:xfrm>
              <a:off x="-102000" y="-699770"/>
              <a:ext cx="5361942" cy="5477510"/>
            </a:xfrm>
            <a:prstGeom prst="rect">
              <a:avLst/>
            </a:prstGeom>
          </p:spPr>
        </p:pic>
        <p:pic>
          <p:nvPicPr>
            <p:cNvPr id="14" name="图片 13">
              <a:extLst>
                <a:ext uri="{FF2B5EF4-FFF2-40B4-BE49-F238E27FC236}">
                  <a16:creationId xmlns:a16="http://schemas.microsoft.com/office/drawing/2014/main" id="{B0718EA3-9C17-45B5-ACBE-BA9C3F3E87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3709" y="538159"/>
              <a:ext cx="3150735" cy="3685013"/>
            </a:xfrm>
            <a:prstGeom prst="rect">
              <a:avLst/>
            </a:prstGeom>
          </p:spPr>
        </p:pic>
      </p:grpSp>
      <p:sp>
        <p:nvSpPr>
          <p:cNvPr id="7" name="文本框 6">
            <a:extLst>
              <a:ext uri="{FF2B5EF4-FFF2-40B4-BE49-F238E27FC236}">
                <a16:creationId xmlns:a16="http://schemas.microsoft.com/office/drawing/2014/main" id="{2DD9E607-9AA6-4F70-9597-3F438D29E2CB}"/>
              </a:ext>
            </a:extLst>
          </p:cNvPr>
          <p:cNvSpPr txBox="1"/>
          <p:nvPr/>
        </p:nvSpPr>
        <p:spPr>
          <a:xfrm>
            <a:off x="6355727" y="2121081"/>
            <a:ext cx="5481691" cy="1938992"/>
          </a:xfrm>
          <a:prstGeom prst="rect">
            <a:avLst/>
          </a:prstGeom>
          <a:noFill/>
        </p:spPr>
        <p:txBody>
          <a:bodyPr wrap="square" rtlCol="0">
            <a:spAutoFit/>
          </a:bodyPr>
          <a:lstStyle/>
          <a:p>
            <a:pPr lvl="0" algn="ctr"/>
            <a:r>
              <a:rPr lang="en-US" altLang="zh-CN" sz="4000" dirty="0">
                <a:solidFill>
                  <a:srgbClr val="754C24"/>
                </a:solidFill>
                <a:latin typeface="UTM Kabel KT" panose="02040603050506020204" pitchFamily="18" charset="0"/>
                <a:ea typeface="造字工房悦黑演示版常规体" pitchFamily="50" charset="-122"/>
                <a:cs typeface="文泉驿微米黑" panose="020B0606030804020204" pitchFamily="34" charset="-122"/>
              </a:rPr>
              <a:t>02.</a:t>
            </a:r>
            <a:r>
              <a:rPr lang="zh-CN" altLang="en-US" sz="4000" dirty="0">
                <a:solidFill>
                  <a:srgbClr val="754C24"/>
                </a:solidFill>
                <a:latin typeface="UTM Kabel KT" panose="02040603050506020204" pitchFamily="18" charset="0"/>
                <a:ea typeface="造字工房悦黑演示版常规体" pitchFamily="50" charset="-122"/>
                <a:cs typeface="文泉驿微米黑" panose="020B0606030804020204" pitchFamily="34" charset="-122"/>
              </a:rPr>
              <a:t> </a:t>
            </a:r>
            <a:r>
              <a:rPr lang="en-US" altLang="zh-CN" sz="4000" b="1" dirty="0">
                <a:solidFill>
                  <a:srgbClr val="086C2C"/>
                </a:solidFill>
                <a:latin typeface="UTM Kabel KT" panose="02040603050506020204" pitchFamily="18" charset="0"/>
                <a:ea typeface="微软雅黑"/>
                <a:cs typeface="+mn-ea"/>
              </a:rPr>
              <a:t>NHU CẦU VỀ ÁNH SÁNG CỦA </a:t>
            </a:r>
          </a:p>
          <a:p>
            <a:pPr lvl="0" algn="ctr"/>
            <a:r>
              <a:rPr lang="en-US" altLang="zh-CN" sz="4000" b="1" dirty="0">
                <a:solidFill>
                  <a:srgbClr val="086C2C"/>
                </a:solidFill>
                <a:latin typeface="UTM Kabel KT" panose="02040603050506020204" pitchFamily="18" charset="0"/>
                <a:ea typeface="微软雅黑"/>
                <a:cs typeface="+mn-ea"/>
              </a:rPr>
              <a:t>THỰC VẬT</a:t>
            </a:r>
            <a:endParaRPr lang="zh-CN" altLang="en-US" sz="4000" b="1" dirty="0">
              <a:solidFill>
                <a:srgbClr val="086C2C"/>
              </a:solidFill>
              <a:latin typeface="UTM Kabel KT" panose="02040603050506020204" pitchFamily="18" charset="0"/>
              <a:ea typeface="微软雅黑"/>
              <a:cs typeface="+mn-ea"/>
            </a:endParaRPr>
          </a:p>
        </p:txBody>
      </p:sp>
      <p:pic>
        <p:nvPicPr>
          <p:cNvPr id="8" name="PA_图片 40">
            <a:extLst>
              <a:ext uri="{FF2B5EF4-FFF2-40B4-BE49-F238E27FC236}">
                <a16:creationId xmlns:a16="http://schemas.microsoft.com/office/drawing/2014/main" id="{0FCC0D6E-7088-44FB-9557-D16FA7AB4378}"/>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5593641" y="2371073"/>
            <a:ext cx="907352" cy="695148"/>
          </a:xfrm>
          <a:prstGeom prst="rect">
            <a:avLst/>
          </a:prstGeom>
        </p:spPr>
      </p:pic>
      <p:pic>
        <p:nvPicPr>
          <p:cNvPr id="17" name="图片 16">
            <a:extLst>
              <a:ext uri="{FF2B5EF4-FFF2-40B4-BE49-F238E27FC236}">
                <a16:creationId xmlns:a16="http://schemas.microsoft.com/office/drawing/2014/main" id="{17E44412-1ACC-43DE-A74F-C897E13A39B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17716"/>
            <a:ext cx="303783" cy="1185333"/>
          </a:xfrm>
          <a:prstGeom prst="rect">
            <a:avLst/>
          </a:prstGeom>
        </p:spPr>
      </p:pic>
      <p:pic>
        <p:nvPicPr>
          <p:cNvPr id="18" name="图片 17">
            <a:extLst>
              <a:ext uri="{FF2B5EF4-FFF2-40B4-BE49-F238E27FC236}">
                <a16:creationId xmlns:a16="http://schemas.microsoft.com/office/drawing/2014/main" id="{906D72A5-3107-4BFB-B2BD-9527C395280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666428" y="-973316"/>
            <a:ext cx="302141" cy="2371637"/>
          </a:xfrm>
          <a:prstGeom prst="rect">
            <a:avLst/>
          </a:prstGeom>
        </p:spPr>
      </p:pic>
      <p:pic>
        <p:nvPicPr>
          <p:cNvPr id="20" name="图片 19">
            <a:extLst>
              <a:ext uri="{FF2B5EF4-FFF2-40B4-BE49-F238E27FC236}">
                <a16:creationId xmlns:a16="http://schemas.microsoft.com/office/drawing/2014/main" id="{79874C59-4054-46EE-91A9-1F17C4E507F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114" t="90522" b="291"/>
          <a:stretch/>
        </p:blipFill>
        <p:spPr>
          <a:xfrm flipV="1">
            <a:off x="11837418" y="5472362"/>
            <a:ext cx="303783" cy="1185333"/>
          </a:xfrm>
          <a:prstGeom prst="rect">
            <a:avLst/>
          </a:prstGeom>
        </p:spPr>
      </p:pic>
      <p:pic>
        <p:nvPicPr>
          <p:cNvPr id="21" name="图片 20">
            <a:extLst>
              <a:ext uri="{FF2B5EF4-FFF2-40B4-BE49-F238E27FC236}">
                <a16:creationId xmlns:a16="http://schemas.microsoft.com/office/drawing/2014/main" id="{5F9F1747-BC0E-4F7A-9F00-855F8601ACB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69281" t="90522" b="680"/>
          <a:stretch/>
        </p:blipFill>
        <p:spPr>
          <a:xfrm rot="16200000" flipV="1">
            <a:off x="10666428" y="5477090"/>
            <a:ext cx="302141" cy="2371637"/>
          </a:xfrm>
          <a:prstGeom prst="rect">
            <a:avLst/>
          </a:prstGeom>
        </p:spPr>
      </p:pic>
    </p:spTree>
    <p:extLst>
      <p:ext uri="{BB962C8B-B14F-4D97-AF65-F5344CB8AC3E}">
        <p14:creationId xmlns:p14="http://schemas.microsoft.com/office/powerpoint/2010/main" val="11445115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2"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500"/>
                                        <p:tgtEl>
                                          <p:spTgt spid="21"/>
                                        </p:tgtEl>
                                      </p:cBhvr>
                                    </p:animEffect>
                                  </p:childTnLst>
                                </p:cTn>
                              </p:par>
                              <p:par>
                                <p:cTn id="17" presetID="2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par>
                                <p:cTn id="20" presetID="22" presetClass="entr" presetSubtype="2"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500"/>
                                        <p:tgtEl>
                                          <p:spTgt spid="1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2000"/>
                            </p:stCondLst>
                            <p:childTnLst>
                              <p:par>
                                <p:cTn id="28" presetID="37"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450" decel="100000" fill="hold"/>
                                        <p:tgtEl>
                                          <p:spTgt spid="8"/>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anim calcmode="lin" valueType="num">
                                      <p:cBhvr>
                                        <p:cTn id="3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pic>
        <p:nvPicPr>
          <p:cNvPr id="31" name="图片占位符 8">
            <a:extLst>
              <a:ext uri="{FF2B5EF4-FFF2-40B4-BE49-F238E27FC236}">
                <a16:creationId xmlns:a16="http://schemas.microsoft.com/office/drawing/2014/main" id="{C75DFF04-608F-4D88-9F31-DDCD4146B34F}"/>
              </a:ext>
            </a:extLst>
          </p:cNvPr>
          <p:cNvPicPr>
            <a:picLocks noGrp="1" noChangeAspect="1"/>
          </p:cNvPicPr>
          <p:nvPr/>
        </p:nvPicPr>
        <p:blipFill>
          <a:blip r:embed="rId8">
            <a:extLst>
              <a:ext uri="{28A0092B-C50C-407E-A947-70E740481C1C}">
                <a14:useLocalDpi xmlns:a14="http://schemas.microsoft.com/office/drawing/2010/main" val="0"/>
              </a:ext>
            </a:extLst>
          </a:blip>
          <a:srcRect t="3502" b="3502"/>
          <a:stretch/>
        </p:blipFill>
        <p:spPr>
          <a:xfrm>
            <a:off x="-472167" y="1978893"/>
            <a:ext cx="4374057" cy="5210481"/>
          </a:xfrm>
          <a:prstGeom prst="rect">
            <a:avLst/>
          </a:prstGeom>
        </p:spPr>
      </p:pic>
      <p:grpSp>
        <p:nvGrpSpPr>
          <p:cNvPr id="32" name="Group 31">
            <a:extLst>
              <a:ext uri="{FF2B5EF4-FFF2-40B4-BE49-F238E27FC236}">
                <a16:creationId xmlns:a16="http://schemas.microsoft.com/office/drawing/2014/main" id="{9B21573F-3D12-45D8-92BD-0E8497F4C3E5}"/>
              </a:ext>
            </a:extLst>
          </p:cNvPr>
          <p:cNvGrpSpPr/>
          <p:nvPr/>
        </p:nvGrpSpPr>
        <p:grpSpPr>
          <a:xfrm>
            <a:off x="1817335" y="100337"/>
            <a:ext cx="9815133" cy="3063511"/>
            <a:chOff x="2772693" y="1499679"/>
            <a:chExt cx="4824496" cy="1368152"/>
          </a:xfrm>
        </p:grpSpPr>
        <p:pic>
          <p:nvPicPr>
            <p:cNvPr id="33" name="Picture 6">
              <a:extLst>
                <a:ext uri="{FF2B5EF4-FFF2-40B4-BE49-F238E27FC236}">
                  <a16:creationId xmlns:a16="http://schemas.microsoft.com/office/drawing/2014/main" id="{490923F5-C14D-438E-97A6-61EAE13BA22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flipH="1">
              <a:off x="2772693" y="1499679"/>
              <a:ext cx="4824496" cy="1368152"/>
            </a:xfrm>
            <a:prstGeom prst="rect">
              <a:avLst/>
            </a:prstGeom>
          </p:spPr>
        </p:pic>
        <p:sp>
          <p:nvSpPr>
            <p:cNvPr id="38" name="TextBox 37">
              <a:extLst>
                <a:ext uri="{FF2B5EF4-FFF2-40B4-BE49-F238E27FC236}">
                  <a16:creationId xmlns:a16="http://schemas.microsoft.com/office/drawing/2014/main" id="{F7DBCEBF-93D6-4EC5-9F74-8279779F647F}"/>
                </a:ext>
              </a:extLst>
            </p:cNvPr>
            <p:cNvSpPr txBox="1"/>
            <p:nvPr/>
          </p:nvSpPr>
          <p:spPr>
            <a:xfrm>
              <a:off x="2917087" y="1574618"/>
              <a:ext cx="4379155" cy="994349"/>
            </a:xfrm>
            <a:prstGeom prst="rect">
              <a:avLst/>
            </a:prstGeom>
            <a:noFill/>
          </p:spPr>
          <p:txBody>
            <a:bodyPr wrap="square">
              <a:spAutoFit/>
            </a:bodyPr>
            <a:lstStyle/>
            <a:p>
              <a:pPr algn="just"/>
              <a:r>
                <a:rPr lang="en-US" sz="3467">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 sao có một số loài cây chỉ sống được ở những nơi rừng thưa, các cánh đồng... được chiếu sáng nhiều? Một số loài cây khác lại sống được ở trong rừng rậm, trong hang động?</a:t>
              </a:r>
              <a:endParaRPr lang="en-US" sz="3467">
                <a:latin typeface="VNI-Times" pitchFamily="2" charset="0"/>
                <a:ea typeface="Times New Roman" panose="02020603050405020304" pitchFamily="18" charset="0"/>
                <a:cs typeface="Times New Roman" panose="02020603050405020304" pitchFamily="18" charset="0"/>
              </a:endParaRPr>
            </a:p>
          </p:txBody>
        </p:sp>
      </p:grpSp>
      <p:pic>
        <p:nvPicPr>
          <p:cNvPr id="43" name="Picture 42">
            <a:extLst>
              <a:ext uri="{FF2B5EF4-FFF2-40B4-BE49-F238E27FC236}">
                <a16:creationId xmlns:a16="http://schemas.microsoft.com/office/drawing/2014/main" id="{ECBF4DB3-8840-4128-B38D-0B7EBBC0185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0501" y="61432"/>
            <a:ext cx="1421887" cy="1478013"/>
          </a:xfrm>
          <a:prstGeom prst="rect">
            <a:avLst/>
          </a:prstGeom>
        </p:spPr>
      </p:pic>
      <p:sp>
        <p:nvSpPr>
          <p:cNvPr id="44" name="Rectangle 2">
            <a:extLst>
              <a:ext uri="{FF2B5EF4-FFF2-40B4-BE49-F238E27FC236}">
                <a16:creationId xmlns:a16="http://schemas.microsoft.com/office/drawing/2014/main" id="{8411B28D-AD17-46F8-A606-647AFF77453B}"/>
              </a:ext>
            </a:extLst>
          </p:cNvPr>
          <p:cNvSpPr>
            <a:spLocks noChangeArrowheads="1"/>
          </p:cNvSpPr>
          <p:nvPr/>
        </p:nvSpPr>
        <p:spPr bwMode="auto">
          <a:xfrm>
            <a:off x="3038325" y="3096616"/>
            <a:ext cx="9102875" cy="3539430"/>
          </a:xfrm>
          <a:custGeom>
            <a:avLst/>
            <a:gdLst>
              <a:gd name="connsiteX0" fmla="*/ 0 w 6827156"/>
              <a:gd name="connsiteY0" fmla="*/ 0 h 2677656"/>
              <a:gd name="connsiteX1" fmla="*/ 477901 w 6827156"/>
              <a:gd name="connsiteY1" fmla="*/ 0 h 2677656"/>
              <a:gd name="connsiteX2" fmla="*/ 1160617 w 6827156"/>
              <a:gd name="connsiteY2" fmla="*/ 0 h 2677656"/>
              <a:gd name="connsiteX3" fmla="*/ 1775061 w 6827156"/>
              <a:gd name="connsiteY3" fmla="*/ 0 h 2677656"/>
              <a:gd name="connsiteX4" fmla="*/ 2389505 w 6827156"/>
              <a:gd name="connsiteY4" fmla="*/ 0 h 2677656"/>
              <a:gd name="connsiteX5" fmla="*/ 3003949 w 6827156"/>
              <a:gd name="connsiteY5" fmla="*/ 0 h 2677656"/>
              <a:gd name="connsiteX6" fmla="*/ 3686664 w 6827156"/>
              <a:gd name="connsiteY6" fmla="*/ 0 h 2677656"/>
              <a:gd name="connsiteX7" fmla="*/ 4164565 w 6827156"/>
              <a:gd name="connsiteY7" fmla="*/ 0 h 2677656"/>
              <a:gd name="connsiteX8" fmla="*/ 4915552 w 6827156"/>
              <a:gd name="connsiteY8" fmla="*/ 0 h 2677656"/>
              <a:gd name="connsiteX9" fmla="*/ 5598268 w 6827156"/>
              <a:gd name="connsiteY9" fmla="*/ 0 h 2677656"/>
              <a:gd name="connsiteX10" fmla="*/ 6827156 w 6827156"/>
              <a:gd name="connsiteY10" fmla="*/ 0 h 2677656"/>
              <a:gd name="connsiteX11" fmla="*/ 6827156 w 6827156"/>
              <a:gd name="connsiteY11" fmla="*/ 722967 h 2677656"/>
              <a:gd name="connsiteX12" fmla="*/ 6827156 w 6827156"/>
              <a:gd name="connsiteY12" fmla="*/ 1338828 h 2677656"/>
              <a:gd name="connsiteX13" fmla="*/ 6827156 w 6827156"/>
              <a:gd name="connsiteY13" fmla="*/ 2035019 h 2677656"/>
              <a:gd name="connsiteX14" fmla="*/ 6827156 w 6827156"/>
              <a:gd name="connsiteY14" fmla="*/ 2677656 h 2677656"/>
              <a:gd name="connsiteX15" fmla="*/ 6212712 w 6827156"/>
              <a:gd name="connsiteY15" fmla="*/ 2677656 h 2677656"/>
              <a:gd name="connsiteX16" fmla="*/ 5529996 w 6827156"/>
              <a:gd name="connsiteY16" fmla="*/ 2677656 h 2677656"/>
              <a:gd name="connsiteX17" fmla="*/ 4983824 w 6827156"/>
              <a:gd name="connsiteY17" fmla="*/ 2677656 h 2677656"/>
              <a:gd name="connsiteX18" fmla="*/ 4369380 w 6827156"/>
              <a:gd name="connsiteY18" fmla="*/ 2677656 h 2677656"/>
              <a:gd name="connsiteX19" fmla="*/ 3891479 w 6827156"/>
              <a:gd name="connsiteY19" fmla="*/ 2677656 h 2677656"/>
              <a:gd name="connsiteX20" fmla="*/ 3277035 w 6827156"/>
              <a:gd name="connsiteY20" fmla="*/ 2677656 h 2677656"/>
              <a:gd name="connsiteX21" fmla="*/ 2457776 w 6827156"/>
              <a:gd name="connsiteY21" fmla="*/ 2677656 h 2677656"/>
              <a:gd name="connsiteX22" fmla="*/ 1911604 w 6827156"/>
              <a:gd name="connsiteY22" fmla="*/ 2677656 h 2677656"/>
              <a:gd name="connsiteX23" fmla="*/ 1365431 w 6827156"/>
              <a:gd name="connsiteY23" fmla="*/ 2677656 h 2677656"/>
              <a:gd name="connsiteX24" fmla="*/ 682716 w 6827156"/>
              <a:gd name="connsiteY24" fmla="*/ 2677656 h 2677656"/>
              <a:gd name="connsiteX25" fmla="*/ 0 w 6827156"/>
              <a:gd name="connsiteY25" fmla="*/ 2677656 h 2677656"/>
              <a:gd name="connsiteX26" fmla="*/ 0 w 6827156"/>
              <a:gd name="connsiteY26" fmla="*/ 2008242 h 2677656"/>
              <a:gd name="connsiteX27" fmla="*/ 0 w 6827156"/>
              <a:gd name="connsiteY27" fmla="*/ 1392381 h 2677656"/>
              <a:gd name="connsiteX28" fmla="*/ 0 w 6827156"/>
              <a:gd name="connsiteY28" fmla="*/ 749744 h 2677656"/>
              <a:gd name="connsiteX29" fmla="*/ 0 w 6827156"/>
              <a:gd name="connsiteY29" fmla="*/ 0 h 26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827156" h="2677656" fill="none" extrusionOk="0">
                <a:moveTo>
                  <a:pt x="0" y="0"/>
                </a:moveTo>
                <a:cubicBezTo>
                  <a:pt x="204417" y="1441"/>
                  <a:pt x="368165" y="-2265"/>
                  <a:pt x="477901" y="0"/>
                </a:cubicBezTo>
                <a:cubicBezTo>
                  <a:pt x="587637" y="2265"/>
                  <a:pt x="907060" y="33737"/>
                  <a:pt x="1160617" y="0"/>
                </a:cubicBezTo>
                <a:cubicBezTo>
                  <a:pt x="1414174" y="-33737"/>
                  <a:pt x="1500766" y="-12660"/>
                  <a:pt x="1775061" y="0"/>
                </a:cubicBezTo>
                <a:cubicBezTo>
                  <a:pt x="2049356" y="12660"/>
                  <a:pt x="2136277" y="-3931"/>
                  <a:pt x="2389505" y="0"/>
                </a:cubicBezTo>
                <a:cubicBezTo>
                  <a:pt x="2642733" y="3931"/>
                  <a:pt x="2781496" y="28920"/>
                  <a:pt x="3003949" y="0"/>
                </a:cubicBezTo>
                <a:cubicBezTo>
                  <a:pt x="3226402" y="-28920"/>
                  <a:pt x="3489400" y="-11313"/>
                  <a:pt x="3686664" y="0"/>
                </a:cubicBezTo>
                <a:cubicBezTo>
                  <a:pt x="3883929" y="11313"/>
                  <a:pt x="3979900" y="-18976"/>
                  <a:pt x="4164565" y="0"/>
                </a:cubicBezTo>
                <a:cubicBezTo>
                  <a:pt x="4349230" y="18976"/>
                  <a:pt x="4710244" y="-35797"/>
                  <a:pt x="4915552" y="0"/>
                </a:cubicBezTo>
                <a:cubicBezTo>
                  <a:pt x="5120860" y="35797"/>
                  <a:pt x="5409447" y="-29701"/>
                  <a:pt x="5598268" y="0"/>
                </a:cubicBezTo>
                <a:cubicBezTo>
                  <a:pt x="5787089" y="29701"/>
                  <a:pt x="6289129" y="-57576"/>
                  <a:pt x="6827156" y="0"/>
                </a:cubicBezTo>
                <a:cubicBezTo>
                  <a:pt x="6797756" y="231442"/>
                  <a:pt x="6801519" y="450320"/>
                  <a:pt x="6827156" y="722967"/>
                </a:cubicBezTo>
                <a:cubicBezTo>
                  <a:pt x="6852793" y="995614"/>
                  <a:pt x="6834368" y="1067055"/>
                  <a:pt x="6827156" y="1338828"/>
                </a:cubicBezTo>
                <a:cubicBezTo>
                  <a:pt x="6819944" y="1610601"/>
                  <a:pt x="6804453" y="1769241"/>
                  <a:pt x="6827156" y="2035019"/>
                </a:cubicBezTo>
                <a:cubicBezTo>
                  <a:pt x="6849859" y="2300797"/>
                  <a:pt x="6804733" y="2477789"/>
                  <a:pt x="6827156" y="2677656"/>
                </a:cubicBezTo>
                <a:cubicBezTo>
                  <a:pt x="6662331" y="2693368"/>
                  <a:pt x="6386926" y="2665618"/>
                  <a:pt x="6212712" y="2677656"/>
                </a:cubicBezTo>
                <a:cubicBezTo>
                  <a:pt x="6038498" y="2689694"/>
                  <a:pt x="5672536" y="2650387"/>
                  <a:pt x="5529996" y="2677656"/>
                </a:cubicBezTo>
                <a:cubicBezTo>
                  <a:pt x="5387456" y="2704925"/>
                  <a:pt x="5134825" y="2704624"/>
                  <a:pt x="4983824" y="2677656"/>
                </a:cubicBezTo>
                <a:cubicBezTo>
                  <a:pt x="4832823" y="2650688"/>
                  <a:pt x="4625697" y="2687184"/>
                  <a:pt x="4369380" y="2677656"/>
                </a:cubicBezTo>
                <a:cubicBezTo>
                  <a:pt x="4113063" y="2668128"/>
                  <a:pt x="4046116" y="2655009"/>
                  <a:pt x="3891479" y="2677656"/>
                </a:cubicBezTo>
                <a:cubicBezTo>
                  <a:pt x="3736842" y="2700303"/>
                  <a:pt x="3450790" y="2647528"/>
                  <a:pt x="3277035" y="2677656"/>
                </a:cubicBezTo>
                <a:cubicBezTo>
                  <a:pt x="3103280" y="2707784"/>
                  <a:pt x="2818792" y="2651315"/>
                  <a:pt x="2457776" y="2677656"/>
                </a:cubicBezTo>
                <a:cubicBezTo>
                  <a:pt x="2096760" y="2703997"/>
                  <a:pt x="2094568" y="2673636"/>
                  <a:pt x="1911604" y="2677656"/>
                </a:cubicBezTo>
                <a:cubicBezTo>
                  <a:pt x="1728640" y="2681676"/>
                  <a:pt x="1617903" y="2655840"/>
                  <a:pt x="1365431" y="2677656"/>
                </a:cubicBezTo>
                <a:cubicBezTo>
                  <a:pt x="1112959" y="2699472"/>
                  <a:pt x="947997" y="2704038"/>
                  <a:pt x="682716" y="2677656"/>
                </a:cubicBezTo>
                <a:cubicBezTo>
                  <a:pt x="417436" y="2651274"/>
                  <a:pt x="193176" y="2648518"/>
                  <a:pt x="0" y="2677656"/>
                </a:cubicBezTo>
                <a:cubicBezTo>
                  <a:pt x="28967" y="2354599"/>
                  <a:pt x="-20085" y="2258705"/>
                  <a:pt x="0" y="2008242"/>
                </a:cubicBezTo>
                <a:cubicBezTo>
                  <a:pt x="20085" y="1757779"/>
                  <a:pt x="24912" y="1696870"/>
                  <a:pt x="0" y="1392381"/>
                </a:cubicBezTo>
                <a:cubicBezTo>
                  <a:pt x="-24912" y="1087892"/>
                  <a:pt x="26253" y="938635"/>
                  <a:pt x="0" y="749744"/>
                </a:cubicBezTo>
                <a:cubicBezTo>
                  <a:pt x="-26253" y="560853"/>
                  <a:pt x="255" y="301319"/>
                  <a:pt x="0" y="0"/>
                </a:cubicBezTo>
                <a:close/>
              </a:path>
              <a:path w="6827156" h="2677656" stroke="0" extrusionOk="0">
                <a:moveTo>
                  <a:pt x="0" y="0"/>
                </a:moveTo>
                <a:cubicBezTo>
                  <a:pt x="152228" y="8100"/>
                  <a:pt x="453255" y="-25480"/>
                  <a:pt x="750987" y="0"/>
                </a:cubicBezTo>
                <a:cubicBezTo>
                  <a:pt x="1048719" y="25480"/>
                  <a:pt x="1327056" y="36342"/>
                  <a:pt x="1570246" y="0"/>
                </a:cubicBezTo>
                <a:cubicBezTo>
                  <a:pt x="1813436" y="-36342"/>
                  <a:pt x="2010665" y="-4418"/>
                  <a:pt x="2321233" y="0"/>
                </a:cubicBezTo>
                <a:cubicBezTo>
                  <a:pt x="2631801" y="4418"/>
                  <a:pt x="2755653" y="-10212"/>
                  <a:pt x="3072220" y="0"/>
                </a:cubicBezTo>
                <a:cubicBezTo>
                  <a:pt x="3388787" y="10212"/>
                  <a:pt x="3495265" y="-16466"/>
                  <a:pt x="3754936" y="0"/>
                </a:cubicBezTo>
                <a:cubicBezTo>
                  <a:pt x="4014607" y="16466"/>
                  <a:pt x="4151185" y="-15754"/>
                  <a:pt x="4505923" y="0"/>
                </a:cubicBezTo>
                <a:cubicBezTo>
                  <a:pt x="4860661" y="15754"/>
                  <a:pt x="4991052" y="-20208"/>
                  <a:pt x="5188639" y="0"/>
                </a:cubicBezTo>
                <a:cubicBezTo>
                  <a:pt x="5386226" y="20208"/>
                  <a:pt x="5560353" y="3810"/>
                  <a:pt x="5803083" y="0"/>
                </a:cubicBezTo>
                <a:cubicBezTo>
                  <a:pt x="6045813" y="-3810"/>
                  <a:pt x="6325049" y="1523"/>
                  <a:pt x="6827156" y="0"/>
                </a:cubicBezTo>
                <a:cubicBezTo>
                  <a:pt x="6830365" y="200748"/>
                  <a:pt x="6836191" y="429098"/>
                  <a:pt x="6827156" y="669414"/>
                </a:cubicBezTo>
                <a:cubicBezTo>
                  <a:pt x="6818121" y="909730"/>
                  <a:pt x="6851222" y="991505"/>
                  <a:pt x="6827156" y="1258498"/>
                </a:cubicBezTo>
                <a:cubicBezTo>
                  <a:pt x="6803090" y="1525491"/>
                  <a:pt x="6853044" y="1787172"/>
                  <a:pt x="6827156" y="1954689"/>
                </a:cubicBezTo>
                <a:cubicBezTo>
                  <a:pt x="6801268" y="2122206"/>
                  <a:pt x="6808849" y="2350598"/>
                  <a:pt x="6827156" y="2677656"/>
                </a:cubicBezTo>
                <a:cubicBezTo>
                  <a:pt x="6660153" y="2640960"/>
                  <a:pt x="6355150" y="2699074"/>
                  <a:pt x="6076169" y="2677656"/>
                </a:cubicBezTo>
                <a:cubicBezTo>
                  <a:pt x="5797188" y="2656238"/>
                  <a:pt x="5636456" y="2652523"/>
                  <a:pt x="5461725" y="2677656"/>
                </a:cubicBezTo>
                <a:cubicBezTo>
                  <a:pt x="5286994" y="2702789"/>
                  <a:pt x="5190103" y="2691796"/>
                  <a:pt x="4983824" y="2677656"/>
                </a:cubicBezTo>
                <a:cubicBezTo>
                  <a:pt x="4777545" y="2663516"/>
                  <a:pt x="4442514" y="2656597"/>
                  <a:pt x="4301108" y="2677656"/>
                </a:cubicBezTo>
                <a:cubicBezTo>
                  <a:pt x="4159702" y="2698715"/>
                  <a:pt x="3660403" y="2642419"/>
                  <a:pt x="3481850" y="2677656"/>
                </a:cubicBezTo>
                <a:cubicBezTo>
                  <a:pt x="3303297" y="2712893"/>
                  <a:pt x="3068576" y="2693792"/>
                  <a:pt x="2799134" y="2677656"/>
                </a:cubicBezTo>
                <a:cubicBezTo>
                  <a:pt x="2529692" y="2661520"/>
                  <a:pt x="2400809" y="2675237"/>
                  <a:pt x="2048147" y="2677656"/>
                </a:cubicBezTo>
                <a:cubicBezTo>
                  <a:pt x="1695485" y="2680075"/>
                  <a:pt x="1626096" y="2704709"/>
                  <a:pt x="1433703" y="2677656"/>
                </a:cubicBezTo>
                <a:cubicBezTo>
                  <a:pt x="1241310" y="2650603"/>
                  <a:pt x="936226" y="2690738"/>
                  <a:pt x="682716" y="2677656"/>
                </a:cubicBezTo>
                <a:cubicBezTo>
                  <a:pt x="429206" y="2664574"/>
                  <a:pt x="294004" y="2652136"/>
                  <a:pt x="0" y="2677656"/>
                </a:cubicBezTo>
                <a:cubicBezTo>
                  <a:pt x="375" y="2436807"/>
                  <a:pt x="15919" y="2183849"/>
                  <a:pt x="0" y="2035019"/>
                </a:cubicBezTo>
                <a:cubicBezTo>
                  <a:pt x="-15919" y="1886189"/>
                  <a:pt x="13165" y="1469236"/>
                  <a:pt x="0" y="1312051"/>
                </a:cubicBezTo>
                <a:cubicBezTo>
                  <a:pt x="-13165" y="1154866"/>
                  <a:pt x="-5060" y="850564"/>
                  <a:pt x="0" y="696191"/>
                </a:cubicBezTo>
                <a:cubicBezTo>
                  <a:pt x="5060" y="541818"/>
                  <a:pt x="-333" y="240726"/>
                  <a:pt x="0" y="0"/>
                </a:cubicBezTo>
                <a:close/>
              </a:path>
            </a:pathLst>
          </a:custGeom>
          <a:solidFill>
            <a:schemeClr val="accent4">
              <a:lumMod val="20000"/>
              <a:lumOff val="80000"/>
              <a:alpha val="71000"/>
            </a:schemeClr>
          </a:solidFill>
          <a:ln w="28575">
            <a:headEnd/>
            <a:tailEnd/>
            <a:extLst>
              <a:ext uri="{C807C97D-BFC1-408E-A445-0C87EB9F89A2}">
                <ask:lineSketchStyleProps xmlns="" xmlns:ask="http://schemas.microsoft.com/office/drawing/2018/sketchyshapes" sd="2889937880">
                  <a:prstGeom prst="rect">
                    <a:avLst/>
                  </a:prstGeom>
                  <ask:type>
                    <ask:lineSketchFreehand/>
                  </ask:type>
                </ask:lineSketchStyleProps>
              </a:ext>
            </a:extLst>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sz="3200">
                <a:latin typeface="Times New Roman" panose="02020603050405020304" pitchFamily="18" charset="0"/>
                <a:cs typeface="Times New Roman" panose="02020603050405020304" pitchFamily="18" charset="0"/>
              </a:rPr>
              <a:t>Vì </a:t>
            </a:r>
            <a:r>
              <a:rPr lang="en-US" sz="3200" b="1">
                <a:latin typeface="Times New Roman" panose="02020603050405020304" pitchFamily="18" charset="0"/>
                <a:cs typeface="Times New Roman" panose="02020603050405020304" pitchFamily="18" charset="0"/>
              </a:rPr>
              <a:t>nhu cầu ánh sáng </a:t>
            </a:r>
            <a:r>
              <a:rPr lang="en-US" sz="3200">
                <a:latin typeface="Times New Roman" panose="02020603050405020304" pitchFamily="18" charset="0"/>
                <a:cs typeface="Times New Roman" panose="02020603050405020304" pitchFamily="18" charset="0"/>
              </a:rPr>
              <a:t>của mỗi loài cây là </a:t>
            </a:r>
            <a:r>
              <a:rPr lang="en-US" sz="3200" b="1">
                <a:latin typeface="Times New Roman" panose="02020603050405020304" pitchFamily="18" charset="0"/>
                <a:cs typeface="Times New Roman" panose="02020603050405020304" pitchFamily="18" charset="0"/>
              </a:rPr>
              <a:t>khác nhau</a:t>
            </a:r>
            <a:r>
              <a:rPr lang="en-US" sz="3200">
                <a:latin typeface="Times New Roman" panose="02020603050405020304" pitchFamily="18" charset="0"/>
                <a:cs typeface="Times New Roman" panose="02020603050405020304" pitchFamily="18" charset="0"/>
              </a:rPr>
              <a:t>. Có những loài cây có nhu cầu ánh sáng mạnh, nhiều nên chúng chỉ sống được ở nơi rừng thưa, cánh đồng, thảo nguyên... Nếu sống ở nơi ít ánh sáng chúng sẽ không phát triển được hoặc sẽ chết. Ngược lại, có những loài cây cần ít ánh sáng, ánh sáng yếu nên chúng sống được trong rừng rậm hay hang động.</a:t>
            </a:r>
          </a:p>
        </p:txBody>
      </p:sp>
    </p:spTree>
    <p:extLst>
      <p:ext uri="{BB962C8B-B14F-4D97-AF65-F5344CB8AC3E}">
        <p14:creationId xmlns:p14="http://schemas.microsoft.com/office/powerpoint/2010/main" val="20805713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组合 91"/>
          <p:cNvGrpSpPr>
            <a:grpSpLocks/>
          </p:cNvGrpSpPr>
          <p:nvPr/>
        </p:nvGrpSpPr>
        <p:grpSpPr bwMode="auto">
          <a:xfrm>
            <a:off x="15082" y="4873625"/>
            <a:ext cx="12161839" cy="2006600"/>
            <a:chOff x="1" y="4546271"/>
            <a:chExt cx="12191999" cy="2326243"/>
          </a:xfrm>
        </p:grpSpPr>
        <p:sp>
          <p:nvSpPr>
            <p:cNvPr id="67" name="任意多边形 38"/>
            <p:cNvSpPr/>
            <p:nvPr/>
          </p:nvSpPr>
          <p:spPr>
            <a:xfrm>
              <a:off x="1" y="4546271"/>
              <a:ext cx="12191999" cy="2311520"/>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a:noFill/>
            </a:ln>
            <a:effectLst>
              <a:outerShdw blurRad="1905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sp>
          <p:nvSpPr>
            <p:cNvPr id="68" name="任意多边形 80"/>
            <p:cNvSpPr/>
            <p:nvPr/>
          </p:nvSpPr>
          <p:spPr>
            <a:xfrm>
              <a:off x="1" y="4560785"/>
              <a:ext cx="12191999" cy="2311729"/>
            </a:xfrm>
            <a:custGeom>
              <a:avLst/>
              <a:gdLst>
                <a:gd name="connsiteX0" fmla="*/ 12191999 w 12191999"/>
                <a:gd name="connsiteY0" fmla="*/ 0 h 2311729"/>
                <a:gd name="connsiteX1" fmla="*/ 12191999 w 12191999"/>
                <a:gd name="connsiteY1" fmla="*/ 2311729 h 2311729"/>
                <a:gd name="connsiteX2" fmla="*/ 0 w 12191999"/>
                <a:gd name="connsiteY2" fmla="*/ 2311729 h 2311729"/>
                <a:gd name="connsiteX3" fmla="*/ 0 w 12191999"/>
                <a:gd name="connsiteY3" fmla="*/ 2020458 h 2311729"/>
                <a:gd name="connsiteX4" fmla="*/ 0 w 12191999"/>
                <a:gd name="connsiteY4" fmla="*/ 237172 h 2311729"/>
                <a:gd name="connsiteX5" fmla="*/ 63480 w 12191999"/>
                <a:gd name="connsiteY5" fmla="*/ 213939 h 2311729"/>
                <a:gd name="connsiteX6" fmla="*/ 348343 w 12191999"/>
                <a:gd name="connsiteY6" fmla="*/ 170871 h 2311729"/>
                <a:gd name="connsiteX7" fmla="*/ 1306287 w 12191999"/>
                <a:gd name="connsiteY7" fmla="*/ 1128815 h 2311729"/>
                <a:gd name="connsiteX8" fmla="*/ 1286825 w 12191999"/>
                <a:gd name="connsiteY8" fmla="*/ 1321874 h 2311729"/>
                <a:gd name="connsiteX9" fmla="*/ 1256605 w 12191999"/>
                <a:gd name="connsiteY9" fmla="*/ 1419229 h 2311729"/>
                <a:gd name="connsiteX10" fmla="*/ 1344679 w 12191999"/>
                <a:gd name="connsiteY10" fmla="*/ 1371424 h 2311729"/>
                <a:gd name="connsiteX11" fmla="*/ 1683656 w 12191999"/>
                <a:gd name="connsiteY11" fmla="*/ 1302987 h 2311729"/>
                <a:gd name="connsiteX12" fmla="*/ 2299446 w 12191999"/>
                <a:gd name="connsiteY12" fmla="*/ 1558056 h 2311729"/>
                <a:gd name="connsiteX13" fmla="*/ 2381189 w 12191999"/>
                <a:gd name="connsiteY13" fmla="*/ 1657129 h 2311729"/>
                <a:gd name="connsiteX14" fmla="*/ 2427737 w 12191999"/>
                <a:gd name="connsiteY14" fmla="*/ 1596410 h 2311729"/>
                <a:gd name="connsiteX15" fmla="*/ 3069771 w 12191999"/>
                <a:gd name="connsiteY15" fmla="*/ 1302987 h 2311729"/>
                <a:gd name="connsiteX16" fmla="*/ 3544503 w 12191999"/>
                <a:gd name="connsiteY16" fmla="*/ 1447998 h 2311729"/>
                <a:gd name="connsiteX17" fmla="*/ 3657745 w 12191999"/>
                <a:gd name="connsiteY17" fmla="*/ 1541431 h 2311729"/>
                <a:gd name="connsiteX18" fmla="*/ 3713651 w 12191999"/>
                <a:gd name="connsiteY18" fmla="*/ 1519404 h 2311729"/>
                <a:gd name="connsiteX19" fmla="*/ 3897086 w 12191999"/>
                <a:gd name="connsiteY19" fmla="*/ 1491671 h 2311729"/>
                <a:gd name="connsiteX20" fmla="*/ 4241977 w 12191999"/>
                <a:gd name="connsiteY20" fmla="*/ 1597020 h 2311729"/>
                <a:gd name="connsiteX21" fmla="*/ 4317999 w 12191999"/>
                <a:gd name="connsiteY21" fmla="*/ 1659743 h 2311729"/>
                <a:gd name="connsiteX22" fmla="*/ 4359994 w 12191999"/>
                <a:gd name="connsiteY22" fmla="*/ 1582372 h 2311729"/>
                <a:gd name="connsiteX23" fmla="*/ 5021945 w 12191999"/>
                <a:gd name="connsiteY23" fmla="*/ 1230415 h 2311729"/>
                <a:gd name="connsiteX24" fmla="*/ 5757498 w 12191999"/>
                <a:gd name="connsiteY24" fmla="*/ 1717972 h 2311729"/>
                <a:gd name="connsiteX25" fmla="*/ 5775109 w 12191999"/>
                <a:gd name="connsiteY25" fmla="*/ 1774705 h 2311729"/>
                <a:gd name="connsiteX26" fmla="*/ 5877396 w 12191999"/>
                <a:gd name="connsiteY26" fmla="*/ 1742952 h 2311729"/>
                <a:gd name="connsiteX27" fmla="*/ 5994403 w 12191999"/>
                <a:gd name="connsiteY27" fmla="*/ 1731157 h 2311729"/>
                <a:gd name="connsiteX28" fmla="*/ 6319003 w 12191999"/>
                <a:gd name="connsiteY28" fmla="*/ 1830310 h 2311729"/>
                <a:gd name="connsiteX29" fmla="*/ 6349718 w 12191999"/>
                <a:gd name="connsiteY29" fmla="*/ 1855653 h 2311729"/>
                <a:gd name="connsiteX30" fmla="*/ 6372196 w 12191999"/>
                <a:gd name="connsiteY30" fmla="*/ 1783240 h 2311729"/>
                <a:gd name="connsiteX31" fmla="*/ 7228113 w 12191999"/>
                <a:gd name="connsiteY31" fmla="*/ 1215901 h 2311729"/>
                <a:gd name="connsiteX32" fmla="*/ 7884955 w 12191999"/>
                <a:gd name="connsiteY32" fmla="*/ 1487974 h 2311729"/>
                <a:gd name="connsiteX33" fmla="*/ 7933395 w 12191999"/>
                <a:gd name="connsiteY33" fmla="*/ 1546684 h 2311729"/>
                <a:gd name="connsiteX34" fmla="*/ 8036368 w 12191999"/>
                <a:gd name="connsiteY34" fmla="*/ 1487498 h 2311729"/>
                <a:gd name="connsiteX35" fmla="*/ 8432799 w 12191999"/>
                <a:gd name="connsiteY35" fmla="*/ 1397328 h 2311729"/>
                <a:gd name="connsiteX36" fmla="*/ 9191035 w 12191999"/>
                <a:gd name="connsiteY36" fmla="*/ 1800479 h 2311729"/>
                <a:gd name="connsiteX37" fmla="*/ 9210518 w 12191999"/>
                <a:gd name="connsiteY37" fmla="*/ 1836373 h 2311729"/>
                <a:gd name="connsiteX38" fmla="*/ 9258709 w 12191999"/>
                <a:gd name="connsiteY38" fmla="*/ 1810216 h 2311729"/>
                <a:gd name="connsiteX39" fmla="*/ 9470570 w 12191999"/>
                <a:gd name="connsiteY39" fmla="*/ 1767443 h 2311729"/>
                <a:gd name="connsiteX40" fmla="*/ 9682431 w 12191999"/>
                <a:gd name="connsiteY40" fmla="*/ 1810216 h 2311729"/>
                <a:gd name="connsiteX41" fmla="*/ 9768141 w 12191999"/>
                <a:gd name="connsiteY41" fmla="*/ 1856738 h 2311729"/>
                <a:gd name="connsiteX42" fmla="*/ 9791010 w 12191999"/>
                <a:gd name="connsiteY42" fmla="*/ 1783067 h 2311729"/>
                <a:gd name="connsiteX43" fmla="*/ 10570028 w 12191999"/>
                <a:gd name="connsiteY43" fmla="*/ 1266699 h 2311729"/>
                <a:gd name="connsiteX44" fmla="*/ 10821441 w 12191999"/>
                <a:gd name="connsiteY44" fmla="*/ 1304709 h 2311729"/>
                <a:gd name="connsiteX45" fmla="*/ 10893902 w 12191999"/>
                <a:gd name="connsiteY45" fmla="*/ 1333259 h 2311729"/>
                <a:gd name="connsiteX46" fmla="*/ 10916253 w 12191999"/>
                <a:gd name="connsiteY46" fmla="*/ 1261255 h 2311729"/>
                <a:gd name="connsiteX47" fmla="*/ 11444514 w 12191999"/>
                <a:gd name="connsiteY47" fmla="*/ 911100 h 2311729"/>
                <a:gd name="connsiteX48" fmla="*/ 11446790 w 12191999"/>
                <a:gd name="connsiteY48" fmla="*/ 911330 h 2311729"/>
                <a:gd name="connsiteX49" fmla="*/ 11437256 w 12191999"/>
                <a:gd name="connsiteY49" fmla="*/ 816759 h 2311729"/>
                <a:gd name="connsiteX50" fmla="*/ 12173467 w 12191999"/>
                <a:gd name="connsiteY50" fmla="*/ 936 h 231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191999" h="2311729">
                  <a:moveTo>
                    <a:pt x="12191999" y="0"/>
                  </a:moveTo>
                  <a:lnTo>
                    <a:pt x="12191999" y="2311729"/>
                  </a:lnTo>
                  <a:lnTo>
                    <a:pt x="0" y="2311729"/>
                  </a:lnTo>
                  <a:lnTo>
                    <a:pt x="0" y="2020458"/>
                  </a:lnTo>
                  <a:lnTo>
                    <a:pt x="0" y="237172"/>
                  </a:lnTo>
                  <a:lnTo>
                    <a:pt x="63480" y="213939"/>
                  </a:lnTo>
                  <a:cubicBezTo>
                    <a:pt x="153468" y="185949"/>
                    <a:pt x="249145" y="170871"/>
                    <a:pt x="348343" y="170871"/>
                  </a:cubicBezTo>
                  <a:cubicBezTo>
                    <a:pt x="877401" y="170871"/>
                    <a:pt x="1306287" y="599757"/>
                    <a:pt x="1306287" y="1128815"/>
                  </a:cubicBezTo>
                  <a:cubicBezTo>
                    <a:pt x="1306287" y="1194948"/>
                    <a:pt x="1299586" y="1259515"/>
                    <a:pt x="1286825" y="1321874"/>
                  </a:cubicBezTo>
                  <a:lnTo>
                    <a:pt x="1256605" y="1419229"/>
                  </a:lnTo>
                  <a:lnTo>
                    <a:pt x="1344679" y="1371424"/>
                  </a:lnTo>
                  <a:cubicBezTo>
                    <a:pt x="1448867" y="1327356"/>
                    <a:pt x="1563416" y="1302987"/>
                    <a:pt x="1683656" y="1302987"/>
                  </a:cubicBezTo>
                  <a:cubicBezTo>
                    <a:pt x="1924137" y="1302987"/>
                    <a:pt x="2141852" y="1400461"/>
                    <a:pt x="2299446" y="1558056"/>
                  </a:cubicBezTo>
                  <a:lnTo>
                    <a:pt x="2381189" y="1657129"/>
                  </a:lnTo>
                  <a:lnTo>
                    <a:pt x="2427737" y="1596410"/>
                  </a:lnTo>
                  <a:cubicBezTo>
                    <a:pt x="2583425" y="1416679"/>
                    <a:pt x="2813321" y="1302987"/>
                    <a:pt x="3069771" y="1302987"/>
                  </a:cubicBezTo>
                  <a:cubicBezTo>
                    <a:pt x="3245622" y="1302987"/>
                    <a:pt x="3408987" y="1356446"/>
                    <a:pt x="3544503" y="1447998"/>
                  </a:cubicBezTo>
                  <a:lnTo>
                    <a:pt x="3657745" y="1541431"/>
                  </a:lnTo>
                  <a:lnTo>
                    <a:pt x="3713651" y="1519404"/>
                  </a:lnTo>
                  <a:cubicBezTo>
                    <a:pt x="3771598" y="1501381"/>
                    <a:pt x="3833208" y="1491671"/>
                    <a:pt x="3897086" y="1491671"/>
                  </a:cubicBezTo>
                  <a:cubicBezTo>
                    <a:pt x="4024841" y="1491671"/>
                    <a:pt x="4143526" y="1530508"/>
                    <a:pt x="4241977" y="1597020"/>
                  </a:cubicBezTo>
                  <a:lnTo>
                    <a:pt x="4317999" y="1659743"/>
                  </a:lnTo>
                  <a:lnTo>
                    <a:pt x="4359994" y="1582372"/>
                  </a:lnTo>
                  <a:cubicBezTo>
                    <a:pt x="4503453" y="1370026"/>
                    <a:pt x="4746395" y="1230415"/>
                    <a:pt x="5021945" y="1230415"/>
                  </a:cubicBezTo>
                  <a:cubicBezTo>
                    <a:pt x="5352605" y="1230415"/>
                    <a:pt x="5636309" y="1431455"/>
                    <a:pt x="5757498" y="1717972"/>
                  </a:cubicBezTo>
                  <a:lnTo>
                    <a:pt x="5775109" y="1774705"/>
                  </a:lnTo>
                  <a:lnTo>
                    <a:pt x="5877396" y="1742952"/>
                  </a:lnTo>
                  <a:cubicBezTo>
                    <a:pt x="5915189" y="1735219"/>
                    <a:pt x="5954321" y="1731157"/>
                    <a:pt x="5994403" y="1731157"/>
                  </a:cubicBezTo>
                  <a:cubicBezTo>
                    <a:pt x="6114640" y="1731157"/>
                    <a:pt x="6226343" y="1767710"/>
                    <a:pt x="6319003" y="1830310"/>
                  </a:cubicBezTo>
                  <a:lnTo>
                    <a:pt x="6349718" y="1855653"/>
                  </a:lnTo>
                  <a:lnTo>
                    <a:pt x="6372196" y="1783240"/>
                  </a:lnTo>
                  <a:cubicBezTo>
                    <a:pt x="6513213" y="1449839"/>
                    <a:pt x="6843343" y="1215901"/>
                    <a:pt x="7228113" y="1215901"/>
                  </a:cubicBezTo>
                  <a:cubicBezTo>
                    <a:pt x="7484626" y="1215901"/>
                    <a:pt x="7716855" y="1319874"/>
                    <a:pt x="7884955" y="1487974"/>
                  </a:cubicBezTo>
                  <a:lnTo>
                    <a:pt x="7933395" y="1546684"/>
                  </a:lnTo>
                  <a:lnTo>
                    <a:pt x="8036368" y="1487498"/>
                  </a:lnTo>
                  <a:cubicBezTo>
                    <a:pt x="8156294" y="1429711"/>
                    <a:pt x="8290765" y="1397328"/>
                    <a:pt x="8432799" y="1397328"/>
                  </a:cubicBezTo>
                  <a:cubicBezTo>
                    <a:pt x="8748430" y="1397328"/>
                    <a:pt x="9026710" y="1557246"/>
                    <a:pt x="9191035" y="1800479"/>
                  </a:cubicBezTo>
                  <a:lnTo>
                    <a:pt x="9210518" y="1836373"/>
                  </a:lnTo>
                  <a:lnTo>
                    <a:pt x="9258709" y="1810216"/>
                  </a:lnTo>
                  <a:cubicBezTo>
                    <a:pt x="9323827" y="1782674"/>
                    <a:pt x="9395420" y="1767443"/>
                    <a:pt x="9470570" y="1767443"/>
                  </a:cubicBezTo>
                  <a:cubicBezTo>
                    <a:pt x="9545720" y="1767443"/>
                    <a:pt x="9617313" y="1782674"/>
                    <a:pt x="9682431" y="1810216"/>
                  </a:cubicBezTo>
                  <a:lnTo>
                    <a:pt x="9768141" y="1856738"/>
                  </a:lnTo>
                  <a:lnTo>
                    <a:pt x="9791010" y="1783067"/>
                  </a:lnTo>
                  <a:cubicBezTo>
                    <a:pt x="9919358" y="1479619"/>
                    <a:pt x="10219827" y="1266699"/>
                    <a:pt x="10570028" y="1266699"/>
                  </a:cubicBezTo>
                  <a:cubicBezTo>
                    <a:pt x="10657578" y="1266699"/>
                    <a:pt x="10742020" y="1280007"/>
                    <a:pt x="10821441" y="1304709"/>
                  </a:cubicBezTo>
                  <a:lnTo>
                    <a:pt x="10893902" y="1333259"/>
                  </a:lnTo>
                  <a:lnTo>
                    <a:pt x="10916253" y="1261255"/>
                  </a:lnTo>
                  <a:cubicBezTo>
                    <a:pt x="11003287" y="1055484"/>
                    <a:pt x="11207039" y="911100"/>
                    <a:pt x="11444514" y="911100"/>
                  </a:cubicBezTo>
                  <a:lnTo>
                    <a:pt x="11446790" y="911330"/>
                  </a:lnTo>
                  <a:lnTo>
                    <a:pt x="11437256" y="816759"/>
                  </a:lnTo>
                  <a:cubicBezTo>
                    <a:pt x="11437256" y="392161"/>
                    <a:pt x="11759948" y="42931"/>
                    <a:pt x="12173467" y="936"/>
                  </a:cubicBezTo>
                  <a:close/>
                </a:path>
              </a:pathLst>
            </a:custGeom>
            <a:solidFill>
              <a:schemeClr val="bg1"/>
            </a:solidFill>
            <a:ln w="28575">
              <a:solidFill>
                <a:schemeClr val="bg1"/>
              </a:solidFill>
            </a:ln>
            <a:effectLst>
              <a:innerShdw blurRad="266700" dist="139700" dir="16200000">
                <a:srgbClr val="18ACCA">
                  <a:alpha val="30000"/>
                </a:srgb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grpSp>
      <p:sp>
        <p:nvSpPr>
          <p:cNvPr id="2" name="Rounded Rectangle 1"/>
          <p:cNvSpPr/>
          <p:nvPr/>
        </p:nvSpPr>
        <p:spPr>
          <a:xfrm>
            <a:off x="1928022" y="1127126"/>
            <a:ext cx="8664575" cy="4243388"/>
          </a:xfrm>
          <a:prstGeom prst="roundRect">
            <a:avLst/>
          </a:prstGeom>
          <a:solidFill>
            <a:schemeClr val="bg1"/>
          </a:solidFill>
          <a:ln w="57150">
            <a:solidFill>
              <a:srgbClr val="22F1F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en-US" sz="2095">
              <a:solidFill>
                <a:srgbClr val="FFFFFF"/>
              </a:solidFill>
              <a:latin typeface="Verdana"/>
              <a:ea typeface="微软雅黑"/>
              <a:cs typeface="Arial"/>
            </a:endParaRPr>
          </a:p>
        </p:txBody>
      </p:sp>
      <p:sp>
        <p:nvSpPr>
          <p:cNvPr id="14" name="TextBox 13"/>
          <p:cNvSpPr txBox="1"/>
          <p:nvPr/>
        </p:nvSpPr>
        <p:spPr>
          <a:xfrm>
            <a:off x="3316655" y="2323399"/>
            <a:ext cx="5886752" cy="972432"/>
          </a:xfrm>
          <a:prstGeom prst="rect">
            <a:avLst/>
          </a:prstGeom>
          <a:noFill/>
        </p:spPr>
        <p:txBody>
          <a:bodyPr spcFirstLastPara="1">
            <a:prstTxWarp prst="textArchUp">
              <a:avLst/>
            </a:prstTxWarp>
            <a:spAutoFit/>
          </a:bodyPr>
          <a:lstStyle/>
          <a:p>
            <a:pPr algn="ctr" defTabSz="684070">
              <a:defRPr/>
            </a:pPr>
            <a:r>
              <a:rPr lang="en-US" sz="5387" dirty="0">
                <a:solidFill>
                  <a:srgbClr val="FF0000"/>
                </a:solidFill>
                <a:latin typeface="Times New Roman" panose="02020603050405020304" pitchFamily="18" charset="0"/>
                <a:ea typeface="微软雅黑"/>
                <a:cs typeface="Times New Roman" panose="02020603050405020304" pitchFamily="18" charset="0"/>
              </a:rPr>
              <a:t>C</a:t>
            </a:r>
            <a:r>
              <a:rPr lang="en-US" sz="5387" b="1" dirty="0">
                <a:solidFill>
                  <a:srgbClr val="FF0000"/>
                </a:solidFill>
                <a:latin typeface="Times New Roman" panose="02020603050405020304" pitchFamily="18" charset="0"/>
                <a:ea typeface="微软雅黑"/>
                <a:cs typeface="Times New Roman" panose="02020603050405020304" pitchFamily="18" charset="0"/>
              </a:rPr>
              <a:t>HÀO MỪNG </a:t>
            </a:r>
          </a:p>
          <a:p>
            <a:pPr algn="ctr" defTabSz="684070">
              <a:defRPr/>
            </a:pPr>
            <a:r>
              <a:rPr lang="en-US" sz="5387" b="1" dirty="0">
                <a:solidFill>
                  <a:srgbClr val="FF0000"/>
                </a:solidFill>
                <a:latin typeface="Times New Roman" panose="02020603050405020304" pitchFamily="18" charset="0"/>
                <a:ea typeface="微软雅黑"/>
                <a:cs typeface="Times New Roman" panose="02020603050405020304" pitchFamily="18" charset="0"/>
              </a:rPr>
              <a:t>CÁC CON THAM GIA TIẾT HỌC</a:t>
            </a:r>
            <a:endParaRPr lang="en-US" sz="5387" dirty="0">
              <a:solidFill>
                <a:srgbClr val="FF0000"/>
              </a:solidFill>
              <a:latin typeface="Times New Roman" panose="02020603050405020304" pitchFamily="18" charset="0"/>
              <a:ea typeface="微软雅黑"/>
              <a:cs typeface="Times New Roman" panose="02020603050405020304" pitchFamily="18" charset="0"/>
            </a:endParaRPr>
          </a:p>
        </p:txBody>
      </p:sp>
      <p:sp>
        <p:nvSpPr>
          <p:cNvPr id="15" name="TextBox 14"/>
          <p:cNvSpPr txBox="1"/>
          <p:nvPr/>
        </p:nvSpPr>
        <p:spPr>
          <a:xfrm>
            <a:off x="4243374" y="2779122"/>
            <a:ext cx="4432525" cy="644920"/>
          </a:xfrm>
          <a:prstGeom prst="rect">
            <a:avLst/>
          </a:prstGeom>
          <a:noFill/>
        </p:spPr>
        <p:txBody>
          <a:bodyPr>
            <a:spAutoFit/>
          </a:bodyPr>
          <a:lstStyle/>
          <a:p>
            <a:pPr defTabSz="684070">
              <a:defRPr/>
            </a:pPr>
            <a:r>
              <a:rPr lang="en-US" sz="3591" b="1" dirty="0">
                <a:ln w="22225">
                  <a:solidFill>
                    <a:srgbClr val="EBF7FF"/>
                  </a:solidFill>
                  <a:prstDash val="solid"/>
                </a:ln>
                <a:solidFill>
                  <a:srgbClr val="F4FCE5">
                    <a:lumMod val="50000"/>
                  </a:srgbClr>
                </a:solidFill>
                <a:latin typeface="Arial" panose="020B0604020202020204" pitchFamily="34" charset="0"/>
                <a:ea typeface="微软雅黑"/>
                <a:cs typeface="Arial" panose="020B0604020202020204" pitchFamily="34" charset="0"/>
              </a:rPr>
              <a:t>KHOA HỌC LỚP 4</a:t>
            </a:r>
          </a:p>
        </p:txBody>
      </p:sp>
      <p:sp>
        <p:nvSpPr>
          <p:cNvPr id="16" name="TextBox 15"/>
          <p:cNvSpPr txBox="1"/>
          <p:nvPr/>
        </p:nvSpPr>
        <p:spPr>
          <a:xfrm>
            <a:off x="5082384" y="6478590"/>
            <a:ext cx="2867025" cy="414729"/>
          </a:xfrm>
          <a:prstGeom prst="rect">
            <a:avLst/>
          </a:prstGeom>
          <a:noFill/>
        </p:spPr>
        <p:txBody>
          <a:bodyPr>
            <a:spAutoFit/>
          </a:bodyPr>
          <a:lstStyle/>
          <a:p>
            <a:pPr defTabSz="684070">
              <a:defRPr/>
            </a:pPr>
            <a:r>
              <a:rPr lang="en-US" sz="2095" b="1" dirty="0" err="1">
                <a:solidFill>
                  <a:srgbClr val="006699"/>
                </a:solidFill>
                <a:effectLst>
                  <a:outerShdw blurRad="38100" dist="38100" dir="2700000" algn="tl">
                    <a:srgbClr val="000000">
                      <a:alpha val="43137"/>
                    </a:srgbClr>
                  </a:outerShdw>
                </a:effectLst>
                <a:latin typeface="Times New Roman" panose="02020603050405020304" pitchFamily="18" charset="0"/>
                <a:ea typeface="微软雅黑"/>
                <a:cs typeface="Times New Roman" panose="02020603050405020304" pitchFamily="18" charset="0"/>
              </a:rPr>
              <a:t>Năm</a:t>
            </a:r>
            <a:r>
              <a:rPr lang="en-US" sz="2095" b="1" dirty="0">
                <a:solidFill>
                  <a:srgbClr val="006699"/>
                </a:solidFill>
                <a:effectLst>
                  <a:outerShdw blurRad="38100" dist="38100" dir="2700000" algn="tl">
                    <a:srgbClr val="000000">
                      <a:alpha val="43137"/>
                    </a:srgbClr>
                  </a:outerShdw>
                </a:effectLst>
                <a:latin typeface="Times New Roman" panose="02020603050405020304" pitchFamily="18" charset="0"/>
                <a:ea typeface="微软雅黑"/>
                <a:cs typeface="Times New Roman" panose="02020603050405020304" pitchFamily="18" charset="0"/>
              </a:rPr>
              <a:t> </a:t>
            </a:r>
            <a:r>
              <a:rPr lang="en-US" sz="2095" b="1" dirty="0" err="1">
                <a:solidFill>
                  <a:srgbClr val="006699"/>
                </a:solidFill>
                <a:effectLst>
                  <a:outerShdw blurRad="38100" dist="38100" dir="2700000" algn="tl">
                    <a:srgbClr val="000000">
                      <a:alpha val="43137"/>
                    </a:srgbClr>
                  </a:outerShdw>
                </a:effectLst>
                <a:latin typeface="Times New Roman" panose="02020603050405020304" pitchFamily="18" charset="0"/>
                <a:ea typeface="微软雅黑"/>
                <a:cs typeface="Times New Roman" panose="02020603050405020304" pitchFamily="18" charset="0"/>
              </a:rPr>
              <a:t>học</a:t>
            </a:r>
            <a:r>
              <a:rPr lang="en-US" sz="2095" b="1" dirty="0">
                <a:solidFill>
                  <a:srgbClr val="006699"/>
                </a:solidFill>
                <a:effectLst>
                  <a:outerShdw blurRad="38100" dist="38100" dir="2700000" algn="tl">
                    <a:srgbClr val="000000">
                      <a:alpha val="43137"/>
                    </a:srgbClr>
                  </a:outerShdw>
                </a:effectLst>
                <a:latin typeface="Times New Roman" panose="02020603050405020304" pitchFamily="18" charset="0"/>
                <a:ea typeface="微软雅黑"/>
                <a:cs typeface="Times New Roman" panose="02020603050405020304" pitchFamily="18" charset="0"/>
              </a:rPr>
              <a:t>: 2021 - 2022</a:t>
            </a:r>
          </a:p>
        </p:txBody>
      </p:sp>
      <p:sp>
        <p:nvSpPr>
          <p:cNvPr id="17415" name="文本框 11"/>
          <p:cNvSpPr txBox="1">
            <a:spLocks noChangeArrowheads="1"/>
          </p:cNvSpPr>
          <p:nvPr/>
        </p:nvSpPr>
        <p:spPr bwMode="auto">
          <a:xfrm>
            <a:off x="4025107" y="3848102"/>
            <a:ext cx="5411788" cy="46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VnTime" panose="020B7200000000000000" pitchFamily="34" charset="0"/>
              </a:defRPr>
            </a:lvl1pPr>
            <a:lvl2pPr marL="742950" indent="-285750" defTabSz="685800">
              <a:defRPr>
                <a:solidFill>
                  <a:schemeClr val="tx1"/>
                </a:solidFill>
                <a:latin typeface=".VnTime" panose="020B7200000000000000" pitchFamily="34" charset="0"/>
              </a:defRPr>
            </a:lvl2pPr>
            <a:lvl3pPr marL="1143000" indent="-228600" defTabSz="685800">
              <a:defRPr>
                <a:solidFill>
                  <a:schemeClr val="tx1"/>
                </a:solidFill>
                <a:latin typeface=".VnTime" panose="020B7200000000000000" pitchFamily="34" charset="0"/>
              </a:defRPr>
            </a:lvl3pPr>
            <a:lvl4pPr marL="1600200" indent="-228600" defTabSz="685800">
              <a:defRPr>
                <a:solidFill>
                  <a:schemeClr val="tx1"/>
                </a:solidFill>
                <a:latin typeface=".VnTime" panose="020B7200000000000000" pitchFamily="34" charset="0"/>
              </a:defRPr>
            </a:lvl4pPr>
            <a:lvl5pPr marL="2057400" indent="-228600" defTabSz="685800">
              <a:defRPr>
                <a:solidFill>
                  <a:schemeClr val="tx1"/>
                </a:solidFill>
                <a:latin typeface=".VnTime" panose="020B7200000000000000" pitchFamily="34" charset="0"/>
              </a:defRPr>
            </a:lvl5pPr>
            <a:lvl6pPr marL="2514600" indent="-228600" defTabSz="685800" eaLnBrk="0" fontAlgn="base" hangingPunct="0">
              <a:spcBef>
                <a:spcPct val="0"/>
              </a:spcBef>
              <a:spcAft>
                <a:spcPct val="0"/>
              </a:spcAft>
              <a:defRPr>
                <a:solidFill>
                  <a:schemeClr val="tx1"/>
                </a:solidFill>
                <a:latin typeface=".VnTime" panose="020B7200000000000000" pitchFamily="34" charset="0"/>
              </a:defRPr>
            </a:lvl6pPr>
            <a:lvl7pPr marL="2971800" indent="-228600" defTabSz="685800" eaLnBrk="0" fontAlgn="base" hangingPunct="0">
              <a:spcBef>
                <a:spcPct val="0"/>
              </a:spcBef>
              <a:spcAft>
                <a:spcPct val="0"/>
              </a:spcAft>
              <a:defRPr>
                <a:solidFill>
                  <a:schemeClr val="tx1"/>
                </a:solidFill>
                <a:latin typeface=".VnTime" panose="020B7200000000000000" pitchFamily="34" charset="0"/>
              </a:defRPr>
            </a:lvl7pPr>
            <a:lvl8pPr marL="3429000" indent="-228600" defTabSz="685800" eaLnBrk="0" fontAlgn="base" hangingPunct="0">
              <a:spcBef>
                <a:spcPct val="0"/>
              </a:spcBef>
              <a:spcAft>
                <a:spcPct val="0"/>
              </a:spcAft>
              <a:defRPr>
                <a:solidFill>
                  <a:schemeClr val="tx1"/>
                </a:solidFill>
                <a:latin typeface=".VnTime" panose="020B7200000000000000" pitchFamily="34" charset="0"/>
              </a:defRPr>
            </a:lvl8pPr>
            <a:lvl9pPr marL="3886200" indent="-228600" defTabSz="685800" eaLnBrk="0" fontAlgn="base" hangingPunct="0">
              <a:spcBef>
                <a:spcPct val="0"/>
              </a:spcBef>
              <a:spcAft>
                <a:spcPct val="0"/>
              </a:spcAft>
              <a:defRPr>
                <a:solidFill>
                  <a:schemeClr val="tx1"/>
                </a:solidFill>
                <a:latin typeface=".VnTime" panose="020B7200000000000000" pitchFamily="34" charset="0"/>
              </a:defRPr>
            </a:lvl9pPr>
          </a:lstStyle>
          <a:p>
            <a:pPr defTabSz="684070">
              <a:defRPr/>
            </a:pPr>
            <a:r>
              <a:rPr lang="en-US" altLang="zh-CN" sz="2393" b="1" i="1">
                <a:solidFill>
                  <a:srgbClr val="E94B52"/>
                </a:solidFill>
                <a:latin typeface="Times New Roman" panose="02020603050405020304" pitchFamily="18" charset="0"/>
                <a:ea typeface="微软雅黑"/>
                <a:cs typeface="Times New Roman" panose="02020603050405020304" pitchFamily="18" charset="0"/>
              </a:rPr>
              <a:t>Giáo viên thực hiện</a:t>
            </a:r>
            <a:r>
              <a:rPr lang="vi-VN" altLang="zh-CN" sz="2393" b="1" i="1">
                <a:solidFill>
                  <a:srgbClr val="E94B52"/>
                </a:solidFill>
                <a:latin typeface="Times New Roman" panose="02020603050405020304" pitchFamily="18" charset="0"/>
                <a:ea typeface="微软雅黑"/>
                <a:cs typeface="Times New Roman" panose="02020603050405020304" pitchFamily="18" charset="0"/>
              </a:rPr>
              <a:t>:</a:t>
            </a:r>
            <a:r>
              <a:rPr lang="en-US" altLang="zh-CN" sz="2393" b="1" i="1">
                <a:solidFill>
                  <a:srgbClr val="E94B52"/>
                </a:solidFill>
                <a:latin typeface="Times New Roman" panose="02020603050405020304" pitchFamily="18" charset="0"/>
                <a:ea typeface="微软雅黑"/>
                <a:cs typeface="Times New Roman" panose="02020603050405020304" pitchFamily="18" charset="0"/>
              </a:rPr>
              <a:t> Vũ Thúy Quỳnh</a:t>
            </a:r>
            <a:endParaRPr lang="zh-CN" altLang="en-US" sz="2393" b="1" i="1">
              <a:solidFill>
                <a:srgbClr val="E94B52"/>
              </a:solidFill>
              <a:latin typeface="Times New Roman" panose="02020603050405020304" pitchFamily="18" charset="0"/>
              <a:ea typeface="微软雅黑"/>
              <a:cs typeface="Times New Roman" panose="02020603050405020304" pitchFamily="18" charset="0"/>
            </a:endParaRPr>
          </a:p>
        </p:txBody>
      </p:sp>
      <p:sp>
        <p:nvSpPr>
          <p:cNvPr id="17416" name="TextBox 19"/>
          <p:cNvSpPr txBox="1">
            <a:spLocks noChangeArrowheads="1"/>
          </p:cNvSpPr>
          <p:nvPr/>
        </p:nvSpPr>
        <p:spPr bwMode="auto">
          <a:xfrm>
            <a:off x="3918746" y="427039"/>
            <a:ext cx="6586537" cy="522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VnTime" panose="020B7200000000000000" pitchFamily="34" charset="0"/>
              </a:defRPr>
            </a:lvl1pPr>
            <a:lvl2pPr marL="742950" indent="-285750" defTabSz="685800">
              <a:defRPr>
                <a:solidFill>
                  <a:schemeClr val="tx1"/>
                </a:solidFill>
                <a:latin typeface=".VnTime" panose="020B7200000000000000" pitchFamily="34" charset="0"/>
              </a:defRPr>
            </a:lvl2pPr>
            <a:lvl3pPr marL="1143000" indent="-228600" defTabSz="685800">
              <a:defRPr>
                <a:solidFill>
                  <a:schemeClr val="tx1"/>
                </a:solidFill>
                <a:latin typeface=".VnTime" panose="020B7200000000000000" pitchFamily="34" charset="0"/>
              </a:defRPr>
            </a:lvl3pPr>
            <a:lvl4pPr marL="1600200" indent="-228600" defTabSz="685800">
              <a:defRPr>
                <a:solidFill>
                  <a:schemeClr val="tx1"/>
                </a:solidFill>
                <a:latin typeface=".VnTime" panose="020B7200000000000000" pitchFamily="34" charset="0"/>
              </a:defRPr>
            </a:lvl4pPr>
            <a:lvl5pPr marL="2057400" indent="-228600" defTabSz="685800">
              <a:defRPr>
                <a:solidFill>
                  <a:schemeClr val="tx1"/>
                </a:solidFill>
                <a:latin typeface=".VnTime" panose="020B7200000000000000" pitchFamily="34" charset="0"/>
              </a:defRPr>
            </a:lvl5pPr>
            <a:lvl6pPr marL="2514600" indent="-228600" defTabSz="685800" eaLnBrk="0" fontAlgn="base" hangingPunct="0">
              <a:spcBef>
                <a:spcPct val="0"/>
              </a:spcBef>
              <a:spcAft>
                <a:spcPct val="0"/>
              </a:spcAft>
              <a:defRPr>
                <a:solidFill>
                  <a:schemeClr val="tx1"/>
                </a:solidFill>
                <a:latin typeface=".VnTime" panose="020B7200000000000000" pitchFamily="34" charset="0"/>
              </a:defRPr>
            </a:lvl6pPr>
            <a:lvl7pPr marL="2971800" indent="-228600" defTabSz="685800" eaLnBrk="0" fontAlgn="base" hangingPunct="0">
              <a:spcBef>
                <a:spcPct val="0"/>
              </a:spcBef>
              <a:spcAft>
                <a:spcPct val="0"/>
              </a:spcAft>
              <a:defRPr>
                <a:solidFill>
                  <a:schemeClr val="tx1"/>
                </a:solidFill>
                <a:latin typeface=".VnTime" panose="020B7200000000000000" pitchFamily="34" charset="0"/>
              </a:defRPr>
            </a:lvl7pPr>
            <a:lvl8pPr marL="3429000" indent="-228600" defTabSz="685800" eaLnBrk="0" fontAlgn="base" hangingPunct="0">
              <a:spcBef>
                <a:spcPct val="0"/>
              </a:spcBef>
              <a:spcAft>
                <a:spcPct val="0"/>
              </a:spcAft>
              <a:defRPr>
                <a:solidFill>
                  <a:schemeClr val="tx1"/>
                </a:solidFill>
                <a:latin typeface=".VnTime" panose="020B7200000000000000" pitchFamily="34" charset="0"/>
              </a:defRPr>
            </a:lvl8pPr>
            <a:lvl9pPr marL="3886200" indent="-228600" defTabSz="685800" eaLnBrk="0" fontAlgn="base" hangingPunct="0">
              <a:spcBef>
                <a:spcPct val="0"/>
              </a:spcBef>
              <a:spcAft>
                <a:spcPct val="0"/>
              </a:spcAft>
              <a:defRPr>
                <a:solidFill>
                  <a:schemeClr val="tx1"/>
                </a:solidFill>
                <a:latin typeface=".VnTime" panose="020B7200000000000000" pitchFamily="34" charset="0"/>
              </a:defRPr>
            </a:lvl9pPr>
          </a:lstStyle>
          <a:p>
            <a:pPr defTabSz="684070">
              <a:defRPr/>
            </a:pPr>
            <a:r>
              <a:rPr lang="en-US" altLang="en-US" sz="2793" b="1">
                <a:solidFill>
                  <a:srgbClr val="006699"/>
                </a:solidFill>
                <a:latin typeface="Times New Roman" panose="02020603050405020304" pitchFamily="18" charset="0"/>
                <a:ea typeface="微软雅黑"/>
                <a:cs typeface="Times New Roman" panose="02020603050405020304" pitchFamily="18" charset="0"/>
              </a:rPr>
              <a:t>TRƯỜNG TIỂU HỌC ĐOÀN KẾT</a:t>
            </a:r>
          </a:p>
        </p:txBody>
      </p:sp>
      <p:grpSp>
        <p:nvGrpSpPr>
          <p:cNvPr id="10249" name="组合 75"/>
          <p:cNvGrpSpPr>
            <a:grpSpLocks/>
          </p:cNvGrpSpPr>
          <p:nvPr/>
        </p:nvGrpSpPr>
        <p:grpSpPr bwMode="auto">
          <a:xfrm rot="691748">
            <a:off x="8711407" y="3519489"/>
            <a:ext cx="266700" cy="269875"/>
            <a:chOff x="10646778" y="4753862"/>
            <a:chExt cx="751521" cy="737702"/>
          </a:xfrm>
        </p:grpSpPr>
        <p:sp>
          <p:nvSpPr>
            <p:cNvPr id="22" name="五角星 2"/>
            <p:cNvSpPr/>
            <p:nvPr/>
          </p:nvSpPr>
          <p:spPr>
            <a:xfrm rot="20227648" flipH="1">
              <a:off x="10650314" y="4753516"/>
              <a:ext cx="747046" cy="729023"/>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grpSp>
          <p:nvGrpSpPr>
            <p:cNvPr id="10276" name="组合 77"/>
            <p:cNvGrpSpPr>
              <a:grpSpLocks/>
            </p:cNvGrpSpPr>
            <p:nvPr/>
          </p:nvGrpSpPr>
          <p:grpSpPr bwMode="auto">
            <a:xfrm>
              <a:off x="10646778" y="4762829"/>
              <a:ext cx="749726" cy="728735"/>
              <a:chOff x="11012539" y="4493889"/>
              <a:chExt cx="749726" cy="728735"/>
            </a:xfrm>
          </p:grpSpPr>
          <p:sp>
            <p:nvSpPr>
              <p:cNvPr id="24"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FF00"/>
              </a:solidFill>
              <a:ln w="15875">
                <a:solidFill>
                  <a:srgbClr val="FFFF00"/>
                </a:solidFill>
              </a:ln>
              <a:effectLst>
                <a:innerShdw blurRad="292100">
                  <a:srgbClr val="FFC000"/>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sp>
            <p:nvSpPr>
              <p:cNvPr id="25" name="五角星 2"/>
              <p:cNvSpPr/>
              <p:nvPr/>
            </p:nvSpPr>
            <p:spPr>
              <a:xfrm rot="20424262">
                <a:off x="10975298" y="4612675"/>
                <a:ext cx="286294" cy="2169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Lst>
                <a:ahLst/>
                <a:cxnLst>
                  <a:cxn ang="0">
                    <a:pos x="connsiteX0" y="connsiteY0"/>
                  </a:cxn>
                  <a:cxn ang="0">
                    <a:pos x="connsiteX1" y="connsiteY1"/>
                  </a:cxn>
                  <a:cxn ang="0">
                    <a:pos x="connsiteX2" y="connsiteY2"/>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sp>
            <p:nvSpPr>
              <p:cNvPr id="26" name="五角星 2"/>
              <p:cNvSpPr/>
              <p:nvPr/>
            </p:nvSpPr>
            <p:spPr>
              <a:xfrm rot="6997346">
                <a:off x="11507733" y="4856405"/>
                <a:ext cx="130183" cy="143147"/>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 name="connsiteX0" fmla="*/ 0 w 195060"/>
                  <a:gd name="connsiteY0" fmla="*/ 223173 h 223173"/>
                  <a:gd name="connsiteX1" fmla="*/ 195060 w 195060"/>
                  <a:gd name="connsiteY1" fmla="*/ 0 h 223173"/>
                </a:gdLst>
                <a:ahLst/>
                <a:cxnLst>
                  <a:cxn ang="0">
                    <a:pos x="connsiteX0" y="connsiteY0"/>
                  </a:cxn>
                  <a:cxn ang="0">
                    <a:pos x="connsiteX1" y="connsiteY1"/>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grpSp>
      </p:grpSp>
      <p:grpSp>
        <p:nvGrpSpPr>
          <p:cNvPr id="10250" name="组合 95"/>
          <p:cNvGrpSpPr>
            <a:grpSpLocks/>
          </p:cNvGrpSpPr>
          <p:nvPr/>
        </p:nvGrpSpPr>
        <p:grpSpPr bwMode="auto">
          <a:xfrm rot="1562261">
            <a:off x="9024144" y="2225675"/>
            <a:ext cx="273051" cy="260351"/>
            <a:chOff x="10646778" y="4753862"/>
            <a:chExt cx="751521" cy="737702"/>
          </a:xfrm>
        </p:grpSpPr>
        <p:sp>
          <p:nvSpPr>
            <p:cNvPr id="28" name="五角星 2"/>
            <p:cNvSpPr/>
            <p:nvPr/>
          </p:nvSpPr>
          <p:spPr>
            <a:xfrm rot="20227648" flipH="1">
              <a:off x="10637319" y="4749197"/>
              <a:ext cx="747153" cy="728706"/>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grpSp>
          <p:nvGrpSpPr>
            <p:cNvPr id="10269" name="组合 98"/>
            <p:cNvGrpSpPr>
              <a:grpSpLocks/>
            </p:cNvGrpSpPr>
            <p:nvPr/>
          </p:nvGrpSpPr>
          <p:grpSpPr bwMode="auto">
            <a:xfrm>
              <a:off x="10646778" y="4762829"/>
              <a:ext cx="749726" cy="728735"/>
              <a:chOff x="11012539" y="4493889"/>
              <a:chExt cx="749726" cy="728735"/>
            </a:xfrm>
          </p:grpSpPr>
          <p:sp>
            <p:nvSpPr>
              <p:cNvPr id="30"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AFA4C"/>
              </a:solidFill>
              <a:ln w="15875">
                <a:solidFill>
                  <a:schemeClr val="bg1"/>
                </a:solidFill>
              </a:ln>
              <a:effectLst>
                <a:innerShdw blurRad="292100">
                  <a:srgbClr val="76CE0C"/>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sp>
            <p:nvSpPr>
              <p:cNvPr id="31" name="五角星 2"/>
              <p:cNvSpPr/>
              <p:nvPr/>
            </p:nvSpPr>
            <p:spPr>
              <a:xfrm rot="20424262">
                <a:off x="10992270" y="4633533"/>
                <a:ext cx="284003" cy="220413"/>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Lst>
                <a:ahLst/>
                <a:cxnLst>
                  <a:cxn ang="0">
                    <a:pos x="connsiteX0" y="connsiteY0"/>
                  </a:cxn>
                  <a:cxn ang="0">
                    <a:pos x="connsiteX1" y="connsiteY1"/>
                  </a:cxn>
                  <a:cxn ang="0">
                    <a:pos x="connsiteX2" y="connsiteY2"/>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sp>
            <p:nvSpPr>
              <p:cNvPr id="32" name="五角星 2"/>
              <p:cNvSpPr/>
              <p:nvPr/>
            </p:nvSpPr>
            <p:spPr>
              <a:xfrm rot="6997346">
                <a:off x="11518286" y="4880116"/>
                <a:ext cx="134946" cy="144186"/>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 name="connsiteX0" fmla="*/ 0 w 195060"/>
                  <a:gd name="connsiteY0" fmla="*/ 223173 h 223173"/>
                  <a:gd name="connsiteX1" fmla="*/ 195060 w 195060"/>
                  <a:gd name="connsiteY1" fmla="*/ 0 h 223173"/>
                </a:gdLst>
                <a:ahLst/>
                <a:cxnLst>
                  <a:cxn ang="0">
                    <a:pos x="connsiteX0" y="connsiteY0"/>
                  </a:cxn>
                  <a:cxn ang="0">
                    <a:pos x="connsiteX1" y="connsiteY1"/>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2095">
                  <a:solidFill>
                    <a:srgbClr val="FFFFFF"/>
                  </a:solidFill>
                  <a:latin typeface="Verdana"/>
                  <a:ea typeface="微软雅黑"/>
                  <a:cs typeface="Arial"/>
                </a:endParaRPr>
              </a:p>
            </p:txBody>
          </p:sp>
        </p:grpSp>
      </p:grpSp>
      <p:grpSp>
        <p:nvGrpSpPr>
          <p:cNvPr id="10251" name="组合 140"/>
          <p:cNvGrpSpPr>
            <a:grpSpLocks/>
          </p:cNvGrpSpPr>
          <p:nvPr/>
        </p:nvGrpSpPr>
        <p:grpSpPr bwMode="auto">
          <a:xfrm rot="920444">
            <a:off x="3556797" y="1111252"/>
            <a:ext cx="268287" cy="244475"/>
            <a:chOff x="10646773" y="4753862"/>
            <a:chExt cx="751526" cy="737702"/>
          </a:xfrm>
        </p:grpSpPr>
        <p:sp>
          <p:nvSpPr>
            <p:cNvPr id="34" name="五角星 2"/>
            <p:cNvSpPr/>
            <p:nvPr/>
          </p:nvSpPr>
          <p:spPr>
            <a:xfrm rot="20227648" flipH="1">
              <a:off x="10645597" y="4754033"/>
              <a:ext cx="751526" cy="72812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grpSp>
          <p:nvGrpSpPr>
            <p:cNvPr id="10262" name="组合 142"/>
            <p:cNvGrpSpPr>
              <a:grpSpLocks/>
            </p:cNvGrpSpPr>
            <p:nvPr/>
          </p:nvGrpSpPr>
          <p:grpSpPr bwMode="auto">
            <a:xfrm>
              <a:off x="10646773" y="4762829"/>
              <a:ext cx="749726" cy="728735"/>
              <a:chOff x="11012534" y="4493889"/>
              <a:chExt cx="749726" cy="728735"/>
            </a:xfrm>
          </p:grpSpPr>
          <p:sp>
            <p:nvSpPr>
              <p:cNvPr id="36" name="五角星 2"/>
              <p:cNvSpPr/>
              <p:nvPr/>
            </p:nvSpPr>
            <p:spPr>
              <a:xfrm rot="20227648" flipH="1">
                <a:off x="11012534"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64E4F2"/>
              </a:solidFill>
              <a:ln w="15875">
                <a:solidFill>
                  <a:schemeClr val="bg1"/>
                </a:solidFill>
              </a:ln>
              <a:effectLst>
                <a:innerShdw blurRad="292100">
                  <a:srgbClr val="00B0F0"/>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sp>
            <p:nvSpPr>
              <p:cNvPr id="37" name="五角星 2"/>
              <p:cNvSpPr/>
              <p:nvPr/>
            </p:nvSpPr>
            <p:spPr>
              <a:xfrm rot="20424262">
                <a:off x="10975650" y="4618997"/>
                <a:ext cx="289051" cy="21077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Lst>
                <a:ahLst/>
                <a:cxnLst>
                  <a:cxn ang="0">
                    <a:pos x="connsiteX0" y="connsiteY0"/>
                  </a:cxn>
                  <a:cxn ang="0">
                    <a:pos x="connsiteX1" y="connsiteY1"/>
                  </a:cxn>
                  <a:cxn ang="0">
                    <a:pos x="connsiteX2" y="connsiteY2"/>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sp>
            <p:nvSpPr>
              <p:cNvPr id="38" name="五角星 2"/>
              <p:cNvSpPr/>
              <p:nvPr/>
            </p:nvSpPr>
            <p:spPr>
              <a:xfrm rot="6997346">
                <a:off x="11507046" y="4860054"/>
                <a:ext cx="129339" cy="14230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 name="connsiteX0" fmla="*/ 0 w 195060"/>
                  <a:gd name="connsiteY0" fmla="*/ 223173 h 223173"/>
                  <a:gd name="connsiteX1" fmla="*/ 195060 w 195060"/>
                  <a:gd name="connsiteY1" fmla="*/ 0 h 223173"/>
                </a:gdLst>
                <a:ahLst/>
                <a:cxnLst>
                  <a:cxn ang="0">
                    <a:pos x="connsiteX0" y="connsiteY0"/>
                  </a:cxn>
                  <a:cxn ang="0">
                    <a:pos x="connsiteX1" y="connsiteY1"/>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grpSp>
      </p:grpSp>
      <p:grpSp>
        <p:nvGrpSpPr>
          <p:cNvPr id="10252" name="组合 47"/>
          <p:cNvGrpSpPr>
            <a:grpSpLocks/>
          </p:cNvGrpSpPr>
          <p:nvPr/>
        </p:nvGrpSpPr>
        <p:grpSpPr bwMode="auto">
          <a:xfrm rot="21335217">
            <a:off x="2931321" y="3546475"/>
            <a:ext cx="250825" cy="247651"/>
            <a:chOff x="7973454" y="5027358"/>
            <a:chExt cx="1573288" cy="1594782"/>
          </a:xfrm>
        </p:grpSpPr>
        <p:sp>
          <p:nvSpPr>
            <p:cNvPr id="43" name="五角星 2"/>
            <p:cNvSpPr/>
            <p:nvPr/>
          </p:nvSpPr>
          <p:spPr>
            <a:xfrm rot="20480842">
              <a:off x="7868840" y="4967775"/>
              <a:ext cx="1573288" cy="1574336"/>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C4EF39"/>
            </a:solidFill>
            <a:ln w="63500">
              <a:noFill/>
            </a:ln>
            <a:effectLst>
              <a:outerShdw blurRad="190500" dist="635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sp>
          <p:nvSpPr>
            <p:cNvPr id="44" name="五角星 2"/>
            <p:cNvSpPr/>
            <p:nvPr/>
          </p:nvSpPr>
          <p:spPr>
            <a:xfrm rot="20480842">
              <a:off x="7973454" y="5037584"/>
              <a:ext cx="1573288" cy="1574336"/>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FA3C4"/>
            </a:solidFill>
            <a:ln w="666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4070">
                <a:defRPr/>
              </a:pPr>
              <a:endParaRPr lang="zh-CN" altLang="en-US" sz="1347">
                <a:solidFill>
                  <a:srgbClr val="FFFFFF"/>
                </a:solidFill>
                <a:latin typeface="Verdana"/>
                <a:ea typeface="微软雅黑"/>
                <a:cs typeface="Arial"/>
              </a:endParaRPr>
            </a:p>
          </p:txBody>
        </p:sp>
      </p:grpSp>
      <p:pic>
        <p:nvPicPr>
          <p:cNvPr id="10253" name="图片 2"/>
          <p:cNvPicPr>
            <a:picLocks noChangeAspect="1" noChangeArrowheads="1"/>
          </p:cNvPicPr>
          <p:nvPr/>
        </p:nvPicPr>
        <p:blipFill>
          <a:blip r:embed="rId3" cstate="print">
            <a:extLst>
              <a:ext uri="{28A0092B-C50C-407E-A947-70E740481C1C}">
                <a14:useLocalDpi xmlns:a14="http://schemas.microsoft.com/office/drawing/2010/main" val="0"/>
              </a:ext>
            </a:extLst>
          </a:blip>
          <a:srcRect l="48251" t="47739" r="25874" b="33614"/>
          <a:stretch>
            <a:fillRect/>
          </a:stretch>
        </p:blipFill>
        <p:spPr bwMode="auto">
          <a:xfrm rot="1121511">
            <a:off x="4228307" y="5584826"/>
            <a:ext cx="534988" cy="285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图片 3"/>
          <p:cNvPicPr>
            <a:picLocks noChangeAspect="1" noChangeArrowheads="1"/>
          </p:cNvPicPr>
          <p:nvPr/>
        </p:nvPicPr>
        <p:blipFill>
          <a:blip r:embed="rId4">
            <a:extLst>
              <a:ext uri="{28A0092B-C50C-407E-A947-70E740481C1C}">
                <a14:useLocalDpi xmlns:a14="http://schemas.microsoft.com/office/drawing/2010/main" val="0"/>
              </a:ext>
            </a:extLst>
          </a:blip>
          <a:srcRect l="58742" t="37048" r="27692" b="32121"/>
          <a:stretch>
            <a:fillRect/>
          </a:stretch>
        </p:blipFill>
        <p:spPr bwMode="auto">
          <a:xfrm>
            <a:off x="7342984" y="5392741"/>
            <a:ext cx="34131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Group 23"/>
          <p:cNvGrpSpPr>
            <a:grpSpLocks/>
          </p:cNvGrpSpPr>
          <p:nvPr/>
        </p:nvGrpSpPr>
        <p:grpSpPr bwMode="auto">
          <a:xfrm rot="165186">
            <a:off x="9052353" y="5263884"/>
            <a:ext cx="420611" cy="349821"/>
            <a:chOff x="0" y="0"/>
            <a:chExt cx="389342" cy="339426"/>
          </a:xfrm>
          <a:solidFill>
            <a:srgbClr val="93D7E5"/>
          </a:solidFill>
        </p:grpSpPr>
        <p:sp>
          <p:nvSpPr>
            <p:cNvPr id="51"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3"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4"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5"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6"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7"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58"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65" name="Rectangle 117"/>
            <p:cNvSpPr>
              <a:spLocks noChangeArrowheads="1"/>
            </p:cNvSpPr>
            <p:nvPr/>
          </p:nvSpPr>
          <p:spPr bwMode="auto">
            <a:xfrm>
              <a:off x="49916" y="114806"/>
              <a:ext cx="109814" cy="17471"/>
            </a:xfrm>
            <a:prstGeom prst="rect">
              <a:avLst/>
            </a:pr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70" name="Rectangle 118"/>
            <p:cNvSpPr>
              <a:spLocks noChangeArrowheads="1"/>
            </p:cNvSpPr>
            <p:nvPr/>
          </p:nvSpPr>
          <p:spPr bwMode="auto">
            <a:xfrm>
              <a:off x="49916" y="154738"/>
              <a:ext cx="109814" cy="17471"/>
            </a:xfrm>
            <a:prstGeom prst="rect">
              <a:avLst/>
            </a:pr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71" name="Rectangle 119"/>
            <p:cNvSpPr>
              <a:spLocks noChangeArrowheads="1"/>
            </p:cNvSpPr>
            <p:nvPr/>
          </p:nvSpPr>
          <p:spPr bwMode="auto">
            <a:xfrm>
              <a:off x="49916" y="199662"/>
              <a:ext cx="109814" cy="14975"/>
            </a:xfrm>
            <a:prstGeom prst="rect">
              <a:avLst/>
            </a:pr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sp>
          <p:nvSpPr>
            <p:cNvPr id="72" name="Rectangle 120"/>
            <p:cNvSpPr>
              <a:spLocks noChangeArrowheads="1"/>
            </p:cNvSpPr>
            <p:nvPr/>
          </p:nvSpPr>
          <p:spPr bwMode="auto">
            <a:xfrm>
              <a:off x="49916" y="242091"/>
              <a:ext cx="109814" cy="17471"/>
            </a:xfrm>
            <a:prstGeom prst="rect">
              <a:avLst/>
            </a:prstGeom>
            <a:grpFill/>
            <a:ln w="9525">
              <a:noFill/>
              <a:miter lim="800000"/>
              <a:headEnd/>
              <a:tailEnd/>
            </a:ln>
          </p:spPr>
          <p:txBody>
            <a:bodyPr/>
            <a:lstStyle/>
            <a:p>
              <a:pPr defTabSz="684070">
                <a:defRPr/>
              </a:pPr>
              <a:endParaRPr lang="zh-CN" altLang="en-US" sz="1009">
                <a:solidFill>
                  <a:srgbClr val="FFFFFF"/>
                </a:solidFill>
                <a:latin typeface="Verdana" panose="020B0604030504040204" pitchFamily="34" charset="0"/>
                <a:ea typeface="微软雅黑"/>
                <a:cs typeface="Arial" panose="020B0604020202020204" pitchFamily="34" charset="0"/>
                <a:sym typeface="Calibri" pitchFamily="34" charset="0"/>
              </a:endParaRPr>
            </a:p>
          </p:txBody>
        </p:sp>
      </p:grpSp>
      <p:pic>
        <p:nvPicPr>
          <p:cNvPr id="10256" name="图片 106"/>
          <p:cNvPicPr>
            <a:picLocks noChangeAspect="1" noChangeArrowheads="1"/>
          </p:cNvPicPr>
          <p:nvPr/>
        </p:nvPicPr>
        <p:blipFill>
          <a:blip r:embed="rId5" cstate="print">
            <a:extLst>
              <a:ext uri="{28A0092B-C50C-407E-A947-70E740481C1C}">
                <a14:useLocalDpi xmlns:a14="http://schemas.microsoft.com/office/drawing/2010/main" val="0"/>
              </a:ext>
            </a:extLst>
          </a:blip>
          <a:srcRect l="41376" t="37503" r="39510" b="33696"/>
          <a:stretch>
            <a:fillRect/>
          </a:stretch>
        </p:blipFill>
        <p:spPr bwMode="auto">
          <a:xfrm>
            <a:off x="8274845" y="5487989"/>
            <a:ext cx="438151"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图片 1"/>
          <p:cNvPicPr>
            <a:picLocks noChangeAspect="1" noChangeArrowheads="1"/>
          </p:cNvPicPr>
          <p:nvPr/>
        </p:nvPicPr>
        <p:blipFill>
          <a:blip r:embed="rId6" cstate="print">
            <a:extLst>
              <a:ext uri="{28A0092B-C50C-407E-A947-70E740481C1C}">
                <a14:useLocalDpi xmlns:a14="http://schemas.microsoft.com/office/drawing/2010/main" val="0"/>
              </a:ext>
            </a:extLst>
          </a:blip>
          <a:srcRect l="8347" r="32761"/>
          <a:stretch>
            <a:fillRect/>
          </a:stretch>
        </p:blipFill>
        <p:spPr bwMode="auto">
          <a:xfrm>
            <a:off x="2602706" y="4398963"/>
            <a:ext cx="1428751"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58"/>
          <p:cNvPicPr>
            <a:picLocks noChangeAspect="1"/>
          </p:cNvPicPr>
          <p:nvPr/>
        </p:nvPicPr>
        <p:blipFill>
          <a:blip r:embed="rId7" cstate="print"/>
          <a:stretch>
            <a:fillRect/>
          </a:stretch>
        </p:blipFill>
        <p:spPr>
          <a:xfrm>
            <a:off x="379117" y="-15784"/>
            <a:ext cx="1109939" cy="1109939"/>
          </a:xfrm>
          <a:prstGeom prst="ellipse">
            <a:avLst/>
          </a:prstGeom>
          <a:ln>
            <a:noFill/>
          </a:ln>
          <a:effectLst>
            <a:softEdge rad="112500"/>
          </a:effectLst>
        </p:spPr>
      </p:pic>
    </p:spTree>
    <p:extLst>
      <p:ext uri="{BB962C8B-B14F-4D97-AF65-F5344CB8AC3E}">
        <p14:creationId xmlns:p14="http://schemas.microsoft.com/office/powerpoint/2010/main" val="34792687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pic>
        <p:nvPicPr>
          <p:cNvPr id="31" name="图片占位符 8">
            <a:extLst>
              <a:ext uri="{FF2B5EF4-FFF2-40B4-BE49-F238E27FC236}">
                <a16:creationId xmlns:a16="http://schemas.microsoft.com/office/drawing/2014/main" id="{C75DFF04-608F-4D88-9F31-DDCD4146B34F}"/>
              </a:ext>
            </a:extLst>
          </p:cNvPr>
          <p:cNvPicPr>
            <a:picLocks noGrp="1" noChangeAspect="1"/>
          </p:cNvPicPr>
          <p:nvPr/>
        </p:nvPicPr>
        <p:blipFill>
          <a:blip r:embed="rId8">
            <a:extLst>
              <a:ext uri="{28A0092B-C50C-407E-A947-70E740481C1C}">
                <a14:useLocalDpi xmlns:a14="http://schemas.microsoft.com/office/drawing/2010/main" val="0"/>
              </a:ext>
            </a:extLst>
          </a:blip>
          <a:srcRect t="3502" b="3502"/>
          <a:stretch/>
        </p:blipFill>
        <p:spPr>
          <a:xfrm>
            <a:off x="9453018" y="2990483"/>
            <a:ext cx="3649135" cy="4000980"/>
          </a:xfrm>
          <a:prstGeom prst="rect">
            <a:avLst/>
          </a:prstGeom>
        </p:spPr>
      </p:pic>
      <p:grpSp>
        <p:nvGrpSpPr>
          <p:cNvPr id="32" name="Group 31">
            <a:extLst>
              <a:ext uri="{FF2B5EF4-FFF2-40B4-BE49-F238E27FC236}">
                <a16:creationId xmlns:a16="http://schemas.microsoft.com/office/drawing/2014/main" id="{9B21573F-3D12-45D8-92BD-0E8497F4C3E5}"/>
              </a:ext>
            </a:extLst>
          </p:cNvPr>
          <p:cNvGrpSpPr/>
          <p:nvPr/>
        </p:nvGrpSpPr>
        <p:grpSpPr>
          <a:xfrm flipH="1">
            <a:off x="1817335" y="100337"/>
            <a:ext cx="9815133" cy="3063511"/>
            <a:chOff x="2772693" y="1499679"/>
            <a:chExt cx="4824496" cy="1368152"/>
          </a:xfrm>
        </p:grpSpPr>
        <p:pic>
          <p:nvPicPr>
            <p:cNvPr id="33" name="Picture 6">
              <a:extLst>
                <a:ext uri="{FF2B5EF4-FFF2-40B4-BE49-F238E27FC236}">
                  <a16:creationId xmlns:a16="http://schemas.microsoft.com/office/drawing/2014/main" id="{490923F5-C14D-438E-97A6-61EAE13BA22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flipH="1">
              <a:off x="2772693" y="1499679"/>
              <a:ext cx="4824496" cy="1368152"/>
            </a:xfrm>
            <a:prstGeom prst="rect">
              <a:avLst/>
            </a:prstGeom>
          </p:spPr>
        </p:pic>
        <p:sp>
          <p:nvSpPr>
            <p:cNvPr id="38" name="TextBox 37">
              <a:extLst>
                <a:ext uri="{FF2B5EF4-FFF2-40B4-BE49-F238E27FC236}">
                  <a16:creationId xmlns:a16="http://schemas.microsoft.com/office/drawing/2014/main" id="{F7DBCEBF-93D6-4EC5-9F74-8279779F647F}"/>
                </a:ext>
              </a:extLst>
            </p:cNvPr>
            <p:cNvSpPr txBox="1"/>
            <p:nvPr/>
          </p:nvSpPr>
          <p:spPr>
            <a:xfrm>
              <a:off x="3201582" y="1574618"/>
              <a:ext cx="3767363" cy="921013"/>
            </a:xfrm>
            <a:prstGeom prst="rect">
              <a:avLst/>
            </a:prstGeom>
            <a:noFill/>
          </p:spPr>
          <p:txBody>
            <a:bodyPr wrap="square">
              <a:spAutoFit/>
            </a:bodyPr>
            <a:lstStyle/>
            <a:p>
              <a:pPr algn="just"/>
              <a:r>
                <a:rPr lang="en-US" sz="4267"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Hãy kể tên một số cây cần nhiều ánh sáng và một số cây cần ít ánh sáng?</a:t>
              </a:r>
              <a:endParaRPr lang="en-US" sz="4267" b="1">
                <a:latin typeface="VNI-Times" pitchFamily="2" charset="0"/>
                <a:ea typeface="Times New Roman" panose="02020603050405020304" pitchFamily="18" charset="0"/>
                <a:cs typeface="Times New Roman" panose="02020603050405020304" pitchFamily="18" charset="0"/>
              </a:endParaRPr>
            </a:p>
          </p:txBody>
        </p:sp>
      </p:grpSp>
      <p:pic>
        <p:nvPicPr>
          <p:cNvPr id="43" name="Picture 42">
            <a:extLst>
              <a:ext uri="{FF2B5EF4-FFF2-40B4-BE49-F238E27FC236}">
                <a16:creationId xmlns:a16="http://schemas.microsoft.com/office/drawing/2014/main" id="{ECBF4DB3-8840-4128-B38D-0B7EBBC0185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0501" y="61432"/>
            <a:ext cx="1421887" cy="1478013"/>
          </a:xfrm>
          <a:prstGeom prst="rect">
            <a:avLst/>
          </a:prstGeom>
        </p:spPr>
      </p:pic>
      <p:sp>
        <p:nvSpPr>
          <p:cNvPr id="44" name="Rectangle 2">
            <a:extLst>
              <a:ext uri="{FF2B5EF4-FFF2-40B4-BE49-F238E27FC236}">
                <a16:creationId xmlns:a16="http://schemas.microsoft.com/office/drawing/2014/main" id="{8411B28D-AD17-46F8-A606-647AFF77453B}"/>
              </a:ext>
            </a:extLst>
          </p:cNvPr>
          <p:cNvSpPr>
            <a:spLocks noChangeArrowheads="1"/>
          </p:cNvSpPr>
          <p:nvPr/>
        </p:nvSpPr>
        <p:spPr bwMode="auto">
          <a:xfrm>
            <a:off x="701957" y="3453635"/>
            <a:ext cx="9132923" cy="3375604"/>
          </a:xfrm>
          <a:custGeom>
            <a:avLst/>
            <a:gdLst>
              <a:gd name="connsiteX0" fmla="*/ 0 w 6849692"/>
              <a:gd name="connsiteY0" fmla="*/ 0 h 2062103"/>
              <a:gd name="connsiteX1" fmla="*/ 547975 w 6849692"/>
              <a:gd name="connsiteY1" fmla="*/ 0 h 2062103"/>
              <a:gd name="connsiteX2" fmla="*/ 1301441 w 6849692"/>
              <a:gd name="connsiteY2" fmla="*/ 0 h 2062103"/>
              <a:gd name="connsiteX3" fmla="*/ 2054908 w 6849692"/>
              <a:gd name="connsiteY3" fmla="*/ 0 h 2062103"/>
              <a:gd name="connsiteX4" fmla="*/ 2739877 w 6849692"/>
              <a:gd name="connsiteY4" fmla="*/ 0 h 2062103"/>
              <a:gd name="connsiteX5" fmla="*/ 3356349 w 6849692"/>
              <a:gd name="connsiteY5" fmla="*/ 0 h 2062103"/>
              <a:gd name="connsiteX6" fmla="*/ 3972821 w 6849692"/>
              <a:gd name="connsiteY6" fmla="*/ 0 h 2062103"/>
              <a:gd name="connsiteX7" fmla="*/ 4589294 w 6849692"/>
              <a:gd name="connsiteY7" fmla="*/ 0 h 2062103"/>
              <a:gd name="connsiteX8" fmla="*/ 5274263 w 6849692"/>
              <a:gd name="connsiteY8" fmla="*/ 0 h 2062103"/>
              <a:gd name="connsiteX9" fmla="*/ 5753741 w 6849692"/>
              <a:gd name="connsiteY9" fmla="*/ 0 h 2062103"/>
              <a:gd name="connsiteX10" fmla="*/ 6849692 w 6849692"/>
              <a:gd name="connsiteY10" fmla="*/ 0 h 2062103"/>
              <a:gd name="connsiteX11" fmla="*/ 6849692 w 6849692"/>
              <a:gd name="connsiteY11" fmla="*/ 687368 h 2062103"/>
              <a:gd name="connsiteX12" fmla="*/ 6849692 w 6849692"/>
              <a:gd name="connsiteY12" fmla="*/ 1312872 h 2062103"/>
              <a:gd name="connsiteX13" fmla="*/ 6849692 w 6849692"/>
              <a:gd name="connsiteY13" fmla="*/ 2062103 h 2062103"/>
              <a:gd name="connsiteX14" fmla="*/ 6301717 w 6849692"/>
              <a:gd name="connsiteY14" fmla="*/ 2062103 h 2062103"/>
              <a:gd name="connsiteX15" fmla="*/ 5685244 w 6849692"/>
              <a:gd name="connsiteY15" fmla="*/ 2062103 h 2062103"/>
              <a:gd name="connsiteX16" fmla="*/ 5000275 w 6849692"/>
              <a:gd name="connsiteY16" fmla="*/ 2062103 h 2062103"/>
              <a:gd name="connsiteX17" fmla="*/ 4383803 w 6849692"/>
              <a:gd name="connsiteY17" fmla="*/ 2062103 h 2062103"/>
              <a:gd name="connsiteX18" fmla="*/ 3698834 w 6849692"/>
              <a:gd name="connsiteY18" fmla="*/ 2062103 h 2062103"/>
              <a:gd name="connsiteX19" fmla="*/ 3150858 w 6849692"/>
              <a:gd name="connsiteY19" fmla="*/ 2062103 h 2062103"/>
              <a:gd name="connsiteX20" fmla="*/ 2534386 w 6849692"/>
              <a:gd name="connsiteY20" fmla="*/ 2062103 h 2062103"/>
              <a:gd name="connsiteX21" fmla="*/ 2054908 w 6849692"/>
              <a:gd name="connsiteY21" fmla="*/ 2062103 h 2062103"/>
              <a:gd name="connsiteX22" fmla="*/ 1438435 w 6849692"/>
              <a:gd name="connsiteY22" fmla="*/ 2062103 h 2062103"/>
              <a:gd name="connsiteX23" fmla="*/ 616472 w 6849692"/>
              <a:gd name="connsiteY23" fmla="*/ 2062103 h 2062103"/>
              <a:gd name="connsiteX24" fmla="*/ 0 w 6849692"/>
              <a:gd name="connsiteY24" fmla="*/ 2062103 h 2062103"/>
              <a:gd name="connsiteX25" fmla="*/ 0 w 6849692"/>
              <a:gd name="connsiteY25" fmla="*/ 1415977 h 2062103"/>
              <a:gd name="connsiteX26" fmla="*/ 0 w 6849692"/>
              <a:gd name="connsiteY26" fmla="*/ 728610 h 2062103"/>
              <a:gd name="connsiteX27" fmla="*/ 0 w 6849692"/>
              <a:gd name="connsiteY27" fmla="*/ 0 h 20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49692" h="2062103" fill="none" extrusionOk="0">
                <a:moveTo>
                  <a:pt x="0" y="0"/>
                </a:moveTo>
                <a:cubicBezTo>
                  <a:pt x="204971" y="1932"/>
                  <a:pt x="378683" y="20427"/>
                  <a:pt x="547975" y="0"/>
                </a:cubicBezTo>
                <a:cubicBezTo>
                  <a:pt x="717267" y="-20427"/>
                  <a:pt x="1019282" y="-29906"/>
                  <a:pt x="1301441" y="0"/>
                </a:cubicBezTo>
                <a:cubicBezTo>
                  <a:pt x="1583600" y="29906"/>
                  <a:pt x="1747784" y="-9878"/>
                  <a:pt x="2054908" y="0"/>
                </a:cubicBezTo>
                <a:cubicBezTo>
                  <a:pt x="2362032" y="9878"/>
                  <a:pt x="2548305" y="128"/>
                  <a:pt x="2739877" y="0"/>
                </a:cubicBezTo>
                <a:cubicBezTo>
                  <a:pt x="2931449" y="-128"/>
                  <a:pt x="3128055" y="12957"/>
                  <a:pt x="3356349" y="0"/>
                </a:cubicBezTo>
                <a:cubicBezTo>
                  <a:pt x="3584643" y="-12957"/>
                  <a:pt x="3798660" y="20222"/>
                  <a:pt x="3972821" y="0"/>
                </a:cubicBezTo>
                <a:cubicBezTo>
                  <a:pt x="4146982" y="-20222"/>
                  <a:pt x="4319351" y="-3321"/>
                  <a:pt x="4589294" y="0"/>
                </a:cubicBezTo>
                <a:cubicBezTo>
                  <a:pt x="4859237" y="3321"/>
                  <a:pt x="5068744" y="-33438"/>
                  <a:pt x="5274263" y="0"/>
                </a:cubicBezTo>
                <a:cubicBezTo>
                  <a:pt x="5479782" y="33438"/>
                  <a:pt x="5624333" y="1805"/>
                  <a:pt x="5753741" y="0"/>
                </a:cubicBezTo>
                <a:cubicBezTo>
                  <a:pt x="5883149" y="-1805"/>
                  <a:pt x="6619063" y="-6232"/>
                  <a:pt x="6849692" y="0"/>
                </a:cubicBezTo>
                <a:cubicBezTo>
                  <a:pt x="6846310" y="226779"/>
                  <a:pt x="6883870" y="540783"/>
                  <a:pt x="6849692" y="687368"/>
                </a:cubicBezTo>
                <a:cubicBezTo>
                  <a:pt x="6815514" y="833953"/>
                  <a:pt x="6833518" y="1166724"/>
                  <a:pt x="6849692" y="1312872"/>
                </a:cubicBezTo>
                <a:cubicBezTo>
                  <a:pt x="6865866" y="1459020"/>
                  <a:pt x="6846734" y="1816223"/>
                  <a:pt x="6849692" y="2062103"/>
                </a:cubicBezTo>
                <a:cubicBezTo>
                  <a:pt x="6707313" y="2079110"/>
                  <a:pt x="6529184" y="2068588"/>
                  <a:pt x="6301717" y="2062103"/>
                </a:cubicBezTo>
                <a:cubicBezTo>
                  <a:pt x="6074251" y="2055618"/>
                  <a:pt x="5907286" y="2086288"/>
                  <a:pt x="5685244" y="2062103"/>
                </a:cubicBezTo>
                <a:cubicBezTo>
                  <a:pt x="5463202" y="2037918"/>
                  <a:pt x="5331000" y="2082707"/>
                  <a:pt x="5000275" y="2062103"/>
                </a:cubicBezTo>
                <a:cubicBezTo>
                  <a:pt x="4669550" y="2041499"/>
                  <a:pt x="4562069" y="2069112"/>
                  <a:pt x="4383803" y="2062103"/>
                </a:cubicBezTo>
                <a:cubicBezTo>
                  <a:pt x="4205537" y="2055094"/>
                  <a:pt x="4007040" y="2053721"/>
                  <a:pt x="3698834" y="2062103"/>
                </a:cubicBezTo>
                <a:cubicBezTo>
                  <a:pt x="3390628" y="2070485"/>
                  <a:pt x="3336205" y="2060187"/>
                  <a:pt x="3150858" y="2062103"/>
                </a:cubicBezTo>
                <a:cubicBezTo>
                  <a:pt x="2965511" y="2064019"/>
                  <a:pt x="2730430" y="2052403"/>
                  <a:pt x="2534386" y="2062103"/>
                </a:cubicBezTo>
                <a:cubicBezTo>
                  <a:pt x="2338342" y="2071803"/>
                  <a:pt x="2199397" y="2064400"/>
                  <a:pt x="2054908" y="2062103"/>
                </a:cubicBezTo>
                <a:cubicBezTo>
                  <a:pt x="1910419" y="2059806"/>
                  <a:pt x="1626422" y="2092921"/>
                  <a:pt x="1438435" y="2062103"/>
                </a:cubicBezTo>
                <a:cubicBezTo>
                  <a:pt x="1250448" y="2031285"/>
                  <a:pt x="986060" y="2086021"/>
                  <a:pt x="616472" y="2062103"/>
                </a:cubicBezTo>
                <a:cubicBezTo>
                  <a:pt x="246884" y="2038185"/>
                  <a:pt x="296091" y="2044976"/>
                  <a:pt x="0" y="2062103"/>
                </a:cubicBezTo>
                <a:cubicBezTo>
                  <a:pt x="-11010" y="1810763"/>
                  <a:pt x="18281" y="1580431"/>
                  <a:pt x="0" y="1415977"/>
                </a:cubicBezTo>
                <a:cubicBezTo>
                  <a:pt x="-18281" y="1251523"/>
                  <a:pt x="-33820" y="1062967"/>
                  <a:pt x="0" y="728610"/>
                </a:cubicBezTo>
                <a:cubicBezTo>
                  <a:pt x="33820" y="394253"/>
                  <a:pt x="-19661" y="349994"/>
                  <a:pt x="0" y="0"/>
                </a:cubicBezTo>
                <a:close/>
              </a:path>
              <a:path w="6849692" h="2062103" stroke="0" extrusionOk="0">
                <a:moveTo>
                  <a:pt x="0" y="0"/>
                </a:moveTo>
                <a:cubicBezTo>
                  <a:pt x="314314" y="-13027"/>
                  <a:pt x="601606" y="-20443"/>
                  <a:pt x="753466" y="0"/>
                </a:cubicBezTo>
                <a:cubicBezTo>
                  <a:pt x="905326" y="20443"/>
                  <a:pt x="1295812" y="5154"/>
                  <a:pt x="1575429" y="0"/>
                </a:cubicBezTo>
                <a:cubicBezTo>
                  <a:pt x="1855046" y="-5154"/>
                  <a:pt x="2034453" y="-23787"/>
                  <a:pt x="2328895" y="0"/>
                </a:cubicBezTo>
                <a:cubicBezTo>
                  <a:pt x="2623337" y="23787"/>
                  <a:pt x="2794870" y="-3511"/>
                  <a:pt x="3082361" y="0"/>
                </a:cubicBezTo>
                <a:cubicBezTo>
                  <a:pt x="3369852" y="3511"/>
                  <a:pt x="3575059" y="21672"/>
                  <a:pt x="3767331" y="0"/>
                </a:cubicBezTo>
                <a:cubicBezTo>
                  <a:pt x="3959603" y="-21672"/>
                  <a:pt x="4365442" y="-22306"/>
                  <a:pt x="4520797" y="0"/>
                </a:cubicBezTo>
                <a:cubicBezTo>
                  <a:pt x="4676152" y="22306"/>
                  <a:pt x="4870297" y="-4667"/>
                  <a:pt x="5205766" y="0"/>
                </a:cubicBezTo>
                <a:cubicBezTo>
                  <a:pt x="5541235" y="4667"/>
                  <a:pt x="5514736" y="22713"/>
                  <a:pt x="5822238" y="0"/>
                </a:cubicBezTo>
                <a:cubicBezTo>
                  <a:pt x="6129740" y="-22713"/>
                  <a:pt x="6344709" y="-17448"/>
                  <a:pt x="6849692" y="0"/>
                </a:cubicBezTo>
                <a:cubicBezTo>
                  <a:pt x="6860343" y="321860"/>
                  <a:pt x="6861369" y="402201"/>
                  <a:pt x="6849692" y="687368"/>
                </a:cubicBezTo>
                <a:cubicBezTo>
                  <a:pt x="6838015" y="972535"/>
                  <a:pt x="6823429" y="1162923"/>
                  <a:pt x="6849692" y="1312872"/>
                </a:cubicBezTo>
                <a:cubicBezTo>
                  <a:pt x="6875955" y="1462821"/>
                  <a:pt x="6880628" y="1779935"/>
                  <a:pt x="6849692" y="2062103"/>
                </a:cubicBezTo>
                <a:cubicBezTo>
                  <a:pt x="6654728" y="2095812"/>
                  <a:pt x="6507122" y="2048064"/>
                  <a:pt x="6164723" y="2062103"/>
                </a:cubicBezTo>
                <a:cubicBezTo>
                  <a:pt x="5822324" y="2076142"/>
                  <a:pt x="5870577" y="2049562"/>
                  <a:pt x="5616747" y="2062103"/>
                </a:cubicBezTo>
                <a:cubicBezTo>
                  <a:pt x="5362917" y="2074644"/>
                  <a:pt x="5130984" y="2055292"/>
                  <a:pt x="5000275" y="2062103"/>
                </a:cubicBezTo>
                <a:cubicBezTo>
                  <a:pt x="4869566" y="2068914"/>
                  <a:pt x="4729537" y="2043879"/>
                  <a:pt x="4520797" y="2062103"/>
                </a:cubicBezTo>
                <a:cubicBezTo>
                  <a:pt x="4312057" y="2080327"/>
                  <a:pt x="4134367" y="2081719"/>
                  <a:pt x="3835828" y="2062103"/>
                </a:cubicBezTo>
                <a:cubicBezTo>
                  <a:pt x="3537289" y="2042487"/>
                  <a:pt x="3385355" y="2045283"/>
                  <a:pt x="3013864" y="2062103"/>
                </a:cubicBezTo>
                <a:cubicBezTo>
                  <a:pt x="2642373" y="2078923"/>
                  <a:pt x="2472799" y="2061335"/>
                  <a:pt x="2328895" y="2062103"/>
                </a:cubicBezTo>
                <a:cubicBezTo>
                  <a:pt x="2184991" y="2062871"/>
                  <a:pt x="1879859" y="2031717"/>
                  <a:pt x="1575429" y="2062103"/>
                </a:cubicBezTo>
                <a:cubicBezTo>
                  <a:pt x="1270999" y="2092489"/>
                  <a:pt x="1171466" y="2088876"/>
                  <a:pt x="958957" y="2062103"/>
                </a:cubicBezTo>
                <a:cubicBezTo>
                  <a:pt x="746448" y="2035330"/>
                  <a:pt x="235804" y="2057067"/>
                  <a:pt x="0" y="2062103"/>
                </a:cubicBezTo>
                <a:cubicBezTo>
                  <a:pt x="8511" y="1774181"/>
                  <a:pt x="-488" y="1602856"/>
                  <a:pt x="0" y="1436598"/>
                </a:cubicBezTo>
                <a:cubicBezTo>
                  <a:pt x="488" y="1270341"/>
                  <a:pt x="35608" y="1037329"/>
                  <a:pt x="0" y="707989"/>
                </a:cubicBezTo>
                <a:cubicBezTo>
                  <a:pt x="-35608" y="378649"/>
                  <a:pt x="-8762" y="268851"/>
                  <a:pt x="0" y="0"/>
                </a:cubicBezTo>
                <a:close/>
              </a:path>
            </a:pathLst>
          </a:custGeom>
          <a:solidFill>
            <a:schemeClr val="accent4">
              <a:lumMod val="20000"/>
              <a:lumOff val="80000"/>
              <a:alpha val="71000"/>
            </a:schemeClr>
          </a:solidFill>
          <a:ln w="28575">
            <a:headEnd/>
            <a:tailEnd/>
            <a:extLst>
              <a:ext uri="{C807C97D-BFC1-408E-A445-0C87EB9F89A2}">
                <ask:lineSketchStyleProps xmlns="" xmlns:ask="http://schemas.microsoft.com/office/drawing/2018/sketchyshapes" sd="2889937880">
                  <a:prstGeom prst="rect">
                    <a:avLst/>
                  </a:prstGeom>
                  <ask:type>
                    <ask:lineSketchFreehand/>
                  </ask:type>
                </ask:lineSketchStyleProps>
              </a:ext>
            </a:extLst>
          </a:ln>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sz="4267" b="1" i="1">
                <a:latin typeface="Times New Roman" panose="02020603050405020304" pitchFamily="18" charset="0"/>
                <a:cs typeface="Times New Roman" panose="02020603050405020304" pitchFamily="18" charset="0"/>
              </a:rPr>
              <a:t>	Cây cần nhiều ánh sáng: </a:t>
            </a:r>
            <a:r>
              <a:rPr lang="en-US" sz="4267">
                <a:latin typeface="Times New Roman" panose="02020603050405020304" pitchFamily="18" charset="0"/>
                <a:cs typeface="Times New Roman" panose="02020603050405020304" pitchFamily="18" charset="0"/>
              </a:rPr>
              <a:t>cây ăn quả, cây lúa, cây ngô, cây đậu, cây lấy gỗ. </a:t>
            </a:r>
          </a:p>
          <a:p>
            <a:pPr algn="just"/>
            <a:r>
              <a:rPr lang="en-US" sz="4267" b="1" i="1">
                <a:latin typeface="Times New Roman" panose="02020603050405020304" pitchFamily="18" charset="0"/>
                <a:cs typeface="Times New Roman" panose="02020603050405020304" pitchFamily="18" charset="0"/>
              </a:rPr>
              <a:t>	Cây cần ít ánh sáng:</a:t>
            </a:r>
            <a:r>
              <a:rPr lang="en-US" sz="4267">
                <a:latin typeface="Times New Roman" panose="02020603050405020304" pitchFamily="18" charset="0"/>
                <a:cs typeface="Times New Roman" panose="02020603050405020304" pitchFamily="18" charset="0"/>
              </a:rPr>
              <a:t> cây rừng, một số loài cỏ, cây lá lốt...</a:t>
            </a:r>
          </a:p>
        </p:txBody>
      </p:sp>
    </p:spTree>
    <p:extLst>
      <p:ext uri="{BB962C8B-B14F-4D97-AF65-F5344CB8AC3E}">
        <p14:creationId xmlns:p14="http://schemas.microsoft.com/office/powerpoint/2010/main" val="35909115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iterate type="lt">
                                    <p:tmPct val="10000"/>
                                  </p:iterate>
                                  <p:childTnLst>
                                    <p:set>
                                      <p:cBhvr>
                                        <p:cTn id="25" dur="1" fill="hold">
                                          <p:stCondLst>
                                            <p:cond delay="0"/>
                                          </p:stCondLst>
                                        </p:cTn>
                                        <p:tgtEl>
                                          <p:spTgt spid="44">
                                            <p:bg/>
                                          </p:spTgt>
                                        </p:tgtEl>
                                        <p:attrNameLst>
                                          <p:attrName>style.visibility</p:attrName>
                                        </p:attrNameLst>
                                      </p:cBhvr>
                                      <p:to>
                                        <p:strVal val="visible"/>
                                      </p:to>
                                    </p:set>
                                    <p:animEffect transition="in" filter="fade">
                                      <p:cBhvr>
                                        <p:cTn id="26" dur="500"/>
                                        <p:tgtEl>
                                          <p:spTgt spid="44">
                                            <p:bg/>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iterate type="lt">
                                    <p:tmPct val="10000"/>
                                  </p:iterate>
                                  <p:childTnLst>
                                    <p:set>
                                      <p:cBhvr>
                                        <p:cTn id="30" dur="1" fill="hold">
                                          <p:stCondLst>
                                            <p:cond delay="0"/>
                                          </p:stCondLst>
                                        </p:cTn>
                                        <p:tgtEl>
                                          <p:spTgt spid="44">
                                            <p:txEl>
                                              <p:pRg st="0" end="0"/>
                                            </p:txEl>
                                          </p:spTgt>
                                        </p:tgtEl>
                                        <p:attrNameLst>
                                          <p:attrName>style.visibility</p:attrName>
                                        </p:attrNameLst>
                                      </p:cBhvr>
                                      <p:to>
                                        <p:strVal val="visible"/>
                                      </p:to>
                                    </p:set>
                                    <p:animEffect transition="in" filter="fade">
                                      <p:cBhvr>
                                        <p:cTn id="31" dur="500"/>
                                        <p:tgtEl>
                                          <p:spTgt spid="44">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iterate type="lt">
                                    <p:tmPct val="10000"/>
                                  </p:iterate>
                                  <p:childTnLst>
                                    <p:set>
                                      <p:cBhvr>
                                        <p:cTn id="35" dur="1" fill="hold">
                                          <p:stCondLst>
                                            <p:cond delay="0"/>
                                          </p:stCondLst>
                                        </p:cTn>
                                        <p:tgtEl>
                                          <p:spTgt spid="44">
                                            <p:txEl>
                                              <p:pRg st="1" end="1"/>
                                            </p:txEl>
                                          </p:spTgt>
                                        </p:tgtEl>
                                        <p:attrNameLst>
                                          <p:attrName>style.visibility</p:attrName>
                                        </p:attrNameLst>
                                      </p:cBhvr>
                                      <p:to>
                                        <p:strVal val="visible"/>
                                      </p:to>
                                    </p:set>
                                    <p:animEffect transition="in" filter="fade">
                                      <p:cBhvr>
                                        <p:cTn id="36"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36365"/>
            <a:ext cx="10994037" cy="748988"/>
          </a:xfrm>
          <a:prstGeom prst="rect">
            <a:avLst/>
          </a:prstGeom>
          <a:noFill/>
        </p:spPr>
        <p:txBody>
          <a:bodyPr wrap="square" rtlCol="0">
            <a:spAutoFit/>
          </a:bodyPr>
          <a:lstStyle/>
          <a:p>
            <a:pPr lvl="0" algn="ctr"/>
            <a:r>
              <a:rPr lang="en-US" altLang="zh-CN" sz="4267"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cần nhiều ánh sáng</a:t>
            </a:r>
            <a:endParaRPr lang="zh-CN" altLang="en-US" sz="4267"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pic>
        <p:nvPicPr>
          <p:cNvPr id="2" name="Picture 1">
            <a:extLst>
              <a:ext uri="{FF2B5EF4-FFF2-40B4-BE49-F238E27FC236}">
                <a16:creationId xmlns:a16="http://schemas.microsoft.com/office/drawing/2014/main" id="{7A616735-FE79-4892-9FA0-92457E48F070}"/>
              </a:ext>
            </a:extLst>
          </p:cNvPr>
          <p:cNvPicPr>
            <a:picLocks noChangeAspect="1"/>
          </p:cNvPicPr>
          <p:nvPr/>
        </p:nvPicPr>
        <p:blipFill rotWithShape="1">
          <a:blip r:embed="rId10"/>
          <a:srcRect l="1" r="49999"/>
          <a:stretch/>
        </p:blipFill>
        <p:spPr>
          <a:xfrm>
            <a:off x="269935" y="911578"/>
            <a:ext cx="3653367" cy="50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42259"/>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ăn quả</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21" name="Picture 20">
            <a:extLst>
              <a:ext uri="{FF2B5EF4-FFF2-40B4-BE49-F238E27FC236}">
                <a16:creationId xmlns:a16="http://schemas.microsoft.com/office/drawing/2014/main" id="{52905FD5-38DE-42AE-9771-2AB1A7B59290}"/>
              </a:ext>
            </a:extLst>
          </p:cNvPr>
          <p:cNvPicPr>
            <a:picLocks noChangeAspect="1"/>
          </p:cNvPicPr>
          <p:nvPr/>
        </p:nvPicPr>
        <p:blipFill rotWithShape="1">
          <a:blip r:embed="rId10"/>
          <a:srcRect l="52070"/>
          <a:stretch/>
        </p:blipFill>
        <p:spPr>
          <a:xfrm>
            <a:off x="4193237" y="911578"/>
            <a:ext cx="3809759" cy="50348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5E3E3667-1EEE-4D37-88A9-60F622F658A0}"/>
              </a:ext>
            </a:extLst>
          </p:cNvPr>
          <p:cNvPicPr>
            <a:picLocks noChangeAspect="1"/>
          </p:cNvPicPr>
          <p:nvPr/>
        </p:nvPicPr>
        <p:blipFill>
          <a:blip r:embed="rId11"/>
          <a:stretch>
            <a:fillRect/>
          </a:stretch>
        </p:blipFill>
        <p:spPr>
          <a:xfrm>
            <a:off x="8272929" y="911576"/>
            <a:ext cx="3649136" cy="50348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Picture 21">
            <a:extLst>
              <a:ext uri="{FF2B5EF4-FFF2-40B4-BE49-F238E27FC236}">
                <a16:creationId xmlns:a16="http://schemas.microsoft.com/office/drawing/2014/main" id="{17EB4936-0512-4272-954A-BDFDD5C43085}"/>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4290471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472"/>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167"/>
                            </p:stCondLst>
                            <p:childTnLst>
                              <p:par>
                                <p:cTn id="38" presetID="53" presetClass="entr" presetSubtype="16"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22"/>
                                        </p:tgtEl>
                                        <p:attrNameLst>
                                          <p:attrName>r</p:attrName>
                                        </p:attrNameLst>
                                      </p:cBhvr>
                                    </p:animRot>
                                    <p:animRot by="-240000">
                                      <p:cBhvr>
                                        <p:cTn id="45" dur="150" fill="hold">
                                          <p:stCondLst>
                                            <p:cond delay="150"/>
                                          </p:stCondLst>
                                        </p:cTn>
                                        <p:tgtEl>
                                          <p:spTgt spid="22"/>
                                        </p:tgtEl>
                                        <p:attrNameLst>
                                          <p:attrName>r</p:attrName>
                                        </p:attrNameLst>
                                      </p:cBhvr>
                                    </p:animRot>
                                    <p:animRot by="240000">
                                      <p:cBhvr>
                                        <p:cTn id="46" dur="150" fill="hold">
                                          <p:stCondLst>
                                            <p:cond delay="300"/>
                                          </p:stCondLst>
                                        </p:cTn>
                                        <p:tgtEl>
                                          <p:spTgt spid="22"/>
                                        </p:tgtEl>
                                        <p:attrNameLst>
                                          <p:attrName>r</p:attrName>
                                        </p:attrNameLst>
                                      </p:cBhvr>
                                    </p:animRot>
                                    <p:animRot by="-240000">
                                      <p:cBhvr>
                                        <p:cTn id="47" dur="150" fill="hold">
                                          <p:stCondLst>
                                            <p:cond delay="450"/>
                                          </p:stCondLst>
                                        </p:cTn>
                                        <p:tgtEl>
                                          <p:spTgt spid="22"/>
                                        </p:tgtEl>
                                        <p:attrNameLst>
                                          <p:attrName>r</p:attrName>
                                        </p:attrNameLst>
                                      </p:cBhvr>
                                    </p:animRot>
                                    <p:animRot by="120000">
                                      <p:cBhvr>
                                        <p:cTn id="48" dur="150" fill="hold">
                                          <p:stCondLst>
                                            <p:cond delay="600"/>
                                          </p:stCondLst>
                                        </p:cTn>
                                        <p:tgtEl>
                                          <p:spTgt spid="22"/>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par>
                          <p:cTn id="56" fill="hold">
                            <p:stCondLst>
                              <p:cond delay="500"/>
                            </p:stCondLst>
                            <p:childTnLst>
                              <p:par>
                                <p:cTn id="57" presetID="53" presetClass="entr" presetSubtype="16"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fltVal val="0"/>
                                          </p:val>
                                        </p:tav>
                                        <p:tav tm="100000">
                                          <p:val>
                                            <p:strVal val="#ppt_h"/>
                                          </p:val>
                                        </p:tav>
                                      </p:tavLst>
                                    </p:anim>
                                    <p:animEffect transition="in" filter="fade">
                                      <p:cBhvr>
                                        <p:cTn id="61" dur="500"/>
                                        <p:tgtEl>
                                          <p:spTgt spid="21"/>
                                        </p:tgtEl>
                                      </p:cBhvr>
                                    </p:animEffect>
                                  </p:childTnLst>
                                </p:cTn>
                              </p:par>
                            </p:childTnLst>
                          </p:cTn>
                        </p:par>
                        <p:par>
                          <p:cTn id="62" fill="hold">
                            <p:stCondLst>
                              <p:cond delay="1000"/>
                            </p:stCondLst>
                            <p:childTnLst>
                              <p:par>
                                <p:cTn id="63" presetID="53" presetClass="entr" presetSubtype="16" fill="hold" nodeType="afterEffect">
                                  <p:stCondLst>
                                    <p:cond delay="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fill="hold"/>
                                        <p:tgtEl>
                                          <p:spTgt spid="3"/>
                                        </p:tgtEl>
                                        <p:attrNameLst>
                                          <p:attrName>ppt_w</p:attrName>
                                        </p:attrNameLst>
                                      </p:cBhvr>
                                      <p:tavLst>
                                        <p:tav tm="0">
                                          <p:val>
                                            <p:fltVal val="0"/>
                                          </p:val>
                                        </p:tav>
                                        <p:tav tm="100000">
                                          <p:val>
                                            <p:strVal val="#ppt_w"/>
                                          </p:val>
                                        </p:tav>
                                      </p:tavLst>
                                    </p:anim>
                                    <p:anim calcmode="lin" valueType="num">
                                      <p:cBhvr>
                                        <p:cTn id="66" dur="500" fill="hold"/>
                                        <p:tgtEl>
                                          <p:spTgt spid="3"/>
                                        </p:tgtEl>
                                        <p:attrNameLst>
                                          <p:attrName>ppt_h</p:attrName>
                                        </p:attrNameLst>
                                      </p:cBhvr>
                                      <p:tavLst>
                                        <p:tav tm="0">
                                          <p:val>
                                            <p:fltVal val="0"/>
                                          </p:val>
                                        </p:tav>
                                        <p:tav tm="100000">
                                          <p:val>
                                            <p:strVal val="#ppt_h"/>
                                          </p:val>
                                        </p:tav>
                                      </p:tavLst>
                                    </p:anim>
                                    <p:animEffect transition="in" filter="fade">
                                      <p:cBhvr>
                                        <p:cTn id="6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cần nhiều ánh sáng</a:t>
            </a:r>
            <a:endParaRPr lang="zh-CN" altLang="en-US" sz="4267"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42259"/>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lương thực</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4" name="Picture 3">
            <a:extLst>
              <a:ext uri="{FF2B5EF4-FFF2-40B4-BE49-F238E27FC236}">
                <a16:creationId xmlns:a16="http://schemas.microsoft.com/office/drawing/2014/main" id="{EE3CE1E6-0C99-4DA2-BAB8-7B0FDB645E75}"/>
              </a:ext>
            </a:extLst>
          </p:cNvPr>
          <p:cNvPicPr>
            <a:picLocks noChangeAspect="1"/>
          </p:cNvPicPr>
          <p:nvPr/>
        </p:nvPicPr>
        <p:blipFill>
          <a:blip r:embed="rId10"/>
          <a:stretch>
            <a:fillRect/>
          </a:stretch>
        </p:blipFill>
        <p:spPr>
          <a:xfrm>
            <a:off x="334540" y="958851"/>
            <a:ext cx="5395872" cy="4940300"/>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9C40764-68E6-4A40-ACF1-99B6802ADFA7}"/>
              </a:ext>
            </a:extLst>
          </p:cNvPr>
          <p:cNvPicPr>
            <a:picLocks noChangeAspect="1"/>
          </p:cNvPicPr>
          <p:nvPr/>
        </p:nvPicPr>
        <p:blipFill>
          <a:blip r:embed="rId11"/>
          <a:stretch>
            <a:fillRect/>
          </a:stretch>
        </p:blipFill>
        <p:spPr>
          <a:xfrm>
            <a:off x="6064952" y="958851"/>
            <a:ext cx="5792507" cy="4940300"/>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FED50A5D-ED06-4A03-942A-144CFF913EC0}"/>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18152019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472"/>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278"/>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18"/>
                                        </p:tgtEl>
                                        <p:attrNameLst>
                                          <p:attrName>r</p:attrName>
                                        </p:attrNameLst>
                                      </p:cBhvr>
                                    </p:animRot>
                                    <p:animRot by="-240000">
                                      <p:cBhvr>
                                        <p:cTn id="45" dur="150" fill="hold">
                                          <p:stCondLst>
                                            <p:cond delay="150"/>
                                          </p:stCondLst>
                                        </p:cTn>
                                        <p:tgtEl>
                                          <p:spTgt spid="18"/>
                                        </p:tgtEl>
                                        <p:attrNameLst>
                                          <p:attrName>r</p:attrName>
                                        </p:attrNameLst>
                                      </p:cBhvr>
                                    </p:animRot>
                                    <p:animRot by="240000">
                                      <p:cBhvr>
                                        <p:cTn id="46" dur="150" fill="hold">
                                          <p:stCondLst>
                                            <p:cond delay="300"/>
                                          </p:stCondLst>
                                        </p:cTn>
                                        <p:tgtEl>
                                          <p:spTgt spid="18"/>
                                        </p:tgtEl>
                                        <p:attrNameLst>
                                          <p:attrName>r</p:attrName>
                                        </p:attrNameLst>
                                      </p:cBhvr>
                                    </p:animRot>
                                    <p:animRot by="-240000">
                                      <p:cBhvr>
                                        <p:cTn id="47" dur="150" fill="hold">
                                          <p:stCondLst>
                                            <p:cond delay="450"/>
                                          </p:stCondLst>
                                        </p:cTn>
                                        <p:tgtEl>
                                          <p:spTgt spid="18"/>
                                        </p:tgtEl>
                                        <p:attrNameLst>
                                          <p:attrName>r</p:attrName>
                                        </p:attrNameLst>
                                      </p:cBhvr>
                                    </p:animRot>
                                    <p:animRot by="120000">
                                      <p:cBhvr>
                                        <p:cTn id="48" dur="150" fill="hold">
                                          <p:stCondLst>
                                            <p:cond delay="600"/>
                                          </p:stCondLst>
                                        </p:cTn>
                                        <p:tgtEl>
                                          <p:spTgt spid="18"/>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heel(1)">
                                      <p:cBhvr>
                                        <p:cTn id="53" dur="2000"/>
                                        <p:tgtEl>
                                          <p:spTgt spid="4"/>
                                        </p:tgtEl>
                                      </p:cBhvr>
                                    </p:animEffect>
                                  </p:childTnLst>
                                </p:cTn>
                              </p:par>
                            </p:childTnLst>
                          </p:cTn>
                        </p:par>
                        <p:par>
                          <p:cTn id="54" fill="hold">
                            <p:stCondLst>
                              <p:cond delay="2000"/>
                            </p:stCondLst>
                            <p:childTnLst>
                              <p:par>
                                <p:cTn id="55" presetID="21" presetClass="entr" presetSubtype="1"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heel(1)">
                                      <p:cBhvr>
                                        <p:cTn id="5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cần nhiều ánh sáng</a:t>
            </a:r>
            <a:endParaRPr lang="zh-CN" altLang="en-US" sz="4267"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42259"/>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đậu</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2" name="Picture 1">
            <a:extLst>
              <a:ext uri="{FF2B5EF4-FFF2-40B4-BE49-F238E27FC236}">
                <a16:creationId xmlns:a16="http://schemas.microsoft.com/office/drawing/2014/main" id="{B2C06133-F1DF-4A9F-B5AD-B4DF7D6C9069}"/>
              </a:ext>
            </a:extLst>
          </p:cNvPr>
          <p:cNvPicPr>
            <a:picLocks noChangeAspect="1"/>
          </p:cNvPicPr>
          <p:nvPr/>
        </p:nvPicPr>
        <p:blipFill>
          <a:blip r:embed="rId10"/>
          <a:stretch>
            <a:fillRect/>
          </a:stretch>
        </p:blipFill>
        <p:spPr>
          <a:xfrm>
            <a:off x="358815" y="1017968"/>
            <a:ext cx="5447400" cy="48220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Picture 2">
            <a:extLst>
              <a:ext uri="{FF2B5EF4-FFF2-40B4-BE49-F238E27FC236}">
                <a16:creationId xmlns:a16="http://schemas.microsoft.com/office/drawing/2014/main" id="{209B20F4-B9F2-489B-B9AC-E6A85D8A6E59}"/>
              </a:ext>
            </a:extLst>
          </p:cNvPr>
          <p:cNvPicPr>
            <a:picLocks noChangeAspect="1"/>
          </p:cNvPicPr>
          <p:nvPr/>
        </p:nvPicPr>
        <p:blipFill>
          <a:blip r:embed="rId11"/>
          <a:stretch>
            <a:fillRect/>
          </a:stretch>
        </p:blipFill>
        <p:spPr>
          <a:xfrm>
            <a:off x="6166754" y="1017968"/>
            <a:ext cx="5703159" cy="48220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8" name="Picture 17">
            <a:extLst>
              <a:ext uri="{FF2B5EF4-FFF2-40B4-BE49-F238E27FC236}">
                <a16:creationId xmlns:a16="http://schemas.microsoft.com/office/drawing/2014/main" id="{FA7D02EE-0ED4-4970-9D34-F78EE3AC576E}"/>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25477318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472"/>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111"/>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18"/>
                                        </p:tgtEl>
                                        <p:attrNameLst>
                                          <p:attrName>r</p:attrName>
                                        </p:attrNameLst>
                                      </p:cBhvr>
                                    </p:animRot>
                                    <p:animRot by="-240000">
                                      <p:cBhvr>
                                        <p:cTn id="45" dur="150" fill="hold">
                                          <p:stCondLst>
                                            <p:cond delay="150"/>
                                          </p:stCondLst>
                                        </p:cTn>
                                        <p:tgtEl>
                                          <p:spTgt spid="18"/>
                                        </p:tgtEl>
                                        <p:attrNameLst>
                                          <p:attrName>r</p:attrName>
                                        </p:attrNameLst>
                                      </p:cBhvr>
                                    </p:animRot>
                                    <p:animRot by="240000">
                                      <p:cBhvr>
                                        <p:cTn id="46" dur="150" fill="hold">
                                          <p:stCondLst>
                                            <p:cond delay="300"/>
                                          </p:stCondLst>
                                        </p:cTn>
                                        <p:tgtEl>
                                          <p:spTgt spid="18"/>
                                        </p:tgtEl>
                                        <p:attrNameLst>
                                          <p:attrName>r</p:attrName>
                                        </p:attrNameLst>
                                      </p:cBhvr>
                                    </p:animRot>
                                    <p:animRot by="-240000">
                                      <p:cBhvr>
                                        <p:cTn id="47" dur="150" fill="hold">
                                          <p:stCondLst>
                                            <p:cond delay="450"/>
                                          </p:stCondLst>
                                        </p:cTn>
                                        <p:tgtEl>
                                          <p:spTgt spid="18"/>
                                        </p:tgtEl>
                                        <p:attrNameLst>
                                          <p:attrName>r</p:attrName>
                                        </p:attrNameLst>
                                      </p:cBhvr>
                                    </p:animRot>
                                    <p:animRot by="120000">
                                      <p:cBhvr>
                                        <p:cTn id="48" dur="150" fill="hold">
                                          <p:stCondLst>
                                            <p:cond delay="600"/>
                                          </p:stCondLst>
                                        </p:cTn>
                                        <p:tgtEl>
                                          <p:spTgt spid="18"/>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randombar(horizontal)">
                                      <p:cBhvr>
                                        <p:cTn id="53" dur="500"/>
                                        <p:tgtEl>
                                          <p:spTgt spid="2"/>
                                        </p:tgtEl>
                                      </p:cBhvr>
                                    </p:animEffect>
                                  </p:childTnLst>
                                </p:cTn>
                              </p:par>
                            </p:childTnLst>
                          </p:cTn>
                        </p:par>
                        <p:par>
                          <p:cTn id="54" fill="hold">
                            <p:stCondLst>
                              <p:cond delay="500"/>
                            </p:stCondLst>
                            <p:childTnLst>
                              <p:par>
                                <p:cTn id="55" presetID="14" presetClass="entr" presetSubtype="10"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randombar(horizontal)">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cần nhiều ánh sáng</a:t>
            </a:r>
            <a:endParaRPr lang="zh-CN" altLang="en-US" sz="4267"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42259"/>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lấy gỗ</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4" name="Picture 3">
            <a:extLst>
              <a:ext uri="{FF2B5EF4-FFF2-40B4-BE49-F238E27FC236}">
                <a16:creationId xmlns:a16="http://schemas.microsoft.com/office/drawing/2014/main" id="{B2000D9F-D8B4-4469-95E6-340ABB8AC652}"/>
              </a:ext>
            </a:extLst>
          </p:cNvPr>
          <p:cNvPicPr>
            <a:picLocks noChangeAspect="1"/>
          </p:cNvPicPr>
          <p:nvPr/>
        </p:nvPicPr>
        <p:blipFill>
          <a:blip r:embed="rId10"/>
          <a:stretch>
            <a:fillRect/>
          </a:stretch>
        </p:blipFill>
        <p:spPr>
          <a:xfrm>
            <a:off x="320677" y="929699"/>
            <a:ext cx="5485604" cy="49986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04152CA0-9F69-493D-867A-AECB1B147ACD}"/>
              </a:ext>
            </a:extLst>
          </p:cNvPr>
          <p:cNvPicPr>
            <a:picLocks noChangeAspect="1"/>
          </p:cNvPicPr>
          <p:nvPr/>
        </p:nvPicPr>
        <p:blipFill>
          <a:blip r:embed="rId11"/>
          <a:stretch>
            <a:fillRect/>
          </a:stretch>
        </p:blipFill>
        <p:spPr>
          <a:xfrm>
            <a:off x="6126956" y="929701"/>
            <a:ext cx="5744368" cy="499860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92B369E1-1E5D-4B6D-8941-60880B8DF6E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215682896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472"/>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167"/>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18"/>
                                        </p:tgtEl>
                                        <p:attrNameLst>
                                          <p:attrName>r</p:attrName>
                                        </p:attrNameLst>
                                      </p:cBhvr>
                                    </p:animRot>
                                    <p:animRot by="-240000">
                                      <p:cBhvr>
                                        <p:cTn id="45" dur="150" fill="hold">
                                          <p:stCondLst>
                                            <p:cond delay="150"/>
                                          </p:stCondLst>
                                        </p:cTn>
                                        <p:tgtEl>
                                          <p:spTgt spid="18"/>
                                        </p:tgtEl>
                                        <p:attrNameLst>
                                          <p:attrName>r</p:attrName>
                                        </p:attrNameLst>
                                      </p:cBhvr>
                                    </p:animRot>
                                    <p:animRot by="240000">
                                      <p:cBhvr>
                                        <p:cTn id="46" dur="150" fill="hold">
                                          <p:stCondLst>
                                            <p:cond delay="300"/>
                                          </p:stCondLst>
                                        </p:cTn>
                                        <p:tgtEl>
                                          <p:spTgt spid="18"/>
                                        </p:tgtEl>
                                        <p:attrNameLst>
                                          <p:attrName>r</p:attrName>
                                        </p:attrNameLst>
                                      </p:cBhvr>
                                    </p:animRot>
                                    <p:animRot by="-240000">
                                      <p:cBhvr>
                                        <p:cTn id="47" dur="150" fill="hold">
                                          <p:stCondLst>
                                            <p:cond delay="450"/>
                                          </p:stCondLst>
                                        </p:cTn>
                                        <p:tgtEl>
                                          <p:spTgt spid="18"/>
                                        </p:tgtEl>
                                        <p:attrNameLst>
                                          <p:attrName>r</p:attrName>
                                        </p:attrNameLst>
                                      </p:cBhvr>
                                    </p:animRot>
                                    <p:animRot by="120000">
                                      <p:cBhvr>
                                        <p:cTn id="48" dur="150" fill="hold">
                                          <p:stCondLst>
                                            <p:cond delay="600"/>
                                          </p:stCondLst>
                                        </p:cTn>
                                        <p:tgtEl>
                                          <p:spTgt spid="18"/>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p:stCondLst>
                              <p:cond delay="500"/>
                            </p:stCondLst>
                            <p:childTnLst>
                              <p:par>
                                <p:cTn id="57" presetID="53" presetClass="entr" presetSubtype="16"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p:cTn id="59" dur="500" fill="hold"/>
                                        <p:tgtEl>
                                          <p:spTgt spid="5"/>
                                        </p:tgtEl>
                                        <p:attrNameLst>
                                          <p:attrName>ppt_w</p:attrName>
                                        </p:attrNameLst>
                                      </p:cBhvr>
                                      <p:tavLst>
                                        <p:tav tm="0">
                                          <p:val>
                                            <p:fltVal val="0"/>
                                          </p:val>
                                        </p:tav>
                                        <p:tav tm="100000">
                                          <p:val>
                                            <p:strVal val="#ppt_w"/>
                                          </p:val>
                                        </p:tav>
                                      </p:tavLst>
                                    </p:anim>
                                    <p:anim calcmode="lin" valueType="num">
                                      <p:cBhvr>
                                        <p:cTn id="60" dur="500" fill="hold"/>
                                        <p:tgtEl>
                                          <p:spTgt spid="5"/>
                                        </p:tgtEl>
                                        <p:attrNameLst>
                                          <p:attrName>ppt_h</p:attrName>
                                        </p:attrNameLst>
                                      </p:cBhvr>
                                      <p:tavLst>
                                        <p:tav tm="0">
                                          <p:val>
                                            <p:fltVal val="0"/>
                                          </p:val>
                                        </p:tav>
                                        <p:tav tm="100000">
                                          <p:val>
                                            <p:strVal val="#ppt_h"/>
                                          </p:val>
                                        </p:tav>
                                      </p:tavLst>
                                    </p:anim>
                                    <p:animEffect transition="in" filter="fade">
                                      <p:cBhvr>
                                        <p:cTn id="6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00B050"/>
                </a:solidFill>
                <a:latin typeface="Times New Roman" panose="02020603050405020304" pitchFamily="18" charset="0"/>
                <a:ea typeface="造字工房悦黑演示版常规体" pitchFamily="50" charset="-122"/>
                <a:cs typeface="Times New Roman" panose="02020603050405020304" pitchFamily="18" charset="0"/>
              </a:rPr>
              <a:t>Cây cần ít ánh sáng</a:t>
            </a:r>
            <a:endParaRPr lang="zh-CN" altLang="en-US" sz="4267" dirty="0">
              <a:solidFill>
                <a:srgbClr val="00B050"/>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80963"/>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Lá lốt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2" name="Picture 1">
            <a:extLst>
              <a:ext uri="{FF2B5EF4-FFF2-40B4-BE49-F238E27FC236}">
                <a16:creationId xmlns:a16="http://schemas.microsoft.com/office/drawing/2014/main" id="{A1593F3E-F7B2-49B5-8FB8-C0AA03F4DE53}"/>
              </a:ext>
            </a:extLst>
          </p:cNvPr>
          <p:cNvPicPr>
            <a:picLocks noChangeAspect="1"/>
          </p:cNvPicPr>
          <p:nvPr/>
        </p:nvPicPr>
        <p:blipFill>
          <a:blip r:embed="rId10"/>
          <a:stretch>
            <a:fillRect/>
          </a:stretch>
        </p:blipFill>
        <p:spPr>
          <a:xfrm>
            <a:off x="1156846" y="889000"/>
            <a:ext cx="9878309" cy="5080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a:extLst>
              <a:ext uri="{FF2B5EF4-FFF2-40B4-BE49-F238E27FC236}">
                <a16:creationId xmlns:a16="http://schemas.microsoft.com/office/drawing/2014/main" id="{A49FBDFC-A0AA-4FD4-B20E-2E4F55A6CCBF}"/>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40873673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389"/>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18"/>
                                        </p:tgtEl>
                                        <p:attrNameLst>
                                          <p:attrName>r</p:attrName>
                                        </p:attrNameLst>
                                      </p:cBhvr>
                                    </p:animRot>
                                    <p:animRot by="-240000">
                                      <p:cBhvr>
                                        <p:cTn id="45" dur="150" fill="hold">
                                          <p:stCondLst>
                                            <p:cond delay="150"/>
                                          </p:stCondLst>
                                        </p:cTn>
                                        <p:tgtEl>
                                          <p:spTgt spid="18"/>
                                        </p:tgtEl>
                                        <p:attrNameLst>
                                          <p:attrName>r</p:attrName>
                                        </p:attrNameLst>
                                      </p:cBhvr>
                                    </p:animRot>
                                    <p:animRot by="240000">
                                      <p:cBhvr>
                                        <p:cTn id="46" dur="150" fill="hold">
                                          <p:stCondLst>
                                            <p:cond delay="300"/>
                                          </p:stCondLst>
                                        </p:cTn>
                                        <p:tgtEl>
                                          <p:spTgt spid="18"/>
                                        </p:tgtEl>
                                        <p:attrNameLst>
                                          <p:attrName>r</p:attrName>
                                        </p:attrNameLst>
                                      </p:cBhvr>
                                    </p:animRot>
                                    <p:animRot by="-240000">
                                      <p:cBhvr>
                                        <p:cTn id="47" dur="150" fill="hold">
                                          <p:stCondLst>
                                            <p:cond delay="450"/>
                                          </p:stCondLst>
                                        </p:cTn>
                                        <p:tgtEl>
                                          <p:spTgt spid="18"/>
                                        </p:tgtEl>
                                        <p:attrNameLst>
                                          <p:attrName>r</p:attrName>
                                        </p:attrNameLst>
                                      </p:cBhvr>
                                    </p:animRot>
                                    <p:animRot by="120000">
                                      <p:cBhvr>
                                        <p:cTn id="48" dur="150" fill="hold">
                                          <p:stCondLst>
                                            <p:cond delay="600"/>
                                          </p:stCondLst>
                                        </p:cTn>
                                        <p:tgtEl>
                                          <p:spTgt spid="18"/>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00B050"/>
                </a:solidFill>
                <a:latin typeface="Times New Roman" panose="02020603050405020304" pitchFamily="18" charset="0"/>
                <a:ea typeface="造字工房悦黑演示版常规体" pitchFamily="50" charset="-122"/>
                <a:cs typeface="Times New Roman" panose="02020603050405020304" pitchFamily="18" charset="0"/>
              </a:rPr>
              <a:t>Cây cần ít ánh sáng</a:t>
            </a:r>
            <a:endParaRPr lang="zh-CN" altLang="en-US" sz="4267" dirty="0">
              <a:solidFill>
                <a:srgbClr val="00B050"/>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1279029" y="5984203"/>
            <a:ext cx="36382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Dương xỉ</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3" name="Picture 2">
            <a:extLst>
              <a:ext uri="{FF2B5EF4-FFF2-40B4-BE49-F238E27FC236}">
                <a16:creationId xmlns:a16="http://schemas.microsoft.com/office/drawing/2014/main" id="{593E980A-193B-4D37-8BB8-3F152D5A0BDB}"/>
              </a:ext>
            </a:extLst>
          </p:cNvPr>
          <p:cNvPicPr>
            <a:picLocks noChangeAspect="1"/>
          </p:cNvPicPr>
          <p:nvPr/>
        </p:nvPicPr>
        <p:blipFill>
          <a:blip r:embed="rId10"/>
          <a:stretch>
            <a:fillRect/>
          </a:stretch>
        </p:blipFill>
        <p:spPr>
          <a:xfrm>
            <a:off x="351889" y="901247"/>
            <a:ext cx="5492531" cy="50555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8BF7685C-DD1C-45FB-9679-E33078B0CDD5}"/>
              </a:ext>
            </a:extLst>
          </p:cNvPr>
          <p:cNvPicPr>
            <a:picLocks noChangeAspect="1"/>
          </p:cNvPicPr>
          <p:nvPr/>
        </p:nvPicPr>
        <p:blipFill rotWithShape="1">
          <a:blip r:embed="rId11"/>
          <a:srcRect l="21781"/>
          <a:stretch/>
        </p:blipFill>
        <p:spPr>
          <a:xfrm>
            <a:off x="6141278" y="835257"/>
            <a:ext cx="5696140" cy="51874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文本框 8">
            <a:extLst>
              <a:ext uri="{FF2B5EF4-FFF2-40B4-BE49-F238E27FC236}">
                <a16:creationId xmlns:a16="http://schemas.microsoft.com/office/drawing/2014/main" id="{E1F464DA-BA27-4BC4-9BCD-86E746959707}"/>
              </a:ext>
            </a:extLst>
          </p:cNvPr>
          <p:cNvSpPr txBox="1"/>
          <p:nvPr/>
        </p:nvSpPr>
        <p:spPr>
          <a:xfrm>
            <a:off x="7170223" y="6080963"/>
            <a:ext cx="36382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Nấm</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9" name="Picture 18">
            <a:extLst>
              <a:ext uri="{FF2B5EF4-FFF2-40B4-BE49-F238E27FC236}">
                <a16:creationId xmlns:a16="http://schemas.microsoft.com/office/drawing/2014/main" id="{B720201F-C937-4948-8978-707694327B4C}"/>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171795271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389"/>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056"/>
                            </p:stCondLst>
                            <p:childTnLst>
                              <p:par>
                                <p:cTn id="38" presetID="41" presetClass="entr" presetSubtype="0" fill="hold" grpId="0" nodeType="afterEffect">
                                  <p:stCondLst>
                                    <p:cond delay="0"/>
                                  </p:stCondLst>
                                  <p:iterate type="lt">
                                    <p:tmPct val="5556"/>
                                  </p:iterate>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8"/>
                                        </p:tgtEl>
                                        <p:attrNameLst>
                                          <p:attrName>ppt_y</p:attrName>
                                        </p:attrNameLst>
                                      </p:cBhvr>
                                      <p:tavLst>
                                        <p:tav tm="0">
                                          <p:val>
                                            <p:strVal val="#ppt_y"/>
                                          </p:val>
                                        </p:tav>
                                        <p:tav tm="100000">
                                          <p:val>
                                            <p:strVal val="#ppt_y"/>
                                          </p:val>
                                        </p:tav>
                                      </p:tavLst>
                                    </p:anim>
                                    <p:anim calcmode="lin" valueType="num">
                                      <p:cBhvr>
                                        <p:cTn id="42"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8"/>
                                        </p:tgtEl>
                                      </p:cBhvr>
                                    </p:animEffect>
                                  </p:childTnLst>
                                </p:cTn>
                              </p:par>
                            </p:childTnLst>
                          </p:cTn>
                        </p:par>
                        <p:par>
                          <p:cTn id="45" fill="hold">
                            <p:stCondLst>
                              <p:cond delay="2611"/>
                            </p:stCondLst>
                            <p:childTnLst>
                              <p:par>
                                <p:cTn id="46" presetID="53" presetClass="entr" presetSubtype="16"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32" presetClass="emph" presetSubtype="0" repeatCount="indefinite" fill="hold" nodeType="withEffect">
                                  <p:stCondLst>
                                    <p:cond delay="0"/>
                                  </p:stCondLst>
                                  <p:childTnLst>
                                    <p:animRot by="120000">
                                      <p:cBhvr>
                                        <p:cTn id="52" dur="75" fill="hold">
                                          <p:stCondLst>
                                            <p:cond delay="0"/>
                                          </p:stCondLst>
                                        </p:cTn>
                                        <p:tgtEl>
                                          <p:spTgt spid="19"/>
                                        </p:tgtEl>
                                        <p:attrNameLst>
                                          <p:attrName>r</p:attrName>
                                        </p:attrNameLst>
                                      </p:cBhvr>
                                    </p:animRot>
                                    <p:animRot by="-240000">
                                      <p:cBhvr>
                                        <p:cTn id="53" dur="150" fill="hold">
                                          <p:stCondLst>
                                            <p:cond delay="150"/>
                                          </p:stCondLst>
                                        </p:cTn>
                                        <p:tgtEl>
                                          <p:spTgt spid="19"/>
                                        </p:tgtEl>
                                        <p:attrNameLst>
                                          <p:attrName>r</p:attrName>
                                        </p:attrNameLst>
                                      </p:cBhvr>
                                    </p:animRot>
                                    <p:animRot by="240000">
                                      <p:cBhvr>
                                        <p:cTn id="54" dur="150" fill="hold">
                                          <p:stCondLst>
                                            <p:cond delay="300"/>
                                          </p:stCondLst>
                                        </p:cTn>
                                        <p:tgtEl>
                                          <p:spTgt spid="19"/>
                                        </p:tgtEl>
                                        <p:attrNameLst>
                                          <p:attrName>r</p:attrName>
                                        </p:attrNameLst>
                                      </p:cBhvr>
                                    </p:animRot>
                                    <p:animRot by="-240000">
                                      <p:cBhvr>
                                        <p:cTn id="55" dur="150" fill="hold">
                                          <p:stCondLst>
                                            <p:cond delay="450"/>
                                          </p:stCondLst>
                                        </p:cTn>
                                        <p:tgtEl>
                                          <p:spTgt spid="19"/>
                                        </p:tgtEl>
                                        <p:attrNameLst>
                                          <p:attrName>r</p:attrName>
                                        </p:attrNameLst>
                                      </p:cBhvr>
                                    </p:animRot>
                                    <p:animRot by="120000">
                                      <p:cBhvr>
                                        <p:cTn id="56" dur="150" fill="hold">
                                          <p:stCondLst>
                                            <p:cond delay="600"/>
                                          </p:stCondLst>
                                        </p:cTn>
                                        <p:tgtEl>
                                          <p:spTgt spid="19"/>
                                        </p:tgtEl>
                                        <p:attrNameLst>
                                          <p:attrName>r</p:attrName>
                                        </p:attrNameLst>
                                      </p:cBhvr>
                                    </p:animRot>
                                  </p:childTnLst>
                                </p:cTn>
                              </p:par>
                            </p:childTnLst>
                          </p:cTn>
                        </p:par>
                      </p:childTnLst>
                    </p:cTn>
                  </p:par>
                  <p:par>
                    <p:cTn id="57" fill="hold">
                      <p:stCondLst>
                        <p:cond delay="indefinite"/>
                      </p:stCondLst>
                      <p:childTnLst>
                        <p:par>
                          <p:cTn id="58" fill="hold">
                            <p:stCondLst>
                              <p:cond delay="0"/>
                            </p:stCondLst>
                            <p:childTnLst>
                              <p:par>
                                <p:cTn id="59" presetID="14" presetClass="entr" presetSubtype="10"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randombar(horizontal)">
                                      <p:cBhvr>
                                        <p:cTn id="61" dur="500"/>
                                        <p:tgtEl>
                                          <p:spTgt spid="3"/>
                                        </p:tgtEl>
                                      </p:cBhvr>
                                    </p:animEffect>
                                  </p:childTnLst>
                                </p:cTn>
                              </p:par>
                            </p:childTnLst>
                          </p:cTn>
                        </p:par>
                        <p:par>
                          <p:cTn id="62" fill="hold">
                            <p:stCondLst>
                              <p:cond delay="500"/>
                            </p:stCondLst>
                            <p:childTnLst>
                              <p:par>
                                <p:cTn id="63" presetID="14" presetClass="entr" presetSubtype="10" fill="hold"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randombar(horizontal)">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55033" y="3477686"/>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2379011" y="4374659"/>
            <a:ext cx="248291" cy="4592468"/>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8"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8"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8">
            <a:extLst>
              <a:ext uri="{FF2B5EF4-FFF2-40B4-BE49-F238E27FC236}">
                <a16:creationId xmlns:a16="http://schemas.microsoft.com/office/drawing/2014/main" id="{3C2CB06D-BCE1-4646-8B33-51CB66AE56E7}"/>
              </a:ext>
            </a:extLst>
          </p:cNvPr>
          <p:cNvSpPr txBox="1"/>
          <p:nvPr/>
        </p:nvSpPr>
        <p:spPr>
          <a:xfrm>
            <a:off x="598982" y="55717"/>
            <a:ext cx="10994037" cy="748988"/>
          </a:xfrm>
          <a:prstGeom prst="rect">
            <a:avLst/>
          </a:prstGeom>
          <a:noFill/>
        </p:spPr>
        <p:txBody>
          <a:bodyPr wrap="square" rtlCol="0">
            <a:spAutoFit/>
          </a:bodyPr>
          <a:lstStyle/>
          <a:p>
            <a:pPr lvl="0" algn="ctr"/>
            <a:r>
              <a:rPr lang="en-US" altLang="zh-CN" sz="4267" b="1">
                <a:solidFill>
                  <a:srgbClr val="00B050"/>
                </a:solidFill>
                <a:latin typeface="Times New Roman" panose="02020603050405020304" pitchFamily="18" charset="0"/>
                <a:ea typeface="造字工房悦黑演示版常规体" pitchFamily="50" charset="-122"/>
                <a:cs typeface="Times New Roman" panose="02020603050405020304" pitchFamily="18" charset="0"/>
              </a:rPr>
              <a:t>Cây cần ít ánh sáng</a:t>
            </a:r>
            <a:endParaRPr lang="zh-CN" altLang="en-US" sz="4267" dirty="0">
              <a:solidFill>
                <a:srgbClr val="00B050"/>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7" name="PA_图片 40">
            <a:extLst>
              <a:ext uri="{FF2B5EF4-FFF2-40B4-BE49-F238E27FC236}">
                <a16:creationId xmlns:a16="http://schemas.microsoft.com/office/drawing/2014/main" id="{189E573F-CD6B-4BAF-8312-2A4FD25F75EC}"/>
              </a:ext>
            </a:extLst>
          </p:cNvPr>
          <p:cNvPicPr>
            <a:picLocks noChangeAspect="1"/>
          </p:cNvPicPr>
          <p:nvPr>
            <p:custDataLst>
              <p:tags r:id="rId5"/>
            </p:custDataLst>
          </p:nvPr>
        </p:nvPicPr>
        <p:blipFill>
          <a:blip r:embed="rId9" cstate="screen">
            <a:extLst>
              <a:ext uri="{28A0092B-C50C-407E-A947-70E740481C1C}">
                <a14:useLocalDpi xmlns:a14="http://schemas.microsoft.com/office/drawing/2010/main"/>
              </a:ext>
            </a:extLst>
          </a:blip>
          <a:stretch>
            <a:fillRect/>
          </a:stretch>
        </p:blipFill>
        <p:spPr>
          <a:xfrm rot="1370491">
            <a:off x="154379" y="199654"/>
            <a:ext cx="907352" cy="695148"/>
          </a:xfrm>
          <a:prstGeom prst="rect">
            <a:avLst/>
          </a:prstGeom>
        </p:spPr>
      </p:pic>
      <p:sp>
        <p:nvSpPr>
          <p:cNvPr id="20" name="文本框 8">
            <a:extLst>
              <a:ext uri="{FF2B5EF4-FFF2-40B4-BE49-F238E27FC236}">
                <a16:creationId xmlns:a16="http://schemas.microsoft.com/office/drawing/2014/main" id="{54442A7D-9706-495E-94FD-007C7007D259}"/>
              </a:ext>
            </a:extLst>
          </p:cNvPr>
          <p:cNvSpPr txBox="1"/>
          <p:nvPr/>
        </p:nvSpPr>
        <p:spPr>
          <a:xfrm>
            <a:off x="3057676" y="6080963"/>
            <a:ext cx="6076648" cy="666786"/>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Cây hoa lan</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3" name="Picture 2">
            <a:extLst>
              <a:ext uri="{FF2B5EF4-FFF2-40B4-BE49-F238E27FC236}">
                <a16:creationId xmlns:a16="http://schemas.microsoft.com/office/drawing/2014/main" id="{1BE93089-CF5C-4F53-84A8-B72C4C59C08D}"/>
              </a:ext>
            </a:extLst>
          </p:cNvPr>
          <p:cNvPicPr>
            <a:picLocks noChangeAspect="1"/>
          </p:cNvPicPr>
          <p:nvPr/>
        </p:nvPicPr>
        <p:blipFill>
          <a:blip r:embed="rId10"/>
          <a:stretch>
            <a:fillRect/>
          </a:stretch>
        </p:blipFill>
        <p:spPr>
          <a:xfrm>
            <a:off x="932330" y="787854"/>
            <a:ext cx="10327341" cy="5287049"/>
          </a:xfrm>
          <a:prstGeom prst="rect">
            <a:avLst/>
          </a:prstGeom>
          <a:ln>
            <a:noFill/>
          </a:ln>
          <a:effectLst>
            <a:outerShdw blurRad="190500" algn="tl" rotWithShape="0">
              <a:srgbClr val="000000">
                <a:alpha val="70000"/>
              </a:srgbClr>
            </a:outerShdw>
          </a:effectLst>
        </p:spPr>
      </p:pic>
      <p:pic>
        <p:nvPicPr>
          <p:cNvPr id="11" name="Picture 10">
            <a:extLst>
              <a:ext uri="{FF2B5EF4-FFF2-40B4-BE49-F238E27FC236}">
                <a16:creationId xmlns:a16="http://schemas.microsoft.com/office/drawing/2014/main" id="{273E6084-D7F8-490A-8CA2-9D7954BD1449}"/>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6054429"/>
            <a:ext cx="1519196" cy="803572"/>
          </a:xfrm>
          <a:prstGeom prst="rect">
            <a:avLst/>
          </a:prstGeom>
        </p:spPr>
      </p:pic>
    </p:spTree>
    <p:extLst>
      <p:ext uri="{BB962C8B-B14F-4D97-AF65-F5344CB8AC3E}">
        <p14:creationId xmlns:p14="http://schemas.microsoft.com/office/powerpoint/2010/main" val="28143233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41" presetClass="entr" presetSubtype="0" fill="hold" grpId="0" nodeType="afterEffect">
                                  <p:stCondLst>
                                    <p:cond delay="0"/>
                                  </p:stCondLst>
                                  <p:iterate type="lt">
                                    <p:tmPct val="5556"/>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childTnLst>
                          </p:cTn>
                        </p:par>
                        <p:par>
                          <p:cTn id="29" fill="hold">
                            <p:stCondLst>
                              <p:cond delay="1389"/>
                            </p:stCondLst>
                            <p:childTnLst>
                              <p:par>
                                <p:cTn id="30" presetID="41" presetClass="entr" presetSubtype="0" fill="hold" grpId="0" nodeType="afterEffect">
                                  <p:stCondLst>
                                    <p:cond delay="0"/>
                                  </p:stCondLst>
                                  <p:iterate type="lt">
                                    <p:tmPct val="5556"/>
                                  </p:iterate>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anim calcmode="lin" valueType="num">
                                      <p:cBhvr>
                                        <p:cTn id="3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0"/>
                                        </p:tgtEl>
                                      </p:cBhvr>
                                    </p:animEffect>
                                  </p:childTnLst>
                                </p:cTn>
                              </p:par>
                            </p:childTnLst>
                          </p:cTn>
                        </p:par>
                        <p:par>
                          <p:cTn id="37" fill="hold">
                            <p:stCondLst>
                              <p:cond delay="2111"/>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32" presetClass="emph" presetSubtype="0" repeatCount="indefinite" fill="hold" nodeType="withEffect">
                                  <p:stCondLst>
                                    <p:cond delay="0"/>
                                  </p:stCondLst>
                                  <p:childTnLst>
                                    <p:animRot by="120000">
                                      <p:cBhvr>
                                        <p:cTn id="44" dur="75" fill="hold">
                                          <p:stCondLst>
                                            <p:cond delay="0"/>
                                          </p:stCondLst>
                                        </p:cTn>
                                        <p:tgtEl>
                                          <p:spTgt spid="11"/>
                                        </p:tgtEl>
                                        <p:attrNameLst>
                                          <p:attrName>r</p:attrName>
                                        </p:attrNameLst>
                                      </p:cBhvr>
                                    </p:animRot>
                                    <p:animRot by="-240000">
                                      <p:cBhvr>
                                        <p:cTn id="45" dur="150" fill="hold">
                                          <p:stCondLst>
                                            <p:cond delay="150"/>
                                          </p:stCondLst>
                                        </p:cTn>
                                        <p:tgtEl>
                                          <p:spTgt spid="11"/>
                                        </p:tgtEl>
                                        <p:attrNameLst>
                                          <p:attrName>r</p:attrName>
                                        </p:attrNameLst>
                                      </p:cBhvr>
                                    </p:animRot>
                                    <p:animRot by="240000">
                                      <p:cBhvr>
                                        <p:cTn id="46" dur="150" fill="hold">
                                          <p:stCondLst>
                                            <p:cond delay="300"/>
                                          </p:stCondLst>
                                        </p:cTn>
                                        <p:tgtEl>
                                          <p:spTgt spid="11"/>
                                        </p:tgtEl>
                                        <p:attrNameLst>
                                          <p:attrName>r</p:attrName>
                                        </p:attrNameLst>
                                      </p:cBhvr>
                                    </p:animRot>
                                    <p:animRot by="-240000">
                                      <p:cBhvr>
                                        <p:cTn id="47" dur="150" fill="hold">
                                          <p:stCondLst>
                                            <p:cond delay="450"/>
                                          </p:stCondLst>
                                        </p:cTn>
                                        <p:tgtEl>
                                          <p:spTgt spid="11"/>
                                        </p:tgtEl>
                                        <p:attrNameLst>
                                          <p:attrName>r</p:attrName>
                                        </p:attrNameLst>
                                      </p:cBhvr>
                                    </p:animRot>
                                    <p:animRot by="120000">
                                      <p:cBhvr>
                                        <p:cTn id="48" dur="150" fill="hold">
                                          <p:stCondLst>
                                            <p:cond delay="600"/>
                                          </p:stCondLst>
                                        </p:cTn>
                                        <p:tgtEl>
                                          <p:spTgt spid="11"/>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wheel(1)">
                                      <p:cBhvr>
                                        <p:cTn id="5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7"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pic>
        <p:nvPicPr>
          <p:cNvPr id="31" name="图片占位符 8">
            <a:extLst>
              <a:ext uri="{FF2B5EF4-FFF2-40B4-BE49-F238E27FC236}">
                <a16:creationId xmlns:a16="http://schemas.microsoft.com/office/drawing/2014/main" id="{C75DFF04-608F-4D88-9F31-DDCD4146B34F}"/>
              </a:ext>
            </a:extLst>
          </p:cNvPr>
          <p:cNvPicPr>
            <a:picLocks noGrp="1" noChangeAspect="1"/>
          </p:cNvPicPr>
          <p:nvPr/>
        </p:nvPicPr>
        <p:blipFill>
          <a:blip r:embed="rId8">
            <a:extLst>
              <a:ext uri="{28A0092B-C50C-407E-A947-70E740481C1C}">
                <a14:useLocalDpi xmlns:a14="http://schemas.microsoft.com/office/drawing/2010/main" val="0"/>
              </a:ext>
            </a:extLst>
          </a:blip>
          <a:srcRect t="3502" b="3502"/>
          <a:stretch/>
        </p:blipFill>
        <p:spPr>
          <a:xfrm>
            <a:off x="3359604" y="1872418"/>
            <a:ext cx="4689099" cy="5210481"/>
          </a:xfrm>
          <a:prstGeom prst="rect">
            <a:avLst/>
          </a:prstGeom>
        </p:spPr>
      </p:pic>
      <p:grpSp>
        <p:nvGrpSpPr>
          <p:cNvPr id="32" name="Group 31">
            <a:extLst>
              <a:ext uri="{FF2B5EF4-FFF2-40B4-BE49-F238E27FC236}">
                <a16:creationId xmlns:a16="http://schemas.microsoft.com/office/drawing/2014/main" id="{9B21573F-3D12-45D8-92BD-0E8497F4C3E5}"/>
              </a:ext>
            </a:extLst>
          </p:cNvPr>
          <p:cNvGrpSpPr/>
          <p:nvPr/>
        </p:nvGrpSpPr>
        <p:grpSpPr>
          <a:xfrm>
            <a:off x="1188434" y="100337"/>
            <a:ext cx="9815133" cy="2280006"/>
            <a:chOff x="2772693" y="1499679"/>
            <a:chExt cx="4824496" cy="1368152"/>
          </a:xfrm>
        </p:grpSpPr>
        <p:pic>
          <p:nvPicPr>
            <p:cNvPr id="33" name="Picture 6">
              <a:extLst>
                <a:ext uri="{FF2B5EF4-FFF2-40B4-BE49-F238E27FC236}">
                  <a16:creationId xmlns:a16="http://schemas.microsoft.com/office/drawing/2014/main" id="{490923F5-C14D-438E-97A6-61EAE13BA22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flipH="1">
              <a:off x="2772693" y="1499679"/>
              <a:ext cx="4824496" cy="1368152"/>
            </a:xfrm>
            <a:prstGeom prst="rect">
              <a:avLst/>
            </a:prstGeom>
          </p:spPr>
        </p:pic>
        <p:sp>
          <p:nvSpPr>
            <p:cNvPr id="38" name="TextBox 37">
              <a:extLst>
                <a:ext uri="{FF2B5EF4-FFF2-40B4-BE49-F238E27FC236}">
                  <a16:creationId xmlns:a16="http://schemas.microsoft.com/office/drawing/2014/main" id="{F7DBCEBF-93D6-4EC5-9F74-8279779F647F}"/>
                </a:ext>
              </a:extLst>
            </p:cNvPr>
            <p:cNvSpPr txBox="1"/>
            <p:nvPr/>
          </p:nvSpPr>
          <p:spPr>
            <a:xfrm>
              <a:off x="2917087" y="1574618"/>
              <a:ext cx="4379155" cy="843476"/>
            </a:xfrm>
            <a:prstGeom prst="rect">
              <a:avLst/>
            </a:prstGeom>
            <a:noFill/>
          </p:spPr>
          <p:txBody>
            <a:bodyPr wrap="square">
              <a:spAutoFit/>
            </a:bodyPr>
            <a:lstStyle/>
            <a:p>
              <a:pPr algn="just"/>
              <a:r>
                <a:rPr lang="en-US" sz="4267">
                  <a:solidFill>
                    <a:srgbClr val="000000"/>
                  </a:solidFill>
                  <a:latin typeface="Times New Roman" panose="02020603050405020304" pitchFamily="18" charset="0"/>
                  <a:ea typeface="Times New Roman" panose="02020603050405020304" pitchFamily="18" charset="0"/>
                </a:rPr>
                <a:t>Nêu một số ứng dụng về nhu cầu ánh sáng của cây trong kĩ thuật trồng trọt.</a:t>
              </a:r>
              <a:endParaRPr lang="en-US" sz="5333">
                <a:latin typeface="VNI-Times" pitchFamily="2" charset="0"/>
                <a:ea typeface="Times New Roman" panose="02020603050405020304" pitchFamily="18" charset="0"/>
                <a:cs typeface="Times New Roman" panose="02020603050405020304" pitchFamily="18" charset="0"/>
              </a:endParaRPr>
            </a:p>
          </p:txBody>
        </p:sp>
      </p:grpSp>
      <p:pic>
        <p:nvPicPr>
          <p:cNvPr id="2" name="Picture 1">
            <a:extLst>
              <a:ext uri="{FF2B5EF4-FFF2-40B4-BE49-F238E27FC236}">
                <a16:creationId xmlns:a16="http://schemas.microsoft.com/office/drawing/2014/main" id="{1D523333-A8BB-45AB-911C-D7B54A76AEE9}"/>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2500" b="94500" l="10000" r="90000">
                        <a14:foregroundMark x1="48889" y1="7000" x2="48889" y2="7000"/>
                        <a14:foregroundMark x1="51333" y1="93333" x2="51333" y2="93333"/>
                        <a14:foregroundMark x1="40778" y1="94500" x2="40778" y2="94500"/>
                        <a14:foregroundMark x1="39111" y1="9333" x2="38111" y2="6833"/>
                        <a14:foregroundMark x1="50333" y1="7833" x2="50333" y2="2500"/>
                        <a14:foregroundMark x1="46222" y1="8667" x2="45333" y2="4000"/>
                        <a14:foregroundMark x1="65667" y1="10167" x2="66117" y2="7470"/>
                        <a14:backgroundMark x1="66333" y1="4833" x2="70333" y2="6500"/>
                      </a14:backgroundRemoval>
                    </a14:imgEffect>
                  </a14:imgLayer>
                </a14:imgProps>
              </a:ext>
            </a:extLst>
          </a:blip>
          <a:stretch>
            <a:fillRect/>
          </a:stretch>
        </p:blipFill>
        <p:spPr>
          <a:xfrm>
            <a:off x="-305709" y="92267"/>
            <a:ext cx="2154436" cy="1436291"/>
          </a:xfrm>
          <a:prstGeom prst="rect">
            <a:avLst/>
          </a:prstGeom>
        </p:spPr>
      </p:pic>
    </p:spTree>
    <p:extLst>
      <p:ext uri="{BB962C8B-B14F-4D97-AF65-F5344CB8AC3E}">
        <p14:creationId xmlns:p14="http://schemas.microsoft.com/office/powerpoint/2010/main" val="26822395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par>
                          <p:cTn id="24" fill="hold">
                            <p:stCondLst>
                              <p:cond delay="500"/>
                            </p:stCondLst>
                            <p:childTnLst>
                              <p:par>
                                <p:cTn id="25" presetID="16" presetClass="entr" presetSubtype="2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Vertical)">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403E654-758C-4B6C-B253-96CD49DE7A2B}"/>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500" b="94500" l="10000" r="90000">
                        <a14:foregroundMark x1="48889" y1="7000" x2="48889" y2="7000"/>
                        <a14:foregroundMark x1="51333" y1="93333" x2="51333" y2="93333"/>
                        <a14:foregroundMark x1="40778" y1="94500" x2="40778" y2="94500"/>
                        <a14:foregroundMark x1="39111" y1="9333" x2="38111" y2="6833"/>
                        <a14:foregroundMark x1="50333" y1="7833" x2="50333" y2="2500"/>
                        <a14:foregroundMark x1="46222" y1="8667" x2="45333" y2="4000"/>
                        <a14:foregroundMark x1="65667" y1="10167" x2="66117" y2="7470"/>
                        <a14:backgroundMark x1="66333" y1="4833" x2="70333" y2="6500"/>
                      </a14:backgroundRemoval>
                    </a14:imgEffect>
                  </a14:imgLayer>
                </a14:imgProps>
              </a:ext>
            </a:extLst>
          </a:blip>
          <a:srcRect l="14189" r="14483"/>
          <a:stretch/>
        </p:blipFill>
        <p:spPr>
          <a:xfrm>
            <a:off x="1" y="0"/>
            <a:ext cx="1536700" cy="1436291"/>
          </a:xfrm>
          <a:prstGeom prst="rect">
            <a:avLst/>
          </a:prstGeom>
        </p:spPr>
      </p:pic>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10" name="Group 9">
            <a:extLst>
              <a:ext uri="{FF2B5EF4-FFF2-40B4-BE49-F238E27FC236}">
                <a16:creationId xmlns:a16="http://schemas.microsoft.com/office/drawing/2014/main" id="{5AD1DE8D-8446-4FD6-BE3E-5508A76DF4C8}"/>
              </a:ext>
            </a:extLst>
          </p:cNvPr>
          <p:cNvGrpSpPr/>
          <p:nvPr/>
        </p:nvGrpSpPr>
        <p:grpSpPr>
          <a:xfrm>
            <a:off x="1536700" y="139492"/>
            <a:ext cx="5039845" cy="1296193"/>
            <a:chOff x="48385" y="0"/>
            <a:chExt cx="4195752" cy="972145"/>
          </a:xfrm>
        </p:grpSpPr>
        <p:sp>
          <p:nvSpPr>
            <p:cNvPr id="11" name="รูปแบบอิสระ 71">
              <a:extLst>
                <a:ext uri="{FF2B5EF4-FFF2-40B4-BE49-F238E27FC236}">
                  <a16:creationId xmlns:a16="http://schemas.microsoft.com/office/drawing/2014/main" id="{2012EE61-4C03-451D-8562-F6ACE1E98542}"/>
                </a:ext>
              </a:extLst>
            </p:cNvPr>
            <p:cNvSpPr/>
            <p:nvPr/>
          </p:nvSpPr>
          <p:spPr>
            <a:xfrm>
              <a:off x="48385" y="90239"/>
              <a:ext cx="3511260"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4">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sz="3733">
                <a:solidFill>
                  <a:srgbClr val="E8C6D2"/>
                </a:solidFill>
                <a:latin typeface="can_NongAor" panose="02000000000000000000" pitchFamily="2" charset="0"/>
                <a:cs typeface="can_NongAor" panose="02000000000000000000" pitchFamily="2" charset="0"/>
              </a:endParaRPr>
            </a:p>
          </p:txBody>
        </p:sp>
        <p:sp>
          <p:nvSpPr>
            <p:cNvPr id="13" name="mmprod_col_3090">
              <a:extLst>
                <a:ext uri="{FF2B5EF4-FFF2-40B4-BE49-F238E27FC236}">
                  <a16:creationId xmlns:a16="http://schemas.microsoft.com/office/drawing/2014/main" id="{E4C7CE57-D35E-4D60-A3E6-F7EA816A5940}"/>
                </a:ext>
              </a:extLst>
            </p:cNvPr>
            <p:cNvSpPr txBox="1"/>
            <p:nvPr/>
          </p:nvSpPr>
          <p:spPr>
            <a:xfrm>
              <a:off x="396997" y="0"/>
              <a:ext cx="3847140" cy="972145"/>
            </a:xfrm>
            <a:prstGeom prst="rect">
              <a:avLst/>
            </a:prstGeom>
            <a:noFill/>
            <a:ln w="9525">
              <a:noFill/>
            </a:ln>
          </p:spPr>
          <p:txBody>
            <a:bodyPr lIns="0" tIns="0" rIns="0" bIns="0"/>
            <a:ls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lgn="ctr"/>
              <a:r>
                <a:rPr lang="en-US"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cs typeface="Arial" panose="020B0604020202020204" pitchFamily="34" charset="0"/>
                </a:rPr>
                <a:t>Ứng dụng</a:t>
              </a:r>
              <a:endParaRPr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endParaRPr>
            </a:p>
          </p:txBody>
        </p:sp>
      </p:grpSp>
      <p:sp>
        <p:nvSpPr>
          <p:cNvPr id="18" name="文本框 8">
            <a:extLst>
              <a:ext uri="{FF2B5EF4-FFF2-40B4-BE49-F238E27FC236}">
                <a16:creationId xmlns:a16="http://schemas.microsoft.com/office/drawing/2014/main" id="{43320F33-F98D-438D-A699-98BBD12F3E9B}"/>
              </a:ext>
            </a:extLst>
          </p:cNvPr>
          <p:cNvSpPr txBox="1"/>
          <p:nvPr/>
        </p:nvSpPr>
        <p:spPr>
          <a:xfrm>
            <a:off x="1614357" y="5896515"/>
            <a:ext cx="8963289" cy="666786"/>
          </a:xfrm>
          <a:prstGeom prst="rect">
            <a:avLst/>
          </a:prstGeom>
          <a:solidFill>
            <a:schemeClr val="accent6">
              <a:lumMod val="20000"/>
              <a:lumOff val="80000"/>
            </a:schemeClr>
          </a:solid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Trồng xen canh cây cao su và cây cà phê.</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3" name="Picture 2">
            <a:extLst>
              <a:ext uri="{FF2B5EF4-FFF2-40B4-BE49-F238E27FC236}">
                <a16:creationId xmlns:a16="http://schemas.microsoft.com/office/drawing/2014/main" id="{C306A095-E2E9-43EA-B7C5-4F2A04D3729D}"/>
              </a:ext>
            </a:extLst>
          </p:cNvPr>
          <p:cNvPicPr>
            <a:picLocks noChangeAspect="1"/>
          </p:cNvPicPr>
          <p:nvPr/>
        </p:nvPicPr>
        <p:blipFill>
          <a:blip r:embed="rId10"/>
          <a:stretch>
            <a:fillRect/>
          </a:stretch>
        </p:blipFill>
        <p:spPr>
          <a:xfrm>
            <a:off x="2099734" y="1183200"/>
            <a:ext cx="7992533" cy="4491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66334187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iterate type="lt">
                                    <p:tmPct val="10000"/>
                                  </p:iterate>
                                  <p:childTnLst>
                                    <p:set>
                                      <p:cBhvr>
                                        <p:cTn id="39" dur="1" fill="hold">
                                          <p:stCondLst>
                                            <p:cond delay="0"/>
                                          </p:stCondLst>
                                        </p:cTn>
                                        <p:tgtEl>
                                          <p:spTgt spid="18">
                                            <p:bg/>
                                          </p:spTgt>
                                        </p:tgtEl>
                                        <p:attrNameLst>
                                          <p:attrName>style.visibility</p:attrName>
                                        </p:attrNameLst>
                                      </p:cBhvr>
                                      <p:to>
                                        <p:strVal val="visible"/>
                                      </p:to>
                                    </p:set>
                                    <p:animEffect transition="in" filter="fade">
                                      <p:cBhvr>
                                        <p:cTn id="40" dur="500"/>
                                        <p:tgtEl>
                                          <p:spTgt spid="18">
                                            <p:bg/>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iterate type="lt">
                                    <p:tmPct val="10000"/>
                                  </p:iterate>
                                  <p:childTnLst>
                                    <p:set>
                                      <p:cBhvr>
                                        <p:cTn id="44" dur="1" fill="hold">
                                          <p:stCondLst>
                                            <p:cond delay="0"/>
                                          </p:stCondLst>
                                        </p:cTn>
                                        <p:tgtEl>
                                          <p:spTgt spid="18">
                                            <p:txEl>
                                              <p:pRg st="0" end="0"/>
                                            </p:txEl>
                                          </p:spTgt>
                                        </p:tgtEl>
                                        <p:attrNameLst>
                                          <p:attrName>style.visibility</p:attrName>
                                        </p:attrNameLst>
                                      </p:cBhvr>
                                      <p:to>
                                        <p:strVal val="visible"/>
                                      </p:to>
                                    </p:set>
                                    <p:animEffect transition="in" filter="fade">
                                      <p:cBhvr>
                                        <p:cTn id="45"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图片 15">
            <a:extLst>
              <a:ext uri="{FF2B5EF4-FFF2-40B4-BE49-F238E27FC236}">
                <a16:creationId xmlns:a16="http://schemas.microsoft.com/office/drawing/2014/main" id="{4E333832-2588-4D05-80C0-D945AA5A69DE}"/>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6123472" y="1195990"/>
            <a:ext cx="6604000" cy="5825885"/>
          </a:xfrm>
          <a:prstGeom prst="rect">
            <a:avLst/>
          </a:prstGeom>
        </p:spPr>
      </p:pic>
      <p:pic>
        <p:nvPicPr>
          <p:cNvPr id="3" name="图片 2">
            <a:extLst>
              <a:ext uri="{FF2B5EF4-FFF2-40B4-BE49-F238E27FC236}">
                <a16:creationId xmlns:a16="http://schemas.microsoft.com/office/drawing/2014/main" id="{A4EA3D53-DD4D-4EBF-A965-14E1ABF4980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17" name="图片 16">
            <a:extLst>
              <a:ext uri="{FF2B5EF4-FFF2-40B4-BE49-F238E27FC236}">
                <a16:creationId xmlns:a16="http://schemas.microsoft.com/office/drawing/2014/main" id="{C2B12B35-943F-451F-99E9-65357859C7F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18" name="图片 17">
            <a:extLst>
              <a:ext uri="{FF2B5EF4-FFF2-40B4-BE49-F238E27FC236}">
                <a16:creationId xmlns:a16="http://schemas.microsoft.com/office/drawing/2014/main" id="{111F1669-3762-4947-9111-9186631C82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9" name="图片 18">
            <a:extLst>
              <a:ext uri="{FF2B5EF4-FFF2-40B4-BE49-F238E27FC236}">
                <a16:creationId xmlns:a16="http://schemas.microsoft.com/office/drawing/2014/main" id="{26A4DCF9-BAEE-4147-BFD0-0F73F4BB74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2" name="文本框 37">
            <a:extLst>
              <a:ext uri="{FF2B5EF4-FFF2-40B4-BE49-F238E27FC236}">
                <a16:creationId xmlns:a16="http://schemas.microsoft.com/office/drawing/2014/main" id="{1D5C8F33-40B7-4F90-A8AB-CD2B60C766A9}"/>
              </a:ext>
            </a:extLst>
          </p:cNvPr>
          <p:cNvSpPr txBox="1"/>
          <p:nvPr/>
        </p:nvSpPr>
        <p:spPr>
          <a:xfrm>
            <a:off x="786485" y="2152518"/>
            <a:ext cx="6043642" cy="3170099"/>
          </a:xfrm>
          <a:prstGeom prst="rect">
            <a:avLst/>
          </a:prstGeom>
          <a:noFill/>
        </p:spPr>
        <p:txBody>
          <a:bodyPr wrap="none" rtlCol="0">
            <a:spAutoFit/>
          </a:bodyPr>
          <a:lstStyle/>
          <a:p>
            <a:pPr algn="ctr" defTabSz="914377"/>
            <a:r>
              <a:rPr lang="en-US" altLang="zh-CN" sz="10000" b="1">
                <a:gradFill flip="none" rotWithShape="1">
                  <a:gsLst>
                    <a:gs pos="0">
                      <a:schemeClr val="accent2"/>
                    </a:gs>
                    <a:gs pos="100000">
                      <a:srgbClr val="783300"/>
                    </a:gs>
                  </a:gsLst>
                  <a:lin ang="5400000" scaled="1"/>
                  <a:tileRect/>
                </a:gradFill>
                <a:latin typeface="UVN Banh Mi" pitchFamily="2" charset="0"/>
                <a:ea typeface="字魂67号-勾玉行书" panose="00000500000000000000" pitchFamily="2" charset="-122"/>
              </a:rPr>
              <a:t>HÁI HOA </a:t>
            </a:r>
          </a:p>
          <a:p>
            <a:pPr algn="ctr" defTabSz="914377"/>
            <a:r>
              <a:rPr lang="en-US" altLang="zh-CN" sz="10000" b="1">
                <a:gradFill flip="none" rotWithShape="1">
                  <a:gsLst>
                    <a:gs pos="0">
                      <a:schemeClr val="accent2"/>
                    </a:gs>
                    <a:gs pos="100000">
                      <a:srgbClr val="783300"/>
                    </a:gs>
                  </a:gsLst>
                  <a:lin ang="5400000" scaled="1"/>
                  <a:tileRect/>
                </a:gradFill>
                <a:latin typeface="UVN Banh Mi" pitchFamily="2" charset="0"/>
                <a:ea typeface="字魂67号-勾玉行书" panose="00000500000000000000" pitchFamily="2" charset="-122"/>
              </a:rPr>
              <a:t>TẶNG MẸ</a:t>
            </a:r>
          </a:p>
        </p:txBody>
      </p:sp>
      <p:sp>
        <p:nvSpPr>
          <p:cNvPr id="13" name="文本框 37">
            <a:extLst>
              <a:ext uri="{FF2B5EF4-FFF2-40B4-BE49-F238E27FC236}">
                <a16:creationId xmlns:a16="http://schemas.microsoft.com/office/drawing/2014/main" id="{BC94C331-CE9C-466F-830C-98351001BED0}"/>
              </a:ext>
            </a:extLst>
          </p:cNvPr>
          <p:cNvSpPr txBox="1"/>
          <p:nvPr/>
        </p:nvSpPr>
        <p:spPr>
          <a:xfrm>
            <a:off x="-596104" y="363573"/>
            <a:ext cx="8808822" cy="1897892"/>
          </a:xfrm>
          <a:prstGeom prst="rect">
            <a:avLst/>
          </a:prstGeom>
          <a:noFill/>
        </p:spPr>
        <p:txBody>
          <a:bodyPr wrap="none" rtlCol="0">
            <a:spAutoFit/>
          </a:bodyPr>
          <a:lstStyle/>
          <a:p>
            <a:pPr algn="ctr" defTabSz="914377"/>
            <a:r>
              <a:rPr lang="en-US" altLang="zh-CN" sz="11733" b="1">
                <a:gradFill flip="none" rotWithShape="1">
                  <a:gsLst>
                    <a:gs pos="0">
                      <a:srgbClr val="88C123"/>
                    </a:gs>
                    <a:gs pos="100000">
                      <a:srgbClr val="016A2D"/>
                    </a:gs>
                  </a:gsLst>
                  <a:lin ang="5400000" scaled="1"/>
                  <a:tileRect/>
                </a:gradFill>
                <a:latin typeface="UVN Banh Mi" pitchFamily="2" charset="0"/>
                <a:ea typeface="字魂67号-勾玉行书" panose="00000500000000000000" pitchFamily="2" charset="-122"/>
              </a:rPr>
              <a:t>KHỞI ĐỘNG</a:t>
            </a:r>
          </a:p>
        </p:txBody>
      </p:sp>
    </p:spTree>
    <p:extLst>
      <p:ext uri="{BB962C8B-B14F-4D97-AF65-F5344CB8AC3E}">
        <p14:creationId xmlns:p14="http://schemas.microsoft.com/office/powerpoint/2010/main" val="38447940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8"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3" presetClass="entr" presetSubtype="32" fill="hold" grpId="0" nodeType="afterEffect">
                                  <p:stCondLst>
                                    <p:cond delay="0"/>
                                  </p:stCondLst>
                                  <p:iterate type="lt">
                                    <p:tmPct val="15000"/>
                                  </p:iterate>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4*#ppt_w"/>
                                          </p:val>
                                        </p:tav>
                                        <p:tav tm="100000">
                                          <p:val>
                                            <p:strVal val="#ppt_w"/>
                                          </p:val>
                                        </p:tav>
                                      </p:tavLst>
                                    </p:anim>
                                    <p:anim calcmode="lin" valueType="num">
                                      <p:cBhvr>
                                        <p:cTn id="26" dur="500" fill="hold"/>
                                        <p:tgtEl>
                                          <p:spTgt spid="13"/>
                                        </p:tgtEl>
                                        <p:attrNameLst>
                                          <p:attrName>ppt_h</p:attrName>
                                        </p:attrNameLst>
                                      </p:cBhvr>
                                      <p:tavLst>
                                        <p:tav tm="0">
                                          <p:val>
                                            <p:strVal val="4*#ppt_h"/>
                                          </p:val>
                                        </p:tav>
                                        <p:tav tm="100000">
                                          <p:val>
                                            <p:strVal val="#ppt_h"/>
                                          </p:val>
                                        </p:tav>
                                      </p:tavLst>
                                    </p:anim>
                                  </p:childTnLst>
                                </p:cTn>
                              </p:par>
                              <p:par>
                                <p:cTn id="27" presetID="34" presetClass="emph" presetSubtype="0" fill="hold" grpId="1" nodeType="withEffect">
                                  <p:stCondLst>
                                    <p:cond delay="750"/>
                                  </p:stCondLst>
                                  <p:iterate type="lt">
                                    <p:tmPct val="10000"/>
                                  </p:iterate>
                                  <p:childTnLst>
                                    <p:animMotion origin="layout" path="M 3.61111E-6 1.48148E-6 L 3.61111E-6 -0.07222 " pathEditMode="relative" rAng="0" ptsTypes="AA">
                                      <p:cBhvr>
                                        <p:cTn id="28" dur="250" accel="50000" decel="50000" autoRev="1" fill="hold">
                                          <p:stCondLst>
                                            <p:cond delay="0"/>
                                          </p:stCondLst>
                                        </p:cTn>
                                        <p:tgtEl>
                                          <p:spTgt spid="13"/>
                                        </p:tgtEl>
                                        <p:attrNameLst>
                                          <p:attrName>ppt_x</p:attrName>
                                          <p:attrName>ppt_y</p:attrName>
                                        </p:attrNameLst>
                                      </p:cBhvr>
                                      <p:rCtr x="0" y="-3611"/>
                                    </p:animMotion>
                                    <p:animRot by="1500000">
                                      <p:cBhvr>
                                        <p:cTn id="29" dur="125" fill="hold">
                                          <p:stCondLst>
                                            <p:cond delay="0"/>
                                          </p:stCondLst>
                                        </p:cTn>
                                        <p:tgtEl>
                                          <p:spTgt spid="13"/>
                                        </p:tgtEl>
                                        <p:attrNameLst>
                                          <p:attrName>r</p:attrName>
                                        </p:attrNameLst>
                                      </p:cBhvr>
                                    </p:animRot>
                                    <p:animRot by="-1500000">
                                      <p:cBhvr>
                                        <p:cTn id="30" dur="125" fill="hold">
                                          <p:stCondLst>
                                            <p:cond delay="125"/>
                                          </p:stCondLst>
                                        </p:cTn>
                                        <p:tgtEl>
                                          <p:spTgt spid="13"/>
                                        </p:tgtEl>
                                        <p:attrNameLst>
                                          <p:attrName>r</p:attrName>
                                        </p:attrNameLst>
                                      </p:cBhvr>
                                    </p:animRot>
                                    <p:animRot by="-1500000">
                                      <p:cBhvr>
                                        <p:cTn id="31" dur="125" fill="hold">
                                          <p:stCondLst>
                                            <p:cond delay="250"/>
                                          </p:stCondLst>
                                        </p:cTn>
                                        <p:tgtEl>
                                          <p:spTgt spid="13"/>
                                        </p:tgtEl>
                                        <p:attrNameLst>
                                          <p:attrName>r</p:attrName>
                                        </p:attrNameLst>
                                      </p:cBhvr>
                                    </p:animRot>
                                    <p:animRot by="1500000">
                                      <p:cBhvr>
                                        <p:cTn id="32" dur="125" fill="hold">
                                          <p:stCondLst>
                                            <p:cond delay="375"/>
                                          </p:stCondLst>
                                        </p:cTn>
                                        <p:tgtEl>
                                          <p:spTgt spid="13"/>
                                        </p:tgtEl>
                                        <p:attrNameLst>
                                          <p:attrName>r</p:attrName>
                                        </p:attrNameLst>
                                      </p:cBhvr>
                                    </p:animRot>
                                  </p:childTnLst>
                                </p:cTn>
                              </p:par>
                            </p:childTnLst>
                          </p:cTn>
                        </p:par>
                        <p:par>
                          <p:cTn id="33" fill="hold">
                            <p:stCondLst>
                              <p:cond delay="2600"/>
                            </p:stCondLst>
                            <p:childTnLst>
                              <p:par>
                                <p:cTn id="34" presetID="23" presetClass="entr" presetSubtype="32" fill="hold" grpId="0" nodeType="afterEffect">
                                  <p:stCondLst>
                                    <p:cond delay="0"/>
                                  </p:stCondLst>
                                  <p:iterate type="lt">
                                    <p:tmPct val="15000"/>
                                  </p:iterate>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strVal val="4*#ppt_w"/>
                                          </p:val>
                                        </p:tav>
                                        <p:tav tm="100000">
                                          <p:val>
                                            <p:strVal val="#ppt_w"/>
                                          </p:val>
                                        </p:tav>
                                      </p:tavLst>
                                    </p:anim>
                                    <p:anim calcmode="lin" valueType="num">
                                      <p:cBhvr>
                                        <p:cTn id="37" dur="500" fill="hold"/>
                                        <p:tgtEl>
                                          <p:spTgt spid="12"/>
                                        </p:tgtEl>
                                        <p:attrNameLst>
                                          <p:attrName>ppt_h</p:attrName>
                                        </p:attrNameLst>
                                      </p:cBhvr>
                                      <p:tavLst>
                                        <p:tav tm="0">
                                          <p:val>
                                            <p:strVal val="4*#ppt_h"/>
                                          </p:val>
                                        </p:tav>
                                        <p:tav tm="100000">
                                          <p:val>
                                            <p:strVal val="#ppt_h"/>
                                          </p:val>
                                        </p:tav>
                                      </p:tavLst>
                                    </p:anim>
                                  </p:childTnLst>
                                </p:cTn>
                              </p:par>
                              <p:par>
                                <p:cTn id="38" presetID="34" presetClass="emph" presetSubtype="0" fill="hold" grpId="1" nodeType="withEffect">
                                  <p:stCondLst>
                                    <p:cond delay="750"/>
                                  </p:stCondLst>
                                  <p:iterate type="lt">
                                    <p:tmPct val="10000"/>
                                  </p:iterate>
                                  <p:childTnLst>
                                    <p:animMotion origin="layout" path="M 3.61111E-6 -2.22222E-6 L 3.61111E-6 -0.07222 " pathEditMode="relative" rAng="0" ptsTypes="AA">
                                      <p:cBhvr>
                                        <p:cTn id="39" dur="250" accel="50000" decel="50000" autoRev="1" fill="hold">
                                          <p:stCondLst>
                                            <p:cond delay="0"/>
                                          </p:stCondLst>
                                        </p:cTn>
                                        <p:tgtEl>
                                          <p:spTgt spid="12"/>
                                        </p:tgtEl>
                                        <p:attrNameLst>
                                          <p:attrName>ppt_x</p:attrName>
                                          <p:attrName>ppt_y</p:attrName>
                                        </p:attrNameLst>
                                      </p:cBhvr>
                                      <p:rCtr x="0" y="-3611"/>
                                    </p:animMotion>
                                    <p:animRot by="1500000">
                                      <p:cBhvr>
                                        <p:cTn id="40" dur="125" fill="hold">
                                          <p:stCondLst>
                                            <p:cond delay="0"/>
                                          </p:stCondLst>
                                        </p:cTn>
                                        <p:tgtEl>
                                          <p:spTgt spid="12"/>
                                        </p:tgtEl>
                                        <p:attrNameLst>
                                          <p:attrName>r</p:attrName>
                                        </p:attrNameLst>
                                      </p:cBhvr>
                                    </p:animRot>
                                    <p:animRot by="-1500000">
                                      <p:cBhvr>
                                        <p:cTn id="41" dur="125" fill="hold">
                                          <p:stCondLst>
                                            <p:cond delay="125"/>
                                          </p:stCondLst>
                                        </p:cTn>
                                        <p:tgtEl>
                                          <p:spTgt spid="12"/>
                                        </p:tgtEl>
                                        <p:attrNameLst>
                                          <p:attrName>r</p:attrName>
                                        </p:attrNameLst>
                                      </p:cBhvr>
                                    </p:animRot>
                                    <p:animRot by="-1500000">
                                      <p:cBhvr>
                                        <p:cTn id="42" dur="125" fill="hold">
                                          <p:stCondLst>
                                            <p:cond delay="250"/>
                                          </p:stCondLst>
                                        </p:cTn>
                                        <p:tgtEl>
                                          <p:spTgt spid="12"/>
                                        </p:tgtEl>
                                        <p:attrNameLst>
                                          <p:attrName>r</p:attrName>
                                        </p:attrNameLst>
                                      </p:cBhvr>
                                    </p:animRot>
                                    <p:animRot by="1500000">
                                      <p:cBhvr>
                                        <p:cTn id="43" dur="125" fill="hold">
                                          <p:stCondLst>
                                            <p:cond delay="375"/>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403E654-758C-4B6C-B253-96CD49DE7A2B}"/>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500" b="94500" l="10000" r="90000">
                        <a14:foregroundMark x1="48889" y1="7000" x2="48889" y2="7000"/>
                        <a14:foregroundMark x1="51333" y1="93333" x2="51333" y2="93333"/>
                        <a14:foregroundMark x1="40778" y1="94500" x2="40778" y2="94500"/>
                        <a14:foregroundMark x1="39111" y1="9333" x2="38111" y2="6833"/>
                        <a14:foregroundMark x1="50333" y1="7833" x2="50333" y2="2500"/>
                        <a14:foregroundMark x1="46222" y1="8667" x2="45333" y2="4000"/>
                        <a14:foregroundMark x1="65667" y1="10167" x2="66117" y2="7470"/>
                        <a14:backgroundMark x1="66333" y1="4833" x2="70333" y2="6500"/>
                      </a14:backgroundRemoval>
                    </a14:imgEffect>
                  </a14:imgLayer>
                </a14:imgProps>
              </a:ext>
            </a:extLst>
          </a:blip>
          <a:srcRect l="14189" r="14483"/>
          <a:stretch/>
        </p:blipFill>
        <p:spPr>
          <a:xfrm>
            <a:off x="1" y="0"/>
            <a:ext cx="1536700" cy="1436291"/>
          </a:xfrm>
          <a:prstGeom prst="rect">
            <a:avLst/>
          </a:prstGeom>
        </p:spPr>
      </p:pic>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10" name="Group 9">
            <a:extLst>
              <a:ext uri="{FF2B5EF4-FFF2-40B4-BE49-F238E27FC236}">
                <a16:creationId xmlns:a16="http://schemas.microsoft.com/office/drawing/2014/main" id="{5AD1DE8D-8446-4FD6-BE3E-5508A76DF4C8}"/>
              </a:ext>
            </a:extLst>
          </p:cNvPr>
          <p:cNvGrpSpPr/>
          <p:nvPr/>
        </p:nvGrpSpPr>
        <p:grpSpPr>
          <a:xfrm>
            <a:off x="1536700" y="224158"/>
            <a:ext cx="5039845" cy="1296193"/>
            <a:chOff x="48385" y="0"/>
            <a:chExt cx="4195752" cy="972145"/>
          </a:xfrm>
        </p:grpSpPr>
        <p:sp>
          <p:nvSpPr>
            <p:cNvPr id="11" name="รูปแบบอิสระ 71">
              <a:extLst>
                <a:ext uri="{FF2B5EF4-FFF2-40B4-BE49-F238E27FC236}">
                  <a16:creationId xmlns:a16="http://schemas.microsoft.com/office/drawing/2014/main" id="{2012EE61-4C03-451D-8562-F6ACE1E98542}"/>
                </a:ext>
              </a:extLst>
            </p:cNvPr>
            <p:cNvSpPr/>
            <p:nvPr/>
          </p:nvSpPr>
          <p:spPr>
            <a:xfrm>
              <a:off x="48385" y="90239"/>
              <a:ext cx="3511260"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4">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sz="3733">
                <a:solidFill>
                  <a:srgbClr val="E8C6D2"/>
                </a:solidFill>
                <a:latin typeface="can_NongAor" panose="02000000000000000000" pitchFamily="2" charset="0"/>
                <a:cs typeface="can_NongAor" panose="02000000000000000000" pitchFamily="2" charset="0"/>
              </a:endParaRPr>
            </a:p>
          </p:txBody>
        </p:sp>
        <p:sp>
          <p:nvSpPr>
            <p:cNvPr id="13" name="mmprod_col_3090">
              <a:extLst>
                <a:ext uri="{FF2B5EF4-FFF2-40B4-BE49-F238E27FC236}">
                  <a16:creationId xmlns:a16="http://schemas.microsoft.com/office/drawing/2014/main" id="{E4C7CE57-D35E-4D60-A3E6-F7EA816A5940}"/>
                </a:ext>
              </a:extLst>
            </p:cNvPr>
            <p:cNvSpPr txBox="1"/>
            <p:nvPr/>
          </p:nvSpPr>
          <p:spPr>
            <a:xfrm>
              <a:off x="396997" y="0"/>
              <a:ext cx="3847140" cy="972145"/>
            </a:xfrm>
            <a:prstGeom prst="rect">
              <a:avLst/>
            </a:prstGeom>
            <a:noFill/>
            <a:ln w="9525">
              <a:noFill/>
            </a:ln>
          </p:spPr>
          <p:txBody>
            <a:bodyPr lIns="0" tIns="0" rIns="0" bIns="0"/>
            <a:ls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lgn="ctr"/>
              <a:r>
                <a:rPr lang="en-US"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cs typeface="Arial" panose="020B0604020202020204" pitchFamily="34" charset="0"/>
                </a:rPr>
                <a:t>Ứng dụng</a:t>
              </a:r>
              <a:endParaRPr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endParaRPr>
            </a:p>
          </p:txBody>
        </p:sp>
      </p:grpSp>
      <p:pic>
        <p:nvPicPr>
          <p:cNvPr id="2" name="Picture 1">
            <a:extLst>
              <a:ext uri="{FF2B5EF4-FFF2-40B4-BE49-F238E27FC236}">
                <a16:creationId xmlns:a16="http://schemas.microsoft.com/office/drawing/2014/main" id="{3636E487-A6C0-471A-9A07-243F5896E50D}"/>
              </a:ext>
            </a:extLst>
          </p:cNvPr>
          <p:cNvPicPr>
            <a:picLocks noChangeAspect="1"/>
          </p:cNvPicPr>
          <p:nvPr/>
        </p:nvPicPr>
        <p:blipFill>
          <a:blip r:embed="rId10"/>
          <a:stretch>
            <a:fillRect/>
          </a:stretch>
        </p:blipFill>
        <p:spPr>
          <a:xfrm>
            <a:off x="487391" y="1412851"/>
            <a:ext cx="7014077" cy="499598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8" name="文本框 8">
            <a:extLst>
              <a:ext uri="{FF2B5EF4-FFF2-40B4-BE49-F238E27FC236}">
                <a16:creationId xmlns:a16="http://schemas.microsoft.com/office/drawing/2014/main" id="{43320F33-F98D-438D-A699-98BBD12F3E9B}"/>
              </a:ext>
            </a:extLst>
          </p:cNvPr>
          <p:cNvSpPr txBox="1"/>
          <p:nvPr/>
        </p:nvSpPr>
        <p:spPr>
          <a:xfrm>
            <a:off x="7654599" y="2156857"/>
            <a:ext cx="4346901" cy="1241237"/>
          </a:xfrm>
          <a:prstGeom prst="rect">
            <a:avLst/>
          </a:prstGeom>
          <a:noFill/>
        </p:spPr>
        <p:txBody>
          <a:bodyPr wrap="square" rtlCol="0">
            <a:spAutoFit/>
          </a:bodyPr>
          <a:lstStyle/>
          <a:p>
            <a:pPr lvl="0" algn="ctr"/>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Trồng xen canh cây bơ và cây cà phê.</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spTree>
    <p:extLst>
      <p:ext uri="{BB962C8B-B14F-4D97-AF65-F5344CB8AC3E}">
        <p14:creationId xmlns:p14="http://schemas.microsoft.com/office/powerpoint/2010/main" val="229641817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iterate type="lt">
                                    <p:tmPct val="10000"/>
                                  </p:iterate>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403E654-758C-4B6C-B253-96CD49DE7A2B}"/>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2500" b="94500" l="10000" r="90000">
                        <a14:foregroundMark x1="48889" y1="7000" x2="48889" y2="7000"/>
                        <a14:foregroundMark x1="51333" y1="93333" x2="51333" y2="93333"/>
                        <a14:foregroundMark x1="40778" y1="94500" x2="40778" y2="94500"/>
                        <a14:foregroundMark x1="39111" y1="9333" x2="38111" y2="6833"/>
                        <a14:foregroundMark x1="50333" y1="7833" x2="50333" y2="2500"/>
                        <a14:foregroundMark x1="46222" y1="8667" x2="45333" y2="4000"/>
                        <a14:foregroundMark x1="65667" y1="10167" x2="66117" y2="7470"/>
                        <a14:backgroundMark x1="66333" y1="4833" x2="70333" y2="6500"/>
                      </a14:backgroundRemoval>
                    </a14:imgEffect>
                  </a14:imgLayer>
                </a14:imgProps>
              </a:ext>
            </a:extLst>
          </a:blip>
          <a:srcRect l="14189" r="14483"/>
          <a:stretch/>
        </p:blipFill>
        <p:spPr>
          <a:xfrm>
            <a:off x="1" y="0"/>
            <a:ext cx="1536700" cy="1436291"/>
          </a:xfrm>
          <a:prstGeom prst="rect">
            <a:avLst/>
          </a:prstGeom>
        </p:spPr>
      </p:pic>
      <p:pic>
        <p:nvPicPr>
          <p:cNvPr id="12" name="PA_图片 11">
            <a:extLst>
              <a:ext uri="{FF2B5EF4-FFF2-40B4-BE49-F238E27FC236}">
                <a16:creationId xmlns:a16="http://schemas.microsoft.com/office/drawing/2014/main" id="{050B19EE-2802-4ED5-BCD3-451C22A00516}"/>
              </a:ext>
            </a:extLst>
          </p:cNvPr>
          <p:cNvPicPr>
            <a:picLocks/>
          </p:cNvPicPr>
          <p:nvPr>
            <p:custDataLst>
              <p:tags r:id="rId1"/>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30479" y="3477685"/>
            <a:ext cx="303783" cy="3189140"/>
          </a:xfrm>
          <a:prstGeom prst="rect">
            <a:avLst/>
          </a:prstGeom>
        </p:spPr>
      </p:pic>
      <p:pic>
        <p:nvPicPr>
          <p:cNvPr id="14" name="PA_图片 13">
            <a:extLst>
              <a:ext uri="{FF2B5EF4-FFF2-40B4-BE49-F238E27FC236}">
                <a16:creationId xmlns:a16="http://schemas.microsoft.com/office/drawing/2014/main" id="{12BD3DB4-F475-469B-93D6-B5D5B2AA6B82}"/>
              </a:ext>
            </a:extLst>
          </p:cNvPr>
          <p:cNvPicPr>
            <a:picLocks/>
          </p:cNvPicPr>
          <p:nvPr>
            <p:custDataLst>
              <p:tags r:id="rId2"/>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PA_图片 14">
            <a:extLst>
              <a:ext uri="{FF2B5EF4-FFF2-40B4-BE49-F238E27FC236}">
                <a16:creationId xmlns:a16="http://schemas.microsoft.com/office/drawing/2014/main" id="{A5E838AD-C512-4D88-AE84-1EF3EDC69BDF}"/>
              </a:ext>
            </a:extLst>
          </p:cNvPr>
          <p:cNvPicPr>
            <a:picLocks/>
          </p:cNvPicPr>
          <p:nvPr>
            <p:custDataLst>
              <p:tags r:id="rId3"/>
            </p:custDataLst>
          </p:nvPr>
        </p:nvPicPr>
        <p:blipFill rotWithShape="1">
          <a:blip r:embed="rId9"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PA_图片 15">
            <a:extLst>
              <a:ext uri="{FF2B5EF4-FFF2-40B4-BE49-F238E27FC236}">
                <a16:creationId xmlns:a16="http://schemas.microsoft.com/office/drawing/2014/main" id="{7F8155B4-356F-44F5-8B70-8FEEDFD00D73}"/>
              </a:ext>
            </a:extLst>
          </p:cNvPr>
          <p:cNvPicPr>
            <a:picLocks/>
          </p:cNvPicPr>
          <p:nvPr>
            <p:custDataLst>
              <p:tags r:id="rId4"/>
            </p:custDataLst>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10" name="Group 9">
            <a:extLst>
              <a:ext uri="{FF2B5EF4-FFF2-40B4-BE49-F238E27FC236}">
                <a16:creationId xmlns:a16="http://schemas.microsoft.com/office/drawing/2014/main" id="{5AD1DE8D-8446-4FD6-BE3E-5508A76DF4C8}"/>
              </a:ext>
            </a:extLst>
          </p:cNvPr>
          <p:cNvGrpSpPr/>
          <p:nvPr/>
        </p:nvGrpSpPr>
        <p:grpSpPr>
          <a:xfrm>
            <a:off x="1536700" y="224158"/>
            <a:ext cx="5039845" cy="1296193"/>
            <a:chOff x="48385" y="0"/>
            <a:chExt cx="4195752" cy="972145"/>
          </a:xfrm>
        </p:grpSpPr>
        <p:sp>
          <p:nvSpPr>
            <p:cNvPr id="11" name="รูปแบบอิสระ 71">
              <a:extLst>
                <a:ext uri="{FF2B5EF4-FFF2-40B4-BE49-F238E27FC236}">
                  <a16:creationId xmlns:a16="http://schemas.microsoft.com/office/drawing/2014/main" id="{2012EE61-4C03-451D-8562-F6ACE1E98542}"/>
                </a:ext>
              </a:extLst>
            </p:cNvPr>
            <p:cNvSpPr/>
            <p:nvPr/>
          </p:nvSpPr>
          <p:spPr>
            <a:xfrm>
              <a:off x="48385" y="90239"/>
              <a:ext cx="3511260"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4">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sz="3733">
                <a:solidFill>
                  <a:srgbClr val="E8C6D2"/>
                </a:solidFill>
                <a:latin typeface="can_NongAor" panose="02000000000000000000" pitchFamily="2" charset="0"/>
                <a:cs typeface="can_NongAor" panose="02000000000000000000" pitchFamily="2" charset="0"/>
              </a:endParaRPr>
            </a:p>
          </p:txBody>
        </p:sp>
        <p:sp>
          <p:nvSpPr>
            <p:cNvPr id="13" name="mmprod_col_3090">
              <a:extLst>
                <a:ext uri="{FF2B5EF4-FFF2-40B4-BE49-F238E27FC236}">
                  <a16:creationId xmlns:a16="http://schemas.microsoft.com/office/drawing/2014/main" id="{E4C7CE57-D35E-4D60-A3E6-F7EA816A5940}"/>
                </a:ext>
              </a:extLst>
            </p:cNvPr>
            <p:cNvSpPr txBox="1"/>
            <p:nvPr/>
          </p:nvSpPr>
          <p:spPr>
            <a:xfrm>
              <a:off x="396997" y="0"/>
              <a:ext cx="3847140" cy="972145"/>
            </a:xfrm>
            <a:prstGeom prst="rect">
              <a:avLst/>
            </a:prstGeom>
            <a:noFill/>
            <a:ln w="9525">
              <a:noFill/>
            </a:ln>
          </p:spPr>
          <p:txBody>
            <a:bodyPr lIns="0" tIns="0" rIns="0" bIns="0"/>
            <a:ls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a:lstStyle>
            <a:p>
              <a:pPr algn="ctr"/>
              <a:r>
                <a:rPr lang="en-US"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cs typeface="Arial" panose="020B0604020202020204" pitchFamily="34" charset="0"/>
                </a:rPr>
                <a:t>Ứng dụng</a:t>
              </a:r>
              <a:endParaRPr sz="5867" b="1">
                <a:ln w="19050">
                  <a:solidFill>
                    <a:schemeClr val="accent2">
                      <a:lumMod val="20000"/>
                      <a:lumOff val="80000"/>
                    </a:schemeClr>
                  </a:solidFill>
                </a:ln>
                <a:solidFill>
                  <a:srgbClr val="121212"/>
                </a:solidFill>
                <a:latin typeface="UTM Showcard" panose="02040603050506020204" pitchFamily="18" charset="0"/>
                <a:ea typeface="Arial" panose="020B0604020202020204" pitchFamily="34" charset="0"/>
              </a:endParaRPr>
            </a:p>
          </p:txBody>
        </p:sp>
      </p:grpSp>
      <p:sp>
        <p:nvSpPr>
          <p:cNvPr id="18" name="文本框 8">
            <a:extLst>
              <a:ext uri="{FF2B5EF4-FFF2-40B4-BE49-F238E27FC236}">
                <a16:creationId xmlns:a16="http://schemas.microsoft.com/office/drawing/2014/main" id="{43320F33-F98D-438D-A699-98BBD12F3E9B}"/>
              </a:ext>
            </a:extLst>
          </p:cNvPr>
          <p:cNvSpPr txBox="1"/>
          <p:nvPr/>
        </p:nvSpPr>
        <p:spPr>
          <a:xfrm>
            <a:off x="1248232" y="2078175"/>
            <a:ext cx="4346901" cy="1405641"/>
          </a:xfrm>
          <a:prstGeom prst="rect">
            <a:avLst/>
          </a:prstGeom>
          <a:noFill/>
        </p:spPr>
        <p:txBody>
          <a:bodyPr wrap="square" rtlCol="0">
            <a:spAutoFit/>
          </a:bodyPr>
          <a:lstStyle/>
          <a:p>
            <a:pPr lvl="0" algn="ctr"/>
            <a:r>
              <a:rPr lang="en-US" altLang="zh-CN" sz="4267"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Trồng xen canh đậu và ngô.</a:t>
            </a:r>
            <a:endParaRPr lang="zh-CN" altLang="en-US" sz="4267"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3" name="Picture 2">
            <a:extLst>
              <a:ext uri="{FF2B5EF4-FFF2-40B4-BE49-F238E27FC236}">
                <a16:creationId xmlns:a16="http://schemas.microsoft.com/office/drawing/2014/main" id="{DCEEF89E-924E-4507-9FDA-C58FAB876149}"/>
              </a:ext>
            </a:extLst>
          </p:cNvPr>
          <p:cNvPicPr>
            <a:picLocks noChangeAspect="1"/>
          </p:cNvPicPr>
          <p:nvPr/>
        </p:nvPicPr>
        <p:blipFill>
          <a:blip r:embed="rId10"/>
          <a:stretch>
            <a:fillRect/>
          </a:stretch>
        </p:blipFill>
        <p:spPr>
          <a:xfrm>
            <a:off x="5454739" y="1436292"/>
            <a:ext cx="6350000" cy="491386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1953997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iterate type="lt">
                                    <p:tmPct val="10000"/>
                                  </p:iterate>
                                  <p:childTnLst>
                                    <p:set>
                                      <p:cBhvr>
                                        <p:cTn id="27" dur="1" fill="hold">
                                          <p:stCondLst>
                                            <p:cond delay="0"/>
                                          </p:stCondLst>
                                        </p:cTn>
                                        <p:tgtEl>
                                          <p:spTgt spid="18">
                                            <p:txEl>
                                              <p:pRg st="0" end="0"/>
                                            </p:txEl>
                                          </p:spTgt>
                                        </p:tgtEl>
                                        <p:attrNameLst>
                                          <p:attrName>style.visibility</p:attrName>
                                        </p:attrNameLst>
                                      </p:cBhvr>
                                      <p:to>
                                        <p:strVal val="visible"/>
                                      </p:to>
                                    </p:set>
                                    <p:animEffect transition="in" filter="fade">
                                      <p:cBhvr>
                                        <p:cTn id="28"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A_图片 15">
            <a:extLst>
              <a:ext uri="{FF2B5EF4-FFF2-40B4-BE49-F238E27FC236}">
                <a16:creationId xmlns:a16="http://schemas.microsoft.com/office/drawing/2014/main" id="{4E333832-2588-4D05-80C0-D945AA5A69DE}"/>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6123472" y="1195990"/>
            <a:ext cx="6604000" cy="5825885"/>
          </a:xfrm>
          <a:prstGeom prst="rect">
            <a:avLst/>
          </a:prstGeom>
        </p:spPr>
      </p:pic>
      <p:pic>
        <p:nvPicPr>
          <p:cNvPr id="3" name="图片 2">
            <a:extLst>
              <a:ext uri="{FF2B5EF4-FFF2-40B4-BE49-F238E27FC236}">
                <a16:creationId xmlns:a16="http://schemas.microsoft.com/office/drawing/2014/main" id="{A4EA3D53-DD4D-4EBF-A965-14E1ABF4980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17" name="图片 16">
            <a:extLst>
              <a:ext uri="{FF2B5EF4-FFF2-40B4-BE49-F238E27FC236}">
                <a16:creationId xmlns:a16="http://schemas.microsoft.com/office/drawing/2014/main" id="{C2B12B35-943F-451F-99E9-65357859C7F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18" name="图片 17">
            <a:extLst>
              <a:ext uri="{FF2B5EF4-FFF2-40B4-BE49-F238E27FC236}">
                <a16:creationId xmlns:a16="http://schemas.microsoft.com/office/drawing/2014/main" id="{111F1669-3762-4947-9111-9186631C82E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9" name="图片 18">
            <a:extLst>
              <a:ext uri="{FF2B5EF4-FFF2-40B4-BE49-F238E27FC236}">
                <a16:creationId xmlns:a16="http://schemas.microsoft.com/office/drawing/2014/main" id="{26A4DCF9-BAEE-4147-BFD0-0F73F4BB74B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sp>
        <p:nvSpPr>
          <p:cNvPr id="13" name="文本框 37">
            <a:extLst>
              <a:ext uri="{FF2B5EF4-FFF2-40B4-BE49-F238E27FC236}">
                <a16:creationId xmlns:a16="http://schemas.microsoft.com/office/drawing/2014/main" id="{BC94C331-CE9C-466F-830C-98351001BED0}"/>
              </a:ext>
            </a:extLst>
          </p:cNvPr>
          <p:cNvSpPr txBox="1"/>
          <p:nvPr/>
        </p:nvSpPr>
        <p:spPr>
          <a:xfrm>
            <a:off x="4350651" y="363573"/>
            <a:ext cx="4310971" cy="12311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673" tIns="57336" rIns="114673" bIns="57336" numCol="1" anchor="ctr" anchorCtr="0" compatLnSpc="1">
            <a:prstTxWarp prst="textNoShape">
              <a:avLst/>
            </a:prstTxWarp>
          </a:bodyPr>
          <a:lstStyle>
            <a:defPPr>
              <a:defRPr lang="en-US"/>
            </a:defPPr>
            <a:lvl1pPr algn="ctr" defTabSz="909361" fontAlgn="base">
              <a:spcBef>
                <a:spcPct val="0"/>
              </a:spcBef>
              <a:spcAft>
                <a:spcPct val="0"/>
              </a:spcAft>
              <a:defRPr sz="5400" b="1">
                <a:solidFill>
                  <a:srgbClr val="086C2C"/>
                </a:solidFill>
                <a:latin typeface="UTM Gradoo" panose="02040603050506020204" pitchFamily="18" charset="0"/>
                <a:ea typeface="微软雅黑"/>
                <a:cs typeface="+mn-ea"/>
              </a:defRPr>
            </a:lvl1pPr>
            <a:lvl2pPr fontAlgn="base">
              <a:spcBef>
                <a:spcPct val="0"/>
              </a:spcBef>
              <a:spcAft>
                <a:spcPct val="0"/>
              </a:spcAft>
              <a:defRPr sz="2400">
                <a:solidFill>
                  <a:schemeClr val="tx2"/>
                </a:solidFill>
                <a:latin typeface="Arial" pitchFamily="34" charset="0"/>
                <a:ea typeface="微软雅黑" pitchFamily="34" charset="-122"/>
              </a:defRPr>
            </a:lvl2pPr>
            <a:lvl3pPr fontAlgn="base">
              <a:spcBef>
                <a:spcPct val="0"/>
              </a:spcBef>
              <a:spcAft>
                <a:spcPct val="0"/>
              </a:spcAft>
              <a:defRPr sz="2400">
                <a:solidFill>
                  <a:schemeClr val="tx2"/>
                </a:solidFill>
                <a:latin typeface="Arial" pitchFamily="34" charset="0"/>
                <a:ea typeface="微软雅黑" pitchFamily="34" charset="-122"/>
              </a:defRPr>
            </a:lvl3pPr>
            <a:lvl4pPr fontAlgn="base">
              <a:spcBef>
                <a:spcPct val="0"/>
              </a:spcBef>
              <a:spcAft>
                <a:spcPct val="0"/>
              </a:spcAft>
              <a:defRPr sz="2400">
                <a:solidFill>
                  <a:schemeClr val="tx2"/>
                </a:solidFill>
                <a:latin typeface="Arial" pitchFamily="34" charset="0"/>
                <a:ea typeface="微软雅黑" pitchFamily="34" charset="-122"/>
              </a:defRPr>
            </a:lvl4pPr>
            <a:lvl5pPr fontAlgn="base">
              <a:spcBef>
                <a:spcPct val="0"/>
              </a:spcBef>
              <a:spcAft>
                <a:spcPct val="0"/>
              </a:spcAft>
              <a:defRPr sz="2400">
                <a:solidFill>
                  <a:schemeClr val="tx2"/>
                </a:solidFill>
                <a:latin typeface="Arial" pitchFamily="34" charset="0"/>
                <a:ea typeface="微软雅黑" pitchFamily="34" charset="-122"/>
              </a:defRPr>
            </a:lvl5pPr>
            <a:lvl6pPr marL="457200" fontAlgn="base">
              <a:spcBef>
                <a:spcPct val="0"/>
              </a:spcBef>
              <a:spcAft>
                <a:spcPct val="0"/>
              </a:spcAft>
              <a:defRPr sz="2400">
                <a:solidFill>
                  <a:schemeClr val="tx2"/>
                </a:solidFill>
                <a:latin typeface="Arial" pitchFamily="34" charset="0"/>
                <a:ea typeface="微软雅黑" pitchFamily="34" charset="-122"/>
              </a:defRPr>
            </a:lvl6pPr>
            <a:lvl7pPr marL="914400" fontAlgn="base">
              <a:spcBef>
                <a:spcPct val="0"/>
              </a:spcBef>
              <a:spcAft>
                <a:spcPct val="0"/>
              </a:spcAft>
              <a:defRPr sz="2400">
                <a:solidFill>
                  <a:schemeClr val="tx2"/>
                </a:solidFill>
                <a:latin typeface="Arial" pitchFamily="34" charset="0"/>
                <a:ea typeface="微软雅黑" pitchFamily="34" charset="-122"/>
              </a:defRPr>
            </a:lvl7pPr>
            <a:lvl8pPr marL="1371600" fontAlgn="base">
              <a:spcBef>
                <a:spcPct val="0"/>
              </a:spcBef>
              <a:spcAft>
                <a:spcPct val="0"/>
              </a:spcAft>
              <a:defRPr sz="2400">
                <a:solidFill>
                  <a:schemeClr val="tx2"/>
                </a:solidFill>
                <a:latin typeface="Arial" pitchFamily="34" charset="0"/>
                <a:ea typeface="微软雅黑" pitchFamily="34" charset="-122"/>
              </a:defRPr>
            </a:lvl8pPr>
            <a:lvl9pPr marL="182880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7200"/>
              <a:t>Kết</a:t>
            </a:r>
            <a:r>
              <a:rPr lang="en-US" altLang="zh-CN" sz="7200" dirty="0"/>
              <a:t> </a:t>
            </a:r>
            <a:r>
              <a:rPr lang="en-US" altLang="zh-CN" sz="7200" dirty="0" err="1"/>
              <a:t>luận</a:t>
            </a:r>
            <a:endParaRPr lang="en-US" altLang="zh-CN" sz="7200" dirty="0"/>
          </a:p>
        </p:txBody>
      </p:sp>
      <p:sp>
        <p:nvSpPr>
          <p:cNvPr id="2" name="TextBox 1">
            <a:extLst>
              <a:ext uri="{FF2B5EF4-FFF2-40B4-BE49-F238E27FC236}">
                <a16:creationId xmlns:a16="http://schemas.microsoft.com/office/drawing/2014/main" id="{29CF44EC-6F1D-4C90-9252-EF5E00E48F7B}"/>
              </a:ext>
            </a:extLst>
          </p:cNvPr>
          <p:cNvSpPr txBox="1"/>
          <p:nvPr/>
        </p:nvSpPr>
        <p:spPr>
          <a:xfrm>
            <a:off x="1117600" y="1594681"/>
            <a:ext cx="9956800" cy="4188381"/>
          </a:xfrm>
          <a:prstGeom prst="roundRect">
            <a:avLst/>
          </a:prstGeom>
          <a:solidFill>
            <a:srgbClr val="FFFF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just"/>
            <a:r>
              <a:rPr lang="en-US"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Tìm hiểu nhu cầu về ánh sáng của mỗi loài cây, chúng ta có thể thực hiện những biện pháp kĩ thuật trồng trọt để cây được chiếu sáng thích hợp sẽ cho thu hoạch cao.</a:t>
            </a:r>
            <a:endParaRPr lang="en-US" sz="4800">
              <a:latin typeface="VNI-Times" pitchFamily="2" charset="0"/>
              <a:ea typeface="Times New Roman" panose="02020603050405020304" pitchFamily="18" charset="0"/>
              <a:cs typeface="Times New Roman" panose="02020603050405020304" pitchFamily="18" charset="0"/>
            </a:endParaRPr>
          </a:p>
        </p:txBody>
      </p:sp>
      <p:pic>
        <p:nvPicPr>
          <p:cNvPr id="10" name="PA_图片 15">
            <a:extLst>
              <a:ext uri="{FF2B5EF4-FFF2-40B4-BE49-F238E27FC236}">
                <a16:creationId xmlns:a16="http://schemas.microsoft.com/office/drawing/2014/main" id="{FA336AE5-07A7-4979-8050-4118532FF44C}"/>
              </a:ext>
            </a:extLst>
          </p:cNvPr>
          <p:cNvPicPr>
            <a:picLocks noChangeAspect="1"/>
          </p:cNvPicPr>
          <p:nvPr>
            <p:custDataLst>
              <p:tags r:id="rId2"/>
            </p:custDataLst>
          </p:nvPr>
        </p:nvPicPr>
        <p:blipFill>
          <a:blip r:embed="rId5" cstate="screen">
            <a:extLst>
              <a:ext uri="{28A0092B-C50C-407E-A947-70E740481C1C}">
                <a14:useLocalDpi xmlns:a14="http://schemas.microsoft.com/office/drawing/2010/main"/>
              </a:ext>
            </a:extLst>
          </a:blip>
          <a:stretch>
            <a:fillRect/>
          </a:stretch>
        </p:blipFill>
        <p:spPr>
          <a:xfrm>
            <a:off x="-33270" y="4764499"/>
            <a:ext cx="2301740" cy="2030539"/>
          </a:xfrm>
          <a:prstGeom prst="rect">
            <a:avLst/>
          </a:prstGeom>
        </p:spPr>
      </p:pic>
    </p:spTree>
    <p:extLst>
      <p:ext uri="{BB962C8B-B14F-4D97-AF65-F5344CB8AC3E}">
        <p14:creationId xmlns:p14="http://schemas.microsoft.com/office/powerpoint/2010/main" val="37423042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8"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23" presetClass="entr" presetSubtype="32" fill="hold" grpId="0" nodeType="afterEffect">
                                  <p:stCondLst>
                                    <p:cond delay="0"/>
                                  </p:stCondLst>
                                  <p:iterate type="lt">
                                    <p:tmPct val="15000"/>
                                  </p:iterate>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strVal val="4*#ppt_w"/>
                                          </p:val>
                                        </p:tav>
                                        <p:tav tm="100000">
                                          <p:val>
                                            <p:strVal val="#ppt_w"/>
                                          </p:val>
                                        </p:tav>
                                      </p:tavLst>
                                    </p:anim>
                                    <p:anim calcmode="lin" valueType="num">
                                      <p:cBhvr>
                                        <p:cTn id="26" dur="500" fill="hold"/>
                                        <p:tgtEl>
                                          <p:spTgt spid="13"/>
                                        </p:tgtEl>
                                        <p:attrNameLst>
                                          <p:attrName>ppt_h</p:attrName>
                                        </p:attrNameLst>
                                      </p:cBhvr>
                                      <p:tavLst>
                                        <p:tav tm="0">
                                          <p:val>
                                            <p:strVal val="4*#ppt_h"/>
                                          </p:val>
                                        </p:tav>
                                        <p:tav tm="100000">
                                          <p:val>
                                            <p:strVal val="#ppt_h"/>
                                          </p:val>
                                        </p:tav>
                                      </p:tavLst>
                                    </p:anim>
                                  </p:childTnLst>
                                </p:cTn>
                              </p:par>
                              <p:par>
                                <p:cTn id="27" presetID="34" presetClass="emph" presetSubtype="0" fill="hold" grpId="1" nodeType="withEffect">
                                  <p:stCondLst>
                                    <p:cond delay="750"/>
                                  </p:stCondLst>
                                  <p:iterate type="lt">
                                    <p:tmPct val="10000"/>
                                  </p:iterate>
                                  <p:childTnLst>
                                    <p:animMotion origin="layout" path="M 0 -2.59259E-6 L 0 -0.07222 " pathEditMode="relative" rAng="0" ptsTypes="AA">
                                      <p:cBhvr>
                                        <p:cTn id="28" dur="250" accel="50000" decel="50000" autoRev="1" fill="hold">
                                          <p:stCondLst>
                                            <p:cond delay="0"/>
                                          </p:stCondLst>
                                        </p:cTn>
                                        <p:tgtEl>
                                          <p:spTgt spid="13"/>
                                        </p:tgtEl>
                                        <p:attrNameLst>
                                          <p:attrName>ppt_x</p:attrName>
                                          <p:attrName>ppt_y</p:attrName>
                                        </p:attrNameLst>
                                      </p:cBhvr>
                                      <p:rCtr x="0" y="-3611"/>
                                    </p:animMotion>
                                    <p:animRot by="1500000">
                                      <p:cBhvr>
                                        <p:cTn id="29" dur="125" fill="hold">
                                          <p:stCondLst>
                                            <p:cond delay="0"/>
                                          </p:stCondLst>
                                        </p:cTn>
                                        <p:tgtEl>
                                          <p:spTgt spid="13"/>
                                        </p:tgtEl>
                                        <p:attrNameLst>
                                          <p:attrName>r</p:attrName>
                                        </p:attrNameLst>
                                      </p:cBhvr>
                                    </p:animRot>
                                    <p:animRot by="-1500000">
                                      <p:cBhvr>
                                        <p:cTn id="30" dur="125" fill="hold">
                                          <p:stCondLst>
                                            <p:cond delay="125"/>
                                          </p:stCondLst>
                                        </p:cTn>
                                        <p:tgtEl>
                                          <p:spTgt spid="13"/>
                                        </p:tgtEl>
                                        <p:attrNameLst>
                                          <p:attrName>r</p:attrName>
                                        </p:attrNameLst>
                                      </p:cBhvr>
                                    </p:animRot>
                                    <p:animRot by="-1500000">
                                      <p:cBhvr>
                                        <p:cTn id="31" dur="125" fill="hold">
                                          <p:stCondLst>
                                            <p:cond delay="250"/>
                                          </p:stCondLst>
                                        </p:cTn>
                                        <p:tgtEl>
                                          <p:spTgt spid="13"/>
                                        </p:tgtEl>
                                        <p:attrNameLst>
                                          <p:attrName>r</p:attrName>
                                        </p:attrNameLst>
                                      </p:cBhvr>
                                    </p:animRot>
                                    <p:animRot by="1500000">
                                      <p:cBhvr>
                                        <p:cTn id="32" dur="125" fill="hold">
                                          <p:stCondLst>
                                            <p:cond delay="375"/>
                                          </p:stCondLst>
                                        </p:cTn>
                                        <p:tgtEl>
                                          <p:spTgt spid="13"/>
                                        </p:tgtEl>
                                        <p:attrNameLst>
                                          <p:attrName>r</p:attrName>
                                        </p:attrNameLst>
                                      </p:cBhvr>
                                    </p:animRot>
                                  </p:childTnLst>
                                </p:cTn>
                              </p:par>
                              <p:par>
                                <p:cTn id="33" presetID="42"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iterate type="lt">
                                    <p:tmPct val="10000"/>
                                  </p:iterate>
                                  <p:childTnLst>
                                    <p:set>
                                      <p:cBhvr>
                                        <p:cTn id="41" dur="1" fill="hold">
                                          <p:stCondLst>
                                            <p:cond delay="0"/>
                                          </p:stCondLst>
                                        </p:cTn>
                                        <p:tgtEl>
                                          <p:spTgt spid="2">
                                            <p:bg/>
                                          </p:spTgt>
                                        </p:tgtEl>
                                        <p:attrNameLst>
                                          <p:attrName>style.visibility</p:attrName>
                                        </p:attrNameLst>
                                      </p:cBhvr>
                                      <p:to>
                                        <p:strVal val="visible"/>
                                      </p:to>
                                    </p:set>
                                    <p:animEffect transition="in" filter="fade">
                                      <p:cBhvr>
                                        <p:cTn id="42" dur="500"/>
                                        <p:tgtEl>
                                          <p:spTgt spid="2">
                                            <p:bg/>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iterate type="lt">
                                    <p:tmPct val="10000"/>
                                  </p:iterate>
                                  <p:childTnLst>
                                    <p:set>
                                      <p:cBhvr>
                                        <p:cTn id="46" dur="1" fill="hold">
                                          <p:stCondLst>
                                            <p:cond delay="0"/>
                                          </p:stCondLst>
                                        </p:cTn>
                                        <p:tgtEl>
                                          <p:spTgt spid="2">
                                            <p:txEl>
                                              <p:pRg st="0" end="0"/>
                                            </p:txEl>
                                          </p:spTgt>
                                        </p:tgtEl>
                                        <p:attrNameLst>
                                          <p:attrName>style.visibility</p:attrName>
                                        </p:attrNameLst>
                                      </p:cBhvr>
                                      <p:to>
                                        <p:strVal val="visible"/>
                                      </p:to>
                                    </p:set>
                                    <p:animEffect transition="in" filter="fade">
                                      <p:cBhvr>
                                        <p:cTn id="4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2"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图片 15">
            <a:extLst>
              <a:ext uri="{FF2B5EF4-FFF2-40B4-BE49-F238E27FC236}">
                <a16:creationId xmlns:a16="http://schemas.microsoft.com/office/drawing/2014/main" id="{7A4C9AC7-FF6B-4C57-A134-361126B70D2F}"/>
              </a:ext>
            </a:extLst>
          </p:cNvPr>
          <p:cNvPicPr>
            <a:picLocks noChangeAspect="1"/>
          </p:cNvPicPr>
          <p:nvPr>
            <p:custDataLst>
              <p:tags r:id="rId1"/>
            </p:custDataLst>
          </p:nvPr>
        </p:nvPicPr>
        <p:blipFill>
          <a:blip r:embed="rId3" cstate="screen">
            <a:extLst>
              <a:ext uri="{28A0092B-C50C-407E-A947-70E740481C1C}">
                <a14:useLocalDpi xmlns:a14="http://schemas.microsoft.com/office/drawing/2010/main"/>
              </a:ext>
            </a:extLst>
          </a:blip>
          <a:stretch>
            <a:fillRect/>
          </a:stretch>
        </p:blipFill>
        <p:spPr>
          <a:xfrm>
            <a:off x="6123472" y="1195990"/>
            <a:ext cx="6604000" cy="5825885"/>
          </a:xfrm>
          <a:prstGeom prst="rect">
            <a:avLst/>
          </a:prstGeom>
        </p:spPr>
      </p:pic>
      <p:pic>
        <p:nvPicPr>
          <p:cNvPr id="6" name="图片 2">
            <a:extLst>
              <a:ext uri="{FF2B5EF4-FFF2-40B4-BE49-F238E27FC236}">
                <a16:creationId xmlns:a16="http://schemas.microsoft.com/office/drawing/2014/main" id="{2643B303-103F-44F1-8DFA-3826BA9D49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7" name="图片 16">
            <a:extLst>
              <a:ext uri="{FF2B5EF4-FFF2-40B4-BE49-F238E27FC236}">
                <a16:creationId xmlns:a16="http://schemas.microsoft.com/office/drawing/2014/main" id="{F09D421C-F69F-4BA7-863B-544527700CC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8" name="图片 17">
            <a:extLst>
              <a:ext uri="{FF2B5EF4-FFF2-40B4-BE49-F238E27FC236}">
                <a16:creationId xmlns:a16="http://schemas.microsoft.com/office/drawing/2014/main" id="{E658D2F1-7F51-4EDD-9781-A99D0190AB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9" name="图片 18">
            <a:extLst>
              <a:ext uri="{FF2B5EF4-FFF2-40B4-BE49-F238E27FC236}">
                <a16:creationId xmlns:a16="http://schemas.microsoft.com/office/drawing/2014/main" id="{2E03699C-21DC-49C9-B9CA-85BCF4B1BD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2" name="Group 1">
            <a:extLst>
              <a:ext uri="{FF2B5EF4-FFF2-40B4-BE49-F238E27FC236}">
                <a16:creationId xmlns:a16="http://schemas.microsoft.com/office/drawing/2014/main" id="{4416D2A0-6C23-4BE1-AAD4-58E3518B5EB0}"/>
              </a:ext>
            </a:extLst>
          </p:cNvPr>
          <p:cNvGrpSpPr/>
          <p:nvPr/>
        </p:nvGrpSpPr>
        <p:grpSpPr>
          <a:xfrm>
            <a:off x="2710425" y="12157"/>
            <a:ext cx="6771152" cy="1908650"/>
            <a:chOff x="1194807" y="1869169"/>
            <a:chExt cx="5472965" cy="1542719"/>
          </a:xfrm>
        </p:grpSpPr>
        <p:sp>
          <p:nvSpPr>
            <p:cNvPr id="3" name="TextBox 2">
              <a:extLst>
                <a:ext uri="{FF2B5EF4-FFF2-40B4-BE49-F238E27FC236}">
                  <a16:creationId xmlns:a16="http://schemas.microsoft.com/office/drawing/2014/main" id="{27512A3F-23F9-4AAC-9463-A8782442130C}"/>
                </a:ext>
              </a:extLst>
            </p:cNvPr>
            <p:cNvSpPr txBox="1"/>
            <p:nvPr/>
          </p:nvSpPr>
          <p:spPr>
            <a:xfrm>
              <a:off x="1194807" y="1869169"/>
              <a:ext cx="5369516" cy="1534023"/>
            </a:xfrm>
            <a:prstGeom prst="rect">
              <a:avLst/>
            </a:prstGeom>
            <a:noFill/>
          </p:spPr>
          <p:txBody>
            <a:bodyPr wrap="none" rtlCol="0">
              <a:spAutoFit/>
            </a:bodyPr>
            <a:lstStyle/>
            <a:p>
              <a:pPr algn="ctr"/>
              <a:r>
                <a:rPr lang="en-US" sz="11733" b="1">
                  <a:solidFill>
                    <a:srgbClr val="FFAB76"/>
                  </a:solidFill>
                  <a:latin typeface="UVN Nguyen Du" panose="04030805020802020802" pitchFamily="82" charset="0"/>
                </a:rPr>
                <a:t>Ghi nhớ</a:t>
              </a:r>
            </a:p>
          </p:txBody>
        </p:sp>
        <p:sp>
          <p:nvSpPr>
            <p:cNvPr id="4" name="TextBox 3">
              <a:extLst>
                <a:ext uri="{FF2B5EF4-FFF2-40B4-BE49-F238E27FC236}">
                  <a16:creationId xmlns:a16="http://schemas.microsoft.com/office/drawing/2014/main" id="{2EAC27CC-194D-40F6-8A0C-0B15BBFCE6A8}"/>
                </a:ext>
              </a:extLst>
            </p:cNvPr>
            <p:cNvSpPr txBox="1"/>
            <p:nvPr/>
          </p:nvSpPr>
          <p:spPr>
            <a:xfrm>
              <a:off x="1298256" y="1877865"/>
              <a:ext cx="5369516" cy="1534023"/>
            </a:xfrm>
            <a:prstGeom prst="rect">
              <a:avLst/>
            </a:prstGeom>
            <a:noFill/>
          </p:spPr>
          <p:txBody>
            <a:bodyPr wrap="none" rtlCol="0">
              <a:spAutoFit/>
            </a:bodyPr>
            <a:lstStyle/>
            <a:p>
              <a:pPr algn="ctr"/>
              <a:r>
                <a:rPr lang="en-US" sz="11733" b="1">
                  <a:solidFill>
                    <a:srgbClr val="51831D"/>
                  </a:solidFill>
                  <a:latin typeface="UVN Nguyen Du" panose="04030805020802020802" pitchFamily="82" charset="0"/>
                </a:rPr>
                <a:t>Ghi nhớ</a:t>
              </a:r>
            </a:p>
          </p:txBody>
        </p:sp>
      </p:grpSp>
      <p:grpSp>
        <p:nvGrpSpPr>
          <p:cNvPr id="12" name="Group 11">
            <a:extLst>
              <a:ext uri="{FF2B5EF4-FFF2-40B4-BE49-F238E27FC236}">
                <a16:creationId xmlns:a16="http://schemas.microsoft.com/office/drawing/2014/main" id="{E477F503-7809-4E4C-B18F-5CE155A5729F}"/>
              </a:ext>
            </a:extLst>
          </p:cNvPr>
          <p:cNvGrpSpPr/>
          <p:nvPr/>
        </p:nvGrpSpPr>
        <p:grpSpPr>
          <a:xfrm>
            <a:off x="349468" y="1779030"/>
            <a:ext cx="7444405" cy="5186668"/>
            <a:chOff x="262101" y="1334272"/>
            <a:chExt cx="5583304" cy="3890001"/>
          </a:xfrm>
        </p:grpSpPr>
        <p:sp>
          <p:nvSpPr>
            <p:cNvPr id="11" name="TextBox 10">
              <a:extLst>
                <a:ext uri="{FF2B5EF4-FFF2-40B4-BE49-F238E27FC236}">
                  <a16:creationId xmlns:a16="http://schemas.microsoft.com/office/drawing/2014/main" id="{4126C939-9CE4-465C-96AC-6D6911BE5F75}"/>
                </a:ext>
              </a:extLst>
            </p:cNvPr>
            <p:cNvSpPr txBox="1"/>
            <p:nvPr/>
          </p:nvSpPr>
          <p:spPr>
            <a:xfrm>
              <a:off x="262101" y="1504610"/>
              <a:ext cx="5413504" cy="3413329"/>
            </a:xfrm>
            <a:prstGeom prst="roundRect">
              <a:avLst/>
            </a:prstGeom>
            <a:solidFill>
              <a:srgbClr val="CCFFCC">
                <a:alpha val="76000"/>
              </a:srgbClr>
            </a:solidFill>
            <a:ln>
              <a:noFill/>
            </a:ln>
            <a:effectLst>
              <a:outerShdw blurRad="149987" dist="250190" dir="8460000" algn="ctr">
                <a:srgbClr val="000000">
                  <a:alpha val="28000"/>
                </a:srgbClr>
              </a:outerShdw>
            </a:effectLst>
          </p:spPr>
          <p:txBody>
            <a:bodyPr wrap="square" rtlCol="0">
              <a:spAutoFit/>
            </a:bodyPr>
            <a:lstStyle/>
            <a:p>
              <a:pPr algn="just"/>
              <a:r>
                <a:rPr lang="en-US" sz="3733">
                  <a:noFill/>
                  <a:latin typeface="Times New Roman" panose="02020603050405020304" pitchFamily="18" charset="0"/>
                  <a:ea typeface="Times New Roman" panose="02020603050405020304" pitchFamily="18" charset="0"/>
                  <a:cs typeface="Times New Roman" panose="02020603050405020304" pitchFamily="18" charset="0"/>
                </a:rPr>
                <a:t>Không có ánh sáng, thực vật sẽ mau chóng tàn lụi vì chúng cần ánh sáng để duy trì sự sống. Mặt trời đem lại sự sống cho thực vật, thực vật lại cung cấp thức ăn, không khí sạch cho động vật và con người.</a:t>
              </a:r>
              <a:endParaRPr lang="en-US" sz="3733">
                <a:noFill/>
                <a:latin typeface="VNI-Times" pitchFamily="2" charset="0"/>
                <a:ea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7E4B92D-D560-4806-BC52-3174E6D67069}"/>
                </a:ext>
              </a:extLst>
            </p:cNvPr>
            <p:cNvSpPr txBox="1"/>
            <p:nvPr/>
          </p:nvSpPr>
          <p:spPr>
            <a:xfrm>
              <a:off x="431901" y="1334272"/>
              <a:ext cx="5413504" cy="3890001"/>
            </a:xfrm>
            <a:prstGeom prst="roundRect">
              <a:avLst/>
            </a:prstGeom>
            <a:solidFill>
              <a:srgbClr val="FFFFFF"/>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pPr algn="just"/>
              <a:r>
                <a:rPr lang="en-US" sz="3733"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Không có ánh sáng, thực vật sẽ mau chóng tàn lụi vì chúng cần ánh sáng để duy trì sự sống. 	Mặt trời đem lại sự sống cho thực vật, thực vật lại cung cấp thức ăn, không khí sạch cho động vật và con người.</a:t>
              </a:r>
              <a:endParaRPr lang="en-US" sz="3733" b="1">
                <a:latin typeface="VNI-Times" pitchFamily="2" charset="0"/>
                <a:ea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0673269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500"/>
                                        <p:tgtEl>
                                          <p:spTgt spid="9"/>
                                        </p:tgtEl>
                                      </p:cBhvr>
                                    </p:animEffect>
                                  </p:childTnLst>
                                </p:cTn>
                              </p:par>
                              <p:par>
                                <p:cTn id="11" presetID="2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6910" r="37539" b="56961"/>
          <a:stretch/>
        </p:blipFill>
        <p:spPr>
          <a:xfrm>
            <a:off x="85791" y="1802296"/>
            <a:ext cx="12025063" cy="3074505"/>
          </a:xfrm>
          <a:prstGeom prst="rect">
            <a:avLst/>
          </a:prstGeom>
        </p:spPr>
      </p:pic>
      <p:sp>
        <p:nvSpPr>
          <p:cNvPr id="3" name="TextBox 2"/>
          <p:cNvSpPr txBox="1"/>
          <p:nvPr/>
        </p:nvSpPr>
        <p:spPr>
          <a:xfrm>
            <a:off x="3899328" y="339255"/>
            <a:ext cx="4605748" cy="872098"/>
          </a:xfrm>
          <a:prstGeom prst="rect">
            <a:avLst/>
          </a:prstGeom>
          <a:noFill/>
        </p:spPr>
        <p:txBody>
          <a:bodyPr wrap="none" rtlCol="0">
            <a:spAutoFit/>
          </a:bodyPr>
          <a:lstStyle/>
          <a:p>
            <a:r>
              <a:rPr lang="en-US" sz="5067" b="1" dirty="0" err="1">
                <a:solidFill>
                  <a:srgbClr val="C00000"/>
                </a:solidFill>
                <a:latin typeface="Times New Roman" panose="02020603050405020304" pitchFamily="18" charset="0"/>
                <a:cs typeface="Times New Roman" panose="02020603050405020304" pitchFamily="18" charset="0"/>
              </a:rPr>
              <a:t>Nội</a:t>
            </a:r>
            <a:r>
              <a:rPr lang="en-US" sz="5067" b="1" dirty="0">
                <a:solidFill>
                  <a:srgbClr val="C00000"/>
                </a:solidFill>
                <a:latin typeface="Times New Roman" panose="02020603050405020304" pitchFamily="18" charset="0"/>
                <a:cs typeface="Times New Roman" panose="02020603050405020304" pitchFamily="18" charset="0"/>
              </a:rPr>
              <a:t> dung </a:t>
            </a:r>
            <a:r>
              <a:rPr lang="en-US" sz="5067" b="1" dirty="0" err="1">
                <a:solidFill>
                  <a:srgbClr val="C00000"/>
                </a:solidFill>
                <a:latin typeface="Times New Roman" panose="02020603050405020304" pitchFamily="18" charset="0"/>
                <a:cs typeface="Times New Roman" panose="02020603050405020304" pitchFamily="18" charset="0"/>
              </a:rPr>
              <a:t>ghi</a:t>
            </a:r>
            <a:r>
              <a:rPr lang="en-US" sz="5067" b="1" dirty="0">
                <a:solidFill>
                  <a:srgbClr val="C00000"/>
                </a:solidFill>
                <a:latin typeface="Times New Roman" panose="02020603050405020304" pitchFamily="18" charset="0"/>
                <a:cs typeface="Times New Roman" panose="02020603050405020304" pitchFamily="18" charset="0"/>
              </a:rPr>
              <a:t> </a:t>
            </a:r>
            <a:r>
              <a:rPr lang="en-US" sz="5067" b="1" dirty="0" err="1">
                <a:solidFill>
                  <a:srgbClr val="C00000"/>
                </a:solidFill>
                <a:latin typeface="Times New Roman" panose="02020603050405020304" pitchFamily="18" charset="0"/>
                <a:cs typeface="Times New Roman" panose="02020603050405020304" pitchFamily="18" charset="0"/>
              </a:rPr>
              <a:t>vở</a:t>
            </a:r>
            <a:endParaRPr lang="en-US" sz="5067" b="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9510183"/>
      </p:ext>
    </p:extLst>
  </p:cSld>
  <p:clrMapOvr>
    <a:masterClrMapping/>
  </p:clrMapOvr>
  <mc:AlternateContent xmlns:mc="http://schemas.openxmlformats.org/markup-compatibility/2006" xmlns:p14="http://schemas.microsoft.com/office/powerpoint/2010/main">
    <mc:Choice Requires="p14">
      <p:transition spd="slow" p14:dur="2000" advTm="4000">
        <p:comb/>
      </p:transition>
    </mc:Choice>
    <mc:Fallback xmlns="">
      <p:transition spd="slow" advTm="4000">
        <p:comb/>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5A0D9D8-B67B-4A3B-8D0D-7186A9449FE4}"/>
              </a:ext>
            </a:extLst>
          </p:cNvPr>
          <p:cNvSpPr/>
          <p:nvPr/>
        </p:nvSpPr>
        <p:spPr>
          <a:xfrm>
            <a:off x="2495627" y="-727268"/>
            <a:ext cx="7200749" cy="7349197"/>
          </a:xfrm>
          <a:prstGeom prst="ellipse">
            <a:avLst/>
          </a:prstGeom>
          <a:solidFill>
            <a:schemeClr val="bg1"/>
          </a:solidFill>
          <a:ln>
            <a:noFill/>
          </a:ln>
          <a:effectLst>
            <a:outerShdw blurRad="50800" dist="368300" dir="8100000" algn="tr" rotWithShape="0">
              <a:srgbClr val="CCFFCC">
                <a:alpha val="6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2" name="PA_图片 15">
            <a:extLst>
              <a:ext uri="{FF2B5EF4-FFF2-40B4-BE49-F238E27FC236}">
                <a16:creationId xmlns:a16="http://schemas.microsoft.com/office/drawing/2014/main" id="{BF014B92-C8CE-49CC-9800-9AFEB12D3B3A}"/>
              </a:ext>
            </a:extLst>
          </p:cNvPr>
          <p:cNvPicPr>
            <a:picLocks noChangeAspect="1"/>
          </p:cNvPicPr>
          <p:nvPr>
            <p:custDataLst>
              <p:tags r:id="rId1"/>
            </p:custDataLst>
          </p:nvPr>
        </p:nvPicPr>
        <p:blipFill>
          <a:blip r:embed="rId4" cstate="screen">
            <a:extLst>
              <a:ext uri="{28A0092B-C50C-407E-A947-70E740481C1C}">
                <a14:useLocalDpi xmlns:a14="http://schemas.microsoft.com/office/drawing/2010/main"/>
              </a:ext>
            </a:extLst>
          </a:blip>
          <a:stretch>
            <a:fillRect/>
          </a:stretch>
        </p:blipFill>
        <p:spPr>
          <a:xfrm>
            <a:off x="7427393" y="2189111"/>
            <a:ext cx="5300079" cy="4675599"/>
          </a:xfrm>
          <a:prstGeom prst="rect">
            <a:avLst/>
          </a:prstGeom>
        </p:spPr>
      </p:pic>
      <p:pic>
        <p:nvPicPr>
          <p:cNvPr id="13" name="图片 2">
            <a:extLst>
              <a:ext uri="{FF2B5EF4-FFF2-40B4-BE49-F238E27FC236}">
                <a16:creationId xmlns:a16="http://schemas.microsoft.com/office/drawing/2014/main" id="{F4069011-7277-4CF6-948F-04E4816CBA1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14" name="图片 16">
            <a:extLst>
              <a:ext uri="{FF2B5EF4-FFF2-40B4-BE49-F238E27FC236}">
                <a16:creationId xmlns:a16="http://schemas.microsoft.com/office/drawing/2014/main" id="{5AD8271F-2983-43BB-B199-F3168A986E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15" name="图片 17">
            <a:extLst>
              <a:ext uri="{FF2B5EF4-FFF2-40B4-BE49-F238E27FC236}">
                <a16:creationId xmlns:a16="http://schemas.microsoft.com/office/drawing/2014/main" id="{60DA7165-973F-4A6D-A3FE-B8877CBF2E0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16" name="图片 18">
            <a:extLst>
              <a:ext uri="{FF2B5EF4-FFF2-40B4-BE49-F238E27FC236}">
                <a16:creationId xmlns:a16="http://schemas.microsoft.com/office/drawing/2014/main" id="{A061EDC0-9741-4E82-B7C5-14D2208C1F1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2" name="Group 1">
            <a:extLst>
              <a:ext uri="{FF2B5EF4-FFF2-40B4-BE49-F238E27FC236}">
                <a16:creationId xmlns:a16="http://schemas.microsoft.com/office/drawing/2014/main" id="{2B7894FF-7FDD-4F68-A760-DDC014960D7B}"/>
              </a:ext>
            </a:extLst>
          </p:cNvPr>
          <p:cNvGrpSpPr/>
          <p:nvPr/>
        </p:nvGrpSpPr>
        <p:grpSpPr>
          <a:xfrm>
            <a:off x="3335769" y="13626"/>
            <a:ext cx="5795943" cy="1907112"/>
            <a:chOff x="1567312" y="1869169"/>
            <a:chExt cx="4684726" cy="1541474"/>
          </a:xfrm>
        </p:grpSpPr>
        <p:sp>
          <p:nvSpPr>
            <p:cNvPr id="3" name="TextBox 2">
              <a:extLst>
                <a:ext uri="{FF2B5EF4-FFF2-40B4-BE49-F238E27FC236}">
                  <a16:creationId xmlns:a16="http://schemas.microsoft.com/office/drawing/2014/main" id="{F1108F54-AFC3-4889-8D4E-7944023790FA}"/>
                </a:ext>
              </a:extLst>
            </p:cNvPr>
            <p:cNvSpPr txBox="1"/>
            <p:nvPr/>
          </p:nvSpPr>
          <p:spPr>
            <a:xfrm>
              <a:off x="1567312" y="1869169"/>
              <a:ext cx="4624506" cy="1534022"/>
            </a:xfrm>
            <a:prstGeom prst="rect">
              <a:avLst/>
            </a:prstGeom>
            <a:noFill/>
          </p:spPr>
          <p:txBody>
            <a:bodyPr wrap="none" rtlCol="0">
              <a:spAutoFit/>
            </a:bodyPr>
            <a:lstStyle/>
            <a:p>
              <a:pPr algn="ctr"/>
              <a:r>
                <a:rPr lang="en-US" sz="11733" b="1">
                  <a:solidFill>
                    <a:srgbClr val="FFAB76"/>
                  </a:solidFill>
                  <a:latin typeface="UVN Nguyen Du" panose="04030805020802020802" pitchFamily="82" charset="0"/>
                </a:rPr>
                <a:t>Dặn dò</a:t>
              </a:r>
            </a:p>
          </p:txBody>
        </p:sp>
        <p:sp>
          <p:nvSpPr>
            <p:cNvPr id="4" name="TextBox 3">
              <a:extLst>
                <a:ext uri="{FF2B5EF4-FFF2-40B4-BE49-F238E27FC236}">
                  <a16:creationId xmlns:a16="http://schemas.microsoft.com/office/drawing/2014/main" id="{2051B350-C869-44A8-A3C2-46B6149FE347}"/>
                </a:ext>
              </a:extLst>
            </p:cNvPr>
            <p:cNvSpPr txBox="1"/>
            <p:nvPr/>
          </p:nvSpPr>
          <p:spPr>
            <a:xfrm>
              <a:off x="1627533" y="1876621"/>
              <a:ext cx="4624505" cy="1534022"/>
            </a:xfrm>
            <a:prstGeom prst="rect">
              <a:avLst/>
            </a:prstGeom>
            <a:noFill/>
          </p:spPr>
          <p:txBody>
            <a:bodyPr wrap="none" rtlCol="0">
              <a:spAutoFit/>
            </a:bodyPr>
            <a:lstStyle/>
            <a:p>
              <a:pPr algn="ctr"/>
              <a:r>
                <a:rPr lang="en-US" sz="11733" b="1">
                  <a:solidFill>
                    <a:srgbClr val="51831D"/>
                  </a:solidFill>
                  <a:latin typeface="UVN Nguyen Du" panose="04030805020802020802" pitchFamily="82" charset="0"/>
                </a:rPr>
                <a:t>Dặn dò</a:t>
              </a:r>
            </a:p>
          </p:txBody>
        </p:sp>
      </p:grpSp>
      <p:grpSp>
        <p:nvGrpSpPr>
          <p:cNvPr id="5" name="Group 4">
            <a:extLst>
              <a:ext uri="{FF2B5EF4-FFF2-40B4-BE49-F238E27FC236}">
                <a16:creationId xmlns:a16="http://schemas.microsoft.com/office/drawing/2014/main" id="{E2D714B4-0F6B-4EB5-9FB2-5D3C8B85F3FA}"/>
              </a:ext>
            </a:extLst>
          </p:cNvPr>
          <p:cNvGrpSpPr/>
          <p:nvPr/>
        </p:nvGrpSpPr>
        <p:grpSpPr>
          <a:xfrm>
            <a:off x="3542028" y="1863785"/>
            <a:ext cx="4329637" cy="1213848"/>
            <a:chOff x="3059546" y="1419783"/>
            <a:chExt cx="3247228" cy="910386"/>
          </a:xfrm>
        </p:grpSpPr>
        <p:sp>
          <p:nvSpPr>
            <p:cNvPr id="6" name="TextBox 5">
              <a:extLst>
                <a:ext uri="{FF2B5EF4-FFF2-40B4-BE49-F238E27FC236}">
                  <a16:creationId xmlns:a16="http://schemas.microsoft.com/office/drawing/2014/main" id="{A9E28C13-410B-4CFC-8819-75767AD3F69D}"/>
                </a:ext>
              </a:extLst>
            </p:cNvPr>
            <p:cNvSpPr txBox="1"/>
            <p:nvPr/>
          </p:nvSpPr>
          <p:spPr>
            <a:xfrm>
              <a:off x="3873175" y="1533858"/>
              <a:ext cx="2433599" cy="623248"/>
            </a:xfrm>
            <a:prstGeom prst="rect">
              <a:avLst/>
            </a:prstGeom>
            <a:noFill/>
          </p:spPr>
          <p:txBody>
            <a:bodyPr wrap="none" rtlCol="0">
              <a:spAutoFit/>
            </a:bodyPr>
            <a:lstStyle/>
            <a:p>
              <a:r>
                <a:rPr lang="en-US" sz="4800">
                  <a:latin typeface="Times New Roman" panose="02020603050405020304" pitchFamily="18" charset="0"/>
                  <a:cs typeface="Times New Roman" panose="02020603050405020304" pitchFamily="18" charset="0"/>
                </a:rPr>
                <a:t>Học ghi nhớ</a:t>
              </a:r>
            </a:p>
          </p:txBody>
        </p:sp>
        <p:pic>
          <p:nvPicPr>
            <p:cNvPr id="7" name="Picture 6" descr="Icon&#10;&#10;Description automatically generated with medium confidence">
              <a:extLst>
                <a:ext uri="{FF2B5EF4-FFF2-40B4-BE49-F238E27FC236}">
                  <a16:creationId xmlns:a16="http://schemas.microsoft.com/office/drawing/2014/main" id="{6841628E-4634-4E85-90F7-995FA5DD021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803829">
              <a:off x="3086677" y="1392652"/>
              <a:ext cx="910386" cy="964647"/>
            </a:xfrm>
            <a:prstGeom prst="rect">
              <a:avLst/>
            </a:prstGeom>
          </p:spPr>
        </p:pic>
      </p:grpSp>
      <p:grpSp>
        <p:nvGrpSpPr>
          <p:cNvPr id="8" name="Group 7">
            <a:extLst>
              <a:ext uri="{FF2B5EF4-FFF2-40B4-BE49-F238E27FC236}">
                <a16:creationId xmlns:a16="http://schemas.microsoft.com/office/drawing/2014/main" id="{A1E18827-B394-4F8E-95AF-2758FC6F6EEF}"/>
              </a:ext>
            </a:extLst>
          </p:cNvPr>
          <p:cNvGrpSpPr/>
          <p:nvPr/>
        </p:nvGrpSpPr>
        <p:grpSpPr>
          <a:xfrm>
            <a:off x="2986785" y="2825419"/>
            <a:ext cx="6646433" cy="1213848"/>
            <a:chOff x="2805641" y="2214536"/>
            <a:chExt cx="4984825" cy="910386"/>
          </a:xfrm>
        </p:grpSpPr>
        <p:sp>
          <p:nvSpPr>
            <p:cNvPr id="9" name="TextBox 8">
              <a:extLst>
                <a:ext uri="{FF2B5EF4-FFF2-40B4-BE49-F238E27FC236}">
                  <a16:creationId xmlns:a16="http://schemas.microsoft.com/office/drawing/2014/main" id="{5E56FFF3-3F61-4B2E-9EC9-40B56D261A65}"/>
                </a:ext>
              </a:extLst>
            </p:cNvPr>
            <p:cNvSpPr txBox="1"/>
            <p:nvPr/>
          </p:nvSpPr>
          <p:spPr>
            <a:xfrm>
              <a:off x="3575129" y="2327226"/>
              <a:ext cx="4215337" cy="623248"/>
            </a:xfrm>
            <a:prstGeom prst="rect">
              <a:avLst/>
            </a:prstGeom>
            <a:noFill/>
          </p:spPr>
          <p:txBody>
            <a:bodyPr wrap="none" rtlCol="0">
              <a:spAutoFit/>
            </a:bodyPr>
            <a:lstStyle/>
            <a:p>
              <a:r>
                <a:rPr lang="en-US" sz="4800">
                  <a:latin typeface="Times New Roman" panose="02020603050405020304" pitchFamily="18" charset="0"/>
                  <a:cs typeface="Times New Roman" panose="02020603050405020304" pitchFamily="18" charset="0"/>
                </a:rPr>
                <a:t>Chuẩn bị bài tiếp theo</a:t>
              </a:r>
            </a:p>
          </p:txBody>
        </p:sp>
        <p:pic>
          <p:nvPicPr>
            <p:cNvPr id="10" name="Picture 9" descr="Icon&#10;&#10;Description automatically generated with medium confidence">
              <a:extLst>
                <a:ext uri="{FF2B5EF4-FFF2-40B4-BE49-F238E27FC236}">
                  <a16:creationId xmlns:a16="http://schemas.microsoft.com/office/drawing/2014/main" id="{0C5DF09E-5645-49B7-82DE-BA32F8ED6E4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803829">
              <a:off x="2832772" y="2187405"/>
              <a:ext cx="910386" cy="964647"/>
            </a:xfrm>
            <a:prstGeom prst="rect">
              <a:avLst/>
            </a:prstGeom>
          </p:spPr>
        </p:pic>
      </p:grpSp>
      <p:pic>
        <p:nvPicPr>
          <p:cNvPr id="11" name="Picture 10" descr="A picture containing vector graphics, toy&#10;&#10;Description automatically generated">
            <a:extLst>
              <a:ext uri="{FF2B5EF4-FFF2-40B4-BE49-F238E27FC236}">
                <a16:creationId xmlns:a16="http://schemas.microsoft.com/office/drawing/2014/main" id="{527A1B75-8E61-4852-AA5A-6A2B5966323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383" b="16711"/>
          <a:stretch/>
        </p:blipFill>
        <p:spPr>
          <a:xfrm>
            <a:off x="4169546" y="3453269"/>
            <a:ext cx="3508305" cy="3154971"/>
          </a:xfrm>
          <a:prstGeom prst="rect">
            <a:avLst/>
          </a:prstGeom>
        </p:spPr>
      </p:pic>
      <p:pic>
        <p:nvPicPr>
          <p:cNvPr id="17" name="PA_图片 15">
            <a:extLst>
              <a:ext uri="{FF2B5EF4-FFF2-40B4-BE49-F238E27FC236}">
                <a16:creationId xmlns:a16="http://schemas.microsoft.com/office/drawing/2014/main" id="{680429E1-B12E-433A-BA59-EBF0963E4A2D}"/>
              </a:ext>
            </a:extLst>
          </p:cNvPr>
          <p:cNvPicPr>
            <a:picLocks noChangeAspect="1"/>
          </p:cNvPicPr>
          <p:nvPr>
            <p:custDataLst>
              <p:tags r:id="rId2"/>
            </p:custDataLst>
          </p:nvPr>
        </p:nvPicPr>
        <p:blipFill>
          <a:blip r:embed="rId4" cstate="screen">
            <a:extLst>
              <a:ext uri="{28A0092B-C50C-407E-A947-70E740481C1C}">
                <a14:useLocalDpi xmlns:a14="http://schemas.microsoft.com/office/drawing/2010/main"/>
              </a:ext>
            </a:extLst>
          </a:blip>
          <a:stretch>
            <a:fillRect/>
          </a:stretch>
        </p:blipFill>
        <p:spPr>
          <a:xfrm flipH="1">
            <a:off x="-818385" y="2182402"/>
            <a:ext cx="5300079" cy="4675599"/>
          </a:xfrm>
          <a:prstGeom prst="rect">
            <a:avLst/>
          </a:prstGeom>
        </p:spPr>
      </p:pic>
      <p:pic>
        <p:nvPicPr>
          <p:cNvPr id="18" name="Picture 17">
            <a:extLst>
              <a:ext uri="{FF2B5EF4-FFF2-40B4-BE49-F238E27FC236}">
                <a16:creationId xmlns:a16="http://schemas.microsoft.com/office/drawing/2014/main" id="{B8C6BC9B-D3D1-45B4-B3FB-A2A78E61BDAA}"/>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2500" b="94500" l="10000" r="90000">
                        <a14:foregroundMark x1="48889" y1="7000" x2="48889" y2="7000"/>
                        <a14:foregroundMark x1="51333" y1="93333" x2="51333" y2="93333"/>
                        <a14:foregroundMark x1="40778" y1="94500" x2="40778" y2="94500"/>
                        <a14:foregroundMark x1="39111" y1="9333" x2="38111" y2="6833"/>
                        <a14:foregroundMark x1="50333" y1="7833" x2="50333" y2="2500"/>
                        <a14:foregroundMark x1="46222" y1="8667" x2="45333" y2="4000"/>
                        <a14:foregroundMark x1="65667" y1="10167" x2="66117" y2="7470"/>
                        <a14:backgroundMark x1="66333" y1="4833" x2="70333" y2="6500"/>
                      </a14:backgroundRemoval>
                    </a14:imgEffect>
                  </a14:imgLayer>
                </a14:imgProps>
              </a:ext>
            </a:extLst>
          </a:blip>
          <a:stretch>
            <a:fillRect/>
          </a:stretch>
        </p:blipFill>
        <p:spPr>
          <a:xfrm>
            <a:off x="1" y="191176"/>
            <a:ext cx="2154436" cy="1436291"/>
          </a:xfrm>
          <a:prstGeom prst="rect">
            <a:avLst/>
          </a:prstGeom>
        </p:spPr>
      </p:pic>
    </p:spTree>
    <p:extLst>
      <p:ext uri="{BB962C8B-B14F-4D97-AF65-F5344CB8AC3E}">
        <p14:creationId xmlns:p14="http://schemas.microsoft.com/office/powerpoint/2010/main" val="148449933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42"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2" presetClass="entr" presetSubtype="9"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2000" fill="hold"/>
                                        <p:tgtEl>
                                          <p:spTgt spid="11"/>
                                        </p:tgtEl>
                                        <p:attrNameLst>
                                          <p:attrName>ppt_x</p:attrName>
                                        </p:attrNameLst>
                                      </p:cBhvr>
                                      <p:tavLst>
                                        <p:tav tm="0">
                                          <p:val>
                                            <p:strVal val="0-#ppt_w/2"/>
                                          </p:val>
                                        </p:tav>
                                        <p:tav tm="100000">
                                          <p:val>
                                            <p:strVal val="#ppt_x"/>
                                          </p:val>
                                        </p:tav>
                                      </p:tavLst>
                                    </p:anim>
                                    <p:anim calcmode="lin" valueType="num">
                                      <p:cBhvr additive="base">
                                        <p:cTn id="37" dur="2000" fill="hold"/>
                                        <p:tgtEl>
                                          <p:spTgt spid="11"/>
                                        </p:tgtEl>
                                        <p:attrNameLst>
                                          <p:attrName>ppt_y</p:attrName>
                                        </p:attrNameLst>
                                      </p:cBhvr>
                                      <p:tavLst>
                                        <p:tav tm="0">
                                          <p:val>
                                            <p:strVal val="0-#ppt_h/2"/>
                                          </p:val>
                                        </p:tav>
                                        <p:tav tm="100000">
                                          <p:val>
                                            <p:strVal val="#ppt_y"/>
                                          </p:val>
                                        </p:tav>
                                      </p:tavLst>
                                    </p:anim>
                                  </p:childTnLst>
                                </p:cTn>
                              </p:par>
                              <p:par>
                                <p:cTn id="38" presetID="22" presetClass="entr" presetSubtype="8" fill="hold" nodeType="withEffect">
                                  <p:stCondLst>
                                    <p:cond delay="100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2000"/>
                                        <p:tgtEl>
                                          <p:spTgt spid="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44DE1C-6436-40C4-B485-56B171F3AA0E}"/>
              </a:ext>
            </a:extLst>
          </p:cNvPr>
          <p:cNvSpPr txBox="1"/>
          <p:nvPr/>
        </p:nvSpPr>
        <p:spPr>
          <a:xfrm>
            <a:off x="10340288" y="6206440"/>
            <a:ext cx="1234633" cy="459036"/>
          </a:xfrm>
          <a:prstGeom prst="rect">
            <a:avLst/>
          </a:prstGeom>
          <a:noFill/>
        </p:spPr>
        <p:txBody>
          <a:bodyPr wrap="none" rtlCol="0">
            <a:spAutoFit/>
          </a:bodyPr>
          <a:lstStyle/>
          <a:p>
            <a:pPr defTabSz="1212451" fontAlgn="base">
              <a:spcBef>
                <a:spcPct val="0"/>
              </a:spcBef>
              <a:spcAft>
                <a:spcPct val="0"/>
              </a:spcAft>
            </a:pPr>
            <a:r>
              <a:rPr lang="en-US" sz="2383">
                <a:solidFill>
                  <a:srgbClr val="92D050">
                    <a:lumMod val="75000"/>
                  </a:srgbClr>
                </a:solidFill>
                <a:latin typeface="UTM Gradoo" panose="02040603050506020204" pitchFamily="18" charset="0"/>
                <a:ea typeface="宋体" pitchFamily="2" charset="-122"/>
              </a:rPr>
              <a:t>KTUTS</a:t>
            </a:r>
          </a:p>
        </p:txBody>
      </p:sp>
      <p:grpSp>
        <p:nvGrpSpPr>
          <p:cNvPr id="12" name="Group 11">
            <a:extLst>
              <a:ext uri="{FF2B5EF4-FFF2-40B4-BE49-F238E27FC236}">
                <a16:creationId xmlns:a16="http://schemas.microsoft.com/office/drawing/2014/main" id="{40C1F47C-D38A-43CF-86EC-0AA9206CDCBA}"/>
              </a:ext>
            </a:extLst>
          </p:cNvPr>
          <p:cNvGrpSpPr/>
          <p:nvPr/>
        </p:nvGrpSpPr>
        <p:grpSpPr>
          <a:xfrm>
            <a:off x="2205260" y="954696"/>
            <a:ext cx="7097351" cy="1897892"/>
            <a:chOff x="1706535" y="482908"/>
            <a:chExt cx="5659398" cy="1513371"/>
          </a:xfrm>
        </p:grpSpPr>
        <p:sp>
          <p:nvSpPr>
            <p:cNvPr id="8" name="TextBox 7">
              <a:extLst>
                <a:ext uri="{FF2B5EF4-FFF2-40B4-BE49-F238E27FC236}">
                  <a16:creationId xmlns:a16="http://schemas.microsoft.com/office/drawing/2014/main" id="{7ABAD6B0-A719-44FB-AF5E-C6AB34C888A7}"/>
                </a:ext>
              </a:extLst>
            </p:cNvPr>
            <p:cNvSpPr txBox="1"/>
            <p:nvPr/>
          </p:nvSpPr>
          <p:spPr>
            <a:xfrm>
              <a:off x="1706535" y="482908"/>
              <a:ext cx="5587389" cy="1513371"/>
            </a:xfrm>
            <a:prstGeom prst="rect">
              <a:avLst/>
            </a:prstGeom>
            <a:noFill/>
          </p:spPr>
          <p:txBody>
            <a:bodyPr wrap="none" rtlCol="0">
              <a:spAutoFit/>
            </a:bodyPr>
            <a:lstStyle/>
            <a:p>
              <a:pPr algn="ctr" defTabSz="1212451" fontAlgn="base">
                <a:spcBef>
                  <a:spcPct val="0"/>
                </a:spcBef>
                <a:spcAft>
                  <a:spcPct val="0"/>
                </a:spcAft>
              </a:pPr>
              <a:r>
                <a:rPr lang="en-US" sz="11733" b="1">
                  <a:solidFill>
                    <a:srgbClr val="C31E26"/>
                  </a:solidFill>
                  <a:latin typeface="UVN Nguyen Du" panose="04030805020802020802" pitchFamily="82" charset="0"/>
                  <a:ea typeface="宋体" pitchFamily="2" charset="-122"/>
                </a:rPr>
                <a:t>Tạm biệt</a:t>
              </a:r>
            </a:p>
          </p:txBody>
        </p:sp>
        <p:sp>
          <p:nvSpPr>
            <p:cNvPr id="11" name="TextBox 10">
              <a:extLst>
                <a:ext uri="{FF2B5EF4-FFF2-40B4-BE49-F238E27FC236}">
                  <a16:creationId xmlns:a16="http://schemas.microsoft.com/office/drawing/2014/main" id="{0135D048-B06C-4501-926D-3C61F4CFFDC4}"/>
                </a:ext>
              </a:extLst>
            </p:cNvPr>
            <p:cNvSpPr txBox="1"/>
            <p:nvPr/>
          </p:nvSpPr>
          <p:spPr>
            <a:xfrm>
              <a:off x="1778544" y="482908"/>
              <a:ext cx="5587389" cy="1513371"/>
            </a:xfrm>
            <a:prstGeom prst="rect">
              <a:avLst/>
            </a:prstGeom>
            <a:noFill/>
          </p:spPr>
          <p:txBody>
            <a:bodyPr wrap="none" rtlCol="0">
              <a:spAutoFit/>
            </a:bodyPr>
            <a:lstStyle/>
            <a:p>
              <a:pPr algn="ctr" defTabSz="1212451" fontAlgn="base">
                <a:spcBef>
                  <a:spcPct val="0"/>
                </a:spcBef>
                <a:spcAft>
                  <a:spcPct val="0"/>
                </a:spcAft>
              </a:pPr>
              <a:r>
                <a:rPr lang="en-US" sz="11733" b="1">
                  <a:ln>
                    <a:solidFill>
                      <a:srgbClr val="C00000"/>
                    </a:solidFill>
                  </a:ln>
                  <a:solidFill>
                    <a:srgbClr val="EDF757"/>
                  </a:solidFill>
                  <a:latin typeface="UVN Nguyen Du" panose="04030805020802020802" pitchFamily="82" charset="0"/>
                  <a:ea typeface="宋体" pitchFamily="2" charset="-122"/>
                </a:rPr>
                <a:t>Tạm biệt</a:t>
              </a:r>
            </a:p>
          </p:txBody>
        </p:sp>
      </p:grpSp>
      <p:grpSp>
        <p:nvGrpSpPr>
          <p:cNvPr id="20" name="PA_组合 550">
            <a:extLst>
              <a:ext uri="{FF2B5EF4-FFF2-40B4-BE49-F238E27FC236}">
                <a16:creationId xmlns:a16="http://schemas.microsoft.com/office/drawing/2014/main" id="{991FF08E-C743-4657-ACFF-55FB77F0C6AE}"/>
              </a:ext>
            </a:extLst>
          </p:cNvPr>
          <p:cNvGrpSpPr>
            <a:grpSpLocks/>
          </p:cNvGrpSpPr>
          <p:nvPr>
            <p:custDataLst>
              <p:tags r:id="rId1"/>
            </p:custDataLst>
          </p:nvPr>
        </p:nvGrpSpPr>
        <p:grpSpPr bwMode="auto">
          <a:xfrm>
            <a:off x="10069375" y="-634677"/>
            <a:ext cx="2725692" cy="2636868"/>
            <a:chOff x="295" y="3475"/>
            <a:chExt cx="1407" cy="1407"/>
          </a:xfrm>
        </p:grpSpPr>
        <p:sp>
          <p:nvSpPr>
            <p:cNvPr id="21" name="Oval 551">
              <a:extLst>
                <a:ext uri="{FF2B5EF4-FFF2-40B4-BE49-F238E27FC236}">
                  <a16:creationId xmlns:a16="http://schemas.microsoft.com/office/drawing/2014/main" id="{948B60C0-E830-4835-9A64-C9AAC23FE37D}"/>
                </a:ext>
              </a:extLst>
            </p:cNvPr>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nvGrpSpPr>
            <p:cNvPr id="22" name="Group 552">
              <a:extLst>
                <a:ext uri="{FF2B5EF4-FFF2-40B4-BE49-F238E27FC236}">
                  <a16:creationId xmlns:a16="http://schemas.microsoft.com/office/drawing/2014/main" id="{351E6A98-38B3-493D-BD79-EA19EB3DD46F}"/>
                </a:ext>
              </a:extLst>
            </p:cNvPr>
            <p:cNvGrpSpPr>
              <a:grpSpLocks/>
            </p:cNvGrpSpPr>
            <p:nvPr/>
          </p:nvGrpSpPr>
          <p:grpSpPr bwMode="auto">
            <a:xfrm>
              <a:off x="476" y="3657"/>
              <a:ext cx="1050" cy="1050"/>
              <a:chOff x="-6056" y="-2208"/>
              <a:chExt cx="2208" cy="2208"/>
            </a:xfrm>
          </p:grpSpPr>
          <p:sp>
            <p:nvSpPr>
              <p:cNvPr id="23" name="Oval 553">
                <a:extLst>
                  <a:ext uri="{FF2B5EF4-FFF2-40B4-BE49-F238E27FC236}">
                    <a16:creationId xmlns:a16="http://schemas.microsoft.com/office/drawing/2014/main" id="{0033A256-E2D5-406B-96A8-430EDF544A2D}"/>
                  </a:ext>
                </a:extLst>
              </p:cNvPr>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nvGrpSpPr>
              <p:cNvPr id="24" name="Group 554">
                <a:extLst>
                  <a:ext uri="{FF2B5EF4-FFF2-40B4-BE49-F238E27FC236}">
                    <a16:creationId xmlns:a16="http://schemas.microsoft.com/office/drawing/2014/main" id="{10F11379-2016-4BF8-A971-4EAE101A2889}"/>
                  </a:ext>
                </a:extLst>
              </p:cNvPr>
              <p:cNvGrpSpPr>
                <a:grpSpLocks/>
              </p:cNvGrpSpPr>
              <p:nvPr/>
            </p:nvGrpSpPr>
            <p:grpSpPr bwMode="auto">
              <a:xfrm>
                <a:off x="-6056" y="-2208"/>
                <a:ext cx="2208" cy="2208"/>
                <a:chOff x="-4060" y="-879"/>
                <a:chExt cx="2208" cy="2208"/>
              </a:xfrm>
            </p:grpSpPr>
            <p:grpSp>
              <p:nvGrpSpPr>
                <p:cNvPr id="25" name="Group 555">
                  <a:extLst>
                    <a:ext uri="{FF2B5EF4-FFF2-40B4-BE49-F238E27FC236}">
                      <a16:creationId xmlns:a16="http://schemas.microsoft.com/office/drawing/2014/main" id="{9CA61270-748C-4EDD-A6FE-0B9064B65422}"/>
                    </a:ext>
                  </a:extLst>
                </p:cNvPr>
                <p:cNvGrpSpPr>
                  <a:grpSpLocks/>
                </p:cNvGrpSpPr>
                <p:nvPr/>
              </p:nvGrpSpPr>
              <p:grpSpPr bwMode="auto">
                <a:xfrm>
                  <a:off x="-4060" y="-879"/>
                  <a:ext cx="2208" cy="2208"/>
                  <a:chOff x="-3924" y="-788"/>
                  <a:chExt cx="2208" cy="2208"/>
                </a:xfrm>
              </p:grpSpPr>
              <p:grpSp>
                <p:nvGrpSpPr>
                  <p:cNvPr id="41" name="Group 556">
                    <a:extLst>
                      <a:ext uri="{FF2B5EF4-FFF2-40B4-BE49-F238E27FC236}">
                        <a16:creationId xmlns:a16="http://schemas.microsoft.com/office/drawing/2014/main" id="{1E67B174-4CA9-4633-8DB5-B42A481FBCD3}"/>
                      </a:ext>
                    </a:extLst>
                  </p:cNvPr>
                  <p:cNvGrpSpPr>
                    <a:grpSpLocks noChangeAspect="1"/>
                  </p:cNvGrpSpPr>
                  <p:nvPr/>
                </p:nvGrpSpPr>
                <p:grpSpPr bwMode="auto">
                  <a:xfrm>
                    <a:off x="-3924" y="-788"/>
                    <a:ext cx="2208" cy="2202"/>
                    <a:chOff x="168" y="696"/>
                    <a:chExt cx="1429" cy="1429"/>
                  </a:xfrm>
                </p:grpSpPr>
                <p:grpSp>
                  <p:nvGrpSpPr>
                    <p:cNvPr id="49" name="Group 557">
                      <a:extLst>
                        <a:ext uri="{FF2B5EF4-FFF2-40B4-BE49-F238E27FC236}">
                          <a16:creationId xmlns:a16="http://schemas.microsoft.com/office/drawing/2014/main" id="{369FAF72-9D3F-42E1-B9DD-D561EB51DB80}"/>
                        </a:ext>
                      </a:extLst>
                    </p:cNvPr>
                    <p:cNvGrpSpPr>
                      <a:grpSpLocks noChangeAspect="1"/>
                    </p:cNvGrpSpPr>
                    <p:nvPr/>
                  </p:nvGrpSpPr>
                  <p:grpSpPr bwMode="auto">
                    <a:xfrm>
                      <a:off x="854" y="696"/>
                      <a:ext cx="56" cy="1429"/>
                      <a:chOff x="845" y="696"/>
                      <a:chExt cx="56" cy="1429"/>
                    </a:xfrm>
                  </p:grpSpPr>
                  <p:sp>
                    <p:nvSpPr>
                      <p:cNvPr id="53" name="AutoShape 558">
                        <a:extLst>
                          <a:ext uri="{FF2B5EF4-FFF2-40B4-BE49-F238E27FC236}">
                            <a16:creationId xmlns:a16="http://schemas.microsoft.com/office/drawing/2014/main" id="{8C464573-CDB6-4960-BFF2-213D4FE89253}"/>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54" name="AutoShape 559">
                        <a:extLst>
                          <a:ext uri="{FF2B5EF4-FFF2-40B4-BE49-F238E27FC236}">
                            <a16:creationId xmlns:a16="http://schemas.microsoft.com/office/drawing/2014/main" id="{B74BF1AF-6FCD-4B62-AE49-C47D0C7E0B5A}"/>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50" name="Group 560">
                      <a:extLst>
                        <a:ext uri="{FF2B5EF4-FFF2-40B4-BE49-F238E27FC236}">
                          <a16:creationId xmlns:a16="http://schemas.microsoft.com/office/drawing/2014/main" id="{28E6DA47-066C-4DBC-98BC-A195CA081A1F}"/>
                        </a:ext>
                      </a:extLst>
                    </p:cNvPr>
                    <p:cNvGrpSpPr>
                      <a:grpSpLocks noChangeAspect="1"/>
                    </p:cNvGrpSpPr>
                    <p:nvPr/>
                  </p:nvGrpSpPr>
                  <p:grpSpPr bwMode="auto">
                    <a:xfrm rot="5400000">
                      <a:off x="855" y="696"/>
                      <a:ext cx="56" cy="1429"/>
                      <a:chOff x="845" y="696"/>
                      <a:chExt cx="56" cy="1429"/>
                    </a:xfrm>
                  </p:grpSpPr>
                  <p:sp>
                    <p:nvSpPr>
                      <p:cNvPr id="51" name="AutoShape 561">
                        <a:extLst>
                          <a:ext uri="{FF2B5EF4-FFF2-40B4-BE49-F238E27FC236}">
                            <a16:creationId xmlns:a16="http://schemas.microsoft.com/office/drawing/2014/main" id="{6D542689-D704-4160-9096-15F45F3C5581}"/>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52" name="AutoShape 562">
                        <a:extLst>
                          <a:ext uri="{FF2B5EF4-FFF2-40B4-BE49-F238E27FC236}">
                            <a16:creationId xmlns:a16="http://schemas.microsoft.com/office/drawing/2014/main" id="{21177830-6B8B-4ADA-8505-C686C1C87033}"/>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nvGrpSpPr>
                  <p:cNvPr id="42" name="Group 563">
                    <a:extLst>
                      <a:ext uri="{FF2B5EF4-FFF2-40B4-BE49-F238E27FC236}">
                        <a16:creationId xmlns:a16="http://schemas.microsoft.com/office/drawing/2014/main" id="{F9839992-4C9E-4CFC-802E-8E1836BC8F0C}"/>
                      </a:ext>
                    </a:extLst>
                  </p:cNvPr>
                  <p:cNvGrpSpPr>
                    <a:grpSpLocks noChangeAspect="1"/>
                  </p:cNvGrpSpPr>
                  <p:nvPr/>
                </p:nvGrpSpPr>
                <p:grpSpPr bwMode="auto">
                  <a:xfrm rot="2700000">
                    <a:off x="-3927" y="-785"/>
                    <a:ext cx="2208" cy="2202"/>
                    <a:chOff x="168" y="696"/>
                    <a:chExt cx="1429" cy="1429"/>
                  </a:xfrm>
                </p:grpSpPr>
                <p:grpSp>
                  <p:nvGrpSpPr>
                    <p:cNvPr id="43" name="Group 564">
                      <a:extLst>
                        <a:ext uri="{FF2B5EF4-FFF2-40B4-BE49-F238E27FC236}">
                          <a16:creationId xmlns:a16="http://schemas.microsoft.com/office/drawing/2014/main" id="{B45409D8-F122-4084-8268-A0C0EAB39894}"/>
                        </a:ext>
                      </a:extLst>
                    </p:cNvPr>
                    <p:cNvGrpSpPr>
                      <a:grpSpLocks noChangeAspect="1"/>
                    </p:cNvGrpSpPr>
                    <p:nvPr/>
                  </p:nvGrpSpPr>
                  <p:grpSpPr bwMode="auto">
                    <a:xfrm>
                      <a:off x="854" y="696"/>
                      <a:ext cx="56" cy="1429"/>
                      <a:chOff x="845" y="696"/>
                      <a:chExt cx="56" cy="1429"/>
                    </a:xfrm>
                  </p:grpSpPr>
                  <p:sp>
                    <p:nvSpPr>
                      <p:cNvPr id="47" name="AutoShape 565">
                        <a:extLst>
                          <a:ext uri="{FF2B5EF4-FFF2-40B4-BE49-F238E27FC236}">
                            <a16:creationId xmlns:a16="http://schemas.microsoft.com/office/drawing/2014/main" id="{FC6B217A-AB77-47E6-982E-FF0FD5B18327}"/>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8" name="AutoShape 566">
                        <a:extLst>
                          <a:ext uri="{FF2B5EF4-FFF2-40B4-BE49-F238E27FC236}">
                            <a16:creationId xmlns:a16="http://schemas.microsoft.com/office/drawing/2014/main" id="{ACB93ECD-D55E-4EF8-83B6-A7EBFCCFD888}"/>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44" name="Group 567">
                      <a:extLst>
                        <a:ext uri="{FF2B5EF4-FFF2-40B4-BE49-F238E27FC236}">
                          <a16:creationId xmlns:a16="http://schemas.microsoft.com/office/drawing/2014/main" id="{5349949D-1597-4E81-9650-B3E430499E94}"/>
                        </a:ext>
                      </a:extLst>
                    </p:cNvPr>
                    <p:cNvGrpSpPr>
                      <a:grpSpLocks noChangeAspect="1"/>
                    </p:cNvGrpSpPr>
                    <p:nvPr/>
                  </p:nvGrpSpPr>
                  <p:grpSpPr bwMode="auto">
                    <a:xfrm rot="5400000">
                      <a:off x="855" y="696"/>
                      <a:ext cx="56" cy="1429"/>
                      <a:chOff x="845" y="696"/>
                      <a:chExt cx="56" cy="1429"/>
                    </a:xfrm>
                  </p:grpSpPr>
                  <p:sp>
                    <p:nvSpPr>
                      <p:cNvPr id="45" name="AutoShape 568">
                        <a:extLst>
                          <a:ext uri="{FF2B5EF4-FFF2-40B4-BE49-F238E27FC236}">
                            <a16:creationId xmlns:a16="http://schemas.microsoft.com/office/drawing/2014/main" id="{4E8B9D25-FF3D-4815-BDC1-1FAB6D05DA3B}"/>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6" name="AutoShape 569">
                        <a:extLst>
                          <a:ext uri="{FF2B5EF4-FFF2-40B4-BE49-F238E27FC236}">
                            <a16:creationId xmlns:a16="http://schemas.microsoft.com/office/drawing/2014/main" id="{BB963844-F700-4C77-8FC4-4232D2795F35}"/>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grpSp>
              <p:nvGrpSpPr>
                <p:cNvPr id="26" name="Group 570">
                  <a:extLst>
                    <a:ext uri="{FF2B5EF4-FFF2-40B4-BE49-F238E27FC236}">
                      <a16:creationId xmlns:a16="http://schemas.microsoft.com/office/drawing/2014/main" id="{F5985E0D-7B88-48A1-B875-0CAC3D3EA511}"/>
                    </a:ext>
                  </a:extLst>
                </p:cNvPr>
                <p:cNvGrpSpPr>
                  <a:grpSpLocks/>
                </p:cNvGrpSpPr>
                <p:nvPr/>
              </p:nvGrpSpPr>
              <p:grpSpPr bwMode="auto">
                <a:xfrm rot="1320000">
                  <a:off x="-3742" y="-520"/>
                  <a:ext cx="1546" cy="1546"/>
                  <a:chOff x="-3924" y="-788"/>
                  <a:chExt cx="2208" cy="2208"/>
                </a:xfrm>
              </p:grpSpPr>
              <p:grpSp>
                <p:nvGrpSpPr>
                  <p:cNvPr id="27" name="Group 571">
                    <a:extLst>
                      <a:ext uri="{FF2B5EF4-FFF2-40B4-BE49-F238E27FC236}">
                        <a16:creationId xmlns:a16="http://schemas.microsoft.com/office/drawing/2014/main" id="{E2F25366-A1B8-4FDA-B38E-46043EBDE5B2}"/>
                      </a:ext>
                    </a:extLst>
                  </p:cNvPr>
                  <p:cNvGrpSpPr>
                    <a:grpSpLocks noChangeAspect="1"/>
                  </p:cNvGrpSpPr>
                  <p:nvPr/>
                </p:nvGrpSpPr>
                <p:grpSpPr bwMode="auto">
                  <a:xfrm>
                    <a:off x="-3924" y="-788"/>
                    <a:ext cx="2208" cy="2202"/>
                    <a:chOff x="168" y="696"/>
                    <a:chExt cx="1429" cy="1429"/>
                  </a:xfrm>
                </p:grpSpPr>
                <p:grpSp>
                  <p:nvGrpSpPr>
                    <p:cNvPr id="35" name="Group 572">
                      <a:extLst>
                        <a:ext uri="{FF2B5EF4-FFF2-40B4-BE49-F238E27FC236}">
                          <a16:creationId xmlns:a16="http://schemas.microsoft.com/office/drawing/2014/main" id="{52ECE8E4-0745-409F-9251-0F0A61EC5B6D}"/>
                        </a:ext>
                      </a:extLst>
                    </p:cNvPr>
                    <p:cNvGrpSpPr>
                      <a:grpSpLocks noChangeAspect="1"/>
                    </p:cNvGrpSpPr>
                    <p:nvPr/>
                  </p:nvGrpSpPr>
                  <p:grpSpPr bwMode="auto">
                    <a:xfrm>
                      <a:off x="854" y="696"/>
                      <a:ext cx="56" cy="1429"/>
                      <a:chOff x="845" y="696"/>
                      <a:chExt cx="56" cy="1429"/>
                    </a:xfrm>
                  </p:grpSpPr>
                  <p:sp>
                    <p:nvSpPr>
                      <p:cNvPr id="39" name="AutoShape 573">
                        <a:extLst>
                          <a:ext uri="{FF2B5EF4-FFF2-40B4-BE49-F238E27FC236}">
                            <a16:creationId xmlns:a16="http://schemas.microsoft.com/office/drawing/2014/main" id="{F61CAA42-078B-4A66-84BC-444966755912}"/>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0" name="AutoShape 574">
                        <a:extLst>
                          <a:ext uri="{FF2B5EF4-FFF2-40B4-BE49-F238E27FC236}">
                            <a16:creationId xmlns:a16="http://schemas.microsoft.com/office/drawing/2014/main" id="{FD790ED9-0D9D-4640-AB37-0D9BA6CEDC49}"/>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36" name="Group 575">
                      <a:extLst>
                        <a:ext uri="{FF2B5EF4-FFF2-40B4-BE49-F238E27FC236}">
                          <a16:creationId xmlns:a16="http://schemas.microsoft.com/office/drawing/2014/main" id="{B8DA4844-8560-4BE6-A09F-EE77212ABE24}"/>
                        </a:ext>
                      </a:extLst>
                    </p:cNvPr>
                    <p:cNvGrpSpPr>
                      <a:grpSpLocks noChangeAspect="1"/>
                    </p:cNvGrpSpPr>
                    <p:nvPr/>
                  </p:nvGrpSpPr>
                  <p:grpSpPr bwMode="auto">
                    <a:xfrm rot="5400000">
                      <a:off x="855" y="696"/>
                      <a:ext cx="56" cy="1429"/>
                      <a:chOff x="845" y="696"/>
                      <a:chExt cx="56" cy="1429"/>
                    </a:xfrm>
                  </p:grpSpPr>
                  <p:sp>
                    <p:nvSpPr>
                      <p:cNvPr id="37" name="AutoShape 576">
                        <a:extLst>
                          <a:ext uri="{FF2B5EF4-FFF2-40B4-BE49-F238E27FC236}">
                            <a16:creationId xmlns:a16="http://schemas.microsoft.com/office/drawing/2014/main" id="{A16807DB-61D0-4B82-93AF-18EE1D935974}"/>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8" name="AutoShape 577">
                        <a:extLst>
                          <a:ext uri="{FF2B5EF4-FFF2-40B4-BE49-F238E27FC236}">
                            <a16:creationId xmlns:a16="http://schemas.microsoft.com/office/drawing/2014/main" id="{4E456251-C2F2-49C9-9E65-9ADCAEDC139E}"/>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nvGrpSpPr>
                  <p:cNvPr id="28" name="Group 578">
                    <a:extLst>
                      <a:ext uri="{FF2B5EF4-FFF2-40B4-BE49-F238E27FC236}">
                        <a16:creationId xmlns:a16="http://schemas.microsoft.com/office/drawing/2014/main" id="{90370B99-9126-4582-A594-204F2155BAEA}"/>
                      </a:ext>
                    </a:extLst>
                  </p:cNvPr>
                  <p:cNvGrpSpPr>
                    <a:grpSpLocks noChangeAspect="1"/>
                  </p:cNvGrpSpPr>
                  <p:nvPr/>
                </p:nvGrpSpPr>
                <p:grpSpPr bwMode="auto">
                  <a:xfrm rot="2700000">
                    <a:off x="-3927" y="-785"/>
                    <a:ext cx="2208" cy="2202"/>
                    <a:chOff x="168" y="696"/>
                    <a:chExt cx="1429" cy="1429"/>
                  </a:xfrm>
                </p:grpSpPr>
                <p:grpSp>
                  <p:nvGrpSpPr>
                    <p:cNvPr id="29" name="Group 579">
                      <a:extLst>
                        <a:ext uri="{FF2B5EF4-FFF2-40B4-BE49-F238E27FC236}">
                          <a16:creationId xmlns:a16="http://schemas.microsoft.com/office/drawing/2014/main" id="{1772BDFF-AB54-4430-9033-7D1A21DD7A68}"/>
                        </a:ext>
                      </a:extLst>
                    </p:cNvPr>
                    <p:cNvGrpSpPr>
                      <a:grpSpLocks noChangeAspect="1"/>
                    </p:cNvGrpSpPr>
                    <p:nvPr/>
                  </p:nvGrpSpPr>
                  <p:grpSpPr bwMode="auto">
                    <a:xfrm>
                      <a:off x="854" y="696"/>
                      <a:ext cx="56" cy="1429"/>
                      <a:chOff x="845" y="696"/>
                      <a:chExt cx="56" cy="1429"/>
                    </a:xfrm>
                  </p:grpSpPr>
                  <p:sp>
                    <p:nvSpPr>
                      <p:cNvPr id="33" name="AutoShape 580">
                        <a:extLst>
                          <a:ext uri="{FF2B5EF4-FFF2-40B4-BE49-F238E27FC236}">
                            <a16:creationId xmlns:a16="http://schemas.microsoft.com/office/drawing/2014/main" id="{D50F4C9F-A864-47B8-B511-395519339E47}"/>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4" name="AutoShape 581">
                        <a:extLst>
                          <a:ext uri="{FF2B5EF4-FFF2-40B4-BE49-F238E27FC236}">
                            <a16:creationId xmlns:a16="http://schemas.microsoft.com/office/drawing/2014/main" id="{DAE50F32-D23B-4168-8DC7-1E3CD5BD0C72}"/>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30" name="Group 582">
                      <a:extLst>
                        <a:ext uri="{FF2B5EF4-FFF2-40B4-BE49-F238E27FC236}">
                          <a16:creationId xmlns:a16="http://schemas.microsoft.com/office/drawing/2014/main" id="{3F1BA35C-8E46-4EDC-B2F3-0F3ED1797880}"/>
                        </a:ext>
                      </a:extLst>
                    </p:cNvPr>
                    <p:cNvGrpSpPr>
                      <a:grpSpLocks noChangeAspect="1"/>
                    </p:cNvGrpSpPr>
                    <p:nvPr/>
                  </p:nvGrpSpPr>
                  <p:grpSpPr bwMode="auto">
                    <a:xfrm rot="5400000">
                      <a:off x="855" y="696"/>
                      <a:ext cx="56" cy="1429"/>
                      <a:chOff x="845" y="696"/>
                      <a:chExt cx="56" cy="1429"/>
                    </a:xfrm>
                  </p:grpSpPr>
                  <p:sp>
                    <p:nvSpPr>
                      <p:cNvPr id="31" name="AutoShape 583">
                        <a:extLst>
                          <a:ext uri="{FF2B5EF4-FFF2-40B4-BE49-F238E27FC236}">
                            <a16:creationId xmlns:a16="http://schemas.microsoft.com/office/drawing/2014/main" id="{36E4DA46-8285-4CE5-B0AE-EA8DE4287A0E}"/>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2" name="AutoShape 584">
                        <a:extLst>
                          <a:ext uri="{FF2B5EF4-FFF2-40B4-BE49-F238E27FC236}">
                            <a16:creationId xmlns:a16="http://schemas.microsoft.com/office/drawing/2014/main" id="{6E91544E-845E-46F1-9866-C6ED512CBEE8}"/>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grpSp>
        </p:grpSp>
      </p:grpSp>
    </p:spTree>
    <p:extLst>
      <p:ext uri="{BB962C8B-B14F-4D97-AF65-F5344CB8AC3E}">
        <p14:creationId xmlns:p14="http://schemas.microsoft.com/office/powerpoint/2010/main" val="30577192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3"/>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par>
                                <p:cTn id="10" presetID="1" presetClass="entr" presetSubtype="0" fill="hold" nodeType="withEffect">
                                  <p:stCondLst>
                                    <p:cond delay="900"/>
                                  </p:stCondLst>
                                  <p:childTnLst>
                                    <p:set>
                                      <p:cBhvr>
                                        <p:cTn id="11" dur="1" fill="hold">
                                          <p:stCondLst>
                                            <p:cond delay="0"/>
                                          </p:stCondLst>
                                        </p:cTn>
                                        <p:tgtEl>
                                          <p:spTgt spid="20"/>
                                        </p:tgtEl>
                                        <p:attrNameLst>
                                          <p:attrName>style.visibility</p:attrName>
                                        </p:attrNameLst>
                                      </p:cBhvr>
                                      <p:to>
                                        <p:strVal val="visible"/>
                                      </p:to>
                                    </p:set>
                                  </p:childTnLst>
                                </p:cTn>
                              </p:par>
                              <p:par>
                                <p:cTn id="12" presetID="6" presetClass="emph" presetSubtype="0" fill="hold" nodeType="withEffect">
                                  <p:stCondLst>
                                    <p:cond delay="900"/>
                                  </p:stCondLst>
                                  <p:childTnLst>
                                    <p:animScale>
                                      <p:cBhvr>
                                        <p:cTn id="13" dur="2000" fill="hold"/>
                                        <p:tgtEl>
                                          <p:spTgt spid="20"/>
                                        </p:tgtEl>
                                      </p:cBhvr>
                                      <p:by x="400000" y="400000"/>
                                    </p:animScale>
                                  </p:childTnLst>
                                </p:cTn>
                              </p:par>
                              <p:par>
                                <p:cTn id="14" presetID="6" presetClass="emph" presetSubtype="0" autoRev="1" fill="hold" nodeType="withEffect">
                                  <p:stCondLst>
                                    <p:cond delay="900"/>
                                  </p:stCondLst>
                                  <p:childTnLst>
                                    <p:animScale>
                                      <p:cBhvr>
                                        <p:cTn id="15" dur="2250" fill="hold"/>
                                        <p:tgtEl>
                                          <p:spTgt spid="20"/>
                                        </p:tgtEl>
                                      </p:cBhvr>
                                      <p:by x="400000" y="400000"/>
                                    </p:animScale>
                                  </p:childTnLst>
                                </p:cTn>
                              </p:par>
                              <p:par>
                                <p:cTn id="16" presetID="10" presetClass="exit" presetSubtype="0" fill="hold" nodeType="withEffect">
                                  <p:stCondLst>
                                    <p:cond delay="900"/>
                                  </p:stCondLst>
                                  <p:childTnLst>
                                    <p:animEffect transition="out" filter="fade">
                                      <p:cBhvr>
                                        <p:cTn id="17" dur="4600"/>
                                        <p:tgtEl>
                                          <p:spTgt spid="20"/>
                                        </p:tgtEl>
                                      </p:cBhvr>
                                    </p:animEffect>
                                    <p:set>
                                      <p:cBhvr>
                                        <p:cTn id="18" dur="1" fill="hold">
                                          <p:stCondLst>
                                            <p:cond delay="45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 name="Picture 83">
            <a:extLst>
              <a:ext uri="{FF2B5EF4-FFF2-40B4-BE49-F238E27FC236}">
                <a16:creationId xmlns:a16="http://schemas.microsoft.com/office/drawing/2014/main" id="{B79F8D58-71A0-4F19-AC8D-8A00A0A1BE37}"/>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0111" b="90000" l="9838" r="88410">
                        <a14:foregroundMark x1="35175" y1="12778" x2="35175" y2="12778"/>
                        <a14:foregroundMark x1="38544" y1="11444" x2="29919" y2="24333"/>
                        <a14:foregroundMark x1="25979" y1="27318" x2="19946" y2="31889"/>
                        <a14:foregroundMark x1="29919" y1="24333" x2="27214" y2="26383"/>
                        <a14:foregroundMark x1="17385" y1="22222" x2="19407" y2="27778"/>
                        <a14:foregroundMark x1="37601" y1="30778" x2="37871" y2="31667"/>
                        <a14:foregroundMark x1="12333" y1="48379" x2="10377" y2="62000"/>
                        <a14:foregroundMark x1="12579" y1="46667" x2="12433" y2="47681"/>
                        <a14:foregroundMark x1="14286" y1="34778" x2="13754" y2="38482"/>
                        <a14:foregroundMark x1="10377" y1="62000" x2="12534" y2="69444"/>
                        <a14:foregroundMark x1="27763" y1="88111" x2="56739" y2="85778"/>
                        <a14:foregroundMark x1="87736" y1="39111" x2="88275" y2="56111"/>
                        <a14:foregroundMark x1="88275" y1="56111" x2="84367" y2="67556"/>
                        <a14:foregroundMark x1="88679" y1="63000" x2="88140" y2="65778"/>
                        <a14:foregroundMark x1="88140" y1="68667" x2="88140" y2="68667"/>
                        <a14:foregroundMark x1="36253" y1="90000" x2="57412" y2="90222"/>
                        <a14:foregroundMark x1="36523" y1="10222" x2="36523" y2="10222"/>
                        <a14:foregroundMark x1="10402" y1="45197" x2="9838" y2="50778"/>
                        <a14:foregroundMark x1="10647" y1="42778" x2="10467" y2="44556"/>
                        <a14:foregroundMark x1="30054" y1="26333" x2="30054" y2="26333"/>
                        <a14:foregroundMark x1="19003" y1="33667" x2="19003" y2="33667"/>
                        <a14:foregroundMark x1="23046" y1="34000" x2="23046" y2="34000"/>
                        <a14:foregroundMark x1="14960" y1="30556" x2="16307" y2="29222"/>
                        <a14:foregroundMark x1="14151" y1="31111" x2="13477" y2="33556"/>
                        <a14:backgroundMark x1="27358" y1="29778" x2="27358" y2="29778"/>
                        <a14:backgroundMark x1="32075" y1="30000" x2="32075" y2="30000"/>
                        <a14:backgroundMark x1="28706" y1="26889" x2="26415" y2="31222"/>
                        <a14:backgroundMark x1="13208" y1="42000" x2="13208" y2="42000"/>
                        <a14:backgroundMark x1="13881" y1="40111" x2="13342" y2="43556"/>
                        <a14:backgroundMark x1="13342" y1="43667" x2="12399" y2="45778"/>
                        <a14:backgroundMark x1="14016" y1="40111" x2="14151" y2="39333"/>
                        <a14:backgroundMark x1="14151" y1="38556" x2="13747" y2="40000"/>
                        <a14:backgroundMark x1="12938" y1="44556" x2="12938" y2="46667"/>
                        <a14:backgroundMark x1="12534" y1="47667" x2="12668" y2="48333"/>
                        <a14:backgroundMark x1="28976" y1="37444" x2="28976" y2="37444"/>
                        <a14:backgroundMark x1="26954" y1="30333" x2="32345" y2="34333"/>
                        <a14:backgroundMark x1="31132" y1="29667" x2="30054" y2="31444"/>
                        <a14:backgroundMark x1="31402" y1="28667" x2="29919" y2="29778"/>
                        <a14:backgroundMark x1="30323" y1="33889" x2="29650" y2="37778"/>
                        <a14:backgroundMark x1="27898" y1="36556" x2="28032" y2="38778"/>
                        <a14:backgroundMark x1="18598" y1="31889" x2="18194" y2="32778"/>
                      </a14:backgroundRemoval>
                    </a14:imgEffect>
                  </a14:imgLayer>
                </a14:imgProps>
              </a:ext>
            </a:extLst>
          </a:blip>
          <a:srcRect l="6827" t="8100" r="4852" b="7258"/>
          <a:stretch/>
        </p:blipFill>
        <p:spPr>
          <a:xfrm>
            <a:off x="5520747" y="4986071"/>
            <a:ext cx="1962511" cy="1807592"/>
          </a:xfrm>
          <a:prstGeom prst="rect">
            <a:avLst/>
          </a:prstGeom>
        </p:spPr>
      </p:pic>
      <p:pic>
        <p:nvPicPr>
          <p:cNvPr id="61" name="图片 2">
            <a:extLst>
              <a:ext uri="{FF2B5EF4-FFF2-40B4-BE49-F238E27FC236}">
                <a16:creationId xmlns:a16="http://schemas.microsoft.com/office/drawing/2014/main" id="{28773D47-8CF0-4CE9-AFB3-9F5C9DA271F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62" name="图片 16">
            <a:extLst>
              <a:ext uri="{FF2B5EF4-FFF2-40B4-BE49-F238E27FC236}">
                <a16:creationId xmlns:a16="http://schemas.microsoft.com/office/drawing/2014/main" id="{EE71B69B-047D-4123-A671-199D1FB4BC48}"/>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63" name="图片 17">
            <a:extLst>
              <a:ext uri="{FF2B5EF4-FFF2-40B4-BE49-F238E27FC236}">
                <a16:creationId xmlns:a16="http://schemas.microsoft.com/office/drawing/2014/main" id="{B44E8B01-A811-441D-82B3-01D9989D8CA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64" name="图片 18">
            <a:extLst>
              <a:ext uri="{FF2B5EF4-FFF2-40B4-BE49-F238E27FC236}">
                <a16:creationId xmlns:a16="http://schemas.microsoft.com/office/drawing/2014/main" id="{73379147-4F14-44B2-88F5-976D985995B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16" name="Group 15">
            <a:extLst>
              <a:ext uri="{FF2B5EF4-FFF2-40B4-BE49-F238E27FC236}">
                <a16:creationId xmlns:a16="http://schemas.microsoft.com/office/drawing/2014/main" id="{0AB76FC3-4F41-4DD5-B979-B5E4646A1295}"/>
              </a:ext>
            </a:extLst>
          </p:cNvPr>
          <p:cNvGrpSpPr/>
          <p:nvPr/>
        </p:nvGrpSpPr>
        <p:grpSpPr>
          <a:xfrm>
            <a:off x="528101" y="1776571"/>
            <a:ext cx="5560804" cy="1652428"/>
            <a:chOff x="-1727200" y="3008202"/>
            <a:chExt cx="3349408" cy="841596"/>
          </a:xfrm>
          <a:solidFill>
            <a:schemeClr val="bg1"/>
          </a:solidFill>
        </p:grpSpPr>
        <p:sp>
          <p:nvSpPr>
            <p:cNvPr id="6" name="Rectangle: Rounded Corners 5">
              <a:extLst>
                <a:ext uri="{FF2B5EF4-FFF2-40B4-BE49-F238E27FC236}">
                  <a16:creationId xmlns:a16="http://schemas.microsoft.com/office/drawing/2014/main" id="{8BD288CB-CEC0-4B69-BC1A-9E185E41B335}"/>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 name="Oval 3">
              <a:extLst>
                <a:ext uri="{FF2B5EF4-FFF2-40B4-BE49-F238E27FC236}">
                  <a16:creationId xmlns:a16="http://schemas.microsoft.com/office/drawing/2014/main" id="{9A8C1359-22A3-45C3-BCDE-BD1C1D5B10BE}"/>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A</a:t>
              </a:r>
            </a:p>
          </p:txBody>
        </p:sp>
      </p:grpSp>
      <p:sp>
        <p:nvSpPr>
          <p:cNvPr id="26" name="Rectangle: Rounded Corners 25">
            <a:extLst>
              <a:ext uri="{FF2B5EF4-FFF2-40B4-BE49-F238E27FC236}">
                <a16:creationId xmlns:a16="http://schemas.microsoft.com/office/drawing/2014/main" id="{405FA949-7A69-44AC-97BC-24969BBD328D}"/>
              </a:ext>
            </a:extLst>
          </p:cNvPr>
          <p:cNvSpPr/>
          <p:nvPr/>
        </p:nvSpPr>
        <p:spPr>
          <a:xfrm>
            <a:off x="1101553" y="378208"/>
            <a:ext cx="9962443" cy="1097861"/>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4267">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pic>
        <p:nvPicPr>
          <p:cNvPr id="38" name="AmthanhThua">
            <a:hlinkClick r:id="" action="ppaction://media"/>
            <a:extLst>
              <a:ext uri="{FF2B5EF4-FFF2-40B4-BE49-F238E27FC236}">
                <a16:creationId xmlns:a16="http://schemas.microsoft.com/office/drawing/2014/main" id="{C4C6AAA4-0ED6-444F-B52D-DF1B1DDC542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45012" y="4625093"/>
            <a:ext cx="487363" cy="487363"/>
          </a:xfrm>
          <a:prstGeom prst="rect">
            <a:avLst/>
          </a:prstGeom>
        </p:spPr>
      </p:pic>
      <p:sp>
        <p:nvSpPr>
          <p:cNvPr id="39" name="TextBox 38">
            <a:extLst>
              <a:ext uri="{FF2B5EF4-FFF2-40B4-BE49-F238E27FC236}">
                <a16:creationId xmlns:a16="http://schemas.microsoft.com/office/drawing/2014/main" id="{FF673BA1-31AE-467D-B4AB-02389CA3197D}"/>
              </a:ext>
            </a:extLst>
          </p:cNvPr>
          <p:cNvSpPr txBox="1"/>
          <p:nvPr/>
        </p:nvSpPr>
        <p:spPr>
          <a:xfrm>
            <a:off x="-1835799" y="2422170"/>
            <a:ext cx="1633781" cy="646331"/>
          </a:xfrm>
          <a:prstGeom prst="rect">
            <a:avLst/>
          </a:prstGeom>
          <a:noFill/>
        </p:spPr>
        <p:txBody>
          <a:bodyPr wrap="none" rtlCol="0">
            <a:spAutoFit/>
          </a:bodyPr>
          <a:lstStyle/>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Âm</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thanh</a:t>
            </a:r>
            <a:r>
              <a:rPr lang="en-US" b="1" dirty="0">
                <a:solidFill>
                  <a:prstClr val="black"/>
                </a:solidFill>
                <a:latin typeface="Times New Roman" panose="02020603050405020304" pitchFamily="18" charset="0"/>
                <a:cs typeface="Times New Roman" panose="02020603050405020304" pitchFamily="18" charset="0"/>
              </a:rPr>
              <a:t> </a:t>
            </a:r>
          </a:p>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khi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chọn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Đúng</a:t>
            </a:r>
            <a:endParaRPr lang="en-US" b="1" dirty="0">
              <a:solidFill>
                <a:prstClr val="black"/>
              </a:solidFill>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4E5EA7DE-F931-4EF8-B456-B612DDD3924C}"/>
              </a:ext>
            </a:extLst>
          </p:cNvPr>
          <p:cNvSpPr txBox="1"/>
          <p:nvPr/>
        </p:nvSpPr>
        <p:spPr>
          <a:xfrm>
            <a:off x="-1683578" y="3842254"/>
            <a:ext cx="1402948" cy="646331"/>
          </a:xfrm>
          <a:prstGeom prst="rect">
            <a:avLst/>
          </a:prstGeom>
          <a:noFill/>
        </p:spPr>
        <p:txBody>
          <a:bodyPr wrap="none" rtlCol="0">
            <a:spAutoFit/>
          </a:bodyPr>
          <a:lstStyle/>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Âm</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thanh</a:t>
            </a:r>
            <a:r>
              <a:rPr lang="en-US" b="1" dirty="0">
                <a:solidFill>
                  <a:prstClr val="black"/>
                </a:solidFill>
                <a:latin typeface="Times New Roman" panose="02020603050405020304" pitchFamily="18" charset="0"/>
                <a:cs typeface="Times New Roman" panose="02020603050405020304" pitchFamily="18" charset="0"/>
              </a:rPr>
              <a:t> </a:t>
            </a:r>
          </a:p>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khi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chọn</a:t>
            </a:r>
            <a:r>
              <a:rPr lang="en-US" b="1" dirty="0">
                <a:solidFill>
                  <a:prstClr val="black"/>
                </a:solidFill>
                <a:latin typeface="Times New Roman" panose="02020603050405020304" pitchFamily="18" charset="0"/>
                <a:cs typeface="Times New Roman" panose="02020603050405020304" pitchFamily="18" charset="0"/>
              </a:rPr>
              <a:t> Sai</a:t>
            </a:r>
          </a:p>
        </p:txBody>
      </p:sp>
      <p:pic>
        <p:nvPicPr>
          <p:cNvPr id="41" name="59c3c5f047238">
            <a:hlinkClick r:id="" action="ppaction://media"/>
            <a:extLst>
              <a:ext uri="{FF2B5EF4-FFF2-40B4-BE49-F238E27FC236}">
                <a16:creationId xmlns:a16="http://schemas.microsoft.com/office/drawing/2014/main" id="{C84E17B4-0D4A-4112-9B16-70F4CFF7B8DC}"/>
              </a:ext>
            </a:extLst>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245012" y="1565821"/>
            <a:ext cx="487363" cy="487363"/>
          </a:xfrm>
          <a:prstGeom prst="rect">
            <a:avLst/>
          </a:prstGeom>
        </p:spPr>
      </p:pic>
      <p:pic>
        <p:nvPicPr>
          <p:cNvPr id="42" name="AmthanhThua2">
            <a:hlinkClick r:id="" action="ppaction://media"/>
            <a:extLst>
              <a:ext uri="{FF2B5EF4-FFF2-40B4-BE49-F238E27FC236}">
                <a16:creationId xmlns:a16="http://schemas.microsoft.com/office/drawing/2014/main" id="{6D2A5BE0-B98E-44F8-A016-E605722D4E9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52490" y="5249013"/>
            <a:ext cx="487363" cy="487363"/>
          </a:xfrm>
          <a:prstGeom prst="rect">
            <a:avLst/>
          </a:prstGeom>
        </p:spPr>
      </p:pic>
      <p:pic>
        <p:nvPicPr>
          <p:cNvPr id="43" name="AmthanhThua3">
            <a:hlinkClick r:id="" action="ppaction://media"/>
            <a:extLst>
              <a:ext uri="{FF2B5EF4-FFF2-40B4-BE49-F238E27FC236}">
                <a16:creationId xmlns:a16="http://schemas.microsoft.com/office/drawing/2014/main" id="{2BDB949B-1269-431A-9859-22BBD20E06C0}"/>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37935" y="5872885"/>
            <a:ext cx="487363" cy="487363"/>
          </a:xfrm>
          <a:prstGeom prst="rect">
            <a:avLst/>
          </a:prstGeom>
        </p:spPr>
      </p:pic>
      <p:grpSp>
        <p:nvGrpSpPr>
          <p:cNvPr id="44" name="Group 43">
            <a:extLst>
              <a:ext uri="{FF2B5EF4-FFF2-40B4-BE49-F238E27FC236}">
                <a16:creationId xmlns:a16="http://schemas.microsoft.com/office/drawing/2014/main" id="{8E1847AB-097F-48D7-8645-485CA8BEC5D4}"/>
              </a:ext>
            </a:extLst>
          </p:cNvPr>
          <p:cNvGrpSpPr/>
          <p:nvPr/>
        </p:nvGrpSpPr>
        <p:grpSpPr>
          <a:xfrm>
            <a:off x="6555934" y="1776573"/>
            <a:ext cx="5281484" cy="1652427"/>
            <a:chOff x="-1727200" y="3008202"/>
            <a:chExt cx="3349408" cy="841596"/>
          </a:xfrm>
          <a:solidFill>
            <a:schemeClr val="bg1"/>
          </a:solidFill>
        </p:grpSpPr>
        <p:sp>
          <p:nvSpPr>
            <p:cNvPr id="45" name="Rectangle: Rounded Corners 44">
              <a:extLst>
                <a:ext uri="{FF2B5EF4-FFF2-40B4-BE49-F238E27FC236}">
                  <a16:creationId xmlns:a16="http://schemas.microsoft.com/office/drawing/2014/main" id="{128FA18C-F9FA-4D46-9116-10216A147CEE}"/>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6" name="Oval 45">
              <a:extLst>
                <a:ext uri="{FF2B5EF4-FFF2-40B4-BE49-F238E27FC236}">
                  <a16:creationId xmlns:a16="http://schemas.microsoft.com/office/drawing/2014/main" id="{CB58CE3A-6FEA-4723-81FA-DF64F18F228A}"/>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B</a:t>
              </a:r>
            </a:p>
          </p:txBody>
        </p:sp>
      </p:grpSp>
      <p:grpSp>
        <p:nvGrpSpPr>
          <p:cNvPr id="47" name="Group 46">
            <a:extLst>
              <a:ext uri="{FF2B5EF4-FFF2-40B4-BE49-F238E27FC236}">
                <a16:creationId xmlns:a16="http://schemas.microsoft.com/office/drawing/2014/main" id="{83148A92-7025-49F2-891A-369658A3A2D6}"/>
              </a:ext>
            </a:extLst>
          </p:cNvPr>
          <p:cNvGrpSpPr/>
          <p:nvPr/>
        </p:nvGrpSpPr>
        <p:grpSpPr>
          <a:xfrm>
            <a:off x="528101" y="3651951"/>
            <a:ext cx="5560804" cy="1514711"/>
            <a:chOff x="-1727200" y="3008202"/>
            <a:chExt cx="3349408" cy="841596"/>
          </a:xfrm>
          <a:solidFill>
            <a:schemeClr val="bg1"/>
          </a:solidFill>
        </p:grpSpPr>
        <p:sp>
          <p:nvSpPr>
            <p:cNvPr id="48" name="Rectangle: Rounded Corners 47">
              <a:extLst>
                <a:ext uri="{FF2B5EF4-FFF2-40B4-BE49-F238E27FC236}">
                  <a16:creationId xmlns:a16="http://schemas.microsoft.com/office/drawing/2014/main" id="{2A7199CE-352E-4AA4-BB8A-156B1647E020}"/>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9" name="Oval 48">
              <a:extLst>
                <a:ext uri="{FF2B5EF4-FFF2-40B4-BE49-F238E27FC236}">
                  <a16:creationId xmlns:a16="http://schemas.microsoft.com/office/drawing/2014/main" id="{1B4785BB-75DA-4D8A-9865-6BAFCF3A29FC}"/>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C</a:t>
              </a:r>
            </a:p>
          </p:txBody>
        </p:sp>
      </p:grpSp>
      <p:grpSp>
        <p:nvGrpSpPr>
          <p:cNvPr id="50" name="Group 49">
            <a:extLst>
              <a:ext uri="{FF2B5EF4-FFF2-40B4-BE49-F238E27FC236}">
                <a16:creationId xmlns:a16="http://schemas.microsoft.com/office/drawing/2014/main" id="{337CA8F8-B353-4D52-9981-78C7031173A0}"/>
              </a:ext>
            </a:extLst>
          </p:cNvPr>
          <p:cNvGrpSpPr/>
          <p:nvPr/>
        </p:nvGrpSpPr>
        <p:grpSpPr>
          <a:xfrm>
            <a:off x="6555933" y="3619351"/>
            <a:ext cx="5270004" cy="1557069"/>
            <a:chOff x="-1727200" y="3008202"/>
            <a:chExt cx="3342127" cy="841596"/>
          </a:xfrm>
          <a:solidFill>
            <a:schemeClr val="bg1"/>
          </a:solidFill>
        </p:grpSpPr>
        <p:sp>
          <p:nvSpPr>
            <p:cNvPr id="51" name="Rectangle: Rounded Corners 50">
              <a:extLst>
                <a:ext uri="{FF2B5EF4-FFF2-40B4-BE49-F238E27FC236}">
                  <a16:creationId xmlns:a16="http://schemas.microsoft.com/office/drawing/2014/main" id="{D3CE5FF1-BEFA-4359-AFD2-358947F6CCBE}"/>
                </a:ext>
              </a:extLst>
            </p:cNvPr>
            <p:cNvSpPr/>
            <p:nvPr/>
          </p:nvSpPr>
          <p:spPr>
            <a:xfrm>
              <a:off x="-1409700" y="3008202"/>
              <a:ext cx="3024627"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52" name="Oval 51">
              <a:extLst>
                <a:ext uri="{FF2B5EF4-FFF2-40B4-BE49-F238E27FC236}">
                  <a16:creationId xmlns:a16="http://schemas.microsoft.com/office/drawing/2014/main" id="{B69F55FF-AD03-44EC-9640-03A9B1261960}"/>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D</a:t>
              </a:r>
            </a:p>
          </p:txBody>
        </p:sp>
      </p:grpSp>
      <p:sp>
        <p:nvSpPr>
          <p:cNvPr id="55" name="文本框 372">
            <a:extLst>
              <a:ext uri="{FF2B5EF4-FFF2-40B4-BE49-F238E27FC236}">
                <a16:creationId xmlns:a16="http://schemas.microsoft.com/office/drawing/2014/main" id="{1384E964-A593-4624-94CE-58EB0273BA20}"/>
              </a:ext>
            </a:extLst>
          </p:cNvPr>
          <p:cNvSpPr txBox="1"/>
          <p:nvPr/>
        </p:nvSpPr>
        <p:spPr>
          <a:xfrm>
            <a:off x="1267444" y="535728"/>
            <a:ext cx="9630661" cy="707886"/>
          </a:xfrm>
          <a:prstGeom prst="rect">
            <a:avLst/>
          </a:prstGeom>
          <a:noFill/>
        </p:spPr>
        <p:txBody>
          <a:bodyPr wrap="square" rtlCol="0">
            <a:spAutoFit/>
          </a:bodyPr>
          <a:lstStyle/>
          <a:p>
            <a:pPr algn="ctr" defTabSz="914377"/>
            <a:r>
              <a:rPr lang="en-US" altLang="zh-CN" sz="4000"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1. Bóng tối được hình thành như thế nào?</a:t>
            </a:r>
            <a:endParaRPr lang="en-US" altLang="zh-CN" sz="4000" b="1" spc="-20">
              <a:gradFill flip="none" rotWithShape="1">
                <a:gsLst>
                  <a:gs pos="0">
                    <a:srgbClr val="88C123"/>
                  </a:gs>
                  <a:gs pos="100000">
                    <a:srgbClr val="016A2D"/>
                  </a:gs>
                </a:gsLst>
                <a:lin ang="5400000" scaled="1"/>
                <a:tileRect/>
              </a:gra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6" name="A - 9Slide.vn">
            <a:extLst>
              <a:ext uri="{FF2B5EF4-FFF2-40B4-BE49-F238E27FC236}">
                <a16:creationId xmlns:a16="http://schemas.microsoft.com/office/drawing/2014/main" id="{F878D7F2-885F-4910-A1F6-EC78F20554F3}"/>
              </a:ext>
            </a:extLst>
          </p:cNvPr>
          <p:cNvSpPr txBox="1"/>
          <p:nvPr/>
        </p:nvSpPr>
        <p:spPr>
          <a:xfrm>
            <a:off x="1613379" y="1843669"/>
            <a:ext cx="4454580" cy="1904624"/>
          </a:xfrm>
          <a:prstGeom prst="rect">
            <a:avLst/>
          </a:prstGeom>
          <a:noFill/>
        </p:spPr>
        <p:txBody>
          <a:bodyPr wrap="square" rtlCol="0">
            <a:spAutoFit/>
          </a:bodyPr>
          <a:lstStyle/>
          <a:p>
            <a:pPr algn="just" defTabSz="914377">
              <a:lnSpc>
                <a:spcPct val="92000"/>
              </a:lnSpc>
            </a:pP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Khi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ánh</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sáng</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chiếu</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vào</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vật</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bị</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cản</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chiếu</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bóng</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tối</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chính</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là</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vật</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153"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đó</a:t>
            </a:r>
            <a:r>
              <a:rPr lang="en-US"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a:t>
            </a:r>
            <a:endParaRPr lang="vi-VN" sz="3200"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a:p>
            <a:pPr algn="just" defTabSz="914377">
              <a:lnSpc>
                <a:spcPct val="92000"/>
              </a:lnSpc>
            </a:pPr>
            <a:endParaRPr lang="vi-VN"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7" name="B - 9Slide.vn">
            <a:extLst>
              <a:ext uri="{FF2B5EF4-FFF2-40B4-BE49-F238E27FC236}">
                <a16:creationId xmlns:a16="http://schemas.microsoft.com/office/drawing/2014/main" id="{C32766A6-0F5F-47F6-8ED0-E80EF20A3460}"/>
              </a:ext>
            </a:extLst>
          </p:cNvPr>
          <p:cNvSpPr txBox="1"/>
          <p:nvPr/>
        </p:nvSpPr>
        <p:spPr>
          <a:xfrm>
            <a:off x="7562105" y="1869133"/>
            <a:ext cx="4145152" cy="1394997"/>
          </a:xfrm>
          <a:prstGeom prst="rect">
            <a:avLst/>
          </a:prstGeom>
          <a:noFill/>
        </p:spPr>
        <p:txBody>
          <a:bodyPr wrap="square" rtlCol="0">
            <a:spAutoFit/>
          </a:bodyPr>
          <a:lstStyle/>
          <a:p>
            <a:pPr algn="just" defTabSz="914377">
              <a:lnSpc>
                <a:spcPct val="92000"/>
              </a:lnSpc>
            </a:pPr>
            <a:r>
              <a:rPr lang="vi-VN" sz="3067" b="1" spc="-153"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Phía sau vật cản sáng (khi được chiếu sáng) có bóng tối của vật đó.</a:t>
            </a:r>
          </a:p>
        </p:txBody>
      </p:sp>
      <p:sp>
        <p:nvSpPr>
          <p:cNvPr id="58" name="C - 9Slide.vn">
            <a:extLst>
              <a:ext uri="{FF2B5EF4-FFF2-40B4-BE49-F238E27FC236}">
                <a16:creationId xmlns:a16="http://schemas.microsoft.com/office/drawing/2014/main" id="{668A5C38-B5A2-4105-A21E-C83208A82E21}"/>
              </a:ext>
            </a:extLst>
          </p:cNvPr>
          <p:cNvSpPr txBox="1"/>
          <p:nvPr/>
        </p:nvSpPr>
        <p:spPr>
          <a:xfrm>
            <a:off x="1603436" y="3734385"/>
            <a:ext cx="4353755" cy="1451551"/>
          </a:xfrm>
          <a:prstGeom prst="rect">
            <a:avLst/>
          </a:prstGeom>
          <a:noFill/>
        </p:spPr>
        <p:txBody>
          <a:bodyPr wrap="square" rtlCol="0">
            <a:spAutoFit/>
          </a:bodyPr>
          <a:lstStyle/>
          <a:p>
            <a:pPr algn="just" defTabSz="914377">
              <a:lnSpc>
                <a:spcPct val="92000"/>
              </a:lnSpc>
            </a:pPr>
            <a:r>
              <a:rPr lang="en-US" sz="3200"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Bóng tối là do vật chiếu các tia màu đen tới tạo thành.</a:t>
            </a:r>
            <a:endParaRPr lang="vi-VN" sz="3200"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9" name="D - 9Slide.vn">
            <a:extLst>
              <a:ext uri="{FF2B5EF4-FFF2-40B4-BE49-F238E27FC236}">
                <a16:creationId xmlns:a16="http://schemas.microsoft.com/office/drawing/2014/main" id="{AC999889-36AC-44AD-BBFE-7B1E1A97DC21}"/>
              </a:ext>
            </a:extLst>
          </p:cNvPr>
          <p:cNvSpPr txBox="1"/>
          <p:nvPr/>
        </p:nvSpPr>
        <p:spPr>
          <a:xfrm>
            <a:off x="7577254" y="3684461"/>
            <a:ext cx="4209364" cy="998478"/>
          </a:xfrm>
          <a:prstGeom prst="rect">
            <a:avLst/>
          </a:prstGeom>
          <a:noFill/>
        </p:spPr>
        <p:txBody>
          <a:bodyPr wrap="square" rtlCol="0">
            <a:spAutoFit/>
          </a:bodyPr>
          <a:lstStyle/>
          <a:p>
            <a:pPr algn="just" defTabSz="914377">
              <a:lnSpc>
                <a:spcPct val="92000"/>
              </a:lnSpc>
            </a:pP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Bóng</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tối</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là</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do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ánh</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sáng</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chiếu</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tới</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tạo</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 </a:t>
            </a:r>
            <a:r>
              <a:rPr lang="en-US" sz="3200" b="1" spc="-20" dirty="0" err="1">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thành</a:t>
            </a:r>
            <a:r>
              <a:rPr lang="en-US"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a:t>
            </a:r>
            <a:endParaRPr lang="vi-VN" sz="3200" b="1" spc="-20" dirty="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pic>
        <p:nvPicPr>
          <p:cNvPr id="66" name="Picture 6" descr="Káº¿t quáº£ hÃ¬nh áº£nh cho right wrong tick icon">
            <a:extLst>
              <a:ext uri="{FF2B5EF4-FFF2-40B4-BE49-F238E27FC236}">
                <a16:creationId xmlns:a16="http://schemas.microsoft.com/office/drawing/2014/main" id="{AA41F103-CDDD-4D5C-BE47-89E74731F3C3}"/>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83808" y="2261007"/>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7" name="CẤM BUÔN BÁN, CẤM REUP2" descr="Káº¿t quáº£ hÃ¬nh áº£nh cho right wrong tick icon">
            <a:extLst>
              <a:ext uri="{FF2B5EF4-FFF2-40B4-BE49-F238E27FC236}">
                <a16:creationId xmlns:a16="http://schemas.microsoft.com/office/drawing/2014/main" id="{EC297EFB-8A2A-4D68-AC08-4240E25EC3B2}"/>
              </a:ext>
            </a:extLst>
          </p:cNvPr>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6681737" y="2274589"/>
            <a:ext cx="795700" cy="69931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3" descr="Káº¿t quáº£ hÃ¬nh áº£nh cho right wrong tick icon">
            <a:extLst>
              <a:ext uri="{FF2B5EF4-FFF2-40B4-BE49-F238E27FC236}">
                <a16:creationId xmlns:a16="http://schemas.microsoft.com/office/drawing/2014/main" id="{3A764192-CE64-45BC-A3DA-33F3AEAADF73}"/>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751569" y="3936819"/>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64" descr="Káº¿t quáº£ hÃ¬nh áº£nh cho right wrong tick icon">
            <a:extLst>
              <a:ext uri="{FF2B5EF4-FFF2-40B4-BE49-F238E27FC236}">
                <a16:creationId xmlns:a16="http://schemas.microsoft.com/office/drawing/2014/main" id="{0C0D7226-4D70-4B2F-A37B-953A657A18FF}"/>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20679" y="3925638"/>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5" name="PA_图片 15">
            <a:extLst>
              <a:ext uri="{FF2B5EF4-FFF2-40B4-BE49-F238E27FC236}">
                <a16:creationId xmlns:a16="http://schemas.microsoft.com/office/drawing/2014/main" id="{0C02D71E-2D69-4B1A-BD2E-5EFF1B6B07CE}"/>
              </a:ext>
            </a:extLst>
          </p:cNvPr>
          <p:cNvPicPr>
            <a:picLocks noChangeAspect="1"/>
          </p:cNvPicPr>
          <p:nvPr>
            <p:custDataLst>
              <p:tags r:id="rId5"/>
            </p:custDataLst>
          </p:nvPr>
        </p:nvPicPr>
        <p:blipFill>
          <a:blip r:embed="rId16" cstate="screen">
            <a:extLst>
              <a:ext uri="{28A0092B-C50C-407E-A947-70E740481C1C}">
                <a14:useLocalDpi xmlns:a14="http://schemas.microsoft.com/office/drawing/2010/main"/>
              </a:ext>
            </a:extLst>
          </a:blip>
          <a:stretch>
            <a:fillRect/>
          </a:stretch>
        </p:blipFill>
        <p:spPr>
          <a:xfrm>
            <a:off x="1" y="4831243"/>
            <a:ext cx="2303391" cy="2031995"/>
          </a:xfrm>
          <a:prstGeom prst="rect">
            <a:avLst/>
          </a:prstGeom>
        </p:spPr>
      </p:pic>
      <p:pic>
        <p:nvPicPr>
          <p:cNvPr id="80" name="Picture 79">
            <a:extLst>
              <a:ext uri="{FF2B5EF4-FFF2-40B4-BE49-F238E27FC236}">
                <a16:creationId xmlns:a16="http://schemas.microsoft.com/office/drawing/2014/main" id="{4F53C1AB-2DD8-488D-9CC9-E22CA73F5708}"/>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5127759" y="2754845"/>
            <a:ext cx="1519196" cy="803572"/>
          </a:xfrm>
          <a:prstGeom prst="rect">
            <a:avLst/>
          </a:prstGeom>
        </p:spPr>
      </p:pic>
      <p:pic>
        <p:nvPicPr>
          <p:cNvPr id="81" name="Picture 80">
            <a:extLst>
              <a:ext uri="{FF2B5EF4-FFF2-40B4-BE49-F238E27FC236}">
                <a16:creationId xmlns:a16="http://schemas.microsoft.com/office/drawing/2014/main" id="{FE5E0467-6BF9-4BD3-BB2E-D64302DB8FAD}"/>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933202" y="2831600"/>
            <a:ext cx="1258799" cy="744115"/>
          </a:xfrm>
          <a:prstGeom prst="rect">
            <a:avLst/>
          </a:prstGeom>
        </p:spPr>
      </p:pic>
      <p:pic>
        <p:nvPicPr>
          <p:cNvPr id="82" name="Picture 81">
            <a:extLst>
              <a:ext uri="{FF2B5EF4-FFF2-40B4-BE49-F238E27FC236}">
                <a16:creationId xmlns:a16="http://schemas.microsoft.com/office/drawing/2014/main" id="{06265675-B978-40BF-A8DC-B9A4054A61B8}"/>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5127759" y="4662826"/>
            <a:ext cx="1519196" cy="803572"/>
          </a:xfrm>
          <a:prstGeom prst="rect">
            <a:avLst/>
          </a:prstGeom>
        </p:spPr>
      </p:pic>
      <p:pic>
        <p:nvPicPr>
          <p:cNvPr id="83" name="Picture 82">
            <a:extLst>
              <a:ext uri="{FF2B5EF4-FFF2-40B4-BE49-F238E27FC236}">
                <a16:creationId xmlns:a16="http://schemas.microsoft.com/office/drawing/2014/main" id="{F81971DA-5738-4CFD-BBC2-7F13B2EBFA3A}"/>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672805" y="4644022"/>
            <a:ext cx="1519196" cy="803572"/>
          </a:xfrm>
          <a:prstGeom prst="rect">
            <a:avLst/>
          </a:prstGeom>
        </p:spPr>
      </p:pic>
      <p:pic>
        <p:nvPicPr>
          <p:cNvPr id="79" name="Picture 78">
            <a:extLst>
              <a:ext uri="{FF2B5EF4-FFF2-40B4-BE49-F238E27FC236}">
                <a16:creationId xmlns:a16="http://schemas.microsoft.com/office/drawing/2014/main" id="{07D395B5-4491-4847-8A98-474D1624E49B}"/>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196603" y="809399"/>
            <a:ext cx="1662472" cy="879357"/>
          </a:xfrm>
          <a:prstGeom prst="rect">
            <a:avLst/>
          </a:prstGeom>
        </p:spPr>
      </p:pic>
    </p:spTree>
    <p:extLst>
      <p:ext uri="{BB962C8B-B14F-4D97-AF65-F5344CB8AC3E}">
        <p14:creationId xmlns:p14="http://schemas.microsoft.com/office/powerpoint/2010/main" val="263488317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right)">
                                      <p:cBhvr>
                                        <p:cTn id="7" dur="500"/>
                                        <p:tgtEl>
                                          <p:spTgt spid="64"/>
                                        </p:tgtEl>
                                      </p:cBhvr>
                                    </p:animEffect>
                                  </p:childTnLst>
                                </p:cTn>
                              </p:par>
                              <p:par>
                                <p:cTn id="8" presetID="22" presetClass="entr" presetSubtype="1"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up)">
                                      <p:cBhvr>
                                        <p:cTn id="10" dur="500"/>
                                        <p:tgtEl>
                                          <p:spTgt spid="63"/>
                                        </p:tgtEl>
                                      </p:cBhvr>
                                    </p:animEffect>
                                  </p:childTnLst>
                                </p:cTn>
                              </p:par>
                              <p:par>
                                <p:cTn id="11" presetID="22" presetClass="entr" presetSubtype="4"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down)">
                                      <p:cBhvr>
                                        <p:cTn id="13" dur="500"/>
                                        <p:tgtEl>
                                          <p:spTgt spid="61"/>
                                        </p:tgtEl>
                                      </p:cBhvr>
                                    </p:animEffect>
                                  </p:childTnLst>
                                </p:cTn>
                              </p:par>
                              <p:par>
                                <p:cTn id="14" presetID="2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par>
                                <p:cTn id="17" presetID="42" presetClass="entr" presetSubtype="0"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outVertical)">
                                      <p:cBhvr>
                                        <p:cTn id="26" dur="500"/>
                                        <p:tgtEl>
                                          <p:spTgt spid="26"/>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barn(outVertical)">
                                      <p:cBhvr>
                                        <p:cTn id="29" dur="500"/>
                                        <p:tgtEl>
                                          <p:spTgt spid="55"/>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79"/>
                                        </p:tgtEl>
                                        <p:attrNameLst>
                                          <p:attrName>style.visibility</p:attrName>
                                        </p:attrNameLst>
                                      </p:cBhvr>
                                      <p:to>
                                        <p:strVal val="visible"/>
                                      </p:to>
                                    </p:set>
                                    <p:anim calcmode="lin" valueType="num">
                                      <p:cBhvr>
                                        <p:cTn id="33" dur="500" fill="hold"/>
                                        <p:tgtEl>
                                          <p:spTgt spid="79"/>
                                        </p:tgtEl>
                                        <p:attrNameLst>
                                          <p:attrName>ppt_w</p:attrName>
                                        </p:attrNameLst>
                                      </p:cBhvr>
                                      <p:tavLst>
                                        <p:tav tm="0">
                                          <p:val>
                                            <p:fltVal val="0"/>
                                          </p:val>
                                        </p:tav>
                                        <p:tav tm="100000">
                                          <p:val>
                                            <p:strVal val="#ppt_w"/>
                                          </p:val>
                                        </p:tav>
                                      </p:tavLst>
                                    </p:anim>
                                    <p:anim calcmode="lin" valueType="num">
                                      <p:cBhvr>
                                        <p:cTn id="34" dur="500" fill="hold"/>
                                        <p:tgtEl>
                                          <p:spTgt spid="79"/>
                                        </p:tgtEl>
                                        <p:attrNameLst>
                                          <p:attrName>ppt_h</p:attrName>
                                        </p:attrNameLst>
                                      </p:cBhvr>
                                      <p:tavLst>
                                        <p:tav tm="0">
                                          <p:val>
                                            <p:fltVal val="0"/>
                                          </p:val>
                                        </p:tav>
                                        <p:tav tm="100000">
                                          <p:val>
                                            <p:strVal val="#ppt_h"/>
                                          </p:val>
                                        </p:tav>
                                      </p:tavLst>
                                    </p:anim>
                                    <p:animEffect transition="in" filter="fade">
                                      <p:cBhvr>
                                        <p:cTn id="35" dur="500"/>
                                        <p:tgtEl>
                                          <p:spTgt spid="7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1500"/>
                            </p:stCondLst>
                            <p:childTnLst>
                              <p:par>
                                <p:cTn id="46" presetID="53" presetClass="entr" presetSubtype="16" fill="hold" nodeType="after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animEffect transition="in" filter="fade">
                                      <p:cBhvr>
                                        <p:cTn id="50" dur="500"/>
                                        <p:tgtEl>
                                          <p:spTgt spid="80"/>
                                        </p:tgtEl>
                                      </p:cBhvr>
                                    </p:animEffect>
                                  </p:childTnLst>
                                </p:cTn>
                              </p:par>
                              <p:par>
                                <p:cTn id="51" presetID="32" presetClass="emph" presetSubtype="0" repeatCount="indefinite" fill="hold" nodeType="withEffect">
                                  <p:stCondLst>
                                    <p:cond delay="0"/>
                                  </p:stCondLst>
                                  <p:childTnLst>
                                    <p:animRot by="120000">
                                      <p:cBhvr>
                                        <p:cTn id="52" dur="75" fill="hold">
                                          <p:stCondLst>
                                            <p:cond delay="0"/>
                                          </p:stCondLst>
                                        </p:cTn>
                                        <p:tgtEl>
                                          <p:spTgt spid="80"/>
                                        </p:tgtEl>
                                        <p:attrNameLst>
                                          <p:attrName>r</p:attrName>
                                        </p:attrNameLst>
                                      </p:cBhvr>
                                    </p:animRot>
                                    <p:animRot by="-240000">
                                      <p:cBhvr>
                                        <p:cTn id="53" dur="150" fill="hold">
                                          <p:stCondLst>
                                            <p:cond delay="150"/>
                                          </p:stCondLst>
                                        </p:cTn>
                                        <p:tgtEl>
                                          <p:spTgt spid="80"/>
                                        </p:tgtEl>
                                        <p:attrNameLst>
                                          <p:attrName>r</p:attrName>
                                        </p:attrNameLst>
                                      </p:cBhvr>
                                    </p:animRot>
                                    <p:animRot by="240000">
                                      <p:cBhvr>
                                        <p:cTn id="54" dur="150" fill="hold">
                                          <p:stCondLst>
                                            <p:cond delay="300"/>
                                          </p:stCondLst>
                                        </p:cTn>
                                        <p:tgtEl>
                                          <p:spTgt spid="80"/>
                                        </p:tgtEl>
                                        <p:attrNameLst>
                                          <p:attrName>r</p:attrName>
                                        </p:attrNameLst>
                                      </p:cBhvr>
                                    </p:animRot>
                                    <p:animRot by="-240000">
                                      <p:cBhvr>
                                        <p:cTn id="55" dur="150" fill="hold">
                                          <p:stCondLst>
                                            <p:cond delay="450"/>
                                          </p:stCondLst>
                                        </p:cTn>
                                        <p:tgtEl>
                                          <p:spTgt spid="80"/>
                                        </p:tgtEl>
                                        <p:attrNameLst>
                                          <p:attrName>r</p:attrName>
                                        </p:attrNameLst>
                                      </p:cBhvr>
                                    </p:animRot>
                                    <p:animRot by="120000">
                                      <p:cBhvr>
                                        <p:cTn id="56" dur="150" fill="hold">
                                          <p:stCondLst>
                                            <p:cond delay="600"/>
                                          </p:stCondLst>
                                        </p:cTn>
                                        <p:tgtEl>
                                          <p:spTgt spid="80"/>
                                        </p:tgtEl>
                                        <p:attrNameLst>
                                          <p:attrName>r</p:attrName>
                                        </p:attrNameLst>
                                      </p:cBhvr>
                                    </p:animRot>
                                  </p:childTnLst>
                                </p:cTn>
                              </p:par>
                            </p:childTnLst>
                          </p:cTn>
                        </p:par>
                        <p:par>
                          <p:cTn id="57" fill="hold">
                            <p:stCondLst>
                              <p:cond delay="225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2750"/>
                            </p:stCondLst>
                            <p:childTnLst>
                              <p:par>
                                <p:cTn id="62" presetID="22" presetClass="entr" presetSubtype="8"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childTnLst>
                          </p:cTn>
                        </p:par>
                        <p:par>
                          <p:cTn id="65" fill="hold">
                            <p:stCondLst>
                              <p:cond delay="3250"/>
                            </p:stCondLst>
                            <p:childTnLst>
                              <p:par>
                                <p:cTn id="66" presetID="53" presetClass="entr" presetSubtype="16" fill="hold" nodeType="afterEffect">
                                  <p:stCondLst>
                                    <p:cond delay="0"/>
                                  </p:stCondLst>
                                  <p:childTnLst>
                                    <p:set>
                                      <p:cBhvr>
                                        <p:cTn id="67" dur="1" fill="hold">
                                          <p:stCondLst>
                                            <p:cond delay="0"/>
                                          </p:stCondLst>
                                        </p:cTn>
                                        <p:tgtEl>
                                          <p:spTgt spid="81"/>
                                        </p:tgtEl>
                                        <p:attrNameLst>
                                          <p:attrName>style.visibility</p:attrName>
                                        </p:attrNameLst>
                                      </p:cBhvr>
                                      <p:to>
                                        <p:strVal val="visible"/>
                                      </p:to>
                                    </p:set>
                                    <p:anim calcmode="lin" valueType="num">
                                      <p:cBhvr>
                                        <p:cTn id="68" dur="500" fill="hold"/>
                                        <p:tgtEl>
                                          <p:spTgt spid="81"/>
                                        </p:tgtEl>
                                        <p:attrNameLst>
                                          <p:attrName>ppt_w</p:attrName>
                                        </p:attrNameLst>
                                      </p:cBhvr>
                                      <p:tavLst>
                                        <p:tav tm="0">
                                          <p:val>
                                            <p:fltVal val="0"/>
                                          </p:val>
                                        </p:tav>
                                        <p:tav tm="100000">
                                          <p:val>
                                            <p:strVal val="#ppt_w"/>
                                          </p:val>
                                        </p:tav>
                                      </p:tavLst>
                                    </p:anim>
                                    <p:anim calcmode="lin" valueType="num">
                                      <p:cBhvr>
                                        <p:cTn id="69" dur="500" fill="hold"/>
                                        <p:tgtEl>
                                          <p:spTgt spid="81"/>
                                        </p:tgtEl>
                                        <p:attrNameLst>
                                          <p:attrName>ppt_h</p:attrName>
                                        </p:attrNameLst>
                                      </p:cBhvr>
                                      <p:tavLst>
                                        <p:tav tm="0">
                                          <p:val>
                                            <p:fltVal val="0"/>
                                          </p:val>
                                        </p:tav>
                                        <p:tav tm="100000">
                                          <p:val>
                                            <p:strVal val="#ppt_h"/>
                                          </p:val>
                                        </p:tav>
                                      </p:tavLst>
                                    </p:anim>
                                    <p:animEffect transition="in" filter="fade">
                                      <p:cBhvr>
                                        <p:cTn id="70" dur="500"/>
                                        <p:tgtEl>
                                          <p:spTgt spid="81"/>
                                        </p:tgtEl>
                                      </p:cBhvr>
                                    </p:animEffect>
                                  </p:childTnLst>
                                </p:cTn>
                              </p:par>
                              <p:par>
                                <p:cTn id="71" presetID="32" presetClass="emph" presetSubtype="0" repeatCount="indefinite" fill="hold" nodeType="withEffect">
                                  <p:stCondLst>
                                    <p:cond delay="0"/>
                                  </p:stCondLst>
                                  <p:childTnLst>
                                    <p:animRot by="120000">
                                      <p:cBhvr>
                                        <p:cTn id="72" dur="75" fill="hold">
                                          <p:stCondLst>
                                            <p:cond delay="0"/>
                                          </p:stCondLst>
                                        </p:cTn>
                                        <p:tgtEl>
                                          <p:spTgt spid="81"/>
                                        </p:tgtEl>
                                        <p:attrNameLst>
                                          <p:attrName>r</p:attrName>
                                        </p:attrNameLst>
                                      </p:cBhvr>
                                    </p:animRot>
                                    <p:animRot by="-240000">
                                      <p:cBhvr>
                                        <p:cTn id="73" dur="150" fill="hold">
                                          <p:stCondLst>
                                            <p:cond delay="150"/>
                                          </p:stCondLst>
                                        </p:cTn>
                                        <p:tgtEl>
                                          <p:spTgt spid="81"/>
                                        </p:tgtEl>
                                        <p:attrNameLst>
                                          <p:attrName>r</p:attrName>
                                        </p:attrNameLst>
                                      </p:cBhvr>
                                    </p:animRot>
                                    <p:animRot by="240000">
                                      <p:cBhvr>
                                        <p:cTn id="74" dur="150" fill="hold">
                                          <p:stCondLst>
                                            <p:cond delay="300"/>
                                          </p:stCondLst>
                                        </p:cTn>
                                        <p:tgtEl>
                                          <p:spTgt spid="81"/>
                                        </p:tgtEl>
                                        <p:attrNameLst>
                                          <p:attrName>r</p:attrName>
                                        </p:attrNameLst>
                                      </p:cBhvr>
                                    </p:animRot>
                                    <p:animRot by="-240000">
                                      <p:cBhvr>
                                        <p:cTn id="75" dur="150" fill="hold">
                                          <p:stCondLst>
                                            <p:cond delay="450"/>
                                          </p:stCondLst>
                                        </p:cTn>
                                        <p:tgtEl>
                                          <p:spTgt spid="81"/>
                                        </p:tgtEl>
                                        <p:attrNameLst>
                                          <p:attrName>r</p:attrName>
                                        </p:attrNameLst>
                                      </p:cBhvr>
                                    </p:animRot>
                                    <p:animRot by="120000">
                                      <p:cBhvr>
                                        <p:cTn id="76" dur="150" fill="hold">
                                          <p:stCondLst>
                                            <p:cond delay="600"/>
                                          </p:stCondLst>
                                        </p:cTn>
                                        <p:tgtEl>
                                          <p:spTgt spid="81"/>
                                        </p:tgtEl>
                                        <p:attrNameLst>
                                          <p:attrName>r</p:attrName>
                                        </p:attrNameLst>
                                      </p:cBhvr>
                                    </p:animRot>
                                  </p:childTnLst>
                                </p:cTn>
                              </p:par>
                            </p:childTnLst>
                          </p:cTn>
                        </p:par>
                        <p:par>
                          <p:cTn id="77" fill="hold">
                            <p:stCondLst>
                              <p:cond delay="4000"/>
                            </p:stCondLst>
                            <p:childTnLst>
                              <p:par>
                                <p:cTn id="78" presetID="22" presetClass="entr" presetSubtype="8" fill="hold"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500"/>
                                        <p:tgtEl>
                                          <p:spTgt spid="47"/>
                                        </p:tgtEl>
                                      </p:cBhvr>
                                    </p:animEffect>
                                  </p:childTnLst>
                                </p:cTn>
                              </p:par>
                            </p:childTnLst>
                          </p:cTn>
                        </p:par>
                        <p:par>
                          <p:cTn id="81" fill="hold">
                            <p:stCondLst>
                              <p:cond delay="450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500"/>
                                        <p:tgtEl>
                                          <p:spTgt spid="58"/>
                                        </p:tgtEl>
                                      </p:cBhvr>
                                    </p:animEffect>
                                  </p:childTnLst>
                                </p:cTn>
                              </p:par>
                            </p:childTnLst>
                          </p:cTn>
                        </p:par>
                        <p:par>
                          <p:cTn id="85" fill="hold">
                            <p:stCondLst>
                              <p:cond delay="5000"/>
                            </p:stCondLst>
                            <p:childTnLst>
                              <p:par>
                                <p:cTn id="86" presetID="53" presetClass="entr" presetSubtype="16" fill="hold" nodeType="afterEffect">
                                  <p:stCondLst>
                                    <p:cond delay="0"/>
                                  </p:stCondLst>
                                  <p:childTnLst>
                                    <p:set>
                                      <p:cBhvr>
                                        <p:cTn id="87" dur="1" fill="hold">
                                          <p:stCondLst>
                                            <p:cond delay="0"/>
                                          </p:stCondLst>
                                        </p:cTn>
                                        <p:tgtEl>
                                          <p:spTgt spid="82"/>
                                        </p:tgtEl>
                                        <p:attrNameLst>
                                          <p:attrName>style.visibility</p:attrName>
                                        </p:attrNameLst>
                                      </p:cBhvr>
                                      <p:to>
                                        <p:strVal val="visible"/>
                                      </p:to>
                                    </p:set>
                                    <p:anim calcmode="lin" valueType="num">
                                      <p:cBhvr>
                                        <p:cTn id="88" dur="500" fill="hold"/>
                                        <p:tgtEl>
                                          <p:spTgt spid="82"/>
                                        </p:tgtEl>
                                        <p:attrNameLst>
                                          <p:attrName>ppt_w</p:attrName>
                                        </p:attrNameLst>
                                      </p:cBhvr>
                                      <p:tavLst>
                                        <p:tav tm="0">
                                          <p:val>
                                            <p:fltVal val="0"/>
                                          </p:val>
                                        </p:tav>
                                        <p:tav tm="100000">
                                          <p:val>
                                            <p:strVal val="#ppt_w"/>
                                          </p:val>
                                        </p:tav>
                                      </p:tavLst>
                                    </p:anim>
                                    <p:anim calcmode="lin" valueType="num">
                                      <p:cBhvr>
                                        <p:cTn id="89" dur="500" fill="hold"/>
                                        <p:tgtEl>
                                          <p:spTgt spid="82"/>
                                        </p:tgtEl>
                                        <p:attrNameLst>
                                          <p:attrName>ppt_h</p:attrName>
                                        </p:attrNameLst>
                                      </p:cBhvr>
                                      <p:tavLst>
                                        <p:tav tm="0">
                                          <p:val>
                                            <p:fltVal val="0"/>
                                          </p:val>
                                        </p:tav>
                                        <p:tav tm="100000">
                                          <p:val>
                                            <p:strVal val="#ppt_h"/>
                                          </p:val>
                                        </p:tav>
                                      </p:tavLst>
                                    </p:anim>
                                    <p:animEffect transition="in" filter="fade">
                                      <p:cBhvr>
                                        <p:cTn id="90" dur="500"/>
                                        <p:tgtEl>
                                          <p:spTgt spid="82"/>
                                        </p:tgtEl>
                                      </p:cBhvr>
                                    </p:animEffect>
                                  </p:childTnLst>
                                </p:cTn>
                              </p:par>
                              <p:par>
                                <p:cTn id="91" presetID="32" presetClass="emph" presetSubtype="0" repeatCount="indefinite" fill="hold" nodeType="withEffect">
                                  <p:stCondLst>
                                    <p:cond delay="0"/>
                                  </p:stCondLst>
                                  <p:childTnLst>
                                    <p:animRot by="120000">
                                      <p:cBhvr>
                                        <p:cTn id="92" dur="75" fill="hold">
                                          <p:stCondLst>
                                            <p:cond delay="0"/>
                                          </p:stCondLst>
                                        </p:cTn>
                                        <p:tgtEl>
                                          <p:spTgt spid="82"/>
                                        </p:tgtEl>
                                        <p:attrNameLst>
                                          <p:attrName>r</p:attrName>
                                        </p:attrNameLst>
                                      </p:cBhvr>
                                    </p:animRot>
                                    <p:animRot by="-240000">
                                      <p:cBhvr>
                                        <p:cTn id="93" dur="150" fill="hold">
                                          <p:stCondLst>
                                            <p:cond delay="150"/>
                                          </p:stCondLst>
                                        </p:cTn>
                                        <p:tgtEl>
                                          <p:spTgt spid="82"/>
                                        </p:tgtEl>
                                        <p:attrNameLst>
                                          <p:attrName>r</p:attrName>
                                        </p:attrNameLst>
                                      </p:cBhvr>
                                    </p:animRot>
                                    <p:animRot by="240000">
                                      <p:cBhvr>
                                        <p:cTn id="94" dur="150" fill="hold">
                                          <p:stCondLst>
                                            <p:cond delay="300"/>
                                          </p:stCondLst>
                                        </p:cTn>
                                        <p:tgtEl>
                                          <p:spTgt spid="82"/>
                                        </p:tgtEl>
                                        <p:attrNameLst>
                                          <p:attrName>r</p:attrName>
                                        </p:attrNameLst>
                                      </p:cBhvr>
                                    </p:animRot>
                                    <p:animRot by="-240000">
                                      <p:cBhvr>
                                        <p:cTn id="95" dur="150" fill="hold">
                                          <p:stCondLst>
                                            <p:cond delay="450"/>
                                          </p:stCondLst>
                                        </p:cTn>
                                        <p:tgtEl>
                                          <p:spTgt spid="82"/>
                                        </p:tgtEl>
                                        <p:attrNameLst>
                                          <p:attrName>r</p:attrName>
                                        </p:attrNameLst>
                                      </p:cBhvr>
                                    </p:animRot>
                                    <p:animRot by="120000">
                                      <p:cBhvr>
                                        <p:cTn id="96" dur="150" fill="hold">
                                          <p:stCondLst>
                                            <p:cond delay="600"/>
                                          </p:stCondLst>
                                        </p:cTn>
                                        <p:tgtEl>
                                          <p:spTgt spid="82"/>
                                        </p:tgtEl>
                                        <p:attrNameLst>
                                          <p:attrName>r</p:attrName>
                                        </p:attrNameLst>
                                      </p:cBhvr>
                                    </p:animRot>
                                  </p:childTnLst>
                                </p:cTn>
                              </p:par>
                            </p:childTnLst>
                          </p:cTn>
                        </p:par>
                        <p:par>
                          <p:cTn id="97" fill="hold">
                            <p:stCondLst>
                              <p:cond delay="5750"/>
                            </p:stCondLst>
                            <p:childTnLst>
                              <p:par>
                                <p:cTn id="98" presetID="22" presetClass="entr" presetSubtype="8"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left)">
                                      <p:cBhvr>
                                        <p:cTn id="100" dur="500"/>
                                        <p:tgtEl>
                                          <p:spTgt spid="50"/>
                                        </p:tgtEl>
                                      </p:cBhvr>
                                    </p:animEffect>
                                  </p:childTnLst>
                                </p:cTn>
                              </p:par>
                            </p:childTnLst>
                          </p:cTn>
                        </p:par>
                        <p:par>
                          <p:cTn id="101" fill="hold">
                            <p:stCondLst>
                              <p:cond delay="625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childTnLst>
                          </p:cTn>
                        </p:par>
                        <p:par>
                          <p:cTn id="105" fill="hold">
                            <p:stCondLst>
                              <p:cond delay="6750"/>
                            </p:stCondLst>
                            <p:childTnLst>
                              <p:par>
                                <p:cTn id="106" presetID="53" presetClass="entr" presetSubtype="16" fill="hold" nodeType="afterEffect">
                                  <p:stCondLst>
                                    <p:cond delay="0"/>
                                  </p:stCondLst>
                                  <p:childTnLst>
                                    <p:set>
                                      <p:cBhvr>
                                        <p:cTn id="107" dur="1" fill="hold">
                                          <p:stCondLst>
                                            <p:cond delay="0"/>
                                          </p:stCondLst>
                                        </p:cTn>
                                        <p:tgtEl>
                                          <p:spTgt spid="83"/>
                                        </p:tgtEl>
                                        <p:attrNameLst>
                                          <p:attrName>style.visibility</p:attrName>
                                        </p:attrNameLst>
                                      </p:cBhvr>
                                      <p:to>
                                        <p:strVal val="visible"/>
                                      </p:to>
                                    </p:set>
                                    <p:anim calcmode="lin" valueType="num">
                                      <p:cBhvr>
                                        <p:cTn id="108" dur="500" fill="hold"/>
                                        <p:tgtEl>
                                          <p:spTgt spid="83"/>
                                        </p:tgtEl>
                                        <p:attrNameLst>
                                          <p:attrName>ppt_w</p:attrName>
                                        </p:attrNameLst>
                                      </p:cBhvr>
                                      <p:tavLst>
                                        <p:tav tm="0">
                                          <p:val>
                                            <p:fltVal val="0"/>
                                          </p:val>
                                        </p:tav>
                                        <p:tav tm="100000">
                                          <p:val>
                                            <p:strVal val="#ppt_w"/>
                                          </p:val>
                                        </p:tav>
                                      </p:tavLst>
                                    </p:anim>
                                    <p:anim calcmode="lin" valueType="num">
                                      <p:cBhvr>
                                        <p:cTn id="109" dur="500" fill="hold"/>
                                        <p:tgtEl>
                                          <p:spTgt spid="83"/>
                                        </p:tgtEl>
                                        <p:attrNameLst>
                                          <p:attrName>ppt_h</p:attrName>
                                        </p:attrNameLst>
                                      </p:cBhvr>
                                      <p:tavLst>
                                        <p:tav tm="0">
                                          <p:val>
                                            <p:fltVal val="0"/>
                                          </p:val>
                                        </p:tav>
                                        <p:tav tm="100000">
                                          <p:val>
                                            <p:strVal val="#ppt_h"/>
                                          </p:val>
                                        </p:tav>
                                      </p:tavLst>
                                    </p:anim>
                                    <p:animEffect transition="in" filter="fade">
                                      <p:cBhvr>
                                        <p:cTn id="110" dur="500"/>
                                        <p:tgtEl>
                                          <p:spTgt spid="83"/>
                                        </p:tgtEl>
                                      </p:cBhvr>
                                    </p:animEffect>
                                  </p:childTnLst>
                                </p:cTn>
                              </p:par>
                              <p:par>
                                <p:cTn id="111" presetID="32" presetClass="emph" presetSubtype="0" repeatCount="indefinite" fill="hold" nodeType="withEffect">
                                  <p:stCondLst>
                                    <p:cond delay="0"/>
                                  </p:stCondLst>
                                  <p:childTnLst>
                                    <p:animRot by="120000">
                                      <p:cBhvr>
                                        <p:cTn id="112" dur="75" fill="hold">
                                          <p:stCondLst>
                                            <p:cond delay="0"/>
                                          </p:stCondLst>
                                        </p:cTn>
                                        <p:tgtEl>
                                          <p:spTgt spid="83"/>
                                        </p:tgtEl>
                                        <p:attrNameLst>
                                          <p:attrName>r</p:attrName>
                                        </p:attrNameLst>
                                      </p:cBhvr>
                                    </p:animRot>
                                    <p:animRot by="-240000">
                                      <p:cBhvr>
                                        <p:cTn id="113" dur="150" fill="hold">
                                          <p:stCondLst>
                                            <p:cond delay="150"/>
                                          </p:stCondLst>
                                        </p:cTn>
                                        <p:tgtEl>
                                          <p:spTgt spid="83"/>
                                        </p:tgtEl>
                                        <p:attrNameLst>
                                          <p:attrName>r</p:attrName>
                                        </p:attrNameLst>
                                      </p:cBhvr>
                                    </p:animRot>
                                    <p:animRot by="240000">
                                      <p:cBhvr>
                                        <p:cTn id="114" dur="150" fill="hold">
                                          <p:stCondLst>
                                            <p:cond delay="300"/>
                                          </p:stCondLst>
                                        </p:cTn>
                                        <p:tgtEl>
                                          <p:spTgt spid="83"/>
                                        </p:tgtEl>
                                        <p:attrNameLst>
                                          <p:attrName>r</p:attrName>
                                        </p:attrNameLst>
                                      </p:cBhvr>
                                    </p:animRot>
                                    <p:animRot by="-240000">
                                      <p:cBhvr>
                                        <p:cTn id="115" dur="150" fill="hold">
                                          <p:stCondLst>
                                            <p:cond delay="450"/>
                                          </p:stCondLst>
                                        </p:cTn>
                                        <p:tgtEl>
                                          <p:spTgt spid="83"/>
                                        </p:tgtEl>
                                        <p:attrNameLst>
                                          <p:attrName>r</p:attrName>
                                        </p:attrNameLst>
                                      </p:cBhvr>
                                    </p:animRot>
                                    <p:animRot by="120000">
                                      <p:cBhvr>
                                        <p:cTn id="116" dur="150" fill="hold">
                                          <p:stCondLst>
                                            <p:cond delay="600"/>
                                          </p:stCondLst>
                                        </p:cTn>
                                        <p:tgtEl>
                                          <p:spTgt spid="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7" fill="hold" display="0">
                  <p:stCondLst>
                    <p:cond delay="indefinite"/>
                  </p:stCondLst>
                  <p:endCondLst>
                    <p:cond evt="onStopAudio" delay="0">
                      <p:tgtEl>
                        <p:sldTgt/>
                      </p:tgtEl>
                    </p:cond>
                  </p:endCondLst>
                </p:cTn>
                <p:tgtEl>
                  <p:spTgt spid="38"/>
                </p:tgtEl>
              </p:cMediaNode>
            </p:audio>
            <p:audio>
              <p:cMediaNode vol="80000">
                <p:cTn id="118" fill="hold" display="0">
                  <p:stCondLst>
                    <p:cond delay="indefinite"/>
                  </p:stCondLst>
                  <p:endCondLst>
                    <p:cond evt="onStopAudio" delay="0">
                      <p:tgtEl>
                        <p:sldTgt/>
                      </p:tgtEl>
                    </p:cond>
                  </p:endCondLst>
                </p:cTn>
                <p:tgtEl>
                  <p:spTgt spid="41"/>
                </p:tgtEl>
              </p:cMediaNode>
            </p:audio>
            <p:audio>
              <p:cMediaNode vol="80000">
                <p:cTn id="119" fill="hold" display="0">
                  <p:stCondLst>
                    <p:cond delay="indefinite"/>
                  </p:stCondLst>
                  <p:endCondLst>
                    <p:cond evt="onStopAudio" delay="0">
                      <p:tgtEl>
                        <p:sldTgt/>
                      </p:tgtEl>
                    </p:cond>
                  </p:endCondLst>
                </p:cTn>
                <p:tgtEl>
                  <p:spTgt spid="42"/>
                </p:tgtEl>
              </p:cMediaNode>
            </p:audio>
            <p:audio>
              <p:cMediaNode vol="80000">
                <p:cTn id="120" fill="hold" display="0">
                  <p:stCondLst>
                    <p:cond delay="indefinite"/>
                  </p:stCondLst>
                  <p:endCondLst>
                    <p:cond evt="onStopAudio" delay="0">
                      <p:tgtEl>
                        <p:sldTgt/>
                      </p:tgtEl>
                    </p:cond>
                  </p:endCondLst>
                </p:cTn>
                <p:tgtEl>
                  <p:spTgt spid="43"/>
                </p:tgtEl>
              </p:cMediaNode>
            </p:audio>
            <p:seq concurrent="1" nextAc="seek">
              <p:cTn id="121" restart="whenNotActive" fill="hold" evtFilter="cancelBubble" nodeType="interactiveSeq">
                <p:stCondLst>
                  <p:cond evt="onClick" delay="0">
                    <p:tgtEl>
                      <p:spTgt spid="56"/>
                    </p:tgtEl>
                  </p:cond>
                </p:stCondLst>
                <p:endSync evt="end" delay="0">
                  <p:rtn val="all"/>
                </p:endSync>
                <p:childTnLst>
                  <p:par>
                    <p:cTn id="122" fill="hold">
                      <p:stCondLst>
                        <p:cond delay="0"/>
                      </p:stCondLst>
                      <p:childTnLst>
                        <p:par>
                          <p:cTn id="123" fill="hold">
                            <p:stCondLst>
                              <p:cond delay="0"/>
                            </p:stCondLst>
                            <p:childTnLst>
                              <p:par>
                                <p:cTn id="124" presetID="1" presetClass="mediacall" presetSubtype="0" fill="hold" nodeType="clickEffect">
                                  <p:stCondLst>
                                    <p:cond delay="0"/>
                                  </p:stCondLst>
                                  <p:childTnLst>
                                    <p:cmd type="call" cmd="playFrom(0.0)">
                                      <p:cBhvr>
                                        <p:cTn id="125" dur="4995" fill="hold"/>
                                        <p:tgtEl>
                                          <p:spTgt spid="38"/>
                                        </p:tgtEl>
                                      </p:cBhvr>
                                    </p:cmd>
                                  </p:childTnLst>
                                </p:cTn>
                              </p:par>
                              <p:par>
                                <p:cTn id="126" presetID="1" presetClass="entr" presetSubtype="0" fill="hold" nodeType="withEffect">
                                  <p:stCondLst>
                                    <p:cond delay="0"/>
                                  </p:stCondLst>
                                  <p:childTnLst>
                                    <p:set>
                                      <p:cBhvr>
                                        <p:cTn id="127"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126"/>
                                            </p:cond>
                                          </p:stCondLst>
                                          <p:endCondLst>
                                            <p:cond evt="onStopAudio" delay="0">
                                              <p:tgtEl>
                                                <p:sldTgt/>
                                              </p:tgtEl>
                                            </p:cond>
                                          </p:endCondLst>
                                        </p:cTn>
                                        <p:tgtEl>
                                          <p:sndTgt r:embed="rId8" name="Am-thanh-tra-loi-sai-www_nhacchuongvui_com.wav"/>
                                        </p:tgtEl>
                                      </p:cMediaNode>
                                    </p:audio>
                                  </p:subTnLst>
                                </p:cTn>
                              </p:par>
                            </p:childTnLst>
                          </p:cTn>
                        </p:par>
                        <p:par>
                          <p:cTn id="128" fill="hold">
                            <p:stCondLst>
                              <p:cond delay="4995"/>
                            </p:stCondLst>
                            <p:childTnLst>
                              <p:par>
                                <p:cTn id="129" presetID="10" presetClass="exit" presetSubtype="0" fill="hold" nodeType="afterEffect">
                                  <p:stCondLst>
                                    <p:cond delay="0"/>
                                  </p:stCondLst>
                                  <p:childTnLst>
                                    <p:animEffect transition="out" filter="fade">
                                      <p:cBhvr>
                                        <p:cTn id="130" dur="500"/>
                                        <p:tgtEl>
                                          <p:spTgt spid="66"/>
                                        </p:tgtEl>
                                      </p:cBhvr>
                                    </p:animEffect>
                                    <p:set>
                                      <p:cBhvr>
                                        <p:cTn id="131"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32" restart="whenNotActive" fill="hold" evtFilter="cancelBubble" nodeType="interactiveSeq">
                <p:stCondLst>
                  <p:cond evt="onClick" delay="0">
                    <p:tgtEl>
                      <p:spTgt spid="57"/>
                    </p:tgtEl>
                  </p:cond>
                </p:stCondLst>
                <p:endSync evt="end" delay="0">
                  <p:rtn val="all"/>
                </p:endSync>
                <p:childTnLst>
                  <p:par>
                    <p:cTn id="133" fill="hold">
                      <p:stCondLst>
                        <p:cond delay="0"/>
                      </p:stCondLst>
                      <p:childTnLst>
                        <p:par>
                          <p:cTn id="134" fill="hold">
                            <p:stCondLst>
                              <p:cond delay="0"/>
                            </p:stCondLst>
                            <p:childTnLst>
                              <p:par>
                                <p:cTn id="135" presetID="1" presetClass="mediacall" presetSubtype="0" fill="hold" nodeType="clickEffect">
                                  <p:stCondLst>
                                    <p:cond delay="0"/>
                                  </p:stCondLst>
                                  <p:childTnLst>
                                    <p:cmd type="call" cmd="playFrom(0.0)">
                                      <p:cBhvr>
                                        <p:cTn id="136" dur="4576" fill="hold"/>
                                        <p:tgtEl>
                                          <p:spTgt spid="41"/>
                                        </p:tgtEl>
                                      </p:cBhvr>
                                    </p:cmd>
                                  </p:childTnLst>
                                </p:cTn>
                              </p:par>
                              <p:par>
                                <p:cTn id="137" presetID="1" presetClass="entr" presetSubtype="0" fill="hold" nodeType="withEffect">
                                  <p:stCondLst>
                                    <p:cond delay="0"/>
                                  </p:stCondLst>
                                  <p:childTnLst>
                                    <p:set>
                                      <p:cBhvr>
                                        <p:cTn id="138"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9" name="Am-thanh-tra-loi-dung-www_nhacchuongvui_com.wav"/>
                                        </p:tgtEl>
                                      </p:cMediaNode>
                                    </p:audio>
                                  </p:subTnLst>
                                </p:cTn>
                              </p:par>
                            </p:childTnLst>
                          </p:cTn>
                        </p:par>
                        <p:par>
                          <p:cTn id="139" fill="hold">
                            <p:stCondLst>
                              <p:cond delay="4576"/>
                            </p:stCondLst>
                            <p:childTnLst>
                              <p:par>
                                <p:cTn id="140" presetID="42" presetClass="path" presetSubtype="0" accel="50000" decel="50000" fill="hold" nodeType="afterEffect">
                                  <p:stCondLst>
                                    <p:cond delay="0"/>
                                  </p:stCondLst>
                                  <p:childTnLst>
                                    <p:animMotion origin="layout" path="M -3.88889E-6 1.23457E-6 L -0.34045 0.28488 " pathEditMode="relative" rAng="0" ptsTypes="AA">
                                      <p:cBhvr>
                                        <p:cTn id="141" dur="2000" fill="hold"/>
                                        <p:tgtEl>
                                          <p:spTgt spid="79"/>
                                        </p:tgtEl>
                                        <p:attrNameLst>
                                          <p:attrName>ppt_x</p:attrName>
                                          <p:attrName>ppt_y</p:attrName>
                                        </p:attrNameLst>
                                      </p:cBhvr>
                                      <p:rCtr x="-17031" y="14228"/>
                                    </p:animMotion>
                                  </p:childTnLst>
                                </p:cTn>
                              </p:par>
                            </p:childTnLst>
                          </p:cTn>
                        </p:par>
                        <p:par>
                          <p:cTn id="142" fill="hold">
                            <p:stCondLst>
                              <p:cond delay="6576"/>
                            </p:stCondLst>
                            <p:childTnLst>
                              <p:par>
                                <p:cTn id="143" presetID="6" presetClass="emph" presetSubtype="0" autoRev="1" fill="hold" nodeType="afterEffect">
                                  <p:stCondLst>
                                    <p:cond delay="0"/>
                                  </p:stCondLst>
                                  <p:childTnLst>
                                    <p:animScale>
                                      <p:cBhvr>
                                        <p:cTn id="144" dur="1250" fill="hold"/>
                                        <p:tgtEl>
                                          <p:spTgt spid="79"/>
                                        </p:tgtEl>
                                      </p:cBhvr>
                                      <p:by x="150000" y="150000"/>
                                    </p:animScale>
                                  </p:childTnLst>
                                </p:cTn>
                              </p:par>
                            </p:childTnLst>
                          </p:cTn>
                        </p:par>
                        <p:par>
                          <p:cTn id="145" fill="hold">
                            <p:stCondLst>
                              <p:cond delay="9076"/>
                            </p:stCondLst>
                            <p:childTnLst>
                              <p:par>
                                <p:cTn id="146" presetID="42" presetClass="path" presetSubtype="0" accel="50000" decel="50000" fill="hold" nodeType="afterEffect">
                                  <p:stCondLst>
                                    <p:cond delay="0"/>
                                  </p:stCondLst>
                                  <p:childTnLst>
                                    <p:animMotion origin="layout" path="M -0.34045 0.28488 L -0.36736 0.70741 " pathEditMode="relative" rAng="0" ptsTypes="AA">
                                      <p:cBhvr>
                                        <p:cTn id="147" dur="2000" fill="hold"/>
                                        <p:tgtEl>
                                          <p:spTgt spid="79"/>
                                        </p:tgtEl>
                                        <p:attrNameLst>
                                          <p:attrName>ppt_x</p:attrName>
                                          <p:attrName>ppt_y</p:attrName>
                                        </p:attrNameLst>
                                      </p:cBhvr>
                                      <p:rCtr x="-1354" y="21111"/>
                                    </p:animMotion>
                                  </p:childTnLst>
                                </p:cTn>
                              </p:par>
                            </p:childTnLst>
                          </p:cTn>
                        </p:par>
                      </p:childTnLst>
                    </p:cTn>
                  </p:par>
                </p:childTnLst>
              </p:cTn>
              <p:nextCondLst>
                <p:cond evt="onClick" delay="0">
                  <p:tgtEl>
                    <p:spTgt spid="57"/>
                  </p:tgtEl>
                </p:cond>
              </p:nextCondLst>
            </p:seq>
            <p:seq concurrent="1" nextAc="seek">
              <p:cTn id="148" restart="whenNotActive" fill="hold" evtFilter="cancelBubble" nodeType="interactiveSeq">
                <p:stCondLst>
                  <p:cond evt="onClick" delay="0">
                    <p:tgtEl>
                      <p:spTgt spid="58"/>
                    </p:tgtEl>
                  </p:cond>
                </p:stCondLst>
                <p:endSync evt="end" delay="0">
                  <p:rtn val="all"/>
                </p:endSync>
                <p:childTnLst>
                  <p:par>
                    <p:cTn id="149" fill="hold">
                      <p:stCondLst>
                        <p:cond delay="0"/>
                      </p:stCondLst>
                      <p:childTnLst>
                        <p:par>
                          <p:cTn id="150" fill="hold">
                            <p:stCondLst>
                              <p:cond delay="0"/>
                            </p:stCondLst>
                            <p:childTnLst>
                              <p:par>
                                <p:cTn id="151" presetID="1" presetClass="mediacall" presetSubtype="0" fill="hold" nodeType="clickEffect">
                                  <p:stCondLst>
                                    <p:cond delay="0"/>
                                  </p:stCondLst>
                                  <p:childTnLst>
                                    <p:cmd type="call" cmd="playFrom(0.0)">
                                      <p:cBhvr>
                                        <p:cTn id="152" dur="4995" fill="hold"/>
                                        <p:tgtEl>
                                          <p:spTgt spid="43"/>
                                        </p:tgtEl>
                                      </p:cBhvr>
                                    </p:cmd>
                                  </p:childTnLst>
                                </p:cTn>
                              </p:par>
                              <p:par>
                                <p:cTn id="153" presetID="1" presetClass="entr" presetSubtype="0" fill="hold" nodeType="withEffect">
                                  <p:stCondLst>
                                    <p:cond delay="0"/>
                                  </p:stCondLst>
                                  <p:childTnLst>
                                    <p:set>
                                      <p:cBhvr>
                                        <p:cTn id="154"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153"/>
                                            </p:cond>
                                          </p:stCondLst>
                                          <p:endCondLst>
                                            <p:cond evt="onStopAudio" delay="0">
                                              <p:tgtEl>
                                                <p:sldTgt/>
                                              </p:tgtEl>
                                            </p:cond>
                                          </p:endCondLst>
                                        </p:cTn>
                                        <p:tgtEl>
                                          <p:sndTgt r:embed="rId8" name="Am-thanh-tra-loi-sai-www_nhacchuongvui_com.wav"/>
                                        </p:tgtEl>
                                      </p:cMediaNode>
                                    </p:audio>
                                  </p:subTnLst>
                                </p:cTn>
                              </p:par>
                            </p:childTnLst>
                          </p:cTn>
                        </p:par>
                        <p:par>
                          <p:cTn id="155" fill="hold">
                            <p:stCondLst>
                              <p:cond delay="4995"/>
                            </p:stCondLst>
                            <p:childTnLst>
                              <p:par>
                                <p:cTn id="156" presetID="10" presetClass="exit" presetSubtype="0" fill="hold" nodeType="afterEffect">
                                  <p:stCondLst>
                                    <p:cond delay="500"/>
                                  </p:stCondLst>
                                  <p:childTnLst>
                                    <p:animEffect transition="out" filter="fade">
                                      <p:cBhvr>
                                        <p:cTn id="157" dur="500"/>
                                        <p:tgtEl>
                                          <p:spTgt spid="69"/>
                                        </p:tgtEl>
                                      </p:cBhvr>
                                    </p:animEffect>
                                    <p:set>
                                      <p:cBhvr>
                                        <p:cTn id="158" dur="1" fill="hold">
                                          <p:stCondLst>
                                            <p:cond delay="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59" restart="whenNotActive" fill="hold" evtFilter="cancelBubble" nodeType="interactiveSeq">
                <p:stCondLst>
                  <p:cond evt="onClick" delay="0">
                    <p:tgtEl>
                      <p:spTgt spid="59"/>
                    </p:tgtEl>
                  </p:cond>
                </p:stCondLst>
                <p:endSync evt="end" delay="0">
                  <p:rtn val="all"/>
                </p:endSync>
                <p:childTnLst>
                  <p:par>
                    <p:cTn id="160" fill="hold">
                      <p:stCondLst>
                        <p:cond delay="0"/>
                      </p:stCondLst>
                      <p:childTnLst>
                        <p:par>
                          <p:cTn id="161" fill="hold">
                            <p:stCondLst>
                              <p:cond delay="0"/>
                            </p:stCondLst>
                            <p:childTnLst>
                              <p:par>
                                <p:cTn id="162" presetID="1" presetClass="mediacall" presetSubtype="0" fill="hold" nodeType="clickEffect">
                                  <p:stCondLst>
                                    <p:cond delay="0"/>
                                  </p:stCondLst>
                                  <p:childTnLst>
                                    <p:cmd type="call" cmd="playFrom(0.0)">
                                      <p:cBhvr>
                                        <p:cTn id="163" dur="4995" fill="hold"/>
                                        <p:tgtEl>
                                          <p:spTgt spid="42"/>
                                        </p:tgtEl>
                                      </p:cBhvr>
                                    </p:cmd>
                                  </p:childTnLst>
                                </p:cTn>
                              </p:par>
                              <p:par>
                                <p:cTn id="164" presetID="1" presetClass="entr" presetSubtype="0" fill="hold" nodeType="withEffect">
                                  <p:stCondLst>
                                    <p:cond delay="0"/>
                                  </p:stCondLst>
                                  <p:childTnLst>
                                    <p:set>
                                      <p:cBhvr>
                                        <p:cTn id="165"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164"/>
                                            </p:cond>
                                          </p:stCondLst>
                                          <p:endCondLst>
                                            <p:cond evt="onStopAudio" delay="0">
                                              <p:tgtEl>
                                                <p:sldTgt/>
                                              </p:tgtEl>
                                            </p:cond>
                                          </p:endCondLst>
                                        </p:cTn>
                                        <p:tgtEl>
                                          <p:sndTgt r:embed="rId8" name="Am-thanh-tra-loi-sai-www_nhacchuongvui_com.wav"/>
                                        </p:tgtEl>
                                      </p:cMediaNode>
                                    </p:audio>
                                  </p:subTnLst>
                                </p:cTn>
                              </p:par>
                            </p:childTnLst>
                          </p:cTn>
                        </p:par>
                        <p:par>
                          <p:cTn id="166" fill="hold">
                            <p:stCondLst>
                              <p:cond delay="4995"/>
                            </p:stCondLst>
                            <p:childTnLst>
                              <p:par>
                                <p:cTn id="167" presetID="10" presetClass="exit" presetSubtype="0" fill="hold" nodeType="afterEffect">
                                  <p:stCondLst>
                                    <p:cond delay="500"/>
                                  </p:stCondLst>
                                  <p:childTnLst>
                                    <p:animEffect transition="out" filter="fade">
                                      <p:cBhvr>
                                        <p:cTn id="168" dur="500"/>
                                        <p:tgtEl>
                                          <p:spTgt spid="68"/>
                                        </p:tgtEl>
                                      </p:cBhvr>
                                    </p:animEffect>
                                    <p:set>
                                      <p:cBhvr>
                                        <p:cTn id="169" dur="1" fill="hold">
                                          <p:stCondLst>
                                            <p:cond delay="4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bldLst>
      <p:bldP spid="26" grpId="0" animBg="1"/>
      <p:bldP spid="55" grpId="0"/>
      <p:bldP spid="56" grpId="0"/>
      <p:bldP spid="57" grpId="0"/>
      <p:bldP spid="58" grpId="0"/>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3B395A-51C4-44B5-90E6-F37806BED2EC}"/>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0111" b="90000" l="9838" r="88410">
                        <a14:foregroundMark x1="35175" y1="12778" x2="35175" y2="12778"/>
                        <a14:foregroundMark x1="38544" y1="11444" x2="29919" y2="24333"/>
                        <a14:foregroundMark x1="25979" y1="27318" x2="19946" y2="31889"/>
                        <a14:foregroundMark x1="29919" y1="24333" x2="27214" y2="26383"/>
                        <a14:foregroundMark x1="17385" y1="22222" x2="19407" y2="27778"/>
                        <a14:foregroundMark x1="37601" y1="30778" x2="37871" y2="31667"/>
                        <a14:foregroundMark x1="12333" y1="48379" x2="10377" y2="62000"/>
                        <a14:foregroundMark x1="12579" y1="46667" x2="12433" y2="47681"/>
                        <a14:foregroundMark x1="14286" y1="34778" x2="13754" y2="38482"/>
                        <a14:foregroundMark x1="10377" y1="62000" x2="12534" y2="69444"/>
                        <a14:foregroundMark x1="27763" y1="88111" x2="56739" y2="85778"/>
                        <a14:foregroundMark x1="87736" y1="39111" x2="88275" y2="56111"/>
                        <a14:foregroundMark x1="88275" y1="56111" x2="84367" y2="67556"/>
                        <a14:foregroundMark x1="88679" y1="63000" x2="88140" y2="65778"/>
                        <a14:foregroundMark x1="88140" y1="68667" x2="88140" y2="68667"/>
                        <a14:foregroundMark x1="36253" y1="90000" x2="57412" y2="90222"/>
                        <a14:foregroundMark x1="36523" y1="10222" x2="36523" y2="10222"/>
                        <a14:foregroundMark x1="10402" y1="45197" x2="9838" y2="50778"/>
                        <a14:foregroundMark x1="10647" y1="42778" x2="10467" y2="44556"/>
                        <a14:foregroundMark x1="30054" y1="26333" x2="30054" y2="26333"/>
                        <a14:foregroundMark x1="19003" y1="33667" x2="19003" y2="33667"/>
                        <a14:foregroundMark x1="23046" y1="34000" x2="23046" y2="34000"/>
                        <a14:foregroundMark x1="14960" y1="30556" x2="16307" y2="29222"/>
                        <a14:foregroundMark x1="14151" y1="31111" x2="13477" y2="33556"/>
                        <a14:backgroundMark x1="27358" y1="29778" x2="27358" y2="29778"/>
                        <a14:backgroundMark x1="32075" y1="30000" x2="32075" y2="30000"/>
                        <a14:backgroundMark x1="28706" y1="26889" x2="26415" y2="31222"/>
                        <a14:backgroundMark x1="13208" y1="42000" x2="13208" y2="42000"/>
                        <a14:backgroundMark x1="13881" y1="40111" x2="13342" y2="43556"/>
                        <a14:backgroundMark x1="13342" y1="43667" x2="12399" y2="45778"/>
                        <a14:backgroundMark x1="14016" y1="40111" x2="14151" y2="39333"/>
                        <a14:backgroundMark x1="14151" y1="38556" x2="13747" y2="40000"/>
                        <a14:backgroundMark x1="12938" y1="44556" x2="12938" y2="46667"/>
                        <a14:backgroundMark x1="12534" y1="47667" x2="12668" y2="48333"/>
                        <a14:backgroundMark x1="28976" y1="37444" x2="28976" y2="37444"/>
                        <a14:backgroundMark x1="26954" y1="30333" x2="32345" y2="34333"/>
                        <a14:backgroundMark x1="31132" y1="29667" x2="30054" y2="31444"/>
                        <a14:backgroundMark x1="31402" y1="28667" x2="29919" y2="29778"/>
                        <a14:backgroundMark x1="30323" y1="33889" x2="29650" y2="37778"/>
                        <a14:backgroundMark x1="27898" y1="36556" x2="28032" y2="38778"/>
                        <a14:backgroundMark x1="18598" y1="31889" x2="18194" y2="32778"/>
                      </a14:backgroundRemoval>
                    </a14:imgEffect>
                  </a14:imgLayer>
                </a14:imgProps>
              </a:ext>
            </a:extLst>
          </a:blip>
          <a:srcRect l="6827" t="8100" r="4852" b="7258"/>
          <a:stretch/>
        </p:blipFill>
        <p:spPr>
          <a:xfrm>
            <a:off x="5241851" y="5104486"/>
            <a:ext cx="1962511" cy="1778689"/>
          </a:xfrm>
          <a:prstGeom prst="rect">
            <a:avLst/>
          </a:prstGeom>
        </p:spPr>
      </p:pic>
      <p:pic>
        <p:nvPicPr>
          <p:cNvPr id="61" name="图片 2">
            <a:extLst>
              <a:ext uri="{FF2B5EF4-FFF2-40B4-BE49-F238E27FC236}">
                <a16:creationId xmlns:a16="http://schemas.microsoft.com/office/drawing/2014/main" id="{1CFC5F8B-B4D2-4671-A832-C49E0E653944}"/>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114" t="90522" b="291"/>
          <a:stretch/>
        </p:blipFill>
        <p:spPr>
          <a:xfrm>
            <a:off x="30479" y="1284890"/>
            <a:ext cx="303783" cy="5381935"/>
          </a:xfrm>
          <a:prstGeom prst="rect">
            <a:avLst/>
          </a:prstGeom>
        </p:spPr>
      </p:pic>
      <p:pic>
        <p:nvPicPr>
          <p:cNvPr id="62" name="图片 16">
            <a:extLst>
              <a:ext uri="{FF2B5EF4-FFF2-40B4-BE49-F238E27FC236}">
                <a16:creationId xmlns:a16="http://schemas.microsoft.com/office/drawing/2014/main" id="{5A3DB18F-1368-4428-9B9B-4FB39DE29A0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281" t="90522" b="680"/>
          <a:stretch/>
        </p:blipFill>
        <p:spPr>
          <a:xfrm rot="5400000">
            <a:off x="2835714" y="3849711"/>
            <a:ext cx="302141" cy="5588511"/>
          </a:xfrm>
          <a:prstGeom prst="rect">
            <a:avLst/>
          </a:prstGeom>
        </p:spPr>
      </p:pic>
      <p:pic>
        <p:nvPicPr>
          <p:cNvPr id="63" name="图片 17">
            <a:extLst>
              <a:ext uri="{FF2B5EF4-FFF2-40B4-BE49-F238E27FC236}">
                <a16:creationId xmlns:a16="http://schemas.microsoft.com/office/drawing/2014/main" id="{A23E9AB2-63F5-429F-80EB-4697ABCBA661}"/>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114" t="90522" b="291"/>
          <a:stretch/>
        </p:blipFill>
        <p:spPr>
          <a:xfrm>
            <a:off x="11837418" y="237067"/>
            <a:ext cx="303783" cy="2840567"/>
          </a:xfrm>
          <a:prstGeom prst="rect">
            <a:avLst/>
          </a:prstGeom>
        </p:spPr>
      </p:pic>
      <p:pic>
        <p:nvPicPr>
          <p:cNvPr id="64" name="图片 18">
            <a:extLst>
              <a:ext uri="{FF2B5EF4-FFF2-40B4-BE49-F238E27FC236}">
                <a16:creationId xmlns:a16="http://schemas.microsoft.com/office/drawing/2014/main" id="{B89EB5A9-A299-4E1F-ADA3-6B93CCF3B09B}"/>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69281" t="90522" b="680"/>
          <a:stretch/>
        </p:blipFill>
        <p:spPr>
          <a:xfrm rot="5400000">
            <a:off x="10036871" y="-1612065"/>
            <a:ext cx="302141" cy="3649136"/>
          </a:xfrm>
          <a:prstGeom prst="rect">
            <a:avLst/>
          </a:prstGeom>
        </p:spPr>
      </p:pic>
      <p:grpSp>
        <p:nvGrpSpPr>
          <p:cNvPr id="16" name="Group 15">
            <a:extLst>
              <a:ext uri="{FF2B5EF4-FFF2-40B4-BE49-F238E27FC236}">
                <a16:creationId xmlns:a16="http://schemas.microsoft.com/office/drawing/2014/main" id="{0AB76FC3-4F41-4DD5-B979-B5E4646A1295}"/>
              </a:ext>
            </a:extLst>
          </p:cNvPr>
          <p:cNvGrpSpPr/>
          <p:nvPr/>
        </p:nvGrpSpPr>
        <p:grpSpPr>
          <a:xfrm>
            <a:off x="671896" y="2013042"/>
            <a:ext cx="5375421" cy="1415959"/>
            <a:chOff x="-1727200" y="3008202"/>
            <a:chExt cx="3349408" cy="841596"/>
          </a:xfrm>
          <a:solidFill>
            <a:schemeClr val="bg1"/>
          </a:solidFill>
        </p:grpSpPr>
        <p:sp>
          <p:nvSpPr>
            <p:cNvPr id="6" name="Rectangle: Rounded Corners 5">
              <a:extLst>
                <a:ext uri="{FF2B5EF4-FFF2-40B4-BE49-F238E27FC236}">
                  <a16:creationId xmlns:a16="http://schemas.microsoft.com/office/drawing/2014/main" id="{8BD288CB-CEC0-4B69-BC1A-9E185E41B335}"/>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 name="Oval 3">
              <a:extLst>
                <a:ext uri="{FF2B5EF4-FFF2-40B4-BE49-F238E27FC236}">
                  <a16:creationId xmlns:a16="http://schemas.microsoft.com/office/drawing/2014/main" id="{9A8C1359-22A3-45C3-BCDE-BD1C1D5B10BE}"/>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A</a:t>
              </a:r>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grpSp>
      <p:sp>
        <p:nvSpPr>
          <p:cNvPr id="26" name="Rectangle: Rounded Corners 25">
            <a:extLst>
              <a:ext uri="{FF2B5EF4-FFF2-40B4-BE49-F238E27FC236}">
                <a16:creationId xmlns:a16="http://schemas.microsoft.com/office/drawing/2014/main" id="{405FA949-7A69-44AC-97BC-24969BBD328D}"/>
              </a:ext>
            </a:extLst>
          </p:cNvPr>
          <p:cNvSpPr/>
          <p:nvPr/>
        </p:nvSpPr>
        <p:spPr>
          <a:xfrm>
            <a:off x="666609" y="371719"/>
            <a:ext cx="10858785" cy="145255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pic>
        <p:nvPicPr>
          <p:cNvPr id="38" name="AmthanhThua">
            <a:hlinkClick r:id="" action="ppaction://media"/>
            <a:extLst>
              <a:ext uri="{FF2B5EF4-FFF2-40B4-BE49-F238E27FC236}">
                <a16:creationId xmlns:a16="http://schemas.microsoft.com/office/drawing/2014/main" id="{C4C6AAA4-0ED6-444F-B52D-DF1B1DDC542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45012" y="4625093"/>
            <a:ext cx="487363" cy="487363"/>
          </a:xfrm>
          <a:prstGeom prst="rect">
            <a:avLst/>
          </a:prstGeom>
        </p:spPr>
      </p:pic>
      <p:sp>
        <p:nvSpPr>
          <p:cNvPr id="39" name="TextBox 38">
            <a:extLst>
              <a:ext uri="{FF2B5EF4-FFF2-40B4-BE49-F238E27FC236}">
                <a16:creationId xmlns:a16="http://schemas.microsoft.com/office/drawing/2014/main" id="{FF673BA1-31AE-467D-B4AB-02389CA3197D}"/>
              </a:ext>
            </a:extLst>
          </p:cNvPr>
          <p:cNvSpPr txBox="1"/>
          <p:nvPr/>
        </p:nvSpPr>
        <p:spPr>
          <a:xfrm>
            <a:off x="-1835799" y="2422170"/>
            <a:ext cx="1633781" cy="646331"/>
          </a:xfrm>
          <a:prstGeom prst="rect">
            <a:avLst/>
          </a:prstGeom>
          <a:noFill/>
        </p:spPr>
        <p:txBody>
          <a:bodyPr wrap="none" rtlCol="0">
            <a:spAutoFit/>
          </a:bodyPr>
          <a:lstStyle/>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Âm</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thanh</a:t>
            </a:r>
            <a:r>
              <a:rPr lang="en-US" b="1" dirty="0">
                <a:solidFill>
                  <a:prstClr val="black"/>
                </a:solidFill>
                <a:latin typeface="Times New Roman" panose="02020603050405020304" pitchFamily="18" charset="0"/>
                <a:cs typeface="Times New Roman" panose="02020603050405020304" pitchFamily="18" charset="0"/>
              </a:rPr>
              <a:t> </a:t>
            </a:r>
          </a:p>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khi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chọn</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Đúng</a:t>
            </a:r>
            <a:endParaRPr lang="en-US" b="1" dirty="0">
              <a:solidFill>
                <a:prstClr val="black"/>
              </a:solidFill>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4E5EA7DE-F931-4EF8-B456-B612DDD3924C}"/>
              </a:ext>
            </a:extLst>
          </p:cNvPr>
          <p:cNvSpPr txBox="1"/>
          <p:nvPr/>
        </p:nvSpPr>
        <p:spPr>
          <a:xfrm>
            <a:off x="-1683578" y="3842254"/>
            <a:ext cx="1402948" cy="646331"/>
          </a:xfrm>
          <a:prstGeom prst="rect">
            <a:avLst/>
          </a:prstGeom>
          <a:noFill/>
        </p:spPr>
        <p:txBody>
          <a:bodyPr wrap="none" rtlCol="0">
            <a:spAutoFit/>
          </a:bodyPr>
          <a:lstStyle/>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Âm</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thanh</a:t>
            </a:r>
            <a:r>
              <a:rPr lang="en-US" b="1" dirty="0">
                <a:solidFill>
                  <a:prstClr val="black"/>
                </a:solidFill>
                <a:latin typeface="Times New Roman" panose="02020603050405020304" pitchFamily="18" charset="0"/>
                <a:cs typeface="Times New Roman" panose="02020603050405020304" pitchFamily="18" charset="0"/>
              </a:rPr>
              <a:t> </a:t>
            </a:r>
          </a:p>
          <a:p>
            <a:pPr algn="ctr" defTabSz="914377">
              <a:defRPr/>
            </a:pPr>
            <a:r>
              <a:rPr lang="en-US" b="1" dirty="0" err="1">
                <a:solidFill>
                  <a:prstClr val="black"/>
                </a:solidFill>
                <a:latin typeface="Times New Roman" panose="02020603050405020304" pitchFamily="18" charset="0"/>
                <a:cs typeface="Times New Roman" panose="02020603050405020304" pitchFamily="18" charset="0"/>
              </a:rPr>
              <a:t>khi</a:t>
            </a:r>
            <a:r>
              <a:rPr lang="en-US" b="1" dirty="0">
                <a:solidFill>
                  <a:prstClr val="black"/>
                </a:solidFill>
                <a:latin typeface="Times New Roman" panose="02020603050405020304" pitchFamily="18" charset="0"/>
                <a:cs typeface="Times New Roman" panose="02020603050405020304" pitchFamily="18" charset="0"/>
              </a:rPr>
              <a:t> </a:t>
            </a:r>
            <a:r>
              <a:rPr lang="en-US" b="1" dirty="0" err="1">
                <a:solidFill>
                  <a:prstClr val="black"/>
                </a:solidFill>
                <a:latin typeface="Times New Roman" panose="02020603050405020304" pitchFamily="18" charset="0"/>
                <a:cs typeface="Times New Roman" panose="02020603050405020304" pitchFamily="18" charset="0"/>
              </a:rPr>
              <a:t>chọn</a:t>
            </a:r>
            <a:r>
              <a:rPr lang="en-US" b="1" dirty="0">
                <a:solidFill>
                  <a:prstClr val="black"/>
                </a:solidFill>
                <a:latin typeface="Times New Roman" panose="02020603050405020304" pitchFamily="18" charset="0"/>
                <a:cs typeface="Times New Roman" panose="02020603050405020304" pitchFamily="18" charset="0"/>
              </a:rPr>
              <a:t> Sai</a:t>
            </a:r>
          </a:p>
        </p:txBody>
      </p:sp>
      <p:pic>
        <p:nvPicPr>
          <p:cNvPr id="41" name="59c3c5f047238">
            <a:hlinkClick r:id="" action="ppaction://media"/>
            <a:extLst>
              <a:ext uri="{FF2B5EF4-FFF2-40B4-BE49-F238E27FC236}">
                <a16:creationId xmlns:a16="http://schemas.microsoft.com/office/drawing/2014/main" id="{C84E17B4-0D4A-4112-9B16-70F4CFF7B8DC}"/>
              </a:ext>
            </a:extLst>
          </p:cNvPr>
          <p:cNvPicPr>
            <a:picLocks noChangeAspect="1"/>
          </p:cNvPicPr>
          <p:nvPr>
            <a:audioFile r:link="rId4"/>
            <p:extLst>
              <p:ext uri="{DAA4B4D4-6D71-4841-9C94-3DE7FCFB9230}">
                <p14:media xmlns:p14="http://schemas.microsoft.com/office/powerpoint/2010/main" r:embed="rId3"/>
              </p:ext>
            </p:extLst>
          </p:nvPr>
        </p:nvPicPr>
        <p:blipFill>
          <a:blip r:embed="rId13"/>
          <a:stretch>
            <a:fillRect/>
          </a:stretch>
        </p:blipFill>
        <p:spPr>
          <a:xfrm>
            <a:off x="-1245012" y="1565821"/>
            <a:ext cx="487363" cy="487363"/>
          </a:xfrm>
          <a:prstGeom prst="rect">
            <a:avLst/>
          </a:prstGeom>
        </p:spPr>
      </p:pic>
      <p:pic>
        <p:nvPicPr>
          <p:cNvPr id="42" name="AmthanhThua2">
            <a:hlinkClick r:id="" action="ppaction://media"/>
            <a:extLst>
              <a:ext uri="{FF2B5EF4-FFF2-40B4-BE49-F238E27FC236}">
                <a16:creationId xmlns:a16="http://schemas.microsoft.com/office/drawing/2014/main" id="{6D2A5BE0-B98E-44F8-A016-E605722D4E9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52490" y="5249013"/>
            <a:ext cx="487363" cy="487363"/>
          </a:xfrm>
          <a:prstGeom prst="rect">
            <a:avLst/>
          </a:prstGeom>
        </p:spPr>
      </p:pic>
      <p:pic>
        <p:nvPicPr>
          <p:cNvPr id="43" name="AmthanhThua3">
            <a:hlinkClick r:id="" action="ppaction://media"/>
            <a:extLst>
              <a:ext uri="{FF2B5EF4-FFF2-40B4-BE49-F238E27FC236}">
                <a16:creationId xmlns:a16="http://schemas.microsoft.com/office/drawing/2014/main" id="{2BDB949B-1269-431A-9859-22BBD20E06C0}"/>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1237935" y="5872885"/>
            <a:ext cx="487363" cy="487363"/>
          </a:xfrm>
          <a:prstGeom prst="rect">
            <a:avLst/>
          </a:prstGeom>
        </p:spPr>
      </p:pic>
      <p:grpSp>
        <p:nvGrpSpPr>
          <p:cNvPr id="44" name="Group 43">
            <a:extLst>
              <a:ext uri="{FF2B5EF4-FFF2-40B4-BE49-F238E27FC236}">
                <a16:creationId xmlns:a16="http://schemas.microsoft.com/office/drawing/2014/main" id="{8E1847AB-097F-48D7-8645-485CA8BEC5D4}"/>
              </a:ext>
            </a:extLst>
          </p:cNvPr>
          <p:cNvGrpSpPr/>
          <p:nvPr/>
        </p:nvGrpSpPr>
        <p:grpSpPr>
          <a:xfrm>
            <a:off x="6518939" y="2053184"/>
            <a:ext cx="5201432" cy="1433872"/>
            <a:chOff x="-1727200" y="3008202"/>
            <a:chExt cx="3349408" cy="841596"/>
          </a:xfrm>
          <a:solidFill>
            <a:schemeClr val="bg1"/>
          </a:solidFill>
        </p:grpSpPr>
        <p:sp>
          <p:nvSpPr>
            <p:cNvPr id="45" name="Rectangle: Rounded Corners 44">
              <a:extLst>
                <a:ext uri="{FF2B5EF4-FFF2-40B4-BE49-F238E27FC236}">
                  <a16:creationId xmlns:a16="http://schemas.microsoft.com/office/drawing/2014/main" id="{128FA18C-F9FA-4D46-9116-10216A147CEE}"/>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6" name="Oval 45">
              <a:extLst>
                <a:ext uri="{FF2B5EF4-FFF2-40B4-BE49-F238E27FC236}">
                  <a16:creationId xmlns:a16="http://schemas.microsoft.com/office/drawing/2014/main" id="{CB58CE3A-6FEA-4723-81FA-DF64F18F228A}"/>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B</a:t>
              </a:r>
            </a:p>
          </p:txBody>
        </p:sp>
      </p:grpSp>
      <p:grpSp>
        <p:nvGrpSpPr>
          <p:cNvPr id="47" name="Group 46">
            <a:extLst>
              <a:ext uri="{FF2B5EF4-FFF2-40B4-BE49-F238E27FC236}">
                <a16:creationId xmlns:a16="http://schemas.microsoft.com/office/drawing/2014/main" id="{83148A92-7025-49F2-891A-369658A3A2D6}"/>
              </a:ext>
            </a:extLst>
          </p:cNvPr>
          <p:cNvGrpSpPr/>
          <p:nvPr/>
        </p:nvGrpSpPr>
        <p:grpSpPr>
          <a:xfrm>
            <a:off x="600115" y="3727145"/>
            <a:ext cx="5450708" cy="1406547"/>
            <a:chOff x="-1727200" y="3008202"/>
            <a:chExt cx="3349408" cy="841596"/>
          </a:xfrm>
          <a:solidFill>
            <a:schemeClr val="bg1"/>
          </a:solidFill>
        </p:grpSpPr>
        <p:sp>
          <p:nvSpPr>
            <p:cNvPr id="48" name="Rectangle: Rounded Corners 47">
              <a:extLst>
                <a:ext uri="{FF2B5EF4-FFF2-40B4-BE49-F238E27FC236}">
                  <a16:creationId xmlns:a16="http://schemas.microsoft.com/office/drawing/2014/main" id="{2A7199CE-352E-4AA4-BB8A-156B1647E020}"/>
                </a:ext>
              </a:extLst>
            </p:cNvPr>
            <p:cNvSpPr/>
            <p:nvPr/>
          </p:nvSpPr>
          <p:spPr>
            <a:xfrm>
              <a:off x="-1409700" y="3008202"/>
              <a:ext cx="3031908"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49" name="Oval 48">
              <a:extLst>
                <a:ext uri="{FF2B5EF4-FFF2-40B4-BE49-F238E27FC236}">
                  <a16:creationId xmlns:a16="http://schemas.microsoft.com/office/drawing/2014/main" id="{1B4785BB-75DA-4D8A-9865-6BAFCF3A29FC}"/>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C</a:t>
              </a:r>
            </a:p>
          </p:txBody>
        </p:sp>
      </p:grpSp>
      <p:grpSp>
        <p:nvGrpSpPr>
          <p:cNvPr id="50" name="Group 49">
            <a:extLst>
              <a:ext uri="{FF2B5EF4-FFF2-40B4-BE49-F238E27FC236}">
                <a16:creationId xmlns:a16="http://schemas.microsoft.com/office/drawing/2014/main" id="{337CA8F8-B353-4D52-9981-78C7031173A0}"/>
              </a:ext>
            </a:extLst>
          </p:cNvPr>
          <p:cNvGrpSpPr/>
          <p:nvPr/>
        </p:nvGrpSpPr>
        <p:grpSpPr>
          <a:xfrm>
            <a:off x="6518939" y="3707615"/>
            <a:ext cx="5190125" cy="1433872"/>
            <a:chOff x="-1727200" y="3008202"/>
            <a:chExt cx="3342127" cy="841596"/>
          </a:xfrm>
          <a:solidFill>
            <a:schemeClr val="bg1"/>
          </a:solidFill>
        </p:grpSpPr>
        <p:sp>
          <p:nvSpPr>
            <p:cNvPr id="51" name="Rectangle: Rounded Corners 50">
              <a:extLst>
                <a:ext uri="{FF2B5EF4-FFF2-40B4-BE49-F238E27FC236}">
                  <a16:creationId xmlns:a16="http://schemas.microsoft.com/office/drawing/2014/main" id="{D3CE5FF1-BEFA-4359-AFD2-358947F6CCBE}"/>
                </a:ext>
              </a:extLst>
            </p:cNvPr>
            <p:cNvSpPr/>
            <p:nvPr/>
          </p:nvSpPr>
          <p:spPr>
            <a:xfrm>
              <a:off x="-1409700" y="3008202"/>
              <a:ext cx="3024627" cy="841596"/>
            </a:xfrm>
            <a:prstGeom prst="roundRect">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sz="3200">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endParaRPr>
            </a:p>
          </p:txBody>
        </p:sp>
        <p:sp>
          <p:nvSpPr>
            <p:cNvPr id="52" name="Oval 51">
              <a:extLst>
                <a:ext uri="{FF2B5EF4-FFF2-40B4-BE49-F238E27FC236}">
                  <a16:creationId xmlns:a16="http://schemas.microsoft.com/office/drawing/2014/main" id="{B69F55FF-AD03-44EC-9640-03A9B1261960}"/>
                </a:ext>
              </a:extLst>
            </p:cNvPr>
            <p:cNvSpPr/>
            <p:nvPr/>
          </p:nvSpPr>
          <p:spPr>
            <a:xfrm>
              <a:off x="-1727200" y="3105150"/>
              <a:ext cx="647701" cy="647701"/>
            </a:xfrm>
            <a:prstGeom prst="ellipse">
              <a:avLst/>
            </a:prstGeom>
            <a:solidFill>
              <a:schemeClr val="bg1"/>
            </a:solidFill>
            <a:ln w="76200">
              <a:gradFill flip="none" rotWithShape="1">
                <a:gsLst>
                  <a:gs pos="0">
                    <a:srgbClr val="783300"/>
                  </a:gs>
                  <a:gs pos="100000">
                    <a:schemeClr val="accent2"/>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5333">
                  <a:ln>
                    <a:gradFill flip="none" rotWithShape="1">
                      <a:gsLst>
                        <a:gs pos="0">
                          <a:srgbClr val="41942C"/>
                        </a:gs>
                        <a:gs pos="100000">
                          <a:srgbClr val="85BF25"/>
                        </a:gs>
                      </a:gsLst>
                      <a:lin ang="0" scaled="1"/>
                      <a:tileRect/>
                    </a:gradFill>
                  </a:ln>
                  <a:gradFill flip="none" rotWithShape="1">
                    <a:gsLst>
                      <a:gs pos="0">
                        <a:srgbClr val="FFEBBB"/>
                      </a:gs>
                      <a:gs pos="100000">
                        <a:srgbClr val="F499A3"/>
                      </a:gs>
                    </a:gsLst>
                    <a:lin ang="5400000" scaled="1"/>
                    <a:tileRect/>
                  </a:gradFill>
                  <a:latin typeface="Times New Roman" panose="02020603050405020304" pitchFamily="18" charset="0"/>
                  <a:cs typeface="Times New Roman" panose="02020603050405020304" pitchFamily="18" charset="0"/>
                </a:rPr>
                <a:t>D</a:t>
              </a:r>
            </a:p>
          </p:txBody>
        </p:sp>
      </p:grpSp>
      <p:sp>
        <p:nvSpPr>
          <p:cNvPr id="55" name="文本框 372">
            <a:extLst>
              <a:ext uri="{FF2B5EF4-FFF2-40B4-BE49-F238E27FC236}">
                <a16:creationId xmlns:a16="http://schemas.microsoft.com/office/drawing/2014/main" id="{1384E964-A593-4624-94CE-58EB0273BA20}"/>
              </a:ext>
            </a:extLst>
          </p:cNvPr>
          <p:cNvSpPr txBox="1"/>
          <p:nvPr/>
        </p:nvSpPr>
        <p:spPr>
          <a:xfrm>
            <a:off x="835795" y="380054"/>
            <a:ext cx="10224267" cy="1323439"/>
          </a:xfrm>
          <a:prstGeom prst="rect">
            <a:avLst/>
          </a:prstGeom>
          <a:noFill/>
        </p:spPr>
        <p:txBody>
          <a:bodyPr wrap="square" rtlCol="0">
            <a:spAutoFit/>
          </a:bodyPr>
          <a:lstStyle/>
          <a:p>
            <a:pPr algn="ctr" defTabSz="914377"/>
            <a:r>
              <a:rPr lang="en-US" altLang="zh-CN" sz="4000"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2. Có thể làm cho bóng tối của vật thay đổi bằng cách nào?</a:t>
            </a:r>
          </a:p>
        </p:txBody>
      </p:sp>
      <p:sp>
        <p:nvSpPr>
          <p:cNvPr id="56" name="A - 9Slide.vn">
            <a:extLst>
              <a:ext uri="{FF2B5EF4-FFF2-40B4-BE49-F238E27FC236}">
                <a16:creationId xmlns:a16="http://schemas.microsoft.com/office/drawing/2014/main" id="{F878D7F2-885F-4910-A1F6-EC78F20554F3}"/>
              </a:ext>
            </a:extLst>
          </p:cNvPr>
          <p:cNvSpPr txBox="1"/>
          <p:nvPr/>
        </p:nvSpPr>
        <p:spPr>
          <a:xfrm>
            <a:off x="1893182" y="2155587"/>
            <a:ext cx="3806052" cy="1149289"/>
          </a:xfrm>
          <a:prstGeom prst="rect">
            <a:avLst/>
          </a:prstGeom>
          <a:noFill/>
        </p:spPr>
        <p:txBody>
          <a:bodyPr wrap="square" rtlCol="0">
            <a:spAutoFit/>
          </a:bodyPr>
          <a:lstStyle/>
          <a:p>
            <a:pPr algn="just" defTabSz="914377">
              <a:lnSpc>
                <a:spcPct val="92000"/>
              </a:lnSpc>
            </a:pPr>
            <a:r>
              <a:rPr lang="en-US"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Dịch vật ra xa nguồn sáng.</a:t>
            </a:r>
            <a:endParaRPr lang="vi-VN"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7" name="B - 9Slide.vn">
            <a:extLst>
              <a:ext uri="{FF2B5EF4-FFF2-40B4-BE49-F238E27FC236}">
                <a16:creationId xmlns:a16="http://schemas.microsoft.com/office/drawing/2014/main" id="{C32766A6-0F5F-47F6-8ED0-E80EF20A3460}"/>
              </a:ext>
            </a:extLst>
          </p:cNvPr>
          <p:cNvSpPr txBox="1"/>
          <p:nvPr/>
        </p:nvSpPr>
        <p:spPr>
          <a:xfrm>
            <a:off x="7532147" y="2166251"/>
            <a:ext cx="3941695" cy="1149289"/>
          </a:xfrm>
          <a:prstGeom prst="rect">
            <a:avLst/>
          </a:prstGeom>
          <a:noFill/>
        </p:spPr>
        <p:txBody>
          <a:bodyPr wrap="square" rtlCol="0">
            <a:spAutoFit/>
          </a:bodyPr>
          <a:lstStyle/>
          <a:p>
            <a:pPr algn="just" defTabSz="914377">
              <a:lnSpc>
                <a:spcPct val="92000"/>
              </a:lnSpc>
            </a:pPr>
            <a:r>
              <a:rPr lang="en-US"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Dịch nguồn sáng lại gần vật.</a:t>
            </a:r>
            <a:endParaRPr lang="vi-VN"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8" name="C - 9Slide.vn">
            <a:extLst>
              <a:ext uri="{FF2B5EF4-FFF2-40B4-BE49-F238E27FC236}">
                <a16:creationId xmlns:a16="http://schemas.microsoft.com/office/drawing/2014/main" id="{668A5C38-B5A2-4105-A21E-C83208A82E21}"/>
              </a:ext>
            </a:extLst>
          </p:cNvPr>
          <p:cNvSpPr txBox="1"/>
          <p:nvPr/>
        </p:nvSpPr>
        <p:spPr>
          <a:xfrm>
            <a:off x="1724130" y="3861834"/>
            <a:ext cx="4056911" cy="1149289"/>
          </a:xfrm>
          <a:prstGeom prst="rect">
            <a:avLst/>
          </a:prstGeom>
          <a:noFill/>
        </p:spPr>
        <p:txBody>
          <a:bodyPr wrap="square" rtlCol="0">
            <a:spAutoFit/>
          </a:bodyPr>
          <a:lstStyle/>
          <a:p>
            <a:pPr algn="just" defTabSz="914377">
              <a:lnSpc>
                <a:spcPct val="92000"/>
              </a:lnSpc>
            </a:pPr>
            <a:r>
              <a:rPr lang="en-US"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Dịch vật lại gần nguồn sáng.</a:t>
            </a:r>
            <a:endParaRPr lang="vi-VN"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sp>
        <p:nvSpPr>
          <p:cNvPr id="59" name="D - 9Slide.vn">
            <a:extLst>
              <a:ext uri="{FF2B5EF4-FFF2-40B4-BE49-F238E27FC236}">
                <a16:creationId xmlns:a16="http://schemas.microsoft.com/office/drawing/2014/main" id="{AC999889-36AC-44AD-BBFE-7B1E1A97DC21}"/>
              </a:ext>
            </a:extLst>
          </p:cNvPr>
          <p:cNvSpPr txBox="1"/>
          <p:nvPr/>
        </p:nvSpPr>
        <p:spPr>
          <a:xfrm>
            <a:off x="7510063" y="3983032"/>
            <a:ext cx="3917924" cy="620811"/>
          </a:xfrm>
          <a:prstGeom prst="rect">
            <a:avLst/>
          </a:prstGeom>
          <a:noFill/>
        </p:spPr>
        <p:txBody>
          <a:bodyPr wrap="square" rtlCol="0">
            <a:spAutoFit/>
          </a:bodyPr>
          <a:lstStyle/>
          <a:p>
            <a:pPr algn="ctr" defTabSz="914377">
              <a:lnSpc>
                <a:spcPct val="92000"/>
              </a:lnSpc>
            </a:pPr>
            <a:r>
              <a:rPr lang="en-US"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rPr>
              <a:t>Tất cả các ý trên</a:t>
            </a:r>
            <a:endParaRPr lang="vi-VN" sz="3733" b="1" spc="-20">
              <a:solidFill>
                <a:srgbClr val="331B3D"/>
              </a:solidFill>
              <a:latin typeface="Times New Roman" panose="02020603050405020304" pitchFamily="18" charset="0"/>
              <a:ea typeface="字魂67号-勾玉行书" panose="00000500000000000000" pitchFamily="2" charset="-122"/>
              <a:cs typeface="Times New Roman" panose="02020603050405020304" pitchFamily="18" charset="0"/>
            </a:endParaRPr>
          </a:p>
        </p:txBody>
      </p:sp>
      <p:pic>
        <p:nvPicPr>
          <p:cNvPr id="66" name="Picture 6" descr="Káº¿t quáº£ hÃ¬nh áº£nh cho right wrong tick icon">
            <a:extLst>
              <a:ext uri="{FF2B5EF4-FFF2-40B4-BE49-F238E27FC236}">
                <a16:creationId xmlns:a16="http://schemas.microsoft.com/office/drawing/2014/main" id="{AA41F103-CDDD-4D5C-BE47-89E74731F3C3}"/>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835795" y="2343314"/>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7" name="CẤM BUÔN BÁN, CẤM REUP2" descr="Káº¿t quáº£ hÃ¬nh áº£nh cho right wrong tick icon">
            <a:extLst>
              <a:ext uri="{FF2B5EF4-FFF2-40B4-BE49-F238E27FC236}">
                <a16:creationId xmlns:a16="http://schemas.microsoft.com/office/drawing/2014/main" id="{EC297EFB-8A2A-4D68-AC08-4240E25EC3B2}"/>
              </a:ext>
            </a:extLst>
          </p:cNvPr>
          <p:cNvPicPr>
            <a:picLocks noChangeAspect="1" noChangeArrowheads="1"/>
          </p:cNvPicPr>
          <p:nvPr/>
        </p:nvPicPr>
        <p:blipFill rotWithShape="1">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rcRect l="47149" t="18843" r="5517" b="28298"/>
          <a:stretch/>
        </p:blipFill>
        <p:spPr bwMode="auto">
          <a:xfrm>
            <a:off x="6554759" y="4111646"/>
            <a:ext cx="795700" cy="69931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3" descr="Káº¿t quáº£ hÃ¬nh áº£nh cho right wrong tick icon">
            <a:extLst>
              <a:ext uri="{FF2B5EF4-FFF2-40B4-BE49-F238E27FC236}">
                <a16:creationId xmlns:a16="http://schemas.microsoft.com/office/drawing/2014/main" id="{3A764192-CE64-45BC-A3DA-33F3AEAADF73}"/>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6627900" y="2398254"/>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64" descr="Káº¿t quáº£ hÃ¬nh áº£nh cho right wrong tick icon">
            <a:extLst>
              <a:ext uri="{FF2B5EF4-FFF2-40B4-BE49-F238E27FC236}">
                <a16:creationId xmlns:a16="http://schemas.microsoft.com/office/drawing/2014/main" id="{0C0D7226-4D70-4B2F-A37B-953A657A18FF}"/>
              </a:ext>
            </a:extLst>
          </p:cNvPr>
          <p:cNvPicPr>
            <a:picLocks noChangeAspect="1" noChangeArrowheads="1"/>
          </p:cNvPicPr>
          <p:nvPr/>
        </p:nvPicPr>
        <p:blipFill rotWithShape="1">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l="5167" t="18657" r="55100" b="30178"/>
          <a:stretch/>
        </p:blipFill>
        <p:spPr bwMode="auto">
          <a:xfrm>
            <a:off x="764012" y="4184417"/>
            <a:ext cx="647800" cy="656495"/>
          </a:xfrm>
          <a:prstGeom prst="rect">
            <a:avLst/>
          </a:prstGeom>
          <a:noFill/>
          <a:extLst>
            <a:ext uri="{909E8E84-426E-40DD-AFC4-6F175D3DCCD1}">
              <a14:hiddenFill xmlns:a14="http://schemas.microsoft.com/office/drawing/2010/main">
                <a:solidFill>
                  <a:srgbClr val="FFFFFF"/>
                </a:solidFill>
              </a14:hiddenFill>
            </a:ext>
          </a:extLst>
        </p:spPr>
      </p:pic>
      <p:pic>
        <p:nvPicPr>
          <p:cNvPr id="65" name="PA_图片 15">
            <a:extLst>
              <a:ext uri="{FF2B5EF4-FFF2-40B4-BE49-F238E27FC236}">
                <a16:creationId xmlns:a16="http://schemas.microsoft.com/office/drawing/2014/main" id="{BCCF2CC1-40AE-4FF9-870F-A571EA46026A}"/>
              </a:ext>
            </a:extLst>
          </p:cNvPr>
          <p:cNvPicPr>
            <a:picLocks noChangeAspect="1"/>
          </p:cNvPicPr>
          <p:nvPr>
            <p:custDataLst>
              <p:tags r:id="rId5"/>
            </p:custDataLst>
          </p:nvPr>
        </p:nvPicPr>
        <p:blipFill>
          <a:blip r:embed="rId16" cstate="screen">
            <a:extLst>
              <a:ext uri="{28A0092B-C50C-407E-A947-70E740481C1C}">
                <a14:useLocalDpi xmlns:a14="http://schemas.microsoft.com/office/drawing/2010/main"/>
              </a:ext>
            </a:extLst>
          </a:blip>
          <a:stretch>
            <a:fillRect/>
          </a:stretch>
        </p:blipFill>
        <p:spPr>
          <a:xfrm>
            <a:off x="1" y="4625093"/>
            <a:ext cx="2537073" cy="2238144"/>
          </a:xfrm>
          <a:prstGeom prst="rect">
            <a:avLst/>
          </a:prstGeom>
        </p:spPr>
      </p:pic>
      <p:pic>
        <p:nvPicPr>
          <p:cNvPr id="75" name="Picture 74">
            <a:extLst>
              <a:ext uri="{FF2B5EF4-FFF2-40B4-BE49-F238E27FC236}">
                <a16:creationId xmlns:a16="http://schemas.microsoft.com/office/drawing/2014/main" id="{C948EF0A-FC81-47E7-A004-8C2F79CE79F9}"/>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4902158" y="2824807"/>
            <a:ext cx="1519196" cy="803572"/>
          </a:xfrm>
          <a:prstGeom prst="rect">
            <a:avLst/>
          </a:prstGeom>
        </p:spPr>
      </p:pic>
      <p:pic>
        <p:nvPicPr>
          <p:cNvPr id="76" name="Picture 75">
            <a:extLst>
              <a:ext uri="{FF2B5EF4-FFF2-40B4-BE49-F238E27FC236}">
                <a16:creationId xmlns:a16="http://schemas.microsoft.com/office/drawing/2014/main" id="{95F1F66D-A15C-4281-BFB9-757D2B2F869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709338" y="2763389"/>
            <a:ext cx="1519196" cy="803572"/>
          </a:xfrm>
          <a:prstGeom prst="rect">
            <a:avLst/>
          </a:prstGeom>
        </p:spPr>
      </p:pic>
      <p:pic>
        <p:nvPicPr>
          <p:cNvPr id="77" name="Picture 76">
            <a:extLst>
              <a:ext uri="{FF2B5EF4-FFF2-40B4-BE49-F238E27FC236}">
                <a16:creationId xmlns:a16="http://schemas.microsoft.com/office/drawing/2014/main" id="{07C37416-E1DC-42BE-90C9-E4731EC7CD5B}"/>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4902158" y="4300914"/>
            <a:ext cx="1519196" cy="803572"/>
          </a:xfrm>
          <a:prstGeom prst="rect">
            <a:avLst/>
          </a:prstGeom>
        </p:spPr>
      </p:pic>
      <p:pic>
        <p:nvPicPr>
          <p:cNvPr id="82" name="Picture 81">
            <a:extLst>
              <a:ext uri="{FF2B5EF4-FFF2-40B4-BE49-F238E27FC236}">
                <a16:creationId xmlns:a16="http://schemas.microsoft.com/office/drawing/2014/main" id="{4431B82B-ACD9-4268-B796-B6CEA8034C8B}"/>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709338" y="4511122"/>
            <a:ext cx="1519196" cy="803572"/>
          </a:xfrm>
          <a:prstGeom prst="rect">
            <a:avLst/>
          </a:prstGeom>
        </p:spPr>
      </p:pic>
      <p:pic>
        <p:nvPicPr>
          <p:cNvPr id="2" name="Picture 1">
            <a:extLst>
              <a:ext uri="{FF2B5EF4-FFF2-40B4-BE49-F238E27FC236}">
                <a16:creationId xmlns:a16="http://schemas.microsoft.com/office/drawing/2014/main" id="{E00765B0-1668-4787-B02B-FC2D324734F1}"/>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a:off x="10110907" y="878211"/>
            <a:ext cx="1933568" cy="1022752"/>
          </a:xfrm>
          <a:prstGeom prst="rect">
            <a:avLst/>
          </a:prstGeom>
        </p:spPr>
      </p:pic>
    </p:spTree>
    <p:extLst>
      <p:ext uri="{BB962C8B-B14F-4D97-AF65-F5344CB8AC3E}">
        <p14:creationId xmlns:p14="http://schemas.microsoft.com/office/powerpoint/2010/main" val="22446978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right)">
                                      <p:cBhvr>
                                        <p:cTn id="7" dur="500"/>
                                        <p:tgtEl>
                                          <p:spTgt spid="64"/>
                                        </p:tgtEl>
                                      </p:cBhvr>
                                    </p:animEffect>
                                  </p:childTnLst>
                                </p:cTn>
                              </p:par>
                              <p:par>
                                <p:cTn id="8" presetID="22" presetClass="entr" presetSubtype="1" fill="hold" nodeType="withEffect">
                                  <p:stCondLst>
                                    <p:cond delay="0"/>
                                  </p:stCondLst>
                                  <p:childTnLst>
                                    <p:set>
                                      <p:cBhvr>
                                        <p:cTn id="9" dur="1" fill="hold">
                                          <p:stCondLst>
                                            <p:cond delay="0"/>
                                          </p:stCondLst>
                                        </p:cTn>
                                        <p:tgtEl>
                                          <p:spTgt spid="63"/>
                                        </p:tgtEl>
                                        <p:attrNameLst>
                                          <p:attrName>style.visibility</p:attrName>
                                        </p:attrNameLst>
                                      </p:cBhvr>
                                      <p:to>
                                        <p:strVal val="visible"/>
                                      </p:to>
                                    </p:set>
                                    <p:animEffect transition="in" filter="wipe(up)">
                                      <p:cBhvr>
                                        <p:cTn id="10" dur="500"/>
                                        <p:tgtEl>
                                          <p:spTgt spid="63"/>
                                        </p:tgtEl>
                                      </p:cBhvr>
                                    </p:animEffect>
                                  </p:childTnLst>
                                </p:cTn>
                              </p:par>
                              <p:par>
                                <p:cTn id="11" presetID="22" presetClass="entr" presetSubtype="4" fill="hold"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wipe(down)">
                                      <p:cBhvr>
                                        <p:cTn id="13" dur="500"/>
                                        <p:tgtEl>
                                          <p:spTgt spid="61"/>
                                        </p:tgtEl>
                                      </p:cBhvr>
                                    </p:animEffect>
                                  </p:childTnLst>
                                </p:cTn>
                              </p:par>
                              <p:par>
                                <p:cTn id="14" presetID="22" presetClass="entr" presetSubtype="8" fill="hold"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wipe(left)">
                                      <p:cBhvr>
                                        <p:cTn id="16" dur="500"/>
                                        <p:tgtEl>
                                          <p:spTgt spid="62"/>
                                        </p:tgtEl>
                                      </p:cBhvr>
                                    </p:animEffect>
                                  </p:childTnLst>
                                </p:cTn>
                              </p:par>
                              <p:par>
                                <p:cTn id="17" presetID="42" presetClass="entr" presetSubtype="0" fill="hold"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barn(outVertical)">
                                      <p:cBhvr>
                                        <p:cTn id="26" dur="500"/>
                                        <p:tgtEl>
                                          <p:spTgt spid="26"/>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barn(outVertical)">
                                      <p:cBhvr>
                                        <p:cTn id="29" dur="500"/>
                                        <p:tgtEl>
                                          <p:spTgt spid="55"/>
                                        </p:tgtEl>
                                      </p:cBhvr>
                                    </p:animEffect>
                                  </p:childTnLst>
                                </p:cTn>
                              </p:par>
                            </p:childTnLst>
                          </p:cTn>
                        </p:par>
                        <p:par>
                          <p:cTn id="30" fill="hold">
                            <p:stCondLst>
                              <p:cond delay="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1000"/>
                            </p:stCondLst>
                            <p:childTnLst>
                              <p:par>
                                <p:cTn id="46" presetID="53" presetClass="entr" presetSubtype="16" fill="hold" nodeType="afterEffect">
                                  <p:stCondLst>
                                    <p:cond delay="0"/>
                                  </p:stCondLst>
                                  <p:childTnLst>
                                    <p:set>
                                      <p:cBhvr>
                                        <p:cTn id="47" dur="1" fill="hold">
                                          <p:stCondLst>
                                            <p:cond delay="0"/>
                                          </p:stCondLst>
                                        </p:cTn>
                                        <p:tgtEl>
                                          <p:spTgt spid="75"/>
                                        </p:tgtEl>
                                        <p:attrNameLst>
                                          <p:attrName>style.visibility</p:attrName>
                                        </p:attrNameLst>
                                      </p:cBhvr>
                                      <p:to>
                                        <p:strVal val="visible"/>
                                      </p:to>
                                    </p:set>
                                    <p:anim calcmode="lin" valueType="num">
                                      <p:cBhvr>
                                        <p:cTn id="48" dur="500" fill="hold"/>
                                        <p:tgtEl>
                                          <p:spTgt spid="75"/>
                                        </p:tgtEl>
                                        <p:attrNameLst>
                                          <p:attrName>ppt_w</p:attrName>
                                        </p:attrNameLst>
                                      </p:cBhvr>
                                      <p:tavLst>
                                        <p:tav tm="0">
                                          <p:val>
                                            <p:fltVal val="0"/>
                                          </p:val>
                                        </p:tav>
                                        <p:tav tm="100000">
                                          <p:val>
                                            <p:strVal val="#ppt_w"/>
                                          </p:val>
                                        </p:tav>
                                      </p:tavLst>
                                    </p:anim>
                                    <p:anim calcmode="lin" valueType="num">
                                      <p:cBhvr>
                                        <p:cTn id="49" dur="500" fill="hold"/>
                                        <p:tgtEl>
                                          <p:spTgt spid="75"/>
                                        </p:tgtEl>
                                        <p:attrNameLst>
                                          <p:attrName>ppt_h</p:attrName>
                                        </p:attrNameLst>
                                      </p:cBhvr>
                                      <p:tavLst>
                                        <p:tav tm="0">
                                          <p:val>
                                            <p:fltVal val="0"/>
                                          </p:val>
                                        </p:tav>
                                        <p:tav tm="100000">
                                          <p:val>
                                            <p:strVal val="#ppt_h"/>
                                          </p:val>
                                        </p:tav>
                                      </p:tavLst>
                                    </p:anim>
                                    <p:animEffect transition="in" filter="fade">
                                      <p:cBhvr>
                                        <p:cTn id="50" dur="500"/>
                                        <p:tgtEl>
                                          <p:spTgt spid="75"/>
                                        </p:tgtEl>
                                      </p:cBhvr>
                                    </p:animEffect>
                                  </p:childTnLst>
                                </p:cTn>
                              </p:par>
                              <p:par>
                                <p:cTn id="51" presetID="32" presetClass="emph" presetSubtype="0" repeatCount="indefinite" fill="hold" nodeType="withEffect">
                                  <p:stCondLst>
                                    <p:cond delay="0"/>
                                  </p:stCondLst>
                                  <p:childTnLst>
                                    <p:animRot by="120000">
                                      <p:cBhvr>
                                        <p:cTn id="52" dur="75" fill="hold">
                                          <p:stCondLst>
                                            <p:cond delay="0"/>
                                          </p:stCondLst>
                                        </p:cTn>
                                        <p:tgtEl>
                                          <p:spTgt spid="75"/>
                                        </p:tgtEl>
                                        <p:attrNameLst>
                                          <p:attrName>r</p:attrName>
                                        </p:attrNameLst>
                                      </p:cBhvr>
                                    </p:animRot>
                                    <p:animRot by="-240000">
                                      <p:cBhvr>
                                        <p:cTn id="53" dur="150" fill="hold">
                                          <p:stCondLst>
                                            <p:cond delay="150"/>
                                          </p:stCondLst>
                                        </p:cTn>
                                        <p:tgtEl>
                                          <p:spTgt spid="75"/>
                                        </p:tgtEl>
                                        <p:attrNameLst>
                                          <p:attrName>r</p:attrName>
                                        </p:attrNameLst>
                                      </p:cBhvr>
                                    </p:animRot>
                                    <p:animRot by="240000">
                                      <p:cBhvr>
                                        <p:cTn id="54" dur="150" fill="hold">
                                          <p:stCondLst>
                                            <p:cond delay="300"/>
                                          </p:stCondLst>
                                        </p:cTn>
                                        <p:tgtEl>
                                          <p:spTgt spid="75"/>
                                        </p:tgtEl>
                                        <p:attrNameLst>
                                          <p:attrName>r</p:attrName>
                                        </p:attrNameLst>
                                      </p:cBhvr>
                                    </p:animRot>
                                    <p:animRot by="-240000">
                                      <p:cBhvr>
                                        <p:cTn id="55" dur="150" fill="hold">
                                          <p:stCondLst>
                                            <p:cond delay="450"/>
                                          </p:stCondLst>
                                        </p:cTn>
                                        <p:tgtEl>
                                          <p:spTgt spid="75"/>
                                        </p:tgtEl>
                                        <p:attrNameLst>
                                          <p:attrName>r</p:attrName>
                                        </p:attrNameLst>
                                      </p:cBhvr>
                                    </p:animRot>
                                    <p:animRot by="120000">
                                      <p:cBhvr>
                                        <p:cTn id="56" dur="150" fill="hold">
                                          <p:stCondLst>
                                            <p:cond delay="600"/>
                                          </p:stCondLst>
                                        </p:cTn>
                                        <p:tgtEl>
                                          <p:spTgt spid="75"/>
                                        </p:tgtEl>
                                        <p:attrNameLst>
                                          <p:attrName>r</p:attrName>
                                        </p:attrNameLst>
                                      </p:cBhvr>
                                    </p:animRot>
                                  </p:childTnLst>
                                </p:cTn>
                              </p:par>
                            </p:childTnLst>
                          </p:cTn>
                        </p:par>
                        <p:par>
                          <p:cTn id="57" fill="hold">
                            <p:stCondLst>
                              <p:cond delay="1750"/>
                            </p:stCondLst>
                            <p:childTnLst>
                              <p:par>
                                <p:cTn id="58" presetID="22" presetClass="entr" presetSubtype="8" fill="hold"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2250"/>
                            </p:stCondLst>
                            <p:childTnLst>
                              <p:par>
                                <p:cTn id="62" presetID="22" presetClass="entr" presetSubtype="8" fill="hold" grpId="0"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childTnLst>
                          </p:cTn>
                        </p:par>
                        <p:par>
                          <p:cTn id="65" fill="hold">
                            <p:stCondLst>
                              <p:cond delay="2750"/>
                            </p:stCondLst>
                            <p:childTnLst>
                              <p:par>
                                <p:cTn id="66" presetID="53" presetClass="entr" presetSubtype="16" fill="hold" nodeType="afterEffect">
                                  <p:stCondLst>
                                    <p:cond delay="0"/>
                                  </p:stCondLst>
                                  <p:childTnLst>
                                    <p:set>
                                      <p:cBhvr>
                                        <p:cTn id="67" dur="1" fill="hold">
                                          <p:stCondLst>
                                            <p:cond delay="0"/>
                                          </p:stCondLst>
                                        </p:cTn>
                                        <p:tgtEl>
                                          <p:spTgt spid="76"/>
                                        </p:tgtEl>
                                        <p:attrNameLst>
                                          <p:attrName>style.visibility</p:attrName>
                                        </p:attrNameLst>
                                      </p:cBhvr>
                                      <p:to>
                                        <p:strVal val="visible"/>
                                      </p:to>
                                    </p:set>
                                    <p:anim calcmode="lin" valueType="num">
                                      <p:cBhvr>
                                        <p:cTn id="68" dur="500" fill="hold"/>
                                        <p:tgtEl>
                                          <p:spTgt spid="76"/>
                                        </p:tgtEl>
                                        <p:attrNameLst>
                                          <p:attrName>ppt_w</p:attrName>
                                        </p:attrNameLst>
                                      </p:cBhvr>
                                      <p:tavLst>
                                        <p:tav tm="0">
                                          <p:val>
                                            <p:fltVal val="0"/>
                                          </p:val>
                                        </p:tav>
                                        <p:tav tm="100000">
                                          <p:val>
                                            <p:strVal val="#ppt_w"/>
                                          </p:val>
                                        </p:tav>
                                      </p:tavLst>
                                    </p:anim>
                                    <p:anim calcmode="lin" valueType="num">
                                      <p:cBhvr>
                                        <p:cTn id="69" dur="500" fill="hold"/>
                                        <p:tgtEl>
                                          <p:spTgt spid="76"/>
                                        </p:tgtEl>
                                        <p:attrNameLst>
                                          <p:attrName>ppt_h</p:attrName>
                                        </p:attrNameLst>
                                      </p:cBhvr>
                                      <p:tavLst>
                                        <p:tav tm="0">
                                          <p:val>
                                            <p:fltVal val="0"/>
                                          </p:val>
                                        </p:tav>
                                        <p:tav tm="100000">
                                          <p:val>
                                            <p:strVal val="#ppt_h"/>
                                          </p:val>
                                        </p:tav>
                                      </p:tavLst>
                                    </p:anim>
                                    <p:animEffect transition="in" filter="fade">
                                      <p:cBhvr>
                                        <p:cTn id="70" dur="500"/>
                                        <p:tgtEl>
                                          <p:spTgt spid="76"/>
                                        </p:tgtEl>
                                      </p:cBhvr>
                                    </p:animEffect>
                                  </p:childTnLst>
                                </p:cTn>
                              </p:par>
                              <p:par>
                                <p:cTn id="71" presetID="32" presetClass="emph" presetSubtype="0" repeatCount="indefinite" fill="hold" nodeType="withEffect">
                                  <p:stCondLst>
                                    <p:cond delay="0"/>
                                  </p:stCondLst>
                                  <p:childTnLst>
                                    <p:animRot by="120000">
                                      <p:cBhvr>
                                        <p:cTn id="72" dur="75" fill="hold">
                                          <p:stCondLst>
                                            <p:cond delay="0"/>
                                          </p:stCondLst>
                                        </p:cTn>
                                        <p:tgtEl>
                                          <p:spTgt spid="76"/>
                                        </p:tgtEl>
                                        <p:attrNameLst>
                                          <p:attrName>r</p:attrName>
                                        </p:attrNameLst>
                                      </p:cBhvr>
                                    </p:animRot>
                                    <p:animRot by="-240000">
                                      <p:cBhvr>
                                        <p:cTn id="73" dur="150" fill="hold">
                                          <p:stCondLst>
                                            <p:cond delay="150"/>
                                          </p:stCondLst>
                                        </p:cTn>
                                        <p:tgtEl>
                                          <p:spTgt spid="76"/>
                                        </p:tgtEl>
                                        <p:attrNameLst>
                                          <p:attrName>r</p:attrName>
                                        </p:attrNameLst>
                                      </p:cBhvr>
                                    </p:animRot>
                                    <p:animRot by="240000">
                                      <p:cBhvr>
                                        <p:cTn id="74" dur="150" fill="hold">
                                          <p:stCondLst>
                                            <p:cond delay="300"/>
                                          </p:stCondLst>
                                        </p:cTn>
                                        <p:tgtEl>
                                          <p:spTgt spid="76"/>
                                        </p:tgtEl>
                                        <p:attrNameLst>
                                          <p:attrName>r</p:attrName>
                                        </p:attrNameLst>
                                      </p:cBhvr>
                                    </p:animRot>
                                    <p:animRot by="-240000">
                                      <p:cBhvr>
                                        <p:cTn id="75" dur="150" fill="hold">
                                          <p:stCondLst>
                                            <p:cond delay="450"/>
                                          </p:stCondLst>
                                        </p:cTn>
                                        <p:tgtEl>
                                          <p:spTgt spid="76"/>
                                        </p:tgtEl>
                                        <p:attrNameLst>
                                          <p:attrName>r</p:attrName>
                                        </p:attrNameLst>
                                      </p:cBhvr>
                                    </p:animRot>
                                    <p:animRot by="120000">
                                      <p:cBhvr>
                                        <p:cTn id="76" dur="150" fill="hold">
                                          <p:stCondLst>
                                            <p:cond delay="600"/>
                                          </p:stCondLst>
                                        </p:cTn>
                                        <p:tgtEl>
                                          <p:spTgt spid="76"/>
                                        </p:tgtEl>
                                        <p:attrNameLst>
                                          <p:attrName>r</p:attrName>
                                        </p:attrNameLst>
                                      </p:cBhvr>
                                    </p:animRot>
                                  </p:childTnLst>
                                </p:cTn>
                              </p:par>
                            </p:childTnLst>
                          </p:cTn>
                        </p:par>
                        <p:par>
                          <p:cTn id="77" fill="hold">
                            <p:stCondLst>
                              <p:cond delay="3500"/>
                            </p:stCondLst>
                            <p:childTnLst>
                              <p:par>
                                <p:cTn id="78" presetID="22" presetClass="entr" presetSubtype="8" fill="hold"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500"/>
                                        <p:tgtEl>
                                          <p:spTgt spid="47"/>
                                        </p:tgtEl>
                                      </p:cBhvr>
                                    </p:animEffect>
                                  </p:childTnLst>
                                </p:cTn>
                              </p:par>
                            </p:childTnLst>
                          </p:cTn>
                        </p:par>
                        <p:par>
                          <p:cTn id="81" fill="hold">
                            <p:stCondLst>
                              <p:cond delay="4000"/>
                            </p:stCondLst>
                            <p:childTnLst>
                              <p:par>
                                <p:cTn id="82" presetID="22" presetClass="entr" presetSubtype="8"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wipe(left)">
                                      <p:cBhvr>
                                        <p:cTn id="84" dur="500"/>
                                        <p:tgtEl>
                                          <p:spTgt spid="58"/>
                                        </p:tgtEl>
                                      </p:cBhvr>
                                    </p:animEffect>
                                  </p:childTnLst>
                                </p:cTn>
                              </p:par>
                            </p:childTnLst>
                          </p:cTn>
                        </p:par>
                        <p:par>
                          <p:cTn id="85" fill="hold">
                            <p:stCondLst>
                              <p:cond delay="4500"/>
                            </p:stCondLst>
                            <p:childTnLst>
                              <p:par>
                                <p:cTn id="86" presetID="53" presetClass="entr" presetSubtype="16" fill="hold" nodeType="afterEffect">
                                  <p:stCondLst>
                                    <p:cond delay="0"/>
                                  </p:stCondLst>
                                  <p:childTnLst>
                                    <p:set>
                                      <p:cBhvr>
                                        <p:cTn id="87" dur="1" fill="hold">
                                          <p:stCondLst>
                                            <p:cond delay="0"/>
                                          </p:stCondLst>
                                        </p:cTn>
                                        <p:tgtEl>
                                          <p:spTgt spid="77"/>
                                        </p:tgtEl>
                                        <p:attrNameLst>
                                          <p:attrName>style.visibility</p:attrName>
                                        </p:attrNameLst>
                                      </p:cBhvr>
                                      <p:to>
                                        <p:strVal val="visible"/>
                                      </p:to>
                                    </p:set>
                                    <p:anim calcmode="lin" valueType="num">
                                      <p:cBhvr>
                                        <p:cTn id="88" dur="500" fill="hold"/>
                                        <p:tgtEl>
                                          <p:spTgt spid="77"/>
                                        </p:tgtEl>
                                        <p:attrNameLst>
                                          <p:attrName>ppt_w</p:attrName>
                                        </p:attrNameLst>
                                      </p:cBhvr>
                                      <p:tavLst>
                                        <p:tav tm="0">
                                          <p:val>
                                            <p:fltVal val="0"/>
                                          </p:val>
                                        </p:tav>
                                        <p:tav tm="100000">
                                          <p:val>
                                            <p:strVal val="#ppt_w"/>
                                          </p:val>
                                        </p:tav>
                                      </p:tavLst>
                                    </p:anim>
                                    <p:anim calcmode="lin" valueType="num">
                                      <p:cBhvr>
                                        <p:cTn id="89" dur="500" fill="hold"/>
                                        <p:tgtEl>
                                          <p:spTgt spid="77"/>
                                        </p:tgtEl>
                                        <p:attrNameLst>
                                          <p:attrName>ppt_h</p:attrName>
                                        </p:attrNameLst>
                                      </p:cBhvr>
                                      <p:tavLst>
                                        <p:tav tm="0">
                                          <p:val>
                                            <p:fltVal val="0"/>
                                          </p:val>
                                        </p:tav>
                                        <p:tav tm="100000">
                                          <p:val>
                                            <p:strVal val="#ppt_h"/>
                                          </p:val>
                                        </p:tav>
                                      </p:tavLst>
                                    </p:anim>
                                    <p:animEffect transition="in" filter="fade">
                                      <p:cBhvr>
                                        <p:cTn id="90" dur="500"/>
                                        <p:tgtEl>
                                          <p:spTgt spid="77"/>
                                        </p:tgtEl>
                                      </p:cBhvr>
                                    </p:animEffect>
                                  </p:childTnLst>
                                </p:cTn>
                              </p:par>
                              <p:par>
                                <p:cTn id="91" presetID="32" presetClass="emph" presetSubtype="0" repeatCount="indefinite" fill="hold" nodeType="withEffect">
                                  <p:stCondLst>
                                    <p:cond delay="0"/>
                                  </p:stCondLst>
                                  <p:childTnLst>
                                    <p:animRot by="120000">
                                      <p:cBhvr>
                                        <p:cTn id="92" dur="75" fill="hold">
                                          <p:stCondLst>
                                            <p:cond delay="0"/>
                                          </p:stCondLst>
                                        </p:cTn>
                                        <p:tgtEl>
                                          <p:spTgt spid="77"/>
                                        </p:tgtEl>
                                        <p:attrNameLst>
                                          <p:attrName>r</p:attrName>
                                        </p:attrNameLst>
                                      </p:cBhvr>
                                    </p:animRot>
                                    <p:animRot by="-240000">
                                      <p:cBhvr>
                                        <p:cTn id="93" dur="150" fill="hold">
                                          <p:stCondLst>
                                            <p:cond delay="150"/>
                                          </p:stCondLst>
                                        </p:cTn>
                                        <p:tgtEl>
                                          <p:spTgt spid="77"/>
                                        </p:tgtEl>
                                        <p:attrNameLst>
                                          <p:attrName>r</p:attrName>
                                        </p:attrNameLst>
                                      </p:cBhvr>
                                    </p:animRot>
                                    <p:animRot by="240000">
                                      <p:cBhvr>
                                        <p:cTn id="94" dur="150" fill="hold">
                                          <p:stCondLst>
                                            <p:cond delay="300"/>
                                          </p:stCondLst>
                                        </p:cTn>
                                        <p:tgtEl>
                                          <p:spTgt spid="77"/>
                                        </p:tgtEl>
                                        <p:attrNameLst>
                                          <p:attrName>r</p:attrName>
                                        </p:attrNameLst>
                                      </p:cBhvr>
                                    </p:animRot>
                                    <p:animRot by="-240000">
                                      <p:cBhvr>
                                        <p:cTn id="95" dur="150" fill="hold">
                                          <p:stCondLst>
                                            <p:cond delay="450"/>
                                          </p:stCondLst>
                                        </p:cTn>
                                        <p:tgtEl>
                                          <p:spTgt spid="77"/>
                                        </p:tgtEl>
                                        <p:attrNameLst>
                                          <p:attrName>r</p:attrName>
                                        </p:attrNameLst>
                                      </p:cBhvr>
                                    </p:animRot>
                                    <p:animRot by="120000">
                                      <p:cBhvr>
                                        <p:cTn id="96" dur="150" fill="hold">
                                          <p:stCondLst>
                                            <p:cond delay="600"/>
                                          </p:stCondLst>
                                        </p:cTn>
                                        <p:tgtEl>
                                          <p:spTgt spid="77"/>
                                        </p:tgtEl>
                                        <p:attrNameLst>
                                          <p:attrName>r</p:attrName>
                                        </p:attrNameLst>
                                      </p:cBhvr>
                                    </p:animRot>
                                  </p:childTnLst>
                                </p:cTn>
                              </p:par>
                            </p:childTnLst>
                          </p:cTn>
                        </p:par>
                        <p:par>
                          <p:cTn id="97" fill="hold">
                            <p:stCondLst>
                              <p:cond delay="5250"/>
                            </p:stCondLst>
                            <p:childTnLst>
                              <p:par>
                                <p:cTn id="98" presetID="22" presetClass="entr" presetSubtype="8" fill="hold" nodeType="after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wipe(left)">
                                      <p:cBhvr>
                                        <p:cTn id="100" dur="500"/>
                                        <p:tgtEl>
                                          <p:spTgt spid="50"/>
                                        </p:tgtEl>
                                      </p:cBhvr>
                                    </p:animEffect>
                                  </p:childTnLst>
                                </p:cTn>
                              </p:par>
                            </p:childTnLst>
                          </p:cTn>
                        </p:par>
                        <p:par>
                          <p:cTn id="101" fill="hold">
                            <p:stCondLst>
                              <p:cond delay="5750"/>
                            </p:stCondLst>
                            <p:childTnLst>
                              <p:par>
                                <p:cTn id="102" presetID="22" presetClass="entr" presetSubtype="8"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left)">
                                      <p:cBhvr>
                                        <p:cTn id="104" dur="500"/>
                                        <p:tgtEl>
                                          <p:spTgt spid="59"/>
                                        </p:tgtEl>
                                      </p:cBhvr>
                                    </p:animEffect>
                                  </p:childTnLst>
                                </p:cTn>
                              </p:par>
                            </p:childTnLst>
                          </p:cTn>
                        </p:par>
                        <p:par>
                          <p:cTn id="105" fill="hold">
                            <p:stCondLst>
                              <p:cond delay="6250"/>
                            </p:stCondLst>
                            <p:childTnLst>
                              <p:par>
                                <p:cTn id="106" presetID="53" presetClass="entr" presetSubtype="16" fill="hold" nodeType="afterEffect">
                                  <p:stCondLst>
                                    <p:cond delay="0"/>
                                  </p:stCondLst>
                                  <p:childTnLst>
                                    <p:set>
                                      <p:cBhvr>
                                        <p:cTn id="107" dur="1" fill="hold">
                                          <p:stCondLst>
                                            <p:cond delay="0"/>
                                          </p:stCondLst>
                                        </p:cTn>
                                        <p:tgtEl>
                                          <p:spTgt spid="82"/>
                                        </p:tgtEl>
                                        <p:attrNameLst>
                                          <p:attrName>style.visibility</p:attrName>
                                        </p:attrNameLst>
                                      </p:cBhvr>
                                      <p:to>
                                        <p:strVal val="visible"/>
                                      </p:to>
                                    </p:set>
                                    <p:anim calcmode="lin" valueType="num">
                                      <p:cBhvr>
                                        <p:cTn id="108" dur="500" fill="hold"/>
                                        <p:tgtEl>
                                          <p:spTgt spid="82"/>
                                        </p:tgtEl>
                                        <p:attrNameLst>
                                          <p:attrName>ppt_w</p:attrName>
                                        </p:attrNameLst>
                                      </p:cBhvr>
                                      <p:tavLst>
                                        <p:tav tm="0">
                                          <p:val>
                                            <p:fltVal val="0"/>
                                          </p:val>
                                        </p:tav>
                                        <p:tav tm="100000">
                                          <p:val>
                                            <p:strVal val="#ppt_w"/>
                                          </p:val>
                                        </p:tav>
                                      </p:tavLst>
                                    </p:anim>
                                    <p:anim calcmode="lin" valueType="num">
                                      <p:cBhvr>
                                        <p:cTn id="109" dur="500" fill="hold"/>
                                        <p:tgtEl>
                                          <p:spTgt spid="82"/>
                                        </p:tgtEl>
                                        <p:attrNameLst>
                                          <p:attrName>ppt_h</p:attrName>
                                        </p:attrNameLst>
                                      </p:cBhvr>
                                      <p:tavLst>
                                        <p:tav tm="0">
                                          <p:val>
                                            <p:fltVal val="0"/>
                                          </p:val>
                                        </p:tav>
                                        <p:tav tm="100000">
                                          <p:val>
                                            <p:strVal val="#ppt_h"/>
                                          </p:val>
                                        </p:tav>
                                      </p:tavLst>
                                    </p:anim>
                                    <p:animEffect transition="in" filter="fade">
                                      <p:cBhvr>
                                        <p:cTn id="110" dur="500"/>
                                        <p:tgtEl>
                                          <p:spTgt spid="82"/>
                                        </p:tgtEl>
                                      </p:cBhvr>
                                    </p:animEffect>
                                  </p:childTnLst>
                                </p:cTn>
                              </p:par>
                              <p:par>
                                <p:cTn id="111" presetID="32" presetClass="emph" presetSubtype="0" repeatCount="indefinite" fill="hold" nodeType="withEffect">
                                  <p:stCondLst>
                                    <p:cond delay="0"/>
                                  </p:stCondLst>
                                  <p:childTnLst>
                                    <p:animRot by="120000">
                                      <p:cBhvr>
                                        <p:cTn id="112" dur="75" fill="hold">
                                          <p:stCondLst>
                                            <p:cond delay="0"/>
                                          </p:stCondLst>
                                        </p:cTn>
                                        <p:tgtEl>
                                          <p:spTgt spid="82"/>
                                        </p:tgtEl>
                                        <p:attrNameLst>
                                          <p:attrName>r</p:attrName>
                                        </p:attrNameLst>
                                      </p:cBhvr>
                                    </p:animRot>
                                    <p:animRot by="-240000">
                                      <p:cBhvr>
                                        <p:cTn id="113" dur="150" fill="hold">
                                          <p:stCondLst>
                                            <p:cond delay="150"/>
                                          </p:stCondLst>
                                        </p:cTn>
                                        <p:tgtEl>
                                          <p:spTgt spid="82"/>
                                        </p:tgtEl>
                                        <p:attrNameLst>
                                          <p:attrName>r</p:attrName>
                                        </p:attrNameLst>
                                      </p:cBhvr>
                                    </p:animRot>
                                    <p:animRot by="240000">
                                      <p:cBhvr>
                                        <p:cTn id="114" dur="150" fill="hold">
                                          <p:stCondLst>
                                            <p:cond delay="300"/>
                                          </p:stCondLst>
                                        </p:cTn>
                                        <p:tgtEl>
                                          <p:spTgt spid="82"/>
                                        </p:tgtEl>
                                        <p:attrNameLst>
                                          <p:attrName>r</p:attrName>
                                        </p:attrNameLst>
                                      </p:cBhvr>
                                    </p:animRot>
                                    <p:animRot by="-240000">
                                      <p:cBhvr>
                                        <p:cTn id="115" dur="150" fill="hold">
                                          <p:stCondLst>
                                            <p:cond delay="450"/>
                                          </p:stCondLst>
                                        </p:cTn>
                                        <p:tgtEl>
                                          <p:spTgt spid="82"/>
                                        </p:tgtEl>
                                        <p:attrNameLst>
                                          <p:attrName>r</p:attrName>
                                        </p:attrNameLst>
                                      </p:cBhvr>
                                    </p:animRot>
                                    <p:animRot by="120000">
                                      <p:cBhvr>
                                        <p:cTn id="116" dur="150" fill="hold">
                                          <p:stCondLst>
                                            <p:cond delay="60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7" fill="hold" display="0">
                  <p:stCondLst>
                    <p:cond delay="indefinite"/>
                  </p:stCondLst>
                  <p:endCondLst>
                    <p:cond evt="onStopAudio" delay="0">
                      <p:tgtEl>
                        <p:sldTgt/>
                      </p:tgtEl>
                    </p:cond>
                  </p:endCondLst>
                </p:cTn>
                <p:tgtEl>
                  <p:spTgt spid="38"/>
                </p:tgtEl>
              </p:cMediaNode>
            </p:audio>
            <p:audio>
              <p:cMediaNode vol="80000">
                <p:cTn id="118" fill="hold" display="0">
                  <p:stCondLst>
                    <p:cond delay="indefinite"/>
                  </p:stCondLst>
                  <p:endCondLst>
                    <p:cond evt="onStopAudio" delay="0">
                      <p:tgtEl>
                        <p:sldTgt/>
                      </p:tgtEl>
                    </p:cond>
                  </p:endCondLst>
                </p:cTn>
                <p:tgtEl>
                  <p:spTgt spid="41"/>
                </p:tgtEl>
              </p:cMediaNode>
            </p:audio>
            <p:audio>
              <p:cMediaNode vol="80000">
                <p:cTn id="119" fill="hold" display="0">
                  <p:stCondLst>
                    <p:cond delay="indefinite"/>
                  </p:stCondLst>
                  <p:endCondLst>
                    <p:cond evt="onStopAudio" delay="0">
                      <p:tgtEl>
                        <p:sldTgt/>
                      </p:tgtEl>
                    </p:cond>
                  </p:endCondLst>
                </p:cTn>
                <p:tgtEl>
                  <p:spTgt spid="42"/>
                </p:tgtEl>
              </p:cMediaNode>
            </p:audio>
            <p:audio>
              <p:cMediaNode vol="80000">
                <p:cTn id="120" fill="hold" display="0">
                  <p:stCondLst>
                    <p:cond delay="indefinite"/>
                  </p:stCondLst>
                  <p:endCondLst>
                    <p:cond evt="onStopAudio" delay="0">
                      <p:tgtEl>
                        <p:sldTgt/>
                      </p:tgtEl>
                    </p:cond>
                  </p:endCondLst>
                </p:cTn>
                <p:tgtEl>
                  <p:spTgt spid="43"/>
                </p:tgtEl>
              </p:cMediaNode>
            </p:audio>
            <p:seq concurrent="1" nextAc="seek">
              <p:cTn id="121" restart="whenNotActive" fill="hold" evtFilter="cancelBubble" nodeType="interactiveSeq">
                <p:stCondLst>
                  <p:cond evt="onClick" delay="0">
                    <p:tgtEl>
                      <p:spTgt spid="56"/>
                    </p:tgtEl>
                  </p:cond>
                </p:stCondLst>
                <p:endSync evt="end" delay="0">
                  <p:rtn val="all"/>
                </p:endSync>
                <p:childTnLst>
                  <p:par>
                    <p:cTn id="122" fill="hold">
                      <p:stCondLst>
                        <p:cond delay="0"/>
                      </p:stCondLst>
                      <p:childTnLst>
                        <p:par>
                          <p:cTn id="123" fill="hold">
                            <p:stCondLst>
                              <p:cond delay="0"/>
                            </p:stCondLst>
                            <p:childTnLst>
                              <p:par>
                                <p:cTn id="124" presetID="1" presetClass="mediacall" presetSubtype="0" fill="hold" nodeType="clickEffect">
                                  <p:stCondLst>
                                    <p:cond delay="0"/>
                                  </p:stCondLst>
                                  <p:childTnLst>
                                    <p:cmd type="call" cmd="playFrom(0.0)">
                                      <p:cBhvr>
                                        <p:cTn id="125" dur="4995" fill="hold"/>
                                        <p:tgtEl>
                                          <p:spTgt spid="38"/>
                                        </p:tgtEl>
                                      </p:cBhvr>
                                    </p:cmd>
                                  </p:childTnLst>
                                </p:cTn>
                              </p:par>
                              <p:par>
                                <p:cTn id="126" presetID="1" presetClass="entr" presetSubtype="0" fill="hold" nodeType="withEffect">
                                  <p:stCondLst>
                                    <p:cond delay="0"/>
                                  </p:stCondLst>
                                  <p:childTnLst>
                                    <p:set>
                                      <p:cBhvr>
                                        <p:cTn id="127" dur="1" fill="hold">
                                          <p:stCondLst>
                                            <p:cond delay="0"/>
                                          </p:stCondLst>
                                        </p:cTn>
                                        <p:tgtEl>
                                          <p:spTgt spid="66"/>
                                        </p:tgtEl>
                                        <p:attrNameLst>
                                          <p:attrName>style.visibility</p:attrName>
                                        </p:attrNameLst>
                                      </p:cBhvr>
                                      <p:to>
                                        <p:strVal val="visible"/>
                                      </p:to>
                                    </p:set>
                                  </p:childTnLst>
                                  <p:subTnLst>
                                    <p:audio>
                                      <p:cMediaNode>
                                        <p:cTn display="0" masterRel="sameClick">
                                          <p:stCondLst>
                                            <p:cond evt="begin" delay="0">
                                              <p:tn val="126"/>
                                            </p:cond>
                                          </p:stCondLst>
                                          <p:endCondLst>
                                            <p:cond evt="onStopAudio" delay="0">
                                              <p:tgtEl>
                                                <p:sldTgt/>
                                              </p:tgtEl>
                                            </p:cond>
                                          </p:endCondLst>
                                        </p:cTn>
                                        <p:tgtEl>
                                          <p:sndTgt r:embed="rId8" name="Am-thanh-tra-loi-sai-www_nhacchuongvui_com.wav"/>
                                        </p:tgtEl>
                                      </p:cMediaNode>
                                    </p:audio>
                                  </p:subTnLst>
                                </p:cTn>
                              </p:par>
                            </p:childTnLst>
                          </p:cTn>
                        </p:par>
                        <p:par>
                          <p:cTn id="128" fill="hold">
                            <p:stCondLst>
                              <p:cond delay="4995"/>
                            </p:stCondLst>
                            <p:childTnLst>
                              <p:par>
                                <p:cTn id="129" presetID="10" presetClass="exit" presetSubtype="0" fill="hold" nodeType="afterEffect">
                                  <p:stCondLst>
                                    <p:cond delay="0"/>
                                  </p:stCondLst>
                                  <p:childTnLst>
                                    <p:animEffect transition="out" filter="fade">
                                      <p:cBhvr>
                                        <p:cTn id="130" dur="500"/>
                                        <p:tgtEl>
                                          <p:spTgt spid="66"/>
                                        </p:tgtEl>
                                      </p:cBhvr>
                                    </p:animEffect>
                                    <p:set>
                                      <p:cBhvr>
                                        <p:cTn id="131" dur="1" fill="hold">
                                          <p:stCondLst>
                                            <p:cond delay="4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32" restart="whenNotActive" fill="hold" evtFilter="cancelBubble" nodeType="interactiveSeq">
                <p:stCondLst>
                  <p:cond evt="onClick" delay="0">
                    <p:tgtEl>
                      <p:spTgt spid="57"/>
                    </p:tgtEl>
                  </p:cond>
                </p:stCondLst>
                <p:endSync evt="end" delay="0">
                  <p:rtn val="all"/>
                </p:endSync>
                <p:childTnLst>
                  <p:par>
                    <p:cTn id="133" fill="hold">
                      <p:stCondLst>
                        <p:cond delay="indefinite"/>
                      </p:stCondLst>
                      <p:childTnLst>
                        <p:par>
                          <p:cTn id="134" fill="hold">
                            <p:stCondLst>
                              <p:cond delay="0"/>
                            </p:stCondLst>
                            <p:childTnLst>
                              <p:par>
                                <p:cTn id="135" presetID="1" presetClass="mediacall" presetSubtype="0" fill="hold" nodeType="clickEffect">
                                  <p:stCondLst>
                                    <p:cond delay="0"/>
                                  </p:stCondLst>
                                  <p:childTnLst>
                                    <p:cmd type="call" cmd="playFrom(0.0)">
                                      <p:cBhvr>
                                        <p:cTn id="136" dur="4995" fill="hold"/>
                                        <p:tgtEl>
                                          <p:spTgt spid="42"/>
                                        </p:tgtEl>
                                      </p:cBhvr>
                                    </p:cmd>
                                  </p:childTnLst>
                                </p:cTn>
                              </p:par>
                              <p:par>
                                <p:cTn id="137" presetID="1" presetClass="entr" presetSubtype="0" fill="hold" nodeType="withEffect">
                                  <p:stCondLst>
                                    <p:cond delay="0"/>
                                  </p:stCondLst>
                                  <p:childTnLst>
                                    <p:set>
                                      <p:cBhvr>
                                        <p:cTn id="138" dur="1" fill="hold">
                                          <p:stCondLst>
                                            <p:cond delay="0"/>
                                          </p:stCondLst>
                                        </p:cTn>
                                        <p:tgtEl>
                                          <p:spTgt spid="68"/>
                                        </p:tgtEl>
                                        <p:attrNameLst>
                                          <p:attrName>style.visibility</p:attrName>
                                        </p:attrNameLst>
                                      </p:cBhvr>
                                      <p:to>
                                        <p:strVal val="visible"/>
                                      </p:to>
                                    </p:set>
                                  </p:childTnLst>
                                  <p:subTnLst>
                                    <p:audio>
                                      <p:cMediaNode>
                                        <p:cTn display="0" masterRel="sameClick">
                                          <p:stCondLst>
                                            <p:cond evt="begin" delay="0">
                                              <p:tn val="137"/>
                                            </p:cond>
                                          </p:stCondLst>
                                          <p:endCondLst>
                                            <p:cond evt="onStopAudio" delay="0">
                                              <p:tgtEl>
                                                <p:sldTgt/>
                                              </p:tgtEl>
                                            </p:cond>
                                          </p:endCondLst>
                                        </p:cTn>
                                        <p:tgtEl>
                                          <p:sndTgt r:embed="rId8" name="Am-thanh-tra-loi-sai-www_nhacchuongvui_com.wav"/>
                                        </p:tgtEl>
                                      </p:cMediaNode>
                                    </p:audio>
                                  </p:subTnLst>
                                </p:cTn>
                              </p:par>
                            </p:childTnLst>
                          </p:cTn>
                        </p:par>
                        <p:par>
                          <p:cTn id="139" fill="hold">
                            <p:stCondLst>
                              <p:cond delay="4995"/>
                            </p:stCondLst>
                            <p:childTnLst>
                              <p:par>
                                <p:cTn id="140" presetID="10" presetClass="exit" presetSubtype="0" fill="hold" nodeType="afterEffect">
                                  <p:stCondLst>
                                    <p:cond delay="500"/>
                                  </p:stCondLst>
                                  <p:childTnLst>
                                    <p:animEffect transition="out" filter="fade">
                                      <p:cBhvr>
                                        <p:cTn id="141" dur="500"/>
                                        <p:tgtEl>
                                          <p:spTgt spid="68"/>
                                        </p:tgtEl>
                                      </p:cBhvr>
                                    </p:animEffect>
                                    <p:set>
                                      <p:cBhvr>
                                        <p:cTn id="142" dur="1" fill="hold">
                                          <p:stCondLst>
                                            <p:cond delay="4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143" restart="whenNotActive" fill="hold" evtFilter="cancelBubble" nodeType="interactiveSeq">
                <p:stCondLst>
                  <p:cond evt="onClick" delay="0">
                    <p:tgtEl>
                      <p:spTgt spid="58"/>
                    </p:tgtEl>
                  </p:cond>
                </p:stCondLst>
                <p:endSync evt="end" delay="0">
                  <p:rtn val="all"/>
                </p:endSync>
                <p:childTnLst>
                  <p:par>
                    <p:cTn id="144" fill="hold">
                      <p:stCondLst>
                        <p:cond delay="0"/>
                      </p:stCondLst>
                      <p:childTnLst>
                        <p:par>
                          <p:cTn id="145" fill="hold">
                            <p:stCondLst>
                              <p:cond delay="0"/>
                            </p:stCondLst>
                            <p:childTnLst>
                              <p:par>
                                <p:cTn id="146" presetID="1" presetClass="mediacall" presetSubtype="0" fill="hold" nodeType="clickEffect">
                                  <p:stCondLst>
                                    <p:cond delay="0"/>
                                  </p:stCondLst>
                                  <p:childTnLst>
                                    <p:cmd type="call" cmd="playFrom(0.0)">
                                      <p:cBhvr>
                                        <p:cTn id="147" dur="4995" fill="hold"/>
                                        <p:tgtEl>
                                          <p:spTgt spid="43"/>
                                        </p:tgtEl>
                                      </p:cBhvr>
                                    </p:cmd>
                                  </p:childTnLst>
                                </p:cTn>
                              </p:par>
                              <p:par>
                                <p:cTn id="148" presetID="1" presetClass="entr" presetSubtype="0" fill="hold" nodeType="withEffect">
                                  <p:stCondLst>
                                    <p:cond delay="0"/>
                                  </p:stCondLst>
                                  <p:childTnLst>
                                    <p:set>
                                      <p:cBhvr>
                                        <p:cTn id="149" dur="1" fill="hold">
                                          <p:stCondLst>
                                            <p:cond delay="0"/>
                                          </p:stCondLst>
                                        </p:cTn>
                                        <p:tgtEl>
                                          <p:spTgt spid="69"/>
                                        </p:tgtEl>
                                        <p:attrNameLst>
                                          <p:attrName>style.visibility</p:attrName>
                                        </p:attrNameLst>
                                      </p:cBhvr>
                                      <p:to>
                                        <p:strVal val="visible"/>
                                      </p:to>
                                    </p:set>
                                  </p:childTnLst>
                                  <p:subTnLst>
                                    <p:audio>
                                      <p:cMediaNode>
                                        <p:cTn display="0" masterRel="sameClick">
                                          <p:stCondLst>
                                            <p:cond evt="begin" delay="0">
                                              <p:tn val="148"/>
                                            </p:cond>
                                          </p:stCondLst>
                                          <p:endCondLst>
                                            <p:cond evt="onStopAudio" delay="0">
                                              <p:tgtEl>
                                                <p:sldTgt/>
                                              </p:tgtEl>
                                            </p:cond>
                                          </p:endCondLst>
                                        </p:cTn>
                                        <p:tgtEl>
                                          <p:sndTgt r:embed="rId8" name="Am-thanh-tra-loi-sai-www_nhacchuongvui_com.wav"/>
                                        </p:tgtEl>
                                      </p:cMediaNode>
                                    </p:audio>
                                  </p:subTnLst>
                                </p:cTn>
                              </p:par>
                            </p:childTnLst>
                          </p:cTn>
                        </p:par>
                        <p:par>
                          <p:cTn id="150" fill="hold">
                            <p:stCondLst>
                              <p:cond delay="4995"/>
                            </p:stCondLst>
                            <p:childTnLst>
                              <p:par>
                                <p:cTn id="151" presetID="10" presetClass="exit" presetSubtype="0" fill="hold" nodeType="afterEffect">
                                  <p:stCondLst>
                                    <p:cond delay="500"/>
                                  </p:stCondLst>
                                  <p:childTnLst>
                                    <p:animEffect transition="out" filter="fade">
                                      <p:cBhvr>
                                        <p:cTn id="152" dur="500"/>
                                        <p:tgtEl>
                                          <p:spTgt spid="69"/>
                                        </p:tgtEl>
                                      </p:cBhvr>
                                    </p:animEffect>
                                    <p:set>
                                      <p:cBhvr>
                                        <p:cTn id="153" dur="1" fill="hold">
                                          <p:stCondLst>
                                            <p:cond delay="499"/>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54" restart="whenNotActive" fill="hold" evtFilter="cancelBubble" nodeType="interactiveSeq">
                <p:stCondLst>
                  <p:cond evt="onClick" delay="0">
                    <p:tgtEl>
                      <p:spTgt spid="59"/>
                    </p:tgtEl>
                  </p:cond>
                </p:stCondLst>
                <p:endSync evt="end" delay="0">
                  <p:rtn val="all"/>
                </p:endSync>
                <p:childTnLst>
                  <p:par>
                    <p:cTn id="155" fill="hold">
                      <p:stCondLst>
                        <p:cond delay="0"/>
                      </p:stCondLst>
                      <p:childTnLst>
                        <p:par>
                          <p:cTn id="156" fill="hold">
                            <p:stCondLst>
                              <p:cond delay="0"/>
                            </p:stCondLst>
                            <p:childTnLst>
                              <p:par>
                                <p:cTn id="157" presetID="1" presetClass="mediacall" presetSubtype="0" fill="hold" nodeType="clickEffect">
                                  <p:stCondLst>
                                    <p:cond delay="0"/>
                                  </p:stCondLst>
                                  <p:childTnLst>
                                    <p:cmd type="call" cmd="playFrom(0.0)">
                                      <p:cBhvr>
                                        <p:cTn id="158" dur="4576" fill="hold"/>
                                        <p:tgtEl>
                                          <p:spTgt spid="41"/>
                                        </p:tgtEl>
                                      </p:cBhvr>
                                    </p:cmd>
                                  </p:childTnLst>
                                </p:cTn>
                              </p:par>
                              <p:par>
                                <p:cTn id="159" presetID="1" presetClass="entr" presetSubtype="0" fill="hold" nodeType="withEffect">
                                  <p:stCondLst>
                                    <p:cond delay="0"/>
                                  </p:stCondLst>
                                  <p:childTnLst>
                                    <p:set>
                                      <p:cBhvr>
                                        <p:cTn id="160" dur="1" fill="hold">
                                          <p:stCondLst>
                                            <p:cond delay="0"/>
                                          </p:stCondLst>
                                        </p:cTn>
                                        <p:tgtEl>
                                          <p:spTgt spid="67"/>
                                        </p:tgtEl>
                                        <p:attrNameLst>
                                          <p:attrName>style.visibility</p:attrName>
                                        </p:attrNameLst>
                                      </p:cBhvr>
                                      <p:to>
                                        <p:strVal val="visible"/>
                                      </p:to>
                                    </p:set>
                                  </p:childTnLst>
                                  <p:subTnLst>
                                    <p:audio>
                                      <p:cMediaNode>
                                        <p:cTn display="0" masterRel="sameClick">
                                          <p:stCondLst>
                                            <p:cond evt="begin" delay="0">
                                              <p:tn val="159"/>
                                            </p:cond>
                                          </p:stCondLst>
                                          <p:endCondLst>
                                            <p:cond evt="onStopAudio" delay="0">
                                              <p:tgtEl>
                                                <p:sldTgt/>
                                              </p:tgtEl>
                                            </p:cond>
                                          </p:endCondLst>
                                        </p:cTn>
                                        <p:tgtEl>
                                          <p:sndTgt r:embed="rId9" name="Am-thanh-tra-loi-dung-www_nhacchuongvui_com.wav"/>
                                        </p:tgtEl>
                                      </p:cMediaNode>
                                    </p:audio>
                                  </p:subTnLst>
                                </p:cTn>
                              </p:par>
                            </p:childTnLst>
                          </p:cTn>
                        </p:par>
                        <p:par>
                          <p:cTn id="161" fill="hold">
                            <p:stCondLst>
                              <p:cond delay="4576"/>
                            </p:stCondLst>
                            <p:childTnLst>
                              <p:par>
                                <p:cTn id="162" presetID="42" presetClass="path" presetSubtype="0" accel="50000" decel="50000" fill="hold" nodeType="afterEffect">
                                  <p:stCondLst>
                                    <p:cond delay="0"/>
                                  </p:stCondLst>
                                  <p:childTnLst>
                                    <p:animMotion origin="layout" path="M 3.05556E-6 8.64198E-7 L -0.34045 0.28488 " pathEditMode="relative" rAng="0" ptsTypes="AA">
                                      <p:cBhvr>
                                        <p:cTn id="163" dur="2000" fill="hold"/>
                                        <p:tgtEl>
                                          <p:spTgt spid="2"/>
                                        </p:tgtEl>
                                        <p:attrNameLst>
                                          <p:attrName>ppt_x</p:attrName>
                                          <p:attrName>ppt_y</p:attrName>
                                        </p:attrNameLst>
                                      </p:cBhvr>
                                      <p:rCtr x="-17031" y="14228"/>
                                    </p:animMotion>
                                  </p:childTnLst>
                                </p:cTn>
                              </p:par>
                            </p:childTnLst>
                          </p:cTn>
                        </p:par>
                        <p:par>
                          <p:cTn id="164" fill="hold">
                            <p:stCondLst>
                              <p:cond delay="6576"/>
                            </p:stCondLst>
                            <p:childTnLst>
                              <p:par>
                                <p:cTn id="165" presetID="6" presetClass="emph" presetSubtype="0" autoRev="1" fill="hold" nodeType="afterEffect">
                                  <p:stCondLst>
                                    <p:cond delay="0"/>
                                  </p:stCondLst>
                                  <p:childTnLst>
                                    <p:animScale>
                                      <p:cBhvr>
                                        <p:cTn id="166" dur="1250" fill="hold"/>
                                        <p:tgtEl>
                                          <p:spTgt spid="2"/>
                                        </p:tgtEl>
                                      </p:cBhvr>
                                      <p:by x="150000" y="150000"/>
                                    </p:animScale>
                                  </p:childTnLst>
                                </p:cTn>
                              </p:par>
                            </p:childTnLst>
                          </p:cTn>
                        </p:par>
                        <p:par>
                          <p:cTn id="167" fill="hold">
                            <p:stCondLst>
                              <p:cond delay="9076"/>
                            </p:stCondLst>
                            <p:childTnLst>
                              <p:par>
                                <p:cTn id="168" presetID="42" presetClass="path" presetSubtype="0" accel="50000" decel="50000" fill="hold" nodeType="afterEffect">
                                  <p:stCondLst>
                                    <p:cond delay="0"/>
                                  </p:stCondLst>
                                  <p:childTnLst>
                                    <p:animMotion origin="layout" path="M -0.34045 0.28488 L -0.39115 0.69475 " pathEditMode="relative" rAng="0" ptsTypes="AA">
                                      <p:cBhvr>
                                        <p:cTn id="169" dur="2000" fill="hold"/>
                                        <p:tgtEl>
                                          <p:spTgt spid="2"/>
                                        </p:tgtEl>
                                        <p:attrNameLst>
                                          <p:attrName>ppt_x</p:attrName>
                                          <p:attrName>ppt_y</p:attrName>
                                        </p:attrNameLst>
                                      </p:cBhvr>
                                      <p:rCtr x="-2535" y="20494"/>
                                    </p:animMotion>
                                  </p:childTnLst>
                                </p:cTn>
                              </p:par>
                            </p:childTnLst>
                          </p:cTn>
                        </p:par>
                      </p:childTnLst>
                    </p:cTn>
                  </p:par>
                </p:childTnLst>
              </p:cTn>
              <p:nextCondLst>
                <p:cond evt="onClick" delay="0">
                  <p:tgtEl>
                    <p:spTgt spid="59"/>
                  </p:tgtEl>
                </p:cond>
              </p:nextCondLst>
            </p:seq>
          </p:childTnLst>
        </p:cTn>
      </p:par>
    </p:tnLst>
    <p:bldLst>
      <p:bldP spid="26" grpId="0" animBg="1"/>
      <p:bldP spid="55" grpId="0"/>
      <p:bldP spid="56" grpId="0"/>
      <p:bldP spid="57" grpId="0"/>
      <p:bldP spid="58" grpId="0"/>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44DE1C-6436-40C4-B485-56B171F3AA0E}"/>
              </a:ext>
            </a:extLst>
          </p:cNvPr>
          <p:cNvSpPr txBox="1"/>
          <p:nvPr/>
        </p:nvSpPr>
        <p:spPr>
          <a:xfrm>
            <a:off x="10340288" y="6206440"/>
            <a:ext cx="1234633" cy="459036"/>
          </a:xfrm>
          <a:prstGeom prst="rect">
            <a:avLst/>
          </a:prstGeom>
          <a:noFill/>
        </p:spPr>
        <p:txBody>
          <a:bodyPr wrap="none" rtlCol="0">
            <a:spAutoFit/>
          </a:bodyPr>
          <a:lstStyle/>
          <a:p>
            <a:pPr defTabSz="1212451" fontAlgn="base">
              <a:spcBef>
                <a:spcPct val="0"/>
              </a:spcBef>
              <a:spcAft>
                <a:spcPct val="0"/>
              </a:spcAft>
            </a:pPr>
            <a:r>
              <a:rPr lang="en-US" sz="2383">
                <a:solidFill>
                  <a:srgbClr val="92D050">
                    <a:lumMod val="75000"/>
                  </a:srgbClr>
                </a:solidFill>
                <a:latin typeface="UTM Gradoo" panose="02040603050506020204" pitchFamily="18" charset="0"/>
                <a:ea typeface="宋体" pitchFamily="2" charset="-122"/>
              </a:rPr>
              <a:t>KTUTS</a:t>
            </a:r>
          </a:p>
        </p:txBody>
      </p:sp>
      <p:grpSp>
        <p:nvGrpSpPr>
          <p:cNvPr id="12" name="Group 11">
            <a:extLst>
              <a:ext uri="{FF2B5EF4-FFF2-40B4-BE49-F238E27FC236}">
                <a16:creationId xmlns:a16="http://schemas.microsoft.com/office/drawing/2014/main" id="{40C1F47C-D38A-43CF-86EC-0AA9206CDCBA}"/>
              </a:ext>
            </a:extLst>
          </p:cNvPr>
          <p:cNvGrpSpPr/>
          <p:nvPr/>
        </p:nvGrpSpPr>
        <p:grpSpPr>
          <a:xfrm>
            <a:off x="1083157" y="954697"/>
            <a:ext cx="9341555" cy="2910027"/>
            <a:chOff x="811774" y="482908"/>
            <a:chExt cx="7448917" cy="2320444"/>
          </a:xfrm>
        </p:grpSpPr>
        <p:sp>
          <p:nvSpPr>
            <p:cNvPr id="8" name="TextBox 7">
              <a:extLst>
                <a:ext uri="{FF2B5EF4-FFF2-40B4-BE49-F238E27FC236}">
                  <a16:creationId xmlns:a16="http://schemas.microsoft.com/office/drawing/2014/main" id="{7ABAD6B0-A719-44FB-AF5E-C6AB34C888A7}"/>
                </a:ext>
              </a:extLst>
            </p:cNvPr>
            <p:cNvSpPr txBox="1"/>
            <p:nvPr/>
          </p:nvSpPr>
          <p:spPr>
            <a:xfrm>
              <a:off x="811774" y="482908"/>
              <a:ext cx="7376909" cy="2320444"/>
            </a:xfrm>
            <a:prstGeom prst="rect">
              <a:avLst/>
            </a:prstGeom>
            <a:noFill/>
          </p:spPr>
          <p:txBody>
            <a:bodyPr wrap="none" rtlCol="0">
              <a:spAutoFit/>
            </a:bodyPr>
            <a:lstStyle/>
            <a:p>
              <a:pPr algn="ctr" defTabSz="1212451" fontAlgn="base">
                <a:spcBef>
                  <a:spcPct val="0"/>
                </a:spcBef>
                <a:spcAft>
                  <a:spcPct val="0"/>
                </a:spcAft>
              </a:pPr>
              <a:r>
                <a:rPr lang="en-US" sz="10033" b="1">
                  <a:solidFill>
                    <a:srgbClr val="C31E26"/>
                  </a:solidFill>
                  <a:latin typeface="UVN Nguyen Du" panose="04030805020802020802" pitchFamily="82" charset="0"/>
                  <a:ea typeface="宋体" pitchFamily="2" charset="-122"/>
                </a:rPr>
                <a:t>Ánh sáng </a:t>
              </a:r>
            </a:p>
            <a:p>
              <a:pPr algn="ctr" defTabSz="1212451" fontAlgn="base">
                <a:spcBef>
                  <a:spcPct val="0"/>
                </a:spcBef>
                <a:spcAft>
                  <a:spcPct val="0"/>
                </a:spcAft>
              </a:pPr>
              <a:r>
                <a:rPr lang="en-US" sz="8277" b="1">
                  <a:solidFill>
                    <a:srgbClr val="C31E26"/>
                  </a:solidFill>
                  <a:latin typeface="UVN Nguyen Du" panose="04030805020802020802" pitchFamily="82" charset="0"/>
                  <a:ea typeface="宋体" pitchFamily="2" charset="-122"/>
                </a:rPr>
                <a:t>cần cho sự sống</a:t>
              </a:r>
            </a:p>
          </p:txBody>
        </p:sp>
        <p:sp>
          <p:nvSpPr>
            <p:cNvPr id="11" name="TextBox 10">
              <a:extLst>
                <a:ext uri="{FF2B5EF4-FFF2-40B4-BE49-F238E27FC236}">
                  <a16:creationId xmlns:a16="http://schemas.microsoft.com/office/drawing/2014/main" id="{0135D048-B06C-4501-926D-3C61F4CFFDC4}"/>
                </a:ext>
              </a:extLst>
            </p:cNvPr>
            <p:cNvSpPr txBox="1"/>
            <p:nvPr/>
          </p:nvSpPr>
          <p:spPr>
            <a:xfrm>
              <a:off x="883782" y="482908"/>
              <a:ext cx="7376909" cy="2320444"/>
            </a:xfrm>
            <a:prstGeom prst="rect">
              <a:avLst/>
            </a:prstGeom>
            <a:noFill/>
          </p:spPr>
          <p:txBody>
            <a:bodyPr wrap="none" rtlCol="0">
              <a:spAutoFit/>
            </a:bodyPr>
            <a:lstStyle/>
            <a:p>
              <a:pPr algn="ctr" defTabSz="1212451" fontAlgn="base">
                <a:spcBef>
                  <a:spcPct val="0"/>
                </a:spcBef>
                <a:spcAft>
                  <a:spcPct val="0"/>
                </a:spcAft>
              </a:pPr>
              <a:r>
                <a:rPr lang="en-US" sz="10033" b="1">
                  <a:ln>
                    <a:solidFill>
                      <a:srgbClr val="C00000"/>
                    </a:solidFill>
                  </a:ln>
                  <a:solidFill>
                    <a:srgbClr val="EDF757"/>
                  </a:solidFill>
                  <a:latin typeface="UVN Nguyen Du" panose="04030805020802020802" pitchFamily="82" charset="0"/>
                  <a:ea typeface="宋体" pitchFamily="2" charset="-122"/>
                </a:rPr>
                <a:t>Ánh sáng </a:t>
              </a:r>
            </a:p>
            <a:p>
              <a:pPr algn="ctr" defTabSz="1212451" fontAlgn="base">
                <a:spcBef>
                  <a:spcPct val="0"/>
                </a:spcBef>
                <a:spcAft>
                  <a:spcPct val="0"/>
                </a:spcAft>
              </a:pPr>
              <a:r>
                <a:rPr lang="en-US" sz="8277" b="1">
                  <a:ln>
                    <a:solidFill>
                      <a:srgbClr val="C00000"/>
                    </a:solidFill>
                  </a:ln>
                  <a:solidFill>
                    <a:srgbClr val="EDF757"/>
                  </a:solidFill>
                  <a:latin typeface="UVN Nguyen Du" panose="04030805020802020802" pitchFamily="82" charset="0"/>
                  <a:ea typeface="宋体" pitchFamily="2" charset="-122"/>
                </a:rPr>
                <a:t>cần cho sự sống</a:t>
              </a:r>
            </a:p>
          </p:txBody>
        </p:sp>
      </p:grpSp>
      <p:sp>
        <p:nvSpPr>
          <p:cNvPr id="13" name="_14">
            <a:extLst>
              <a:ext uri="{FF2B5EF4-FFF2-40B4-BE49-F238E27FC236}">
                <a16:creationId xmlns:a16="http://schemas.microsoft.com/office/drawing/2014/main" id="{CC1B2691-BE2A-4A40-95E0-395703B1C991}"/>
              </a:ext>
            </a:extLst>
          </p:cNvPr>
          <p:cNvSpPr txBox="1">
            <a:spLocks noChangeArrowheads="1"/>
          </p:cNvSpPr>
          <p:nvPr/>
        </p:nvSpPr>
        <p:spPr bwMode="auto">
          <a:xfrm>
            <a:off x="-3006596" y="162624"/>
            <a:ext cx="9532715" cy="8875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673" tIns="57336" rIns="114673" bIns="57336"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defTabSz="1212451"/>
            <a:r>
              <a:rPr lang="en-US" altLang="zh-CN" sz="5519" b="1">
                <a:solidFill>
                  <a:srgbClr val="086C2C"/>
                </a:solidFill>
                <a:latin typeface="UTM Gradoo" panose="02040603050506020204" pitchFamily="18" charset="0"/>
                <a:ea typeface="微软雅黑"/>
                <a:cs typeface="+mn-ea"/>
                <a:sym typeface="+mn-lt"/>
              </a:rPr>
              <a:t>Khoa học</a:t>
            </a:r>
            <a:endParaRPr lang="zh-CN" altLang="en-US" sz="5519" b="1" dirty="0">
              <a:solidFill>
                <a:srgbClr val="086C2C"/>
              </a:solidFill>
              <a:latin typeface="UTM Gradoo" panose="02040603050506020204" pitchFamily="18" charset="0"/>
              <a:ea typeface="微软雅黑"/>
              <a:cs typeface="+mn-ea"/>
              <a:sym typeface="+mn-lt"/>
            </a:endParaRPr>
          </a:p>
        </p:txBody>
      </p:sp>
      <p:grpSp>
        <p:nvGrpSpPr>
          <p:cNvPr id="20" name="PA_组合 550">
            <a:extLst>
              <a:ext uri="{FF2B5EF4-FFF2-40B4-BE49-F238E27FC236}">
                <a16:creationId xmlns:a16="http://schemas.microsoft.com/office/drawing/2014/main" id="{991FF08E-C743-4657-ACFF-55FB77F0C6AE}"/>
              </a:ext>
            </a:extLst>
          </p:cNvPr>
          <p:cNvGrpSpPr>
            <a:grpSpLocks/>
          </p:cNvGrpSpPr>
          <p:nvPr>
            <p:custDataLst>
              <p:tags r:id="rId1"/>
            </p:custDataLst>
          </p:nvPr>
        </p:nvGrpSpPr>
        <p:grpSpPr bwMode="auto">
          <a:xfrm>
            <a:off x="10069375" y="-634677"/>
            <a:ext cx="2725692" cy="2636868"/>
            <a:chOff x="295" y="3475"/>
            <a:chExt cx="1407" cy="1407"/>
          </a:xfrm>
        </p:grpSpPr>
        <p:sp>
          <p:nvSpPr>
            <p:cNvPr id="21" name="Oval 551">
              <a:extLst>
                <a:ext uri="{FF2B5EF4-FFF2-40B4-BE49-F238E27FC236}">
                  <a16:creationId xmlns:a16="http://schemas.microsoft.com/office/drawing/2014/main" id="{948B60C0-E830-4835-9A64-C9AAC23FE37D}"/>
                </a:ext>
              </a:extLst>
            </p:cNvPr>
            <p:cNvSpPr>
              <a:spLocks noChangeArrowheads="1"/>
            </p:cNvSpPr>
            <p:nvPr/>
          </p:nvSpPr>
          <p:spPr bwMode="auto">
            <a:xfrm>
              <a:off x="295" y="3475"/>
              <a:ext cx="1407" cy="1407"/>
            </a:xfrm>
            <a:prstGeom prst="ellipse">
              <a:avLst/>
            </a:prstGeom>
            <a:gradFill rotWithShape="1">
              <a:gsLst>
                <a:gs pos="0">
                  <a:srgbClr val="FFFFFF">
                    <a:alpha val="0"/>
                  </a:srgbClr>
                </a:gs>
                <a:gs pos="100000">
                  <a:srgbClr val="D1D1D1">
                    <a:alpha val="1200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nvGrpSpPr>
            <p:cNvPr id="22" name="Group 552">
              <a:extLst>
                <a:ext uri="{FF2B5EF4-FFF2-40B4-BE49-F238E27FC236}">
                  <a16:creationId xmlns:a16="http://schemas.microsoft.com/office/drawing/2014/main" id="{351E6A98-38B3-493D-BD79-EA19EB3DD46F}"/>
                </a:ext>
              </a:extLst>
            </p:cNvPr>
            <p:cNvGrpSpPr>
              <a:grpSpLocks/>
            </p:cNvGrpSpPr>
            <p:nvPr/>
          </p:nvGrpSpPr>
          <p:grpSpPr bwMode="auto">
            <a:xfrm>
              <a:off x="476" y="3657"/>
              <a:ext cx="1050" cy="1050"/>
              <a:chOff x="-6056" y="-2208"/>
              <a:chExt cx="2208" cy="2208"/>
            </a:xfrm>
          </p:grpSpPr>
          <p:sp>
            <p:nvSpPr>
              <p:cNvPr id="23" name="Oval 553">
                <a:extLst>
                  <a:ext uri="{FF2B5EF4-FFF2-40B4-BE49-F238E27FC236}">
                    <a16:creationId xmlns:a16="http://schemas.microsoft.com/office/drawing/2014/main" id="{0033A256-E2D5-406B-96A8-430EDF544A2D}"/>
                  </a:ext>
                </a:extLst>
              </p:cNvPr>
              <p:cNvSpPr>
                <a:spLocks noChangeArrowheads="1"/>
              </p:cNvSpPr>
              <p:nvPr/>
            </p:nvSpPr>
            <p:spPr bwMode="auto">
              <a:xfrm>
                <a:off x="-6056" y="-2132"/>
                <a:ext cx="2132" cy="2132"/>
              </a:xfrm>
              <a:prstGeom prst="ellipse">
                <a:avLst/>
              </a:prstGeom>
              <a:gradFill rotWithShape="1">
                <a:gsLst>
                  <a:gs pos="0">
                    <a:srgbClr val="FFFFFF"/>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nvGrpSpPr>
              <p:cNvPr id="24" name="Group 554">
                <a:extLst>
                  <a:ext uri="{FF2B5EF4-FFF2-40B4-BE49-F238E27FC236}">
                    <a16:creationId xmlns:a16="http://schemas.microsoft.com/office/drawing/2014/main" id="{10F11379-2016-4BF8-A971-4EAE101A2889}"/>
                  </a:ext>
                </a:extLst>
              </p:cNvPr>
              <p:cNvGrpSpPr>
                <a:grpSpLocks/>
              </p:cNvGrpSpPr>
              <p:nvPr/>
            </p:nvGrpSpPr>
            <p:grpSpPr bwMode="auto">
              <a:xfrm>
                <a:off x="-6056" y="-2208"/>
                <a:ext cx="2208" cy="2208"/>
                <a:chOff x="-4060" y="-879"/>
                <a:chExt cx="2208" cy="2208"/>
              </a:xfrm>
            </p:grpSpPr>
            <p:grpSp>
              <p:nvGrpSpPr>
                <p:cNvPr id="25" name="Group 555">
                  <a:extLst>
                    <a:ext uri="{FF2B5EF4-FFF2-40B4-BE49-F238E27FC236}">
                      <a16:creationId xmlns:a16="http://schemas.microsoft.com/office/drawing/2014/main" id="{9CA61270-748C-4EDD-A6FE-0B9064B65422}"/>
                    </a:ext>
                  </a:extLst>
                </p:cNvPr>
                <p:cNvGrpSpPr>
                  <a:grpSpLocks/>
                </p:cNvGrpSpPr>
                <p:nvPr/>
              </p:nvGrpSpPr>
              <p:grpSpPr bwMode="auto">
                <a:xfrm>
                  <a:off x="-4060" y="-879"/>
                  <a:ext cx="2208" cy="2208"/>
                  <a:chOff x="-3924" y="-788"/>
                  <a:chExt cx="2208" cy="2208"/>
                </a:xfrm>
              </p:grpSpPr>
              <p:grpSp>
                <p:nvGrpSpPr>
                  <p:cNvPr id="41" name="Group 556">
                    <a:extLst>
                      <a:ext uri="{FF2B5EF4-FFF2-40B4-BE49-F238E27FC236}">
                        <a16:creationId xmlns:a16="http://schemas.microsoft.com/office/drawing/2014/main" id="{1E67B174-4CA9-4633-8DB5-B42A481FBCD3}"/>
                      </a:ext>
                    </a:extLst>
                  </p:cNvPr>
                  <p:cNvGrpSpPr>
                    <a:grpSpLocks noChangeAspect="1"/>
                  </p:cNvGrpSpPr>
                  <p:nvPr/>
                </p:nvGrpSpPr>
                <p:grpSpPr bwMode="auto">
                  <a:xfrm>
                    <a:off x="-3924" y="-788"/>
                    <a:ext cx="2208" cy="2202"/>
                    <a:chOff x="168" y="696"/>
                    <a:chExt cx="1429" cy="1429"/>
                  </a:xfrm>
                </p:grpSpPr>
                <p:grpSp>
                  <p:nvGrpSpPr>
                    <p:cNvPr id="49" name="Group 557">
                      <a:extLst>
                        <a:ext uri="{FF2B5EF4-FFF2-40B4-BE49-F238E27FC236}">
                          <a16:creationId xmlns:a16="http://schemas.microsoft.com/office/drawing/2014/main" id="{369FAF72-9D3F-42E1-B9DD-D561EB51DB80}"/>
                        </a:ext>
                      </a:extLst>
                    </p:cNvPr>
                    <p:cNvGrpSpPr>
                      <a:grpSpLocks noChangeAspect="1"/>
                    </p:cNvGrpSpPr>
                    <p:nvPr/>
                  </p:nvGrpSpPr>
                  <p:grpSpPr bwMode="auto">
                    <a:xfrm>
                      <a:off x="854" y="696"/>
                      <a:ext cx="56" cy="1429"/>
                      <a:chOff x="845" y="696"/>
                      <a:chExt cx="56" cy="1429"/>
                    </a:xfrm>
                  </p:grpSpPr>
                  <p:sp>
                    <p:nvSpPr>
                      <p:cNvPr id="53" name="AutoShape 558">
                        <a:extLst>
                          <a:ext uri="{FF2B5EF4-FFF2-40B4-BE49-F238E27FC236}">
                            <a16:creationId xmlns:a16="http://schemas.microsoft.com/office/drawing/2014/main" id="{8C464573-CDB6-4960-BFF2-213D4FE89253}"/>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54" name="AutoShape 559">
                        <a:extLst>
                          <a:ext uri="{FF2B5EF4-FFF2-40B4-BE49-F238E27FC236}">
                            <a16:creationId xmlns:a16="http://schemas.microsoft.com/office/drawing/2014/main" id="{B74BF1AF-6FCD-4B62-AE49-C47D0C7E0B5A}"/>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50" name="Group 560">
                      <a:extLst>
                        <a:ext uri="{FF2B5EF4-FFF2-40B4-BE49-F238E27FC236}">
                          <a16:creationId xmlns:a16="http://schemas.microsoft.com/office/drawing/2014/main" id="{28E6DA47-066C-4DBC-98BC-A195CA081A1F}"/>
                        </a:ext>
                      </a:extLst>
                    </p:cNvPr>
                    <p:cNvGrpSpPr>
                      <a:grpSpLocks noChangeAspect="1"/>
                    </p:cNvGrpSpPr>
                    <p:nvPr/>
                  </p:nvGrpSpPr>
                  <p:grpSpPr bwMode="auto">
                    <a:xfrm rot="5400000">
                      <a:off x="855" y="696"/>
                      <a:ext cx="56" cy="1429"/>
                      <a:chOff x="845" y="696"/>
                      <a:chExt cx="56" cy="1429"/>
                    </a:xfrm>
                  </p:grpSpPr>
                  <p:sp>
                    <p:nvSpPr>
                      <p:cNvPr id="51" name="AutoShape 561">
                        <a:extLst>
                          <a:ext uri="{FF2B5EF4-FFF2-40B4-BE49-F238E27FC236}">
                            <a16:creationId xmlns:a16="http://schemas.microsoft.com/office/drawing/2014/main" id="{6D542689-D704-4160-9096-15F45F3C5581}"/>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52" name="AutoShape 562">
                        <a:extLst>
                          <a:ext uri="{FF2B5EF4-FFF2-40B4-BE49-F238E27FC236}">
                            <a16:creationId xmlns:a16="http://schemas.microsoft.com/office/drawing/2014/main" id="{21177830-6B8B-4ADA-8505-C686C1C87033}"/>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nvGrpSpPr>
                  <p:cNvPr id="42" name="Group 563">
                    <a:extLst>
                      <a:ext uri="{FF2B5EF4-FFF2-40B4-BE49-F238E27FC236}">
                        <a16:creationId xmlns:a16="http://schemas.microsoft.com/office/drawing/2014/main" id="{F9839992-4C9E-4CFC-802E-8E1836BC8F0C}"/>
                      </a:ext>
                    </a:extLst>
                  </p:cNvPr>
                  <p:cNvGrpSpPr>
                    <a:grpSpLocks noChangeAspect="1"/>
                  </p:cNvGrpSpPr>
                  <p:nvPr/>
                </p:nvGrpSpPr>
                <p:grpSpPr bwMode="auto">
                  <a:xfrm rot="2700000">
                    <a:off x="-3927" y="-785"/>
                    <a:ext cx="2208" cy="2202"/>
                    <a:chOff x="168" y="696"/>
                    <a:chExt cx="1429" cy="1429"/>
                  </a:xfrm>
                </p:grpSpPr>
                <p:grpSp>
                  <p:nvGrpSpPr>
                    <p:cNvPr id="43" name="Group 564">
                      <a:extLst>
                        <a:ext uri="{FF2B5EF4-FFF2-40B4-BE49-F238E27FC236}">
                          <a16:creationId xmlns:a16="http://schemas.microsoft.com/office/drawing/2014/main" id="{B45409D8-F122-4084-8268-A0C0EAB39894}"/>
                        </a:ext>
                      </a:extLst>
                    </p:cNvPr>
                    <p:cNvGrpSpPr>
                      <a:grpSpLocks noChangeAspect="1"/>
                    </p:cNvGrpSpPr>
                    <p:nvPr/>
                  </p:nvGrpSpPr>
                  <p:grpSpPr bwMode="auto">
                    <a:xfrm>
                      <a:off x="854" y="696"/>
                      <a:ext cx="56" cy="1429"/>
                      <a:chOff x="845" y="696"/>
                      <a:chExt cx="56" cy="1429"/>
                    </a:xfrm>
                  </p:grpSpPr>
                  <p:sp>
                    <p:nvSpPr>
                      <p:cNvPr id="47" name="AutoShape 565">
                        <a:extLst>
                          <a:ext uri="{FF2B5EF4-FFF2-40B4-BE49-F238E27FC236}">
                            <a16:creationId xmlns:a16="http://schemas.microsoft.com/office/drawing/2014/main" id="{FC6B217A-AB77-47E6-982E-FF0FD5B18327}"/>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8" name="AutoShape 566">
                        <a:extLst>
                          <a:ext uri="{FF2B5EF4-FFF2-40B4-BE49-F238E27FC236}">
                            <a16:creationId xmlns:a16="http://schemas.microsoft.com/office/drawing/2014/main" id="{ACB93ECD-D55E-4EF8-83B6-A7EBFCCFD888}"/>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44" name="Group 567">
                      <a:extLst>
                        <a:ext uri="{FF2B5EF4-FFF2-40B4-BE49-F238E27FC236}">
                          <a16:creationId xmlns:a16="http://schemas.microsoft.com/office/drawing/2014/main" id="{5349949D-1597-4E81-9650-B3E430499E94}"/>
                        </a:ext>
                      </a:extLst>
                    </p:cNvPr>
                    <p:cNvGrpSpPr>
                      <a:grpSpLocks noChangeAspect="1"/>
                    </p:cNvGrpSpPr>
                    <p:nvPr/>
                  </p:nvGrpSpPr>
                  <p:grpSpPr bwMode="auto">
                    <a:xfrm rot="5400000">
                      <a:off x="855" y="696"/>
                      <a:ext cx="56" cy="1429"/>
                      <a:chOff x="845" y="696"/>
                      <a:chExt cx="56" cy="1429"/>
                    </a:xfrm>
                  </p:grpSpPr>
                  <p:sp>
                    <p:nvSpPr>
                      <p:cNvPr id="45" name="AutoShape 568">
                        <a:extLst>
                          <a:ext uri="{FF2B5EF4-FFF2-40B4-BE49-F238E27FC236}">
                            <a16:creationId xmlns:a16="http://schemas.microsoft.com/office/drawing/2014/main" id="{4E8B9D25-FF3D-4815-BDC1-1FAB6D05DA3B}"/>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6" name="AutoShape 569">
                        <a:extLst>
                          <a:ext uri="{FF2B5EF4-FFF2-40B4-BE49-F238E27FC236}">
                            <a16:creationId xmlns:a16="http://schemas.microsoft.com/office/drawing/2014/main" id="{BB963844-F700-4C77-8FC4-4232D2795F35}"/>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grpSp>
              <p:nvGrpSpPr>
                <p:cNvPr id="26" name="Group 570">
                  <a:extLst>
                    <a:ext uri="{FF2B5EF4-FFF2-40B4-BE49-F238E27FC236}">
                      <a16:creationId xmlns:a16="http://schemas.microsoft.com/office/drawing/2014/main" id="{F5985E0D-7B88-48A1-B875-0CAC3D3EA511}"/>
                    </a:ext>
                  </a:extLst>
                </p:cNvPr>
                <p:cNvGrpSpPr>
                  <a:grpSpLocks/>
                </p:cNvGrpSpPr>
                <p:nvPr/>
              </p:nvGrpSpPr>
              <p:grpSpPr bwMode="auto">
                <a:xfrm rot="1320000">
                  <a:off x="-3742" y="-520"/>
                  <a:ext cx="1546" cy="1546"/>
                  <a:chOff x="-3924" y="-788"/>
                  <a:chExt cx="2208" cy="2208"/>
                </a:xfrm>
              </p:grpSpPr>
              <p:grpSp>
                <p:nvGrpSpPr>
                  <p:cNvPr id="27" name="Group 571">
                    <a:extLst>
                      <a:ext uri="{FF2B5EF4-FFF2-40B4-BE49-F238E27FC236}">
                        <a16:creationId xmlns:a16="http://schemas.microsoft.com/office/drawing/2014/main" id="{E2F25366-A1B8-4FDA-B38E-46043EBDE5B2}"/>
                      </a:ext>
                    </a:extLst>
                  </p:cNvPr>
                  <p:cNvGrpSpPr>
                    <a:grpSpLocks noChangeAspect="1"/>
                  </p:cNvGrpSpPr>
                  <p:nvPr/>
                </p:nvGrpSpPr>
                <p:grpSpPr bwMode="auto">
                  <a:xfrm>
                    <a:off x="-3924" y="-788"/>
                    <a:ext cx="2208" cy="2202"/>
                    <a:chOff x="168" y="696"/>
                    <a:chExt cx="1429" cy="1429"/>
                  </a:xfrm>
                </p:grpSpPr>
                <p:grpSp>
                  <p:nvGrpSpPr>
                    <p:cNvPr id="35" name="Group 572">
                      <a:extLst>
                        <a:ext uri="{FF2B5EF4-FFF2-40B4-BE49-F238E27FC236}">
                          <a16:creationId xmlns:a16="http://schemas.microsoft.com/office/drawing/2014/main" id="{52ECE8E4-0745-409F-9251-0F0A61EC5B6D}"/>
                        </a:ext>
                      </a:extLst>
                    </p:cNvPr>
                    <p:cNvGrpSpPr>
                      <a:grpSpLocks noChangeAspect="1"/>
                    </p:cNvGrpSpPr>
                    <p:nvPr/>
                  </p:nvGrpSpPr>
                  <p:grpSpPr bwMode="auto">
                    <a:xfrm>
                      <a:off x="854" y="696"/>
                      <a:ext cx="56" cy="1429"/>
                      <a:chOff x="845" y="696"/>
                      <a:chExt cx="56" cy="1429"/>
                    </a:xfrm>
                  </p:grpSpPr>
                  <p:sp>
                    <p:nvSpPr>
                      <p:cNvPr id="39" name="AutoShape 573">
                        <a:extLst>
                          <a:ext uri="{FF2B5EF4-FFF2-40B4-BE49-F238E27FC236}">
                            <a16:creationId xmlns:a16="http://schemas.microsoft.com/office/drawing/2014/main" id="{F61CAA42-078B-4A66-84BC-444966755912}"/>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40" name="AutoShape 574">
                        <a:extLst>
                          <a:ext uri="{FF2B5EF4-FFF2-40B4-BE49-F238E27FC236}">
                            <a16:creationId xmlns:a16="http://schemas.microsoft.com/office/drawing/2014/main" id="{FD790ED9-0D9D-4640-AB37-0D9BA6CEDC49}"/>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36" name="Group 575">
                      <a:extLst>
                        <a:ext uri="{FF2B5EF4-FFF2-40B4-BE49-F238E27FC236}">
                          <a16:creationId xmlns:a16="http://schemas.microsoft.com/office/drawing/2014/main" id="{B8DA4844-8560-4BE6-A09F-EE77212ABE24}"/>
                        </a:ext>
                      </a:extLst>
                    </p:cNvPr>
                    <p:cNvGrpSpPr>
                      <a:grpSpLocks noChangeAspect="1"/>
                    </p:cNvGrpSpPr>
                    <p:nvPr/>
                  </p:nvGrpSpPr>
                  <p:grpSpPr bwMode="auto">
                    <a:xfrm rot="5400000">
                      <a:off x="855" y="696"/>
                      <a:ext cx="56" cy="1429"/>
                      <a:chOff x="845" y="696"/>
                      <a:chExt cx="56" cy="1429"/>
                    </a:xfrm>
                  </p:grpSpPr>
                  <p:sp>
                    <p:nvSpPr>
                      <p:cNvPr id="37" name="AutoShape 576">
                        <a:extLst>
                          <a:ext uri="{FF2B5EF4-FFF2-40B4-BE49-F238E27FC236}">
                            <a16:creationId xmlns:a16="http://schemas.microsoft.com/office/drawing/2014/main" id="{A16807DB-61D0-4B82-93AF-18EE1D935974}"/>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8" name="AutoShape 577">
                        <a:extLst>
                          <a:ext uri="{FF2B5EF4-FFF2-40B4-BE49-F238E27FC236}">
                            <a16:creationId xmlns:a16="http://schemas.microsoft.com/office/drawing/2014/main" id="{4E456251-C2F2-49C9-9E65-9ADCAEDC139E}"/>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nvGrpSpPr>
                  <p:cNvPr id="28" name="Group 578">
                    <a:extLst>
                      <a:ext uri="{FF2B5EF4-FFF2-40B4-BE49-F238E27FC236}">
                        <a16:creationId xmlns:a16="http://schemas.microsoft.com/office/drawing/2014/main" id="{90370B99-9126-4582-A594-204F2155BAEA}"/>
                      </a:ext>
                    </a:extLst>
                  </p:cNvPr>
                  <p:cNvGrpSpPr>
                    <a:grpSpLocks noChangeAspect="1"/>
                  </p:cNvGrpSpPr>
                  <p:nvPr/>
                </p:nvGrpSpPr>
                <p:grpSpPr bwMode="auto">
                  <a:xfrm rot="2700000">
                    <a:off x="-3927" y="-785"/>
                    <a:ext cx="2208" cy="2202"/>
                    <a:chOff x="168" y="696"/>
                    <a:chExt cx="1429" cy="1429"/>
                  </a:xfrm>
                </p:grpSpPr>
                <p:grpSp>
                  <p:nvGrpSpPr>
                    <p:cNvPr id="29" name="Group 579">
                      <a:extLst>
                        <a:ext uri="{FF2B5EF4-FFF2-40B4-BE49-F238E27FC236}">
                          <a16:creationId xmlns:a16="http://schemas.microsoft.com/office/drawing/2014/main" id="{1772BDFF-AB54-4430-9033-7D1A21DD7A68}"/>
                        </a:ext>
                      </a:extLst>
                    </p:cNvPr>
                    <p:cNvGrpSpPr>
                      <a:grpSpLocks noChangeAspect="1"/>
                    </p:cNvGrpSpPr>
                    <p:nvPr/>
                  </p:nvGrpSpPr>
                  <p:grpSpPr bwMode="auto">
                    <a:xfrm>
                      <a:off x="854" y="696"/>
                      <a:ext cx="56" cy="1429"/>
                      <a:chOff x="845" y="696"/>
                      <a:chExt cx="56" cy="1429"/>
                    </a:xfrm>
                  </p:grpSpPr>
                  <p:sp>
                    <p:nvSpPr>
                      <p:cNvPr id="33" name="AutoShape 580">
                        <a:extLst>
                          <a:ext uri="{FF2B5EF4-FFF2-40B4-BE49-F238E27FC236}">
                            <a16:creationId xmlns:a16="http://schemas.microsoft.com/office/drawing/2014/main" id="{D50F4C9F-A864-47B8-B511-395519339E47}"/>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4" name="AutoShape 581">
                        <a:extLst>
                          <a:ext uri="{FF2B5EF4-FFF2-40B4-BE49-F238E27FC236}">
                            <a16:creationId xmlns:a16="http://schemas.microsoft.com/office/drawing/2014/main" id="{DAE50F32-D23B-4168-8DC7-1E3CD5BD0C72}"/>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nvGrpSpPr>
                    <p:cNvPr id="30" name="Group 582">
                      <a:extLst>
                        <a:ext uri="{FF2B5EF4-FFF2-40B4-BE49-F238E27FC236}">
                          <a16:creationId xmlns:a16="http://schemas.microsoft.com/office/drawing/2014/main" id="{3F1BA35C-8E46-4EDC-B2F3-0F3ED1797880}"/>
                        </a:ext>
                      </a:extLst>
                    </p:cNvPr>
                    <p:cNvGrpSpPr>
                      <a:grpSpLocks noChangeAspect="1"/>
                    </p:cNvGrpSpPr>
                    <p:nvPr/>
                  </p:nvGrpSpPr>
                  <p:grpSpPr bwMode="auto">
                    <a:xfrm rot="5400000">
                      <a:off x="855" y="696"/>
                      <a:ext cx="56" cy="1429"/>
                      <a:chOff x="845" y="696"/>
                      <a:chExt cx="56" cy="1429"/>
                    </a:xfrm>
                  </p:grpSpPr>
                  <p:sp>
                    <p:nvSpPr>
                      <p:cNvPr id="31" name="AutoShape 583">
                        <a:extLst>
                          <a:ext uri="{FF2B5EF4-FFF2-40B4-BE49-F238E27FC236}">
                            <a16:creationId xmlns:a16="http://schemas.microsoft.com/office/drawing/2014/main" id="{36E4DA46-8285-4CE5-B0AE-EA8DE4287A0E}"/>
                          </a:ext>
                        </a:extLst>
                      </p:cNvPr>
                      <p:cNvSpPr>
                        <a:spLocks noChangeAspect="1" noChangeArrowheads="1"/>
                      </p:cNvSpPr>
                      <p:nvPr/>
                    </p:nvSpPr>
                    <p:spPr bwMode="auto">
                      <a:xfrm>
                        <a:off x="845" y="696"/>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sp>
                    <p:nvSpPr>
                      <p:cNvPr id="32" name="AutoShape 584">
                        <a:extLst>
                          <a:ext uri="{FF2B5EF4-FFF2-40B4-BE49-F238E27FC236}">
                            <a16:creationId xmlns:a16="http://schemas.microsoft.com/office/drawing/2014/main" id="{6E91544E-845E-46F1-9866-C6ED512CBEE8}"/>
                          </a:ext>
                        </a:extLst>
                      </p:cNvPr>
                      <p:cNvSpPr>
                        <a:spLocks noChangeAspect="1" noChangeArrowheads="1"/>
                      </p:cNvSpPr>
                      <p:nvPr/>
                    </p:nvSpPr>
                    <p:spPr bwMode="auto">
                      <a:xfrm flipV="1">
                        <a:off x="845" y="1410"/>
                        <a:ext cx="56" cy="715"/>
                      </a:xfrm>
                      <a:prstGeom prst="triangle">
                        <a:avLst>
                          <a:gd name="adj" fmla="val 50000"/>
                        </a:avLst>
                      </a:prstGeom>
                      <a:solidFill>
                        <a:srgbClr val="FFFFFF">
                          <a:alpha val="18823"/>
                        </a:srgbClr>
                      </a:solidFill>
                      <a:ln>
                        <a:noFill/>
                      </a:ln>
                      <a:effectLst/>
                      <a:extLs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2451" fontAlgn="base">
                          <a:spcBef>
                            <a:spcPct val="0"/>
                          </a:spcBef>
                          <a:spcAft>
                            <a:spcPct val="0"/>
                          </a:spcAft>
                        </a:pPr>
                        <a:endParaRPr lang="zh-CN" altLang="en-US" sz="7525">
                          <a:solidFill>
                            <a:prstClr val="black"/>
                          </a:solidFill>
                          <a:latin typeface="Arial" pitchFamily="34" charset="0"/>
                          <a:ea typeface="华文彩云" pitchFamily="2" charset="-122"/>
                        </a:endParaRPr>
                      </a:p>
                    </p:txBody>
                  </p:sp>
                </p:grpSp>
              </p:grpSp>
            </p:grpSp>
          </p:grpSp>
        </p:grpSp>
      </p:grpSp>
    </p:spTree>
    <p:extLst>
      <p:ext uri="{BB962C8B-B14F-4D97-AF65-F5344CB8AC3E}">
        <p14:creationId xmlns:p14="http://schemas.microsoft.com/office/powerpoint/2010/main" val="38641243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by="(-#ppt_w*2)" calcmode="lin" valueType="num">
                                      <p:cBhvr rctx="PPT">
                                        <p:cTn id="7" dur="375" autoRev="1" fill="hold">
                                          <p:stCondLst>
                                            <p:cond delay="0"/>
                                          </p:stCondLst>
                                        </p:cTn>
                                        <p:tgtEl>
                                          <p:spTgt spid="13"/>
                                        </p:tgtEl>
                                        <p:attrNameLst>
                                          <p:attrName>ppt_w</p:attrName>
                                        </p:attrNameLst>
                                      </p:cBhvr>
                                    </p:anim>
                                    <p:anim by="(#ppt_w*0.50)" calcmode="lin" valueType="num">
                                      <p:cBhvr>
                                        <p:cTn id="8" dur="375" decel="50000" autoRev="1" fill="hold">
                                          <p:stCondLst>
                                            <p:cond delay="0"/>
                                          </p:stCondLst>
                                        </p:cTn>
                                        <p:tgtEl>
                                          <p:spTgt spid="13"/>
                                        </p:tgtEl>
                                        <p:attrNameLst>
                                          <p:attrName>ppt_x</p:attrName>
                                        </p:attrNameLst>
                                      </p:cBhvr>
                                    </p:anim>
                                    <p:anim from="(-#ppt_h/2)" to="(#ppt_y)" calcmode="lin" valueType="num">
                                      <p:cBhvr>
                                        <p:cTn id="9" dur="750" fill="hold">
                                          <p:stCondLst>
                                            <p:cond delay="0"/>
                                          </p:stCondLst>
                                        </p:cTn>
                                        <p:tgtEl>
                                          <p:spTgt spid="13"/>
                                        </p:tgtEl>
                                        <p:attrNameLst>
                                          <p:attrName>ppt_y</p:attrName>
                                        </p:attrNameLst>
                                      </p:cBhvr>
                                    </p:anim>
                                    <p:animRot by="21600000">
                                      <p:cBhvr>
                                        <p:cTn id="10" dur="750" fill="hold">
                                          <p:stCondLst>
                                            <p:cond delay="0"/>
                                          </p:stCondLst>
                                        </p:cTn>
                                        <p:tgtEl>
                                          <p:spTgt spid="1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strVal val="#ppt_w+.3"/>
                                          </p:val>
                                        </p:tav>
                                        <p:tav tm="100000">
                                          <p:val>
                                            <p:strVal val="#ppt_w"/>
                                          </p:val>
                                        </p:tav>
                                      </p:tavLst>
                                    </p:anim>
                                    <p:anim calcmode="lin" valueType="num">
                                      <p:cBhvr>
                                        <p:cTn id="16" dur="1000" fill="hold"/>
                                        <p:tgtEl>
                                          <p:spTgt spid="12"/>
                                        </p:tgtEl>
                                        <p:attrNameLst>
                                          <p:attrName>ppt_h</p:attrName>
                                        </p:attrNameLst>
                                      </p:cBhvr>
                                      <p:tavLst>
                                        <p:tav tm="0">
                                          <p:val>
                                            <p:strVal val="#ppt_h"/>
                                          </p:val>
                                        </p:tav>
                                        <p:tav tm="100000">
                                          <p:val>
                                            <p:strVal val="#ppt_h"/>
                                          </p:val>
                                        </p:tav>
                                      </p:tavLst>
                                    </p:anim>
                                    <p:animEffect transition="in" filter="fade">
                                      <p:cBhvr>
                                        <p:cTn id="17" dur="1000"/>
                                        <p:tgtEl>
                                          <p:spTgt spid="12"/>
                                        </p:tgtEl>
                                      </p:cBhvr>
                                    </p:animEffect>
                                  </p:childTnLst>
                                </p:cTn>
                              </p:par>
                              <p:par>
                                <p:cTn id="18" presetID="1" presetClass="entr" presetSubtype="0" fill="hold" nodeType="withEffect">
                                  <p:stCondLst>
                                    <p:cond delay="900"/>
                                  </p:stCondLst>
                                  <p:childTnLst>
                                    <p:set>
                                      <p:cBhvr>
                                        <p:cTn id="19" dur="1" fill="hold">
                                          <p:stCondLst>
                                            <p:cond delay="0"/>
                                          </p:stCondLst>
                                        </p:cTn>
                                        <p:tgtEl>
                                          <p:spTgt spid="20"/>
                                        </p:tgtEl>
                                        <p:attrNameLst>
                                          <p:attrName>style.visibility</p:attrName>
                                        </p:attrNameLst>
                                      </p:cBhvr>
                                      <p:to>
                                        <p:strVal val="visible"/>
                                      </p:to>
                                    </p:set>
                                  </p:childTnLst>
                                </p:cTn>
                              </p:par>
                              <p:par>
                                <p:cTn id="20" presetID="6" presetClass="emph" presetSubtype="0" fill="hold" nodeType="withEffect">
                                  <p:stCondLst>
                                    <p:cond delay="900"/>
                                  </p:stCondLst>
                                  <p:childTnLst>
                                    <p:animScale>
                                      <p:cBhvr>
                                        <p:cTn id="21" dur="2000" fill="hold"/>
                                        <p:tgtEl>
                                          <p:spTgt spid="20"/>
                                        </p:tgtEl>
                                      </p:cBhvr>
                                      <p:by x="400000" y="400000"/>
                                    </p:animScale>
                                  </p:childTnLst>
                                </p:cTn>
                              </p:par>
                              <p:par>
                                <p:cTn id="22" presetID="6" presetClass="emph" presetSubtype="0" autoRev="1" fill="hold" nodeType="withEffect">
                                  <p:stCondLst>
                                    <p:cond delay="900"/>
                                  </p:stCondLst>
                                  <p:childTnLst>
                                    <p:animScale>
                                      <p:cBhvr>
                                        <p:cTn id="23" dur="2250" fill="hold"/>
                                        <p:tgtEl>
                                          <p:spTgt spid="20"/>
                                        </p:tgtEl>
                                      </p:cBhvr>
                                      <p:by x="400000" y="400000"/>
                                    </p:animScale>
                                  </p:childTnLst>
                                </p:cTn>
                              </p:par>
                              <p:par>
                                <p:cTn id="24" presetID="10" presetClass="exit" presetSubtype="0" fill="hold" nodeType="withEffect">
                                  <p:stCondLst>
                                    <p:cond delay="900"/>
                                  </p:stCondLst>
                                  <p:childTnLst>
                                    <p:animEffect transition="out" filter="fade">
                                      <p:cBhvr>
                                        <p:cTn id="25" dur="4600"/>
                                        <p:tgtEl>
                                          <p:spTgt spid="20"/>
                                        </p:tgtEl>
                                      </p:cBhvr>
                                    </p:animEffect>
                                    <p:set>
                                      <p:cBhvr>
                                        <p:cTn id="26" dur="1" fill="hold">
                                          <p:stCondLst>
                                            <p:cond delay="45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A_图片 40">
            <a:extLst>
              <a:ext uri="{FF2B5EF4-FFF2-40B4-BE49-F238E27FC236}">
                <a16:creationId xmlns:a16="http://schemas.microsoft.com/office/drawing/2014/main" id="{A321A888-926E-4ECB-AAD6-3B0108658AE7}"/>
              </a:ext>
            </a:extLst>
          </p:cNvPr>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5066113" y="2700902"/>
            <a:ext cx="907352" cy="695148"/>
          </a:xfrm>
          <a:prstGeom prst="rect">
            <a:avLst/>
          </a:prstGeom>
        </p:spPr>
      </p:pic>
      <p:pic>
        <p:nvPicPr>
          <p:cNvPr id="52" name="PA_图片 51">
            <a:extLst>
              <a:ext uri="{FF2B5EF4-FFF2-40B4-BE49-F238E27FC236}">
                <a16:creationId xmlns:a16="http://schemas.microsoft.com/office/drawing/2014/main" id="{F2C80946-CD6C-419B-BD6F-3D8FB7E1F3CB}"/>
              </a:ext>
            </a:extLst>
          </p:cNvPr>
          <p:cNvPicPr>
            <a:picLocks noChangeAspect="1"/>
          </p:cNvPicPr>
          <p:nvPr>
            <p:custDataLst>
              <p:tags r:id="rId2"/>
            </p:custDataLst>
          </p:nvPr>
        </p:nvPicPr>
        <p:blipFill>
          <a:blip r:embed="rId7" cstate="screen">
            <a:extLst>
              <a:ext uri="{28A0092B-C50C-407E-A947-70E740481C1C}">
                <a14:useLocalDpi xmlns:a14="http://schemas.microsoft.com/office/drawing/2010/main"/>
              </a:ext>
            </a:extLst>
          </a:blip>
          <a:stretch>
            <a:fillRect/>
          </a:stretch>
        </p:blipFill>
        <p:spPr>
          <a:xfrm>
            <a:off x="4647905" y="4534501"/>
            <a:ext cx="907352" cy="695148"/>
          </a:xfrm>
          <a:prstGeom prst="rect">
            <a:avLst/>
          </a:prstGeom>
        </p:spPr>
      </p:pic>
      <p:pic>
        <p:nvPicPr>
          <p:cNvPr id="13" name="图片 12">
            <a:extLst>
              <a:ext uri="{FF2B5EF4-FFF2-40B4-BE49-F238E27FC236}">
                <a16:creationId xmlns:a16="http://schemas.microsoft.com/office/drawing/2014/main" id="{8CC31AF2-C01E-4434-B9DF-A631E61ECF83}"/>
              </a:ext>
            </a:extLst>
          </p:cNvPr>
          <p:cNvPicPr>
            <a:picLocks noChangeAspect="1"/>
          </p:cNvPicPr>
          <p:nvPr/>
        </p:nvPicPr>
        <p:blipFill>
          <a:blip r:embed="rId8" cstate="screen">
            <a:alphaModFix/>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a:ext>
            </a:extLst>
          </a:blip>
          <a:stretch>
            <a:fillRect/>
          </a:stretch>
        </p:blipFill>
        <p:spPr>
          <a:xfrm>
            <a:off x="-141607" y="237067"/>
            <a:ext cx="5072737" cy="6409267"/>
          </a:xfrm>
          <a:prstGeom prst="rect">
            <a:avLst/>
          </a:prstGeom>
        </p:spPr>
      </p:pic>
      <p:pic>
        <p:nvPicPr>
          <p:cNvPr id="4" name="图片 3">
            <a:extLst>
              <a:ext uri="{FF2B5EF4-FFF2-40B4-BE49-F238E27FC236}">
                <a16:creationId xmlns:a16="http://schemas.microsoft.com/office/drawing/2014/main" id="{069A36B4-04D6-4669-B1B9-736A330A1C5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69114" t="90522" b="291"/>
          <a:stretch/>
        </p:blipFill>
        <p:spPr>
          <a:xfrm>
            <a:off x="11837418" y="237067"/>
            <a:ext cx="303783" cy="6409267"/>
          </a:xfrm>
          <a:prstGeom prst="rect">
            <a:avLst/>
          </a:prstGeom>
        </p:spPr>
      </p:pic>
      <p:pic>
        <p:nvPicPr>
          <p:cNvPr id="5" name="图片 4">
            <a:extLst>
              <a:ext uri="{FF2B5EF4-FFF2-40B4-BE49-F238E27FC236}">
                <a16:creationId xmlns:a16="http://schemas.microsoft.com/office/drawing/2014/main" id="{CDAD5370-F13E-4FC8-954E-28BDF8D5379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69281" t="90522" b="680"/>
          <a:stretch/>
        </p:blipFill>
        <p:spPr>
          <a:xfrm rot="5400000">
            <a:off x="7759770" y="-3889167"/>
            <a:ext cx="302141" cy="8203339"/>
          </a:xfrm>
          <a:prstGeom prst="rect">
            <a:avLst/>
          </a:prstGeom>
        </p:spPr>
      </p:pic>
      <p:pic>
        <p:nvPicPr>
          <p:cNvPr id="6" name="图片 5">
            <a:extLst>
              <a:ext uri="{FF2B5EF4-FFF2-40B4-BE49-F238E27FC236}">
                <a16:creationId xmlns:a16="http://schemas.microsoft.com/office/drawing/2014/main" id="{32766D6D-760B-4029-B1FF-E47961D31061}"/>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l="69281" t="90522" b="680"/>
          <a:stretch/>
        </p:blipFill>
        <p:spPr>
          <a:xfrm rot="5400000">
            <a:off x="7759955" y="2534359"/>
            <a:ext cx="302141" cy="8203339"/>
          </a:xfrm>
          <a:prstGeom prst="rect">
            <a:avLst/>
          </a:prstGeom>
        </p:spPr>
      </p:pic>
      <p:sp>
        <p:nvSpPr>
          <p:cNvPr id="7" name="文本框 6">
            <a:extLst>
              <a:ext uri="{FF2B5EF4-FFF2-40B4-BE49-F238E27FC236}">
                <a16:creationId xmlns:a16="http://schemas.microsoft.com/office/drawing/2014/main" id="{41554B50-9986-415F-B9B3-D14662D15257}"/>
              </a:ext>
            </a:extLst>
          </p:cNvPr>
          <p:cNvSpPr txBox="1"/>
          <p:nvPr/>
        </p:nvSpPr>
        <p:spPr>
          <a:xfrm>
            <a:off x="6937223" y="892697"/>
            <a:ext cx="4058971" cy="972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673" tIns="57336" rIns="114673" bIns="57336" numCol="1" anchor="ctr" anchorCtr="0" compatLnSpc="1">
            <a:prstTxWarp prst="textNoShape">
              <a:avLst/>
            </a:prstTxWarp>
          </a:bodyPr>
          <a:lstStyle>
            <a:defPPr>
              <a:defRPr lang="en-US"/>
            </a:defPPr>
            <a:lvl1pPr algn="ctr" defTabSz="909361" fontAlgn="base">
              <a:spcBef>
                <a:spcPct val="0"/>
              </a:spcBef>
              <a:spcAft>
                <a:spcPct val="0"/>
              </a:spcAft>
              <a:defRPr sz="4139" b="1">
                <a:solidFill>
                  <a:srgbClr val="086C2C"/>
                </a:solidFill>
                <a:latin typeface="UTM Gradoo" panose="02040603050506020204" pitchFamily="18" charset="0"/>
                <a:ea typeface="微软雅黑"/>
                <a:cs typeface="+mn-ea"/>
              </a:defRPr>
            </a:lvl1pPr>
            <a:lvl2pPr fontAlgn="base">
              <a:spcBef>
                <a:spcPct val="0"/>
              </a:spcBef>
              <a:spcAft>
                <a:spcPct val="0"/>
              </a:spcAft>
              <a:defRPr sz="2400">
                <a:solidFill>
                  <a:schemeClr val="tx2"/>
                </a:solidFill>
                <a:latin typeface="Arial" pitchFamily="34" charset="0"/>
                <a:ea typeface="微软雅黑" pitchFamily="34" charset="-122"/>
              </a:defRPr>
            </a:lvl2pPr>
            <a:lvl3pPr fontAlgn="base">
              <a:spcBef>
                <a:spcPct val="0"/>
              </a:spcBef>
              <a:spcAft>
                <a:spcPct val="0"/>
              </a:spcAft>
              <a:defRPr sz="2400">
                <a:solidFill>
                  <a:schemeClr val="tx2"/>
                </a:solidFill>
                <a:latin typeface="Arial" pitchFamily="34" charset="0"/>
                <a:ea typeface="微软雅黑" pitchFamily="34" charset="-122"/>
              </a:defRPr>
            </a:lvl3pPr>
            <a:lvl4pPr fontAlgn="base">
              <a:spcBef>
                <a:spcPct val="0"/>
              </a:spcBef>
              <a:spcAft>
                <a:spcPct val="0"/>
              </a:spcAft>
              <a:defRPr sz="2400">
                <a:solidFill>
                  <a:schemeClr val="tx2"/>
                </a:solidFill>
                <a:latin typeface="Arial" pitchFamily="34" charset="0"/>
                <a:ea typeface="微软雅黑" pitchFamily="34" charset="-122"/>
              </a:defRPr>
            </a:lvl4pPr>
            <a:lvl5pPr fontAlgn="base">
              <a:spcBef>
                <a:spcPct val="0"/>
              </a:spcBef>
              <a:spcAft>
                <a:spcPct val="0"/>
              </a:spcAft>
              <a:defRPr sz="2400">
                <a:solidFill>
                  <a:schemeClr val="tx2"/>
                </a:solidFill>
                <a:latin typeface="Arial" pitchFamily="34" charset="0"/>
                <a:ea typeface="微软雅黑" pitchFamily="34" charset="-122"/>
              </a:defRPr>
            </a:lvl5pPr>
            <a:lvl6pPr marL="457200" fontAlgn="base">
              <a:spcBef>
                <a:spcPct val="0"/>
              </a:spcBef>
              <a:spcAft>
                <a:spcPct val="0"/>
              </a:spcAft>
              <a:defRPr sz="2400">
                <a:solidFill>
                  <a:schemeClr val="tx2"/>
                </a:solidFill>
                <a:latin typeface="Arial" pitchFamily="34" charset="0"/>
                <a:ea typeface="微软雅黑" pitchFamily="34" charset="-122"/>
              </a:defRPr>
            </a:lvl6pPr>
            <a:lvl7pPr marL="914400" fontAlgn="base">
              <a:spcBef>
                <a:spcPct val="0"/>
              </a:spcBef>
              <a:spcAft>
                <a:spcPct val="0"/>
              </a:spcAft>
              <a:defRPr sz="2400">
                <a:solidFill>
                  <a:schemeClr val="tx2"/>
                </a:solidFill>
                <a:latin typeface="Arial" pitchFamily="34" charset="0"/>
                <a:ea typeface="微软雅黑" pitchFamily="34" charset="-122"/>
              </a:defRPr>
            </a:lvl7pPr>
            <a:lvl8pPr marL="1371600" fontAlgn="base">
              <a:spcBef>
                <a:spcPct val="0"/>
              </a:spcBef>
              <a:spcAft>
                <a:spcPct val="0"/>
              </a:spcAft>
              <a:defRPr sz="2400">
                <a:solidFill>
                  <a:schemeClr val="tx2"/>
                </a:solidFill>
                <a:latin typeface="Arial" pitchFamily="34" charset="0"/>
                <a:ea typeface="微软雅黑" pitchFamily="34" charset="-122"/>
              </a:defRPr>
            </a:lvl8pPr>
            <a:lvl9pPr marL="182880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7200" dirty="0"/>
              <a:t>MỤC TIÊU</a:t>
            </a:r>
            <a:endParaRPr lang="zh-CN" altLang="en-US" sz="7200" dirty="0"/>
          </a:p>
        </p:txBody>
      </p:sp>
      <p:sp>
        <p:nvSpPr>
          <p:cNvPr id="10" name="文本框 9">
            <a:extLst>
              <a:ext uri="{FF2B5EF4-FFF2-40B4-BE49-F238E27FC236}">
                <a16:creationId xmlns:a16="http://schemas.microsoft.com/office/drawing/2014/main" id="{49EEA855-E31E-4C64-A3F3-97BFD72129DD}"/>
              </a:ext>
            </a:extLst>
          </p:cNvPr>
          <p:cNvSpPr txBox="1"/>
          <p:nvPr/>
        </p:nvSpPr>
        <p:spPr>
          <a:xfrm>
            <a:off x="5555257" y="2394225"/>
            <a:ext cx="1009931" cy="7489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en-US" altLang="zh-CN" sz="4267">
                <a:solidFill>
                  <a:srgbClr val="754C24"/>
                </a:solidFill>
                <a:latin typeface="Impact" panose="020B0806030902050204" pitchFamily="34" charset="0"/>
                <a:ea typeface="造字工房悦黑演示版常规体" pitchFamily="50" charset="-122"/>
                <a:cs typeface="文泉驿微米黑" panose="020B0606030804020204" pitchFamily="34" charset="-122"/>
              </a:rPr>
              <a:t>01</a:t>
            </a:r>
            <a:endParaRPr lang="zh-CN" altLang="en-US" sz="4267" dirty="0">
              <a:solidFill>
                <a:srgbClr val="754C24"/>
              </a:solidFill>
              <a:latin typeface="Impact" panose="020B0806030902050204" pitchFamily="34" charset="0"/>
              <a:ea typeface="造字工房悦黑演示版常规体" pitchFamily="50" charset="-122"/>
              <a:cs typeface="文泉驿微米黑" panose="020B0606030804020204" pitchFamily="34" charset="-122"/>
            </a:endParaRPr>
          </a:p>
        </p:txBody>
      </p:sp>
      <p:sp>
        <p:nvSpPr>
          <p:cNvPr id="16" name="文本框 15">
            <a:extLst>
              <a:ext uri="{FF2B5EF4-FFF2-40B4-BE49-F238E27FC236}">
                <a16:creationId xmlns:a16="http://schemas.microsoft.com/office/drawing/2014/main" id="{B0190EE3-4C92-4ACE-88CE-B5F1EC09C93A}"/>
              </a:ext>
            </a:extLst>
          </p:cNvPr>
          <p:cNvSpPr txBox="1"/>
          <p:nvPr/>
        </p:nvSpPr>
        <p:spPr>
          <a:xfrm>
            <a:off x="6517454" y="2148004"/>
            <a:ext cx="5319965" cy="1241237"/>
          </a:xfrm>
          <a:prstGeom prst="rect">
            <a:avLst/>
          </a:prstGeom>
          <a:noFill/>
        </p:spPr>
        <p:txBody>
          <a:bodyPr wrap="square" rtlCol="0">
            <a:spAutoFit/>
          </a:bodyPr>
          <a:lstStyle/>
          <a:p>
            <a:pPr algn="just"/>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Nêu</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được</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vai</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trò</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của</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ánh</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sáng</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đối</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với</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thực</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dirty="0" err="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vật</a:t>
            </a:r>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sp>
        <p:nvSpPr>
          <p:cNvPr id="49" name="文本框 48">
            <a:extLst>
              <a:ext uri="{FF2B5EF4-FFF2-40B4-BE49-F238E27FC236}">
                <a16:creationId xmlns:a16="http://schemas.microsoft.com/office/drawing/2014/main" id="{7E550D99-AC67-42E9-A716-7DC05D4FB54A}"/>
              </a:ext>
            </a:extLst>
          </p:cNvPr>
          <p:cNvSpPr txBox="1"/>
          <p:nvPr/>
        </p:nvSpPr>
        <p:spPr>
          <a:xfrm>
            <a:off x="5006332" y="4102373"/>
            <a:ext cx="1009931" cy="7489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r>
              <a:rPr lang="en-US" altLang="zh-CN" sz="4267">
                <a:solidFill>
                  <a:srgbClr val="754C24"/>
                </a:solidFill>
                <a:latin typeface="Impact" panose="020B0806030902050204" pitchFamily="34" charset="0"/>
                <a:ea typeface="造字工房悦黑演示版常规体" pitchFamily="50" charset="-122"/>
                <a:cs typeface="文泉驿微米黑" panose="020B0606030804020204" pitchFamily="34" charset="-122"/>
              </a:rPr>
              <a:t>02</a:t>
            </a:r>
            <a:endParaRPr lang="zh-CN" altLang="en-US" sz="2133" dirty="0">
              <a:solidFill>
                <a:srgbClr val="754C24"/>
              </a:solidFill>
              <a:latin typeface="Impact" panose="020B0806030902050204" pitchFamily="34" charset="0"/>
              <a:ea typeface="造字工房悦黑演示版常规体" pitchFamily="50" charset="-122"/>
              <a:cs typeface="文泉驿微米黑" panose="020B0606030804020204" pitchFamily="34" charset="-122"/>
            </a:endParaRPr>
          </a:p>
        </p:txBody>
      </p:sp>
      <p:sp>
        <p:nvSpPr>
          <p:cNvPr id="50" name="文本框 49">
            <a:extLst>
              <a:ext uri="{FF2B5EF4-FFF2-40B4-BE49-F238E27FC236}">
                <a16:creationId xmlns:a16="http://schemas.microsoft.com/office/drawing/2014/main" id="{E2EEF688-DC98-4548-8B01-A284524099DD}"/>
              </a:ext>
            </a:extLst>
          </p:cNvPr>
          <p:cNvSpPr txBox="1"/>
          <p:nvPr/>
        </p:nvSpPr>
        <p:spPr>
          <a:xfrm>
            <a:off x="6096000" y="3841201"/>
            <a:ext cx="5741419" cy="1241237"/>
          </a:xfrm>
          <a:prstGeom prst="rect">
            <a:avLst/>
          </a:prstGeom>
          <a:noFill/>
        </p:spPr>
        <p:txBody>
          <a:bodyPr wrap="square" rtlCol="0">
            <a:spAutoFit/>
          </a:bodyPr>
          <a:lstStyle/>
          <a:p>
            <a:pPr algn="just"/>
            <a:r>
              <a:rPr lang="en-US" altLang="zh-CN" sz="3733">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Biết được nhu cầu về ánh sáng của mỗi loài thực vật.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cxnSp>
        <p:nvCxnSpPr>
          <p:cNvPr id="44" name="PA_直接连接符 43">
            <a:extLst>
              <a:ext uri="{FF2B5EF4-FFF2-40B4-BE49-F238E27FC236}">
                <a16:creationId xmlns:a16="http://schemas.microsoft.com/office/drawing/2014/main" id="{53156C6F-6C70-4B26-A135-C585B09F6A4A}"/>
              </a:ext>
            </a:extLst>
          </p:cNvPr>
          <p:cNvCxnSpPr>
            <a:cxnSpLocks/>
          </p:cNvCxnSpPr>
          <p:nvPr>
            <p:custDataLst>
              <p:tags r:id="rId3"/>
            </p:custDataLst>
          </p:nvPr>
        </p:nvCxnSpPr>
        <p:spPr>
          <a:xfrm>
            <a:off x="6517454" y="3462901"/>
            <a:ext cx="5319964"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cxnSp>
        <p:nvCxnSpPr>
          <p:cNvPr id="53" name="PA_直接连接符 43">
            <a:extLst>
              <a:ext uri="{FF2B5EF4-FFF2-40B4-BE49-F238E27FC236}">
                <a16:creationId xmlns:a16="http://schemas.microsoft.com/office/drawing/2014/main" id="{41002E28-32FB-4B25-8B66-523D40413586}"/>
              </a:ext>
            </a:extLst>
          </p:cNvPr>
          <p:cNvCxnSpPr>
            <a:cxnSpLocks/>
          </p:cNvCxnSpPr>
          <p:nvPr>
            <p:custDataLst>
              <p:tags r:id="rId4"/>
            </p:custDataLst>
          </p:nvPr>
        </p:nvCxnSpPr>
        <p:spPr>
          <a:xfrm>
            <a:off x="6096001" y="5206449"/>
            <a:ext cx="574141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id="{4633735D-18EB-4B01-9E72-734A4F67D5B8}"/>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10000" b="90000" l="10000" r="90000">
                        <a14:foregroundMark x1="17778" y1="87216" x2="17778" y2="87216"/>
                        <a14:foregroundMark x1="16222" y1="86598" x2="19778" y2="83711"/>
                        <a14:foregroundMark x1="10444" y1="63918" x2="10444" y2="63918"/>
                        <a14:foregroundMark x1="11111" y1="63918" x2="11111" y2="63918"/>
                        <a14:foregroundMark x1="10778" y1="63505" x2="10778" y2="63505"/>
                        <a14:backgroundMark x1="10444" y1="63918" x2="11333" y2="63299"/>
                        <a14:backgroundMark x1="85333" y1="81443" x2="85333" y2="81443"/>
                      </a14:backgroundRemoval>
                    </a14:imgEffect>
                  </a14:imgLayer>
                </a14:imgProps>
              </a:ext>
            </a:extLst>
          </a:blip>
          <a:srcRect l="8873" t="9382" r="9322" b="10324"/>
          <a:stretch/>
        </p:blipFill>
        <p:spPr>
          <a:xfrm flipH="1">
            <a:off x="9312081" y="5244682"/>
            <a:ext cx="2971047" cy="1571521"/>
          </a:xfrm>
          <a:prstGeom prst="rect">
            <a:avLst/>
          </a:prstGeom>
        </p:spPr>
      </p:pic>
    </p:spTree>
    <p:extLst>
      <p:ext uri="{BB962C8B-B14F-4D97-AF65-F5344CB8AC3E}">
        <p14:creationId xmlns:p14="http://schemas.microsoft.com/office/powerpoint/2010/main" val="12741885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right)">
                                      <p:cBhvr>
                                        <p:cTn id="21" dur="500"/>
                                        <p:tgtEl>
                                          <p:spTgt spid="6"/>
                                        </p:tgtEl>
                                      </p:cBhvr>
                                    </p:animEffect>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3300"/>
                            </p:stCondLst>
                            <p:childTnLst>
                              <p:par>
                                <p:cTn id="31" presetID="53" presetClass="entr" presetSubtype="16"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par>
                                <p:cTn id="36" presetID="32" presetClass="emph" presetSubtype="0" repeatCount="indefinite" fill="hold" nodeType="withEffect">
                                  <p:stCondLst>
                                    <p:cond delay="0"/>
                                  </p:stCondLst>
                                  <p:childTnLst>
                                    <p:animRot by="120000">
                                      <p:cBhvr>
                                        <p:cTn id="37" dur="75" fill="hold">
                                          <p:stCondLst>
                                            <p:cond delay="0"/>
                                          </p:stCondLst>
                                        </p:cTn>
                                        <p:tgtEl>
                                          <p:spTgt spid="26"/>
                                        </p:tgtEl>
                                        <p:attrNameLst>
                                          <p:attrName>r</p:attrName>
                                        </p:attrNameLst>
                                      </p:cBhvr>
                                    </p:animRot>
                                    <p:animRot by="-240000">
                                      <p:cBhvr>
                                        <p:cTn id="38" dur="150" fill="hold">
                                          <p:stCondLst>
                                            <p:cond delay="150"/>
                                          </p:stCondLst>
                                        </p:cTn>
                                        <p:tgtEl>
                                          <p:spTgt spid="26"/>
                                        </p:tgtEl>
                                        <p:attrNameLst>
                                          <p:attrName>r</p:attrName>
                                        </p:attrNameLst>
                                      </p:cBhvr>
                                    </p:animRot>
                                    <p:animRot by="240000">
                                      <p:cBhvr>
                                        <p:cTn id="39" dur="150" fill="hold">
                                          <p:stCondLst>
                                            <p:cond delay="300"/>
                                          </p:stCondLst>
                                        </p:cTn>
                                        <p:tgtEl>
                                          <p:spTgt spid="26"/>
                                        </p:tgtEl>
                                        <p:attrNameLst>
                                          <p:attrName>r</p:attrName>
                                        </p:attrNameLst>
                                      </p:cBhvr>
                                    </p:animRot>
                                    <p:animRot by="-240000">
                                      <p:cBhvr>
                                        <p:cTn id="40" dur="150" fill="hold">
                                          <p:stCondLst>
                                            <p:cond delay="450"/>
                                          </p:stCondLst>
                                        </p:cTn>
                                        <p:tgtEl>
                                          <p:spTgt spid="26"/>
                                        </p:tgtEl>
                                        <p:attrNameLst>
                                          <p:attrName>r</p:attrName>
                                        </p:attrNameLst>
                                      </p:cBhvr>
                                    </p:animRot>
                                    <p:animRot by="120000">
                                      <p:cBhvr>
                                        <p:cTn id="41" dur="150" fill="hold">
                                          <p:stCondLst>
                                            <p:cond delay="600"/>
                                          </p:stCondLst>
                                        </p:cTn>
                                        <p:tgtEl>
                                          <p:spTgt spid="26"/>
                                        </p:tgtEl>
                                        <p:attrNameLst>
                                          <p:attrName>r</p:attrName>
                                        </p:attrNameLst>
                                      </p:cBhvr>
                                    </p:animRo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nodeType="click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anim calcmode="lin" valueType="num">
                                      <p:cBhvr>
                                        <p:cTn id="47" dur="500" fill="hold"/>
                                        <p:tgtEl>
                                          <p:spTgt spid="41"/>
                                        </p:tgtEl>
                                        <p:attrNameLst>
                                          <p:attrName>ppt_x</p:attrName>
                                        </p:attrNameLst>
                                      </p:cBhvr>
                                      <p:tavLst>
                                        <p:tav tm="0">
                                          <p:val>
                                            <p:strVal val="#ppt_x"/>
                                          </p:val>
                                        </p:tav>
                                        <p:tav tm="100000">
                                          <p:val>
                                            <p:strVal val="#ppt_x"/>
                                          </p:val>
                                        </p:tav>
                                      </p:tavLst>
                                    </p:anim>
                                    <p:anim calcmode="lin" valueType="num">
                                      <p:cBhvr>
                                        <p:cTn id="48" dur="450" decel="100000" fill="hold"/>
                                        <p:tgtEl>
                                          <p:spTgt spid="41"/>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childTnLst>
                          </p:cTn>
                        </p:par>
                        <p:par>
                          <p:cTn id="50" fill="hold">
                            <p:stCondLst>
                              <p:cond delay="500"/>
                            </p:stCondLst>
                            <p:childTnLst>
                              <p:par>
                                <p:cTn id="51" presetID="2" presetClass="entr" presetSubtype="2"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childTnLst>
                          </p:cTn>
                        </p:par>
                        <p:par>
                          <p:cTn id="55" fill="hold">
                            <p:stCondLst>
                              <p:cond delay="10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6"/>
                                        </p:tgtEl>
                                        <p:attrNameLst>
                                          <p:attrName>ppt_y</p:attrName>
                                        </p:attrNameLst>
                                      </p:cBhvr>
                                      <p:tavLst>
                                        <p:tav tm="0">
                                          <p:val>
                                            <p:strVal val="#ppt_y"/>
                                          </p:val>
                                        </p:tav>
                                        <p:tav tm="100000">
                                          <p:val>
                                            <p:strVal val="#ppt_y"/>
                                          </p:val>
                                        </p:tav>
                                      </p:tavLst>
                                    </p:anim>
                                    <p:anim calcmode="lin" valueType="num">
                                      <p:cBhvr>
                                        <p:cTn id="6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6"/>
                                        </p:tgtEl>
                                      </p:cBhvr>
                                    </p:animEffect>
                                  </p:childTnLst>
                                </p:cTn>
                              </p:par>
                            </p:childTnLst>
                          </p:cTn>
                        </p:par>
                        <p:par>
                          <p:cTn id="63" fill="hold">
                            <p:stCondLst>
                              <p:cond delay="3300"/>
                            </p:stCondLst>
                            <p:childTnLst>
                              <p:par>
                                <p:cTn id="64" presetID="22" presetClass="entr" presetSubtype="8" fill="hold" nodeType="afterEffect">
                                  <p:stCondLst>
                                    <p:cond delay="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nodeType="click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anim calcmode="lin" valueType="num">
                                      <p:cBhvr>
                                        <p:cTn id="72" dur="500" fill="hold"/>
                                        <p:tgtEl>
                                          <p:spTgt spid="52"/>
                                        </p:tgtEl>
                                        <p:attrNameLst>
                                          <p:attrName>ppt_x</p:attrName>
                                        </p:attrNameLst>
                                      </p:cBhvr>
                                      <p:tavLst>
                                        <p:tav tm="0">
                                          <p:val>
                                            <p:strVal val="#ppt_x"/>
                                          </p:val>
                                        </p:tav>
                                        <p:tav tm="100000">
                                          <p:val>
                                            <p:strVal val="#ppt_x"/>
                                          </p:val>
                                        </p:tav>
                                      </p:tavLst>
                                    </p:anim>
                                    <p:anim calcmode="lin" valueType="num">
                                      <p:cBhvr>
                                        <p:cTn id="73" dur="450" decel="100000" fill="hold"/>
                                        <p:tgtEl>
                                          <p:spTgt spid="5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52"/>
                                        </p:tgtEl>
                                        <p:attrNameLst>
                                          <p:attrName>ppt_y</p:attrName>
                                        </p:attrNameLst>
                                      </p:cBhvr>
                                      <p:tavLst>
                                        <p:tav tm="0">
                                          <p:val>
                                            <p:strVal val="#ppt_y-.03"/>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additive="base">
                                        <p:cTn id="77" dur="500" fill="hold"/>
                                        <p:tgtEl>
                                          <p:spTgt spid="49"/>
                                        </p:tgtEl>
                                        <p:attrNameLst>
                                          <p:attrName>ppt_x</p:attrName>
                                        </p:attrNameLst>
                                      </p:cBhvr>
                                      <p:tavLst>
                                        <p:tav tm="0">
                                          <p:val>
                                            <p:strVal val="1+#ppt_w/2"/>
                                          </p:val>
                                        </p:tav>
                                        <p:tav tm="100000">
                                          <p:val>
                                            <p:strVal val="#ppt_x"/>
                                          </p:val>
                                        </p:tav>
                                      </p:tavLst>
                                    </p:anim>
                                    <p:anim calcmode="lin" valueType="num">
                                      <p:cBhvr additive="base">
                                        <p:cTn id="78" dur="500" fill="hold"/>
                                        <p:tgtEl>
                                          <p:spTgt spid="49"/>
                                        </p:tgtEl>
                                        <p:attrNameLst>
                                          <p:attrName>ppt_y</p:attrName>
                                        </p:attrNameLst>
                                      </p:cBhvr>
                                      <p:tavLst>
                                        <p:tav tm="0">
                                          <p:val>
                                            <p:strVal val="#ppt_y"/>
                                          </p:val>
                                        </p:tav>
                                        <p:tav tm="100000">
                                          <p:val>
                                            <p:strVal val="#ppt_y"/>
                                          </p:val>
                                        </p:tav>
                                      </p:tavLst>
                                    </p:anim>
                                  </p:childTnLst>
                                </p:cTn>
                              </p:par>
                            </p:childTnLst>
                          </p:cTn>
                        </p:par>
                        <p:par>
                          <p:cTn id="79" fill="hold">
                            <p:stCondLst>
                              <p:cond delay="5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50"/>
                                        </p:tgtEl>
                                        <p:attrNameLst>
                                          <p:attrName>style.visibility</p:attrName>
                                        </p:attrNameLst>
                                      </p:cBhvr>
                                      <p:to>
                                        <p:strVal val="visible"/>
                                      </p:to>
                                    </p:set>
                                    <p:anim calcmode="lin" valueType="num">
                                      <p:cBhvr>
                                        <p:cTn id="82"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50"/>
                                        </p:tgtEl>
                                        <p:attrNameLst>
                                          <p:attrName>ppt_y</p:attrName>
                                        </p:attrNameLst>
                                      </p:cBhvr>
                                      <p:tavLst>
                                        <p:tav tm="0">
                                          <p:val>
                                            <p:strVal val="#ppt_y"/>
                                          </p:val>
                                        </p:tav>
                                        <p:tav tm="100000">
                                          <p:val>
                                            <p:strVal val="#ppt_y"/>
                                          </p:val>
                                        </p:tav>
                                      </p:tavLst>
                                    </p:anim>
                                    <p:anim calcmode="lin" valueType="num">
                                      <p:cBhvr>
                                        <p:cTn id="84"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50"/>
                                        </p:tgtEl>
                                      </p:cBhvr>
                                    </p:animEffect>
                                  </p:childTnLst>
                                </p:cTn>
                              </p:par>
                              <p:par>
                                <p:cTn id="87" presetID="22" presetClass="entr" presetSubtype="8" fill="hold" nodeType="withEffect">
                                  <p:stCondLst>
                                    <p:cond delay="0"/>
                                  </p:stCondLst>
                                  <p:childTnLst>
                                    <p:set>
                                      <p:cBhvr>
                                        <p:cTn id="88" dur="1" fill="hold">
                                          <p:stCondLst>
                                            <p:cond delay="0"/>
                                          </p:stCondLst>
                                        </p:cTn>
                                        <p:tgtEl>
                                          <p:spTgt spid="53"/>
                                        </p:tgtEl>
                                        <p:attrNameLst>
                                          <p:attrName>style.visibility</p:attrName>
                                        </p:attrNameLst>
                                      </p:cBhvr>
                                      <p:to>
                                        <p:strVal val="visible"/>
                                      </p:to>
                                    </p:set>
                                    <p:animEffect transition="in" filter="wipe(left)">
                                      <p:cBhvr>
                                        <p:cTn id="8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6" grpId="0"/>
      <p:bldP spid="49" grpId="0"/>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D22ED2C-BBCC-43E3-8CEA-3D3F053964EC}"/>
              </a:ext>
            </a:extLst>
          </p:cNvPr>
          <p:cNvSpPr/>
          <p:nvPr/>
        </p:nvSpPr>
        <p:spPr>
          <a:xfrm>
            <a:off x="3012155" y="2040467"/>
            <a:ext cx="8894900" cy="2777067"/>
          </a:xfrm>
          <a:prstGeom prst="rect">
            <a:avLst/>
          </a:prstGeom>
          <a:gradFill flip="none" rotWithShape="1">
            <a:gsLst>
              <a:gs pos="0">
                <a:srgbClr val="F9D172"/>
              </a:gs>
              <a:gs pos="50000">
                <a:schemeClr val="bg1"/>
              </a:gs>
            </a:gsLst>
            <a:lin ang="0" scaled="1"/>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 name="组合 1">
            <a:extLst>
              <a:ext uri="{FF2B5EF4-FFF2-40B4-BE49-F238E27FC236}">
                <a16:creationId xmlns:a16="http://schemas.microsoft.com/office/drawing/2014/main" id="{ABA76AA5-DEBD-4D4F-9D2B-B76FA155F87E}"/>
              </a:ext>
            </a:extLst>
          </p:cNvPr>
          <p:cNvGrpSpPr/>
          <p:nvPr/>
        </p:nvGrpSpPr>
        <p:grpSpPr>
          <a:xfrm>
            <a:off x="-136000" y="-933027"/>
            <a:ext cx="7149256" cy="7303347"/>
            <a:chOff x="-102000" y="-699770"/>
            <a:chExt cx="5361942" cy="5477510"/>
          </a:xfrm>
        </p:grpSpPr>
        <p:pic>
          <p:nvPicPr>
            <p:cNvPr id="4" name="图片 3">
              <a:extLst>
                <a:ext uri="{FF2B5EF4-FFF2-40B4-BE49-F238E27FC236}">
                  <a16:creationId xmlns:a16="http://schemas.microsoft.com/office/drawing/2014/main" id="{FCC81495-36AD-4DF0-9A1F-FA145EA3C55F}"/>
                </a:ext>
              </a:extLst>
            </p:cNvPr>
            <p:cNvPicPr>
              <a:picLocks noChangeAspect="1"/>
            </p:cNvPicPr>
            <p:nvPr/>
          </p:nvPicPr>
          <p:blipFill>
            <a:blip r:embed="rId5" cstate="screen">
              <a:extLst>
                <a:ext uri="{BEBA8EAE-BF5A-486C-A8C5-ECC9F3942E4B}">
                  <a14:imgProps xmlns:a14="http://schemas.microsoft.com/office/drawing/2010/main">
                    <a14:imgLayer r:embed="rId6">
                      <a14:imgEffect>
                        <a14:sharpenSoften amount="-25000"/>
                      </a14:imgEffect>
                      <a14:imgEffect>
                        <a14:colorTemperature colorTemp="5900"/>
                      </a14:imgEffect>
                    </a14:imgLayer>
                  </a14:imgProps>
                </a:ext>
                <a:ext uri="{28A0092B-C50C-407E-A947-70E740481C1C}">
                  <a14:useLocalDpi xmlns:a14="http://schemas.microsoft.com/office/drawing/2010/main"/>
                </a:ext>
              </a:extLst>
            </a:blip>
            <a:stretch>
              <a:fillRect/>
            </a:stretch>
          </p:blipFill>
          <p:spPr>
            <a:xfrm>
              <a:off x="-102000" y="-699770"/>
              <a:ext cx="5361942" cy="5477510"/>
            </a:xfrm>
            <a:prstGeom prst="rect">
              <a:avLst/>
            </a:prstGeom>
          </p:spPr>
        </p:pic>
        <p:pic>
          <p:nvPicPr>
            <p:cNvPr id="14" name="图片 13">
              <a:extLst>
                <a:ext uri="{FF2B5EF4-FFF2-40B4-BE49-F238E27FC236}">
                  <a16:creationId xmlns:a16="http://schemas.microsoft.com/office/drawing/2014/main" id="{B0718EA3-9C17-45B5-ACBE-BA9C3F3E87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3709" y="538159"/>
              <a:ext cx="3150735" cy="3685013"/>
            </a:xfrm>
            <a:prstGeom prst="rect">
              <a:avLst/>
            </a:prstGeom>
          </p:spPr>
        </p:pic>
      </p:grpSp>
      <p:sp>
        <p:nvSpPr>
          <p:cNvPr id="7" name="文本框 6">
            <a:extLst>
              <a:ext uri="{FF2B5EF4-FFF2-40B4-BE49-F238E27FC236}">
                <a16:creationId xmlns:a16="http://schemas.microsoft.com/office/drawing/2014/main" id="{2DD9E607-9AA6-4F70-9597-3F438D29E2CB}"/>
              </a:ext>
            </a:extLst>
          </p:cNvPr>
          <p:cNvSpPr txBox="1"/>
          <p:nvPr/>
        </p:nvSpPr>
        <p:spPr>
          <a:xfrm>
            <a:off x="6403279" y="2268155"/>
            <a:ext cx="5434139" cy="1815690"/>
          </a:xfrm>
          <a:prstGeom prst="rect">
            <a:avLst/>
          </a:prstGeom>
          <a:noFill/>
        </p:spPr>
        <p:txBody>
          <a:bodyPr wrap="square" rtlCol="0">
            <a:spAutoFit/>
          </a:bodyPr>
          <a:lstStyle/>
          <a:p>
            <a:pPr lvl="0" algn="just"/>
            <a:r>
              <a:rPr lang="en-US" altLang="zh-CN"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01</a:t>
            </a:r>
            <a:r>
              <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b="1" dirty="0">
                <a:solidFill>
                  <a:srgbClr val="086C2C"/>
                </a:solidFill>
                <a:latin typeface="Times New Roman" panose="02020603050405020304" pitchFamily="18" charset="0"/>
                <a:ea typeface="微软雅黑"/>
                <a:cs typeface="Times New Roman" panose="02020603050405020304" pitchFamily="18" charset="0"/>
              </a:rPr>
              <a:t>VAI TRÒ CỦA ÁNH SÁNG ĐỐI VỚI SỰ SỐNG CỦA THỰC VẬT</a:t>
            </a:r>
            <a:endParaRPr lang="zh-CN" altLang="en-US" sz="3733" b="1" dirty="0">
              <a:solidFill>
                <a:srgbClr val="086C2C"/>
              </a:solidFill>
              <a:latin typeface="Times New Roman" panose="02020603050405020304" pitchFamily="18" charset="0"/>
              <a:ea typeface="微软雅黑"/>
              <a:cs typeface="Times New Roman" panose="02020603050405020304" pitchFamily="18" charset="0"/>
            </a:endParaRPr>
          </a:p>
        </p:txBody>
      </p:sp>
      <p:pic>
        <p:nvPicPr>
          <p:cNvPr id="8" name="PA_图片 40">
            <a:extLst>
              <a:ext uri="{FF2B5EF4-FFF2-40B4-BE49-F238E27FC236}">
                <a16:creationId xmlns:a16="http://schemas.microsoft.com/office/drawing/2014/main" id="{0FCC0D6E-7088-44FB-9557-D16FA7AB4378}"/>
              </a:ext>
            </a:extLst>
          </p:cNvPr>
          <p:cNvPicPr>
            <a:picLocks noChangeAspect="1"/>
          </p:cNvPicPr>
          <p:nvPr>
            <p:custDataLst>
              <p:tags r:id="rId1"/>
            </p:custDataLst>
          </p:nvPr>
        </p:nvPicPr>
        <p:blipFill>
          <a:blip r:embed="rId8" cstate="screen">
            <a:extLst>
              <a:ext uri="{28A0092B-C50C-407E-A947-70E740481C1C}">
                <a14:useLocalDpi xmlns:a14="http://schemas.microsoft.com/office/drawing/2010/main"/>
              </a:ext>
            </a:extLst>
          </a:blip>
          <a:stretch>
            <a:fillRect/>
          </a:stretch>
        </p:blipFill>
        <p:spPr>
          <a:xfrm>
            <a:off x="5593641" y="2694094"/>
            <a:ext cx="907352" cy="695148"/>
          </a:xfrm>
          <a:prstGeom prst="rect">
            <a:avLst/>
          </a:prstGeom>
        </p:spPr>
      </p:pic>
      <p:cxnSp>
        <p:nvCxnSpPr>
          <p:cNvPr id="10" name="PA_直接连接符 43">
            <a:extLst>
              <a:ext uri="{FF2B5EF4-FFF2-40B4-BE49-F238E27FC236}">
                <a16:creationId xmlns:a16="http://schemas.microsoft.com/office/drawing/2014/main" id="{FC4653B1-60E0-48B0-850B-CB5518F256DD}"/>
              </a:ext>
            </a:extLst>
          </p:cNvPr>
          <p:cNvCxnSpPr>
            <a:cxnSpLocks/>
          </p:cNvCxnSpPr>
          <p:nvPr>
            <p:custDataLst>
              <p:tags r:id="rId2"/>
            </p:custDataLst>
          </p:nvPr>
        </p:nvCxnSpPr>
        <p:spPr>
          <a:xfrm>
            <a:off x="7316990" y="4649660"/>
            <a:ext cx="355916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17E44412-1ACC-43DE-A74F-C897E13A39B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9114" t="90522" b="291"/>
          <a:stretch/>
        </p:blipFill>
        <p:spPr>
          <a:xfrm>
            <a:off x="11837418" y="217716"/>
            <a:ext cx="303783" cy="1185333"/>
          </a:xfrm>
          <a:prstGeom prst="rect">
            <a:avLst/>
          </a:prstGeom>
        </p:spPr>
      </p:pic>
      <p:pic>
        <p:nvPicPr>
          <p:cNvPr id="18" name="图片 17">
            <a:extLst>
              <a:ext uri="{FF2B5EF4-FFF2-40B4-BE49-F238E27FC236}">
                <a16:creationId xmlns:a16="http://schemas.microsoft.com/office/drawing/2014/main" id="{906D72A5-3107-4BFB-B2BD-9527C3952801}"/>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9281" t="90522" b="680"/>
          <a:stretch/>
        </p:blipFill>
        <p:spPr>
          <a:xfrm rot="5400000">
            <a:off x="10666428" y="-973316"/>
            <a:ext cx="302141" cy="2371637"/>
          </a:xfrm>
          <a:prstGeom prst="rect">
            <a:avLst/>
          </a:prstGeom>
        </p:spPr>
      </p:pic>
      <p:pic>
        <p:nvPicPr>
          <p:cNvPr id="20" name="图片 19">
            <a:extLst>
              <a:ext uri="{FF2B5EF4-FFF2-40B4-BE49-F238E27FC236}">
                <a16:creationId xmlns:a16="http://schemas.microsoft.com/office/drawing/2014/main" id="{79874C59-4054-46EE-91A9-1F17C4E507FD}"/>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9114" t="90522" b="291"/>
          <a:stretch/>
        </p:blipFill>
        <p:spPr>
          <a:xfrm flipV="1">
            <a:off x="11837418" y="5472362"/>
            <a:ext cx="303783" cy="1185333"/>
          </a:xfrm>
          <a:prstGeom prst="rect">
            <a:avLst/>
          </a:prstGeom>
        </p:spPr>
      </p:pic>
      <p:pic>
        <p:nvPicPr>
          <p:cNvPr id="21" name="图片 20">
            <a:extLst>
              <a:ext uri="{FF2B5EF4-FFF2-40B4-BE49-F238E27FC236}">
                <a16:creationId xmlns:a16="http://schemas.microsoft.com/office/drawing/2014/main" id="{5F9F1747-BC0E-4F7A-9F00-855F8601ACBA}"/>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69281" t="90522" b="680"/>
          <a:stretch/>
        </p:blipFill>
        <p:spPr>
          <a:xfrm rot="16200000" flipV="1">
            <a:off x="10666428" y="5477090"/>
            <a:ext cx="302141" cy="2371637"/>
          </a:xfrm>
          <a:prstGeom prst="rect">
            <a:avLst/>
          </a:prstGeom>
        </p:spPr>
      </p:pic>
    </p:spTree>
    <p:extLst>
      <p:ext uri="{BB962C8B-B14F-4D97-AF65-F5344CB8AC3E}">
        <p14:creationId xmlns:p14="http://schemas.microsoft.com/office/powerpoint/2010/main" val="15081834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2"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500"/>
                                        <p:tgtEl>
                                          <p:spTgt spid="21"/>
                                        </p:tgtEl>
                                      </p:cBhvr>
                                    </p:animEffect>
                                  </p:childTnLst>
                                </p:cTn>
                              </p:par>
                              <p:par>
                                <p:cTn id="17" presetID="22" presetClass="entr" presetSubtype="1"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par>
                                <p:cTn id="20" presetID="22" presetClass="entr" presetSubtype="2"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right)">
                                      <p:cBhvr>
                                        <p:cTn id="22" dur="500"/>
                                        <p:tgtEl>
                                          <p:spTgt spid="18"/>
                                        </p:tgtEl>
                                      </p:cBhvr>
                                    </p:animEffect>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par>
                          <p:cTn id="27" fill="hold">
                            <p:stCondLst>
                              <p:cond delay="2000"/>
                            </p:stCondLst>
                            <p:childTnLst>
                              <p:par>
                                <p:cTn id="28" presetID="37"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ppt_x</p:attrName>
                                        </p:attrNameLst>
                                      </p:cBhvr>
                                      <p:tavLst>
                                        <p:tav tm="0">
                                          <p:val>
                                            <p:strVal val="#ppt_x"/>
                                          </p:val>
                                        </p:tav>
                                        <p:tav tm="100000">
                                          <p:val>
                                            <p:strVal val="#ppt_x"/>
                                          </p:val>
                                        </p:tav>
                                      </p:tavLst>
                                    </p:anim>
                                    <p:anim calcmode="lin" valueType="num">
                                      <p:cBhvr>
                                        <p:cTn id="32" dur="450" decel="100000" fill="hold"/>
                                        <p:tgtEl>
                                          <p:spTgt spid="8"/>
                                        </p:tgtEl>
                                        <p:attrNameLst>
                                          <p:attrName>ppt_y</p:attrName>
                                        </p:attrNameLst>
                                      </p:cBhvr>
                                      <p:tavLst>
                                        <p:tav tm="0">
                                          <p:val>
                                            <p:strVal val="#ppt_y+1"/>
                                          </p:val>
                                        </p:tav>
                                        <p:tav tm="100000">
                                          <p:val>
                                            <p:strVal val="#ppt_y-.03"/>
                                          </p:val>
                                        </p:tav>
                                      </p:tavLst>
                                    </p:anim>
                                    <p:anim calcmode="lin" valueType="num">
                                      <p:cBhvr>
                                        <p:cTn id="3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5DDC1802-C737-43CD-9AE9-8788F38DB1A9}"/>
              </a:ext>
            </a:extLst>
          </p:cNvPr>
          <p:cNvSpPr txBox="1"/>
          <p:nvPr/>
        </p:nvSpPr>
        <p:spPr>
          <a:xfrm>
            <a:off x="1099007" y="211667"/>
            <a:ext cx="10994037" cy="666786"/>
          </a:xfrm>
          <a:prstGeom prst="rect">
            <a:avLst/>
          </a:prstGeom>
          <a:noFill/>
        </p:spPr>
        <p:txBody>
          <a:bodyPr wrap="square" rtlCol="0">
            <a:spAutoFit/>
          </a:bodyPr>
          <a:lstStyle/>
          <a:p>
            <a:pPr lvl="0"/>
            <a:r>
              <a:rPr lang="en-US" altLang="zh-CN" sz="3733" b="1">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01.</a:t>
            </a:r>
            <a:r>
              <a:rPr lang="zh-CN" altLang="en-US" sz="3733">
                <a:solidFill>
                  <a:srgbClr val="754C24"/>
                </a:solidFill>
                <a:latin typeface="Times New Roman" panose="02020603050405020304" pitchFamily="18" charset="0"/>
                <a:ea typeface="造字工房悦黑演示版常规体" pitchFamily="50" charset="-122"/>
                <a:cs typeface="Times New Roman" panose="02020603050405020304" pitchFamily="18" charset="0"/>
              </a:rPr>
              <a:t> </a:t>
            </a:r>
            <a:r>
              <a:rPr lang="en-US" altLang="zh-CN" sz="3733" b="1">
                <a:solidFill>
                  <a:srgbClr val="086C2C"/>
                </a:solidFill>
                <a:latin typeface="Times New Roman" panose="02020603050405020304" pitchFamily="18" charset="0"/>
                <a:ea typeface="微软雅黑"/>
                <a:cs typeface="Times New Roman" panose="02020603050405020304" pitchFamily="18" charset="0"/>
              </a:rPr>
              <a:t>Vai trò của ánh sáng đối với sự sống của thực vật</a:t>
            </a:r>
            <a:endParaRPr lang="zh-CN" altLang="en-US" sz="3733" dirty="0">
              <a:solidFill>
                <a:srgbClr val="754C24"/>
              </a:solidFill>
              <a:latin typeface="Times New Roman" panose="02020603050405020304" pitchFamily="18" charset="0"/>
              <a:ea typeface="造字工房悦黑演示版常规体" pitchFamily="50" charset="-122"/>
              <a:cs typeface="Times New Roman" panose="02020603050405020304" pitchFamily="18" charset="0"/>
            </a:endParaRPr>
          </a:p>
        </p:txBody>
      </p:sp>
      <p:pic>
        <p:nvPicPr>
          <p:cNvPr id="10" name="PA_图片 40">
            <a:extLst>
              <a:ext uri="{FF2B5EF4-FFF2-40B4-BE49-F238E27FC236}">
                <a16:creationId xmlns:a16="http://schemas.microsoft.com/office/drawing/2014/main" id="{0D65A7C1-57AE-43F0-B546-6B56EF590A3A}"/>
              </a:ext>
            </a:extLst>
          </p:cNvPr>
          <p:cNvPicPr>
            <a:picLocks noChangeAspect="1"/>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rot="1370491">
            <a:off x="234913" y="199654"/>
            <a:ext cx="907352" cy="695148"/>
          </a:xfrm>
          <a:prstGeom prst="rect">
            <a:avLst/>
          </a:prstGeom>
        </p:spPr>
      </p:pic>
      <p:cxnSp>
        <p:nvCxnSpPr>
          <p:cNvPr id="11" name="PA_直接连接符 43">
            <a:extLst>
              <a:ext uri="{FF2B5EF4-FFF2-40B4-BE49-F238E27FC236}">
                <a16:creationId xmlns:a16="http://schemas.microsoft.com/office/drawing/2014/main" id="{4FE019D8-F544-403A-9978-23B27FF9D97A}"/>
              </a:ext>
            </a:extLst>
          </p:cNvPr>
          <p:cNvCxnSpPr>
            <a:cxnSpLocks/>
          </p:cNvCxnSpPr>
          <p:nvPr>
            <p:custDataLst>
              <p:tags r:id="rId2"/>
            </p:custDataLst>
          </p:nvPr>
        </p:nvCxnSpPr>
        <p:spPr>
          <a:xfrm>
            <a:off x="1327626" y="931413"/>
            <a:ext cx="10590327" cy="0"/>
          </a:xfrm>
          <a:prstGeom prst="line">
            <a:avLst/>
          </a:prstGeom>
          <a:ln w="12700">
            <a:solidFill>
              <a:srgbClr val="754C24"/>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050B19EE-2802-4ED5-BCD3-451C22A0051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30477" y="3477685"/>
            <a:ext cx="303783" cy="3189140"/>
          </a:xfrm>
          <a:prstGeom prst="rect">
            <a:avLst/>
          </a:prstGeom>
        </p:spPr>
      </p:pic>
      <p:pic>
        <p:nvPicPr>
          <p:cNvPr id="14" name="图片 13">
            <a:extLst>
              <a:ext uri="{FF2B5EF4-FFF2-40B4-BE49-F238E27FC236}">
                <a16:creationId xmlns:a16="http://schemas.microsoft.com/office/drawing/2014/main" id="{12BD3DB4-F475-469B-93D6-B5D5B2AA6B8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2825554" y="3849711"/>
            <a:ext cx="302141" cy="5588511"/>
          </a:xfrm>
          <a:prstGeom prst="rect">
            <a:avLst/>
          </a:prstGeom>
        </p:spPr>
      </p:pic>
      <p:pic>
        <p:nvPicPr>
          <p:cNvPr id="15" name="图片 14">
            <a:extLst>
              <a:ext uri="{FF2B5EF4-FFF2-40B4-BE49-F238E27FC236}">
                <a16:creationId xmlns:a16="http://schemas.microsoft.com/office/drawing/2014/main" id="{A5E838AD-C512-4D88-AE84-1EF3EDC69BD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114" t="90522" b="291"/>
          <a:stretch/>
        </p:blipFill>
        <p:spPr>
          <a:xfrm>
            <a:off x="11917953" y="237067"/>
            <a:ext cx="303783" cy="2840567"/>
          </a:xfrm>
          <a:prstGeom prst="rect">
            <a:avLst/>
          </a:prstGeom>
        </p:spPr>
      </p:pic>
      <p:pic>
        <p:nvPicPr>
          <p:cNvPr id="16" name="图片 15">
            <a:extLst>
              <a:ext uri="{FF2B5EF4-FFF2-40B4-BE49-F238E27FC236}">
                <a16:creationId xmlns:a16="http://schemas.microsoft.com/office/drawing/2014/main" id="{7F8155B4-356F-44F5-8B70-8FEEDFD00D7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69281" t="90522" b="680"/>
          <a:stretch/>
        </p:blipFill>
        <p:spPr>
          <a:xfrm rot="5400000">
            <a:off x="10117406" y="-1612065"/>
            <a:ext cx="302141" cy="3649136"/>
          </a:xfrm>
          <a:prstGeom prst="rect">
            <a:avLst/>
          </a:prstGeom>
        </p:spPr>
      </p:pic>
      <p:cxnSp>
        <p:nvCxnSpPr>
          <p:cNvPr id="19" name="MH_Other_1">
            <a:extLst>
              <a:ext uri="{FF2B5EF4-FFF2-40B4-BE49-F238E27FC236}">
                <a16:creationId xmlns:a16="http://schemas.microsoft.com/office/drawing/2014/main" id="{7D9FB394-970A-4727-A957-DA9FDE75AE57}"/>
              </a:ext>
            </a:extLst>
          </p:cNvPr>
          <p:cNvCxnSpPr>
            <a:cxnSpLocks/>
          </p:cNvCxnSpPr>
          <p:nvPr>
            <p:custDataLst>
              <p:tags r:id="rId3"/>
            </p:custDataLst>
          </p:nvPr>
        </p:nvCxnSpPr>
        <p:spPr bwMode="auto">
          <a:xfrm>
            <a:off x="6197200" y="3077633"/>
            <a:ext cx="5720752" cy="0"/>
          </a:xfrm>
          <a:prstGeom prst="line">
            <a:avLst/>
          </a:prstGeom>
          <a:solidFill>
            <a:schemeClr val="accent1"/>
          </a:solidFill>
          <a:ln w="12700" cap="flat" cmpd="sng" algn="ctr">
            <a:solidFill>
              <a:schemeClr val="accent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a:extLst>
              <a:ext uri="{FF2B5EF4-FFF2-40B4-BE49-F238E27FC236}">
                <a16:creationId xmlns:a16="http://schemas.microsoft.com/office/drawing/2014/main" id="{54EA97A3-A031-405E-818C-0A5702455D62}"/>
              </a:ext>
            </a:extLst>
          </p:cNvPr>
          <p:cNvSpPr/>
          <p:nvPr/>
        </p:nvSpPr>
        <p:spPr>
          <a:xfrm>
            <a:off x="6061713" y="3449076"/>
            <a:ext cx="5715491" cy="2390141"/>
          </a:xfrm>
          <a:prstGeom prst="rect">
            <a:avLst/>
          </a:prstGeom>
          <a:solidFill>
            <a:schemeClr val="accent5">
              <a:lumMod val="20000"/>
              <a:lumOff val="80000"/>
            </a:schemeClr>
          </a:solidFill>
        </p:spPr>
        <p:txBody>
          <a:bodyPr wrap="square">
            <a:spAutoFit/>
          </a:bodyPr>
          <a:lstStyle/>
          <a:p>
            <a:pPr lvl="0" algn="just"/>
            <a:r>
              <a:rPr lang="en-US" sz="3733" b="1">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rPr>
              <a:t>Các cây đậu khi mọc đều hướng về phía có ánh sáng. Thân cây nghiêng hẳn về phía có ánh sáng.</a:t>
            </a:r>
            <a:endParaRPr lang="zh-CN" altLang="en-US" sz="3733" b="1" dirty="0">
              <a:solidFill>
                <a:srgbClr val="002060"/>
              </a:solidFill>
              <a:latin typeface="Times New Roman" panose="02020603050405020304" pitchFamily="18" charset="0"/>
              <a:ea typeface="思源黑体 CN Light" panose="020B0300000000000000" pitchFamily="34" charset="-122"/>
              <a:cs typeface="Times New Roman" panose="02020603050405020304" pitchFamily="18" charset="0"/>
              <a:sym typeface="+mn-lt"/>
            </a:endParaRPr>
          </a:p>
        </p:txBody>
      </p:sp>
      <p:pic>
        <p:nvPicPr>
          <p:cNvPr id="5" name="Picture 4">
            <a:extLst>
              <a:ext uri="{FF2B5EF4-FFF2-40B4-BE49-F238E27FC236}">
                <a16:creationId xmlns:a16="http://schemas.microsoft.com/office/drawing/2014/main" id="{D3BE27C0-54BB-4B5F-8244-4109A38DA9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6903" y="1143042"/>
            <a:ext cx="4803499" cy="5475125"/>
          </a:xfrm>
          <a:prstGeom prst="rect">
            <a:avLst/>
          </a:prstGeom>
          <a:ln>
            <a:noFill/>
          </a:ln>
          <a:effectLst>
            <a:outerShdw blurRad="190500" algn="tl" rotWithShape="0">
              <a:srgbClr val="000000">
                <a:alpha val="70000"/>
              </a:srgbClr>
            </a:outerShdw>
          </a:effectLst>
        </p:spPr>
      </p:pic>
      <p:sp>
        <p:nvSpPr>
          <p:cNvPr id="23" name="TextBox 22">
            <a:extLst>
              <a:ext uri="{FF2B5EF4-FFF2-40B4-BE49-F238E27FC236}">
                <a16:creationId xmlns:a16="http://schemas.microsoft.com/office/drawing/2014/main" id="{5247866D-E8D2-4468-9A1F-F1733002C93F}"/>
              </a:ext>
            </a:extLst>
          </p:cNvPr>
          <p:cNvSpPr txBox="1"/>
          <p:nvPr/>
        </p:nvSpPr>
        <p:spPr>
          <a:xfrm>
            <a:off x="6091756" y="1199949"/>
            <a:ext cx="5655405" cy="1815690"/>
          </a:xfrm>
          <a:prstGeom prst="rect">
            <a:avLst/>
          </a:prstGeom>
          <a:noFill/>
        </p:spPr>
        <p:txBody>
          <a:bodyPr wrap="square">
            <a:spAutoFit/>
          </a:bodyPr>
          <a:lstStyle/>
          <a:p>
            <a:pPr algn="just"/>
            <a:r>
              <a:rPr lang="en-US" altLang="zh-CN" sz="3733" b="1">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rPr>
              <a:t>Em có nhận xét gì về cách mọc của những cây đậu trong hình 1?</a:t>
            </a:r>
            <a:endParaRPr lang="en-US" altLang="zh-CN" sz="3733" b="1" dirty="0">
              <a:solidFill>
                <a:schemeClr val="accent1">
                  <a:lumMod val="75000"/>
                </a:schemeClr>
              </a:solidFill>
              <a:latin typeface="Times New Roman" panose="02020603050405020304" pitchFamily="18" charset="0"/>
              <a:ea typeface="思源黑体 CN Light" panose="020B0300000000000000" pitchFamily="34" charset="-122"/>
              <a:cs typeface="Times New Roman" panose="02020603050405020304" pitchFamily="18" charset="0"/>
            </a:endParaRPr>
          </a:p>
        </p:txBody>
      </p:sp>
    </p:spTree>
    <p:extLst>
      <p:ext uri="{BB962C8B-B14F-4D97-AF65-F5344CB8AC3E}">
        <p14:creationId xmlns:p14="http://schemas.microsoft.com/office/powerpoint/2010/main" val="37968078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8"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par>
                                <p:cTn id="17" presetID="2" presetClass="entr" presetSubtype="1"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250"/>
                                        <p:tgtEl>
                                          <p:spTgt spid="11"/>
                                        </p:tgtEl>
                                      </p:cBhvr>
                                    </p:animEffect>
                                  </p:childTnLst>
                                </p:cTn>
                              </p:par>
                            </p:childTnLst>
                          </p:cTn>
                        </p:par>
                        <p:par>
                          <p:cTn id="25" fill="hold">
                            <p:stCondLst>
                              <p:cond delay="750"/>
                            </p:stCondLst>
                            <p:childTnLst>
                              <p:par>
                                <p:cTn id="26" presetID="41" presetClass="entr" presetSubtype="0" fill="hold" grpId="0" nodeType="afterEffect">
                                  <p:stCondLst>
                                    <p:cond delay="0"/>
                                  </p:stCondLst>
                                  <p:iterate type="lt">
                                    <p:tmPct val="5556"/>
                                  </p:iterate>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gtEl>
                                        <p:attrNameLst>
                                          <p:attrName>ppt_y</p:attrName>
                                        </p:attrNameLst>
                                      </p:cBhvr>
                                      <p:tavLst>
                                        <p:tav tm="0">
                                          <p:val>
                                            <p:strVal val="#ppt_y"/>
                                          </p:val>
                                        </p:tav>
                                        <p:tav tm="100000">
                                          <p:val>
                                            <p:strVal val="#ppt_y"/>
                                          </p:val>
                                        </p:tav>
                                      </p:tavLst>
                                    </p:anim>
                                    <p:anim calcmode="lin" valueType="num">
                                      <p:cBhvr>
                                        <p:cTn id="3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iterate type="lt">
                                    <p:tmPct val="10000"/>
                                  </p:iterate>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22" presetClass="entr" presetSubtype="8"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 grpId="0" animBg="1"/>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0719144215"/>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70719144215"/>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904</Words>
  <Application>Microsoft Office PowerPoint</Application>
  <PresentationFormat>Widescreen</PresentationFormat>
  <Paragraphs>145</Paragraphs>
  <Slides>36</Slides>
  <Notes>28</Notes>
  <HiddenSlides>0</HiddenSlides>
  <MMClips>10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36</vt:i4>
      </vt:variant>
    </vt:vector>
  </HeadingPairs>
  <TitlesOfParts>
    <vt:vector size="58" baseType="lpstr">
      <vt:lpstr>等线</vt:lpstr>
      <vt:lpstr>Arial</vt:lpstr>
      <vt:lpstr>Calibri</vt:lpstr>
      <vt:lpstr>Calibri Light</vt:lpstr>
      <vt:lpstr>can_NongAor</vt:lpstr>
      <vt:lpstr>Impact</vt:lpstr>
      <vt:lpstr>Microsoft YaHei</vt:lpstr>
      <vt:lpstr>SimSun</vt:lpstr>
      <vt:lpstr>华文彩云</vt:lpstr>
      <vt:lpstr>Times New Roman</vt:lpstr>
      <vt:lpstr>UTM Gradoo</vt:lpstr>
      <vt:lpstr>UTM Kabel KT</vt:lpstr>
      <vt:lpstr>UTM Showcard</vt:lpstr>
      <vt:lpstr>UVN Banh Mi</vt:lpstr>
      <vt:lpstr>UVN Nguyen Du</vt:lpstr>
      <vt:lpstr>Verdana</vt:lpstr>
      <vt:lpstr>VNI-Times</vt:lpstr>
      <vt:lpstr>字魂67号-勾玉行书</vt:lpstr>
      <vt:lpstr>思源黑体 CN Light</vt:lpstr>
      <vt:lpstr>文泉驿微米黑</vt:lpstr>
      <vt:lpstr>造字工房悦黑演示版常规体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10P200421</dc:creator>
  <cp:lastModifiedBy>10P200421</cp:lastModifiedBy>
  <cp:revision>1</cp:revision>
  <dcterms:created xsi:type="dcterms:W3CDTF">2022-03-02T09:49:11Z</dcterms:created>
  <dcterms:modified xsi:type="dcterms:W3CDTF">2022-03-02T09:49:17Z</dcterms:modified>
</cp:coreProperties>
</file>