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4" r:id="rId2"/>
    <p:sldId id="261" r:id="rId3"/>
    <p:sldId id="258" r:id="rId4"/>
    <p:sldId id="262" r:id="rId5"/>
    <p:sldId id="266" r:id="rId6"/>
    <p:sldId id="260" r:id="rId7"/>
    <p:sldId id="263" r:id="rId8"/>
    <p:sldId id="267" r:id="rId9"/>
    <p:sldId id="265" r:id="rId10"/>
    <p:sldId id="296" r:id="rId11"/>
    <p:sldId id="299" r:id="rId12"/>
    <p:sldId id="300" r:id="rId13"/>
    <p:sldId id="301" r:id="rId14"/>
    <p:sldId id="303" r:id="rId15"/>
    <p:sldId id="302" r:id="rId16"/>
    <p:sldId id="268" r:id="rId17"/>
    <p:sldId id="269" r:id="rId18"/>
    <p:sldId id="270" r:id="rId19"/>
    <p:sldId id="297" r:id="rId20"/>
    <p:sldId id="291" r:id="rId21"/>
    <p:sldId id="305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235"/>
    <a:srgbClr val="FFD571"/>
    <a:srgbClr val="30363B"/>
    <a:srgbClr val="FDBC2A"/>
    <a:srgbClr val="FF872D"/>
    <a:srgbClr val="FF4A39"/>
    <a:srgbClr val="000000"/>
    <a:srgbClr val="096B4D"/>
    <a:srgbClr val="E81E26"/>
    <a:srgbClr val="FFDC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 autoAdjust="0"/>
    <p:restoredTop sz="93968" autoAdjust="0"/>
  </p:normalViewPr>
  <p:slideViewPr>
    <p:cSldViewPr snapToGrid="0">
      <p:cViewPr varScale="1">
        <p:scale>
          <a:sx n="47" d="100"/>
          <a:sy n="47" d="100"/>
        </p:scale>
        <p:origin x="48" y="13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14571D-1986-4C57-AF0A-53B8E102B36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185A33BD-12D6-4C8E-BAEA-8FE4DBCC1A31}">
      <dgm:prSet custT="1"/>
      <dgm:spPr/>
      <dgm:t>
        <a:bodyPr/>
        <a:lstStyle/>
        <a:p>
          <a:pPr algn="l"/>
          <a:r>
            <a:rPr lang="nl-NL" sz="2400" b="1" dirty="0" smtClean="0">
              <a:solidFill>
                <a:srgbClr val="15195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- Biết thực hiện phép nhân hai phân số</a:t>
          </a:r>
          <a:endParaRPr lang="zh-CN" sz="2400" b="1" dirty="0"/>
        </a:p>
      </dgm:t>
    </dgm:pt>
    <dgm:pt modelId="{283E9114-09E3-433E-AD7A-E99C31CCFFF9}" type="parTrans" cxnId="{7AD50C64-F6FE-42D7-BB51-6544CCEF554A}">
      <dgm:prSet/>
      <dgm:spPr/>
      <dgm:t>
        <a:bodyPr/>
        <a:lstStyle/>
        <a:p>
          <a:pPr algn="ctr"/>
          <a:endParaRPr lang="zh-CN" altLang="en-US"/>
        </a:p>
      </dgm:t>
    </dgm:pt>
    <dgm:pt modelId="{596EE005-FF3F-46BB-92C3-45D7E8E06196}" type="sibTrans" cxnId="{7AD50C64-F6FE-42D7-BB51-6544CCEF554A}">
      <dgm:prSet/>
      <dgm:spPr/>
      <dgm:t>
        <a:bodyPr/>
        <a:lstStyle/>
        <a:p>
          <a:pPr algn="ctr"/>
          <a:endParaRPr lang="zh-CN" altLang="en-US"/>
        </a:p>
      </dgm:t>
    </dgm:pt>
    <dgm:pt modelId="{06106249-2DD6-48FF-972A-5A20929E62DA}">
      <dgm:prSet custT="1"/>
      <dgm:spPr/>
      <dgm:t>
        <a:bodyPr/>
        <a:lstStyle/>
        <a:p>
          <a:pPr algn="l"/>
          <a:r>
            <a:rPr lang="nl-NL" sz="2400" b="1" dirty="0" smtClean="0">
              <a:solidFill>
                <a:srgbClr val="15195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- Thực hiện được phép nhân hai phân số</a:t>
          </a:r>
          <a:endParaRPr lang="zh-CN" sz="2400" b="1" dirty="0"/>
        </a:p>
      </dgm:t>
    </dgm:pt>
    <dgm:pt modelId="{1D53A85E-88E5-4FDC-B794-1EE20694325F}" type="parTrans" cxnId="{4941186C-A718-450D-8505-57700817B7EA}">
      <dgm:prSet/>
      <dgm:spPr/>
      <dgm:t>
        <a:bodyPr/>
        <a:lstStyle/>
        <a:p>
          <a:pPr algn="ctr"/>
          <a:endParaRPr lang="zh-CN" altLang="en-US"/>
        </a:p>
      </dgm:t>
    </dgm:pt>
    <dgm:pt modelId="{CE92A32A-1A93-4387-9FE0-CABD5AB6EC4C}" type="sibTrans" cxnId="{4941186C-A718-450D-8505-57700817B7EA}">
      <dgm:prSet/>
      <dgm:spPr/>
      <dgm:t>
        <a:bodyPr/>
        <a:lstStyle/>
        <a:p>
          <a:pPr algn="ctr"/>
          <a:endParaRPr lang="zh-CN" altLang="en-US"/>
        </a:p>
      </dgm:t>
    </dgm:pt>
    <dgm:pt modelId="{2E7648FC-1453-44B1-9B84-1F94E96E2714}">
      <dgm:prSet custT="1"/>
      <dgm:spPr/>
      <dgm:t>
        <a:bodyPr/>
        <a:lstStyle/>
        <a:p>
          <a:pPr algn="l"/>
          <a:r>
            <a:rPr lang="nl-NL" sz="2400" b="1" dirty="0" smtClean="0">
              <a:solidFill>
                <a:srgbClr val="15195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- Năng lực tự học, NL giải quyết vấn đề và sáng tạo, NL tư duy - lập luận logic.</a:t>
          </a:r>
          <a:endParaRPr lang="zh-CN" sz="2400" b="1" dirty="0"/>
        </a:p>
      </dgm:t>
    </dgm:pt>
    <dgm:pt modelId="{A86F47EE-8111-42F3-A8DB-3F3012EBC5D3}" type="parTrans" cxnId="{34A1CF3F-7556-49BC-B41E-0D31377DAFC7}">
      <dgm:prSet/>
      <dgm:spPr/>
      <dgm:t>
        <a:bodyPr/>
        <a:lstStyle/>
        <a:p>
          <a:pPr algn="ctr"/>
          <a:endParaRPr lang="zh-CN" altLang="en-US"/>
        </a:p>
      </dgm:t>
    </dgm:pt>
    <dgm:pt modelId="{F553C3BE-D2B8-4730-B0A5-7AAFEF549A48}" type="sibTrans" cxnId="{34A1CF3F-7556-49BC-B41E-0D31377DAFC7}">
      <dgm:prSet/>
      <dgm:spPr/>
      <dgm:t>
        <a:bodyPr/>
        <a:lstStyle/>
        <a:p>
          <a:pPr algn="ctr"/>
          <a:endParaRPr lang="zh-CN" altLang="en-US"/>
        </a:p>
      </dgm:t>
    </dgm:pt>
    <dgm:pt modelId="{D08F8884-ACDF-4E58-8156-4330ECA40669}">
      <dgm:prSet custT="1"/>
      <dgm:spPr/>
      <dgm:t>
        <a:bodyPr/>
        <a:lstStyle/>
        <a:p>
          <a:pPr algn="l"/>
          <a:r>
            <a:rPr lang="nl-NL" sz="2400" b="1" dirty="0" smtClean="0">
              <a:solidFill>
                <a:srgbClr val="15195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- Vận dụng làm các bài tập liên quan</a:t>
          </a:r>
          <a:endParaRPr lang="vi-VN" sz="2400" b="1" dirty="0">
            <a:solidFill>
              <a:srgbClr val="15195F"/>
            </a:solidFill>
            <a:effectLst/>
            <a:latin typeface="Arial" panose="020B0604020202020204" pitchFamily="34" charset="0"/>
            <a:ea typeface="Times New Roman" panose="02020603050405020304" pitchFamily="18" charset="0"/>
            <a:cs typeface="Arial" panose="020B0604020202020204" pitchFamily="34" charset="0"/>
          </a:endParaRPr>
        </a:p>
      </dgm:t>
    </dgm:pt>
    <dgm:pt modelId="{27719C27-FA2A-400E-B428-149CC2123D7A}" type="parTrans" cxnId="{932FD9C2-20CC-474D-9D66-4AB692393EA4}">
      <dgm:prSet/>
      <dgm:spPr/>
      <dgm:t>
        <a:bodyPr/>
        <a:lstStyle/>
        <a:p>
          <a:endParaRPr lang="en-US"/>
        </a:p>
      </dgm:t>
    </dgm:pt>
    <dgm:pt modelId="{8D4E8AF5-EADF-4210-9815-C4BA5CEAD077}" type="sibTrans" cxnId="{932FD9C2-20CC-474D-9D66-4AB692393EA4}">
      <dgm:prSet/>
      <dgm:spPr/>
      <dgm:t>
        <a:bodyPr/>
        <a:lstStyle/>
        <a:p>
          <a:endParaRPr lang="en-US"/>
        </a:p>
      </dgm:t>
    </dgm:pt>
    <dgm:pt modelId="{39EA0BDD-77EA-44BE-95B6-6CEFFE288AF4}" type="pres">
      <dgm:prSet presAssocID="{7814571D-1986-4C57-AF0A-53B8E102B36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27C2BD7-6689-42D4-AB9C-1DEBAB8DFE1B}" type="pres">
      <dgm:prSet presAssocID="{185A33BD-12D6-4C8E-BAEA-8FE4DBCC1A31}" presName="parentText" presStyleLbl="node1" presStyleIdx="0" presStyleCnt="4" custLinFactNeighborX="-3821" custLinFactNeighborY="-5652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1A1CD4-2DB6-455F-A8D6-616EC5629DE2}" type="pres">
      <dgm:prSet presAssocID="{596EE005-FF3F-46BB-92C3-45D7E8E06196}" presName="spacer" presStyleCnt="0"/>
      <dgm:spPr/>
    </dgm:pt>
    <dgm:pt modelId="{CB8F19F0-1C17-4188-BAAA-FE1C7CC9002D}" type="pres">
      <dgm:prSet presAssocID="{06106249-2DD6-48FF-972A-5A20929E62D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A9BA9FF-26DA-4AEC-AEBC-A6B51D7F6EDA}" type="pres">
      <dgm:prSet presAssocID="{CE92A32A-1A93-4387-9FE0-CABD5AB6EC4C}" presName="spacer" presStyleCnt="0"/>
      <dgm:spPr/>
    </dgm:pt>
    <dgm:pt modelId="{89816F3E-B5C2-4400-8A7C-CF0293DAC26F}" type="pres">
      <dgm:prSet presAssocID="{D08F8884-ACDF-4E58-8156-4330ECA40669}" presName="parentText" presStyleLbl="node1" presStyleIdx="2" presStyleCnt="4" custLinFactNeighborX="-538" custLinFactNeighborY="-2309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D4C754-385B-4F7C-ADC8-5D8C3BCB5D64}" type="pres">
      <dgm:prSet presAssocID="{8D4E8AF5-EADF-4210-9815-C4BA5CEAD077}" presName="spacer" presStyleCnt="0"/>
      <dgm:spPr/>
    </dgm:pt>
    <dgm:pt modelId="{BCB31C73-C541-4818-BF58-9128D0319B49}" type="pres">
      <dgm:prSet presAssocID="{2E7648FC-1453-44B1-9B84-1F94E96E271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ADD838D-3C83-45D7-80C1-DD7586BB1BB7}" type="presOf" srcId="{06106249-2DD6-48FF-972A-5A20929E62DA}" destId="{CB8F19F0-1C17-4188-BAAA-FE1C7CC9002D}" srcOrd="0" destOrd="0" presId="urn:microsoft.com/office/officeart/2005/8/layout/vList2"/>
    <dgm:cxn modelId="{19DFF61F-BAAB-4454-89C4-C4A8B669D47C}" type="presOf" srcId="{185A33BD-12D6-4C8E-BAEA-8FE4DBCC1A31}" destId="{C27C2BD7-6689-42D4-AB9C-1DEBAB8DFE1B}" srcOrd="0" destOrd="0" presId="urn:microsoft.com/office/officeart/2005/8/layout/vList2"/>
    <dgm:cxn modelId="{34A1CF3F-7556-49BC-B41E-0D31377DAFC7}" srcId="{7814571D-1986-4C57-AF0A-53B8E102B36F}" destId="{2E7648FC-1453-44B1-9B84-1F94E96E2714}" srcOrd="3" destOrd="0" parTransId="{A86F47EE-8111-42F3-A8DB-3F3012EBC5D3}" sibTransId="{F553C3BE-D2B8-4730-B0A5-7AAFEF549A48}"/>
    <dgm:cxn modelId="{7AD50C64-F6FE-42D7-BB51-6544CCEF554A}" srcId="{7814571D-1986-4C57-AF0A-53B8E102B36F}" destId="{185A33BD-12D6-4C8E-BAEA-8FE4DBCC1A31}" srcOrd="0" destOrd="0" parTransId="{283E9114-09E3-433E-AD7A-E99C31CCFFF9}" sibTransId="{596EE005-FF3F-46BB-92C3-45D7E8E06196}"/>
    <dgm:cxn modelId="{932FD9C2-20CC-474D-9D66-4AB692393EA4}" srcId="{7814571D-1986-4C57-AF0A-53B8E102B36F}" destId="{D08F8884-ACDF-4E58-8156-4330ECA40669}" srcOrd="2" destOrd="0" parTransId="{27719C27-FA2A-400E-B428-149CC2123D7A}" sibTransId="{8D4E8AF5-EADF-4210-9815-C4BA5CEAD077}"/>
    <dgm:cxn modelId="{1DCD5D16-EFE3-4F72-8AA9-B5ADCB669A32}" type="presOf" srcId="{2E7648FC-1453-44B1-9B84-1F94E96E2714}" destId="{BCB31C73-C541-4818-BF58-9128D0319B49}" srcOrd="0" destOrd="0" presId="urn:microsoft.com/office/officeart/2005/8/layout/vList2"/>
    <dgm:cxn modelId="{A841C35C-A065-4A9E-B9E3-4AD5F227375E}" type="presOf" srcId="{D08F8884-ACDF-4E58-8156-4330ECA40669}" destId="{89816F3E-B5C2-4400-8A7C-CF0293DAC26F}" srcOrd="0" destOrd="0" presId="urn:microsoft.com/office/officeart/2005/8/layout/vList2"/>
    <dgm:cxn modelId="{14B990D5-1B85-4AE5-BC93-667DDE56CE75}" type="presOf" srcId="{7814571D-1986-4C57-AF0A-53B8E102B36F}" destId="{39EA0BDD-77EA-44BE-95B6-6CEFFE288AF4}" srcOrd="0" destOrd="0" presId="urn:microsoft.com/office/officeart/2005/8/layout/vList2"/>
    <dgm:cxn modelId="{4941186C-A718-450D-8505-57700817B7EA}" srcId="{7814571D-1986-4C57-AF0A-53B8E102B36F}" destId="{06106249-2DD6-48FF-972A-5A20929E62DA}" srcOrd="1" destOrd="0" parTransId="{1D53A85E-88E5-4FDC-B794-1EE20694325F}" sibTransId="{CE92A32A-1A93-4387-9FE0-CABD5AB6EC4C}"/>
    <dgm:cxn modelId="{068C21AB-AF53-4241-A1F2-D1AA62339D20}" type="presParOf" srcId="{39EA0BDD-77EA-44BE-95B6-6CEFFE288AF4}" destId="{C27C2BD7-6689-42D4-AB9C-1DEBAB8DFE1B}" srcOrd="0" destOrd="0" presId="urn:microsoft.com/office/officeart/2005/8/layout/vList2"/>
    <dgm:cxn modelId="{07C41C34-B739-432F-9F84-A7CACB1C2692}" type="presParOf" srcId="{39EA0BDD-77EA-44BE-95B6-6CEFFE288AF4}" destId="{D91A1CD4-2DB6-455F-A8D6-616EC5629DE2}" srcOrd="1" destOrd="0" presId="urn:microsoft.com/office/officeart/2005/8/layout/vList2"/>
    <dgm:cxn modelId="{3F931755-8A5B-4E4A-9074-59BC6587A1B6}" type="presParOf" srcId="{39EA0BDD-77EA-44BE-95B6-6CEFFE288AF4}" destId="{CB8F19F0-1C17-4188-BAAA-FE1C7CC9002D}" srcOrd="2" destOrd="0" presId="urn:microsoft.com/office/officeart/2005/8/layout/vList2"/>
    <dgm:cxn modelId="{4E4E868B-1F0D-4795-B2FF-2D1E48F80999}" type="presParOf" srcId="{39EA0BDD-77EA-44BE-95B6-6CEFFE288AF4}" destId="{8A9BA9FF-26DA-4AEC-AEBC-A6B51D7F6EDA}" srcOrd="3" destOrd="0" presId="urn:microsoft.com/office/officeart/2005/8/layout/vList2"/>
    <dgm:cxn modelId="{D9BE46A5-F9D8-4DB4-8D0D-7D65B29C2A5E}" type="presParOf" srcId="{39EA0BDD-77EA-44BE-95B6-6CEFFE288AF4}" destId="{89816F3E-B5C2-4400-8A7C-CF0293DAC26F}" srcOrd="4" destOrd="0" presId="urn:microsoft.com/office/officeart/2005/8/layout/vList2"/>
    <dgm:cxn modelId="{2C203A72-094B-4985-B80B-334CEEE9975A}" type="presParOf" srcId="{39EA0BDD-77EA-44BE-95B6-6CEFFE288AF4}" destId="{1ED4C754-385B-4F7C-ADC8-5D8C3BCB5D64}" srcOrd="5" destOrd="0" presId="urn:microsoft.com/office/officeart/2005/8/layout/vList2"/>
    <dgm:cxn modelId="{480C1974-0EBC-4962-AD66-037A61B6F07D}" type="presParOf" srcId="{39EA0BDD-77EA-44BE-95B6-6CEFFE288AF4}" destId="{BCB31C73-C541-4818-BF58-9128D0319B49}" srcOrd="6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C2BD7-6689-42D4-AB9C-1DEBAB8DFE1B}">
      <dsp:nvSpPr>
        <dsp:cNvPr id="0" name=""/>
        <dsp:cNvSpPr/>
      </dsp:nvSpPr>
      <dsp:spPr>
        <a:xfrm>
          <a:off x="0" y="0"/>
          <a:ext cx="7203665" cy="8148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dirty="0" smtClean="0">
              <a:solidFill>
                <a:srgbClr val="15195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- Biết thực hiện phép nhân hai phân số</a:t>
          </a:r>
          <a:endParaRPr lang="zh-CN" sz="2400" b="1" kern="1200" dirty="0"/>
        </a:p>
      </dsp:txBody>
      <dsp:txXfrm>
        <a:off x="39780" y="39780"/>
        <a:ext cx="7124105" cy="735330"/>
      </dsp:txXfrm>
    </dsp:sp>
    <dsp:sp modelId="{CB8F19F0-1C17-4188-BAAA-FE1C7CC9002D}">
      <dsp:nvSpPr>
        <dsp:cNvPr id="0" name=""/>
        <dsp:cNvSpPr/>
      </dsp:nvSpPr>
      <dsp:spPr>
        <a:xfrm>
          <a:off x="0" y="828812"/>
          <a:ext cx="7203665" cy="81489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dirty="0" smtClean="0">
              <a:solidFill>
                <a:srgbClr val="15195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- Thực hiện được phép nhân hai phân số</a:t>
          </a:r>
          <a:endParaRPr lang="zh-CN" sz="2400" b="1" kern="1200" dirty="0"/>
        </a:p>
      </dsp:txBody>
      <dsp:txXfrm>
        <a:off x="39780" y="868592"/>
        <a:ext cx="7124105" cy="735330"/>
      </dsp:txXfrm>
    </dsp:sp>
    <dsp:sp modelId="{89816F3E-B5C2-4400-8A7C-CF0293DAC26F}">
      <dsp:nvSpPr>
        <dsp:cNvPr id="0" name=""/>
        <dsp:cNvSpPr/>
      </dsp:nvSpPr>
      <dsp:spPr>
        <a:xfrm>
          <a:off x="0" y="1653382"/>
          <a:ext cx="7203665" cy="81489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dirty="0" smtClean="0">
              <a:solidFill>
                <a:srgbClr val="15195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- Vận dụng làm các bài tập liên quan</a:t>
          </a:r>
          <a:endParaRPr lang="vi-VN" sz="2400" b="1" kern="1200" dirty="0">
            <a:solidFill>
              <a:srgbClr val="15195F"/>
            </a:solidFill>
            <a:effectLst/>
            <a:latin typeface="Arial" panose="020B0604020202020204" pitchFamily="34" charset="0"/>
            <a:ea typeface="Times New Roman" panose="02020603050405020304" pitchFamily="18" charset="0"/>
            <a:cs typeface="Arial" panose="020B0604020202020204" pitchFamily="34" charset="0"/>
          </a:endParaRPr>
        </a:p>
      </dsp:txBody>
      <dsp:txXfrm>
        <a:off x="39780" y="1693162"/>
        <a:ext cx="7124105" cy="735330"/>
      </dsp:txXfrm>
    </dsp:sp>
    <dsp:sp modelId="{BCB31C73-C541-4818-BF58-9128D0319B49}">
      <dsp:nvSpPr>
        <dsp:cNvPr id="0" name=""/>
        <dsp:cNvSpPr/>
      </dsp:nvSpPr>
      <dsp:spPr>
        <a:xfrm>
          <a:off x="0" y="2483765"/>
          <a:ext cx="7203665" cy="8148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dirty="0" smtClean="0">
              <a:solidFill>
                <a:srgbClr val="15195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- Năng lực tự học, NL giải quyết vấn đề và sáng tạo, NL tư duy - lập luận logic.</a:t>
          </a:r>
          <a:endParaRPr lang="zh-CN" sz="2400" b="1" kern="1200" dirty="0"/>
        </a:p>
      </dsp:txBody>
      <dsp:txXfrm>
        <a:off x="39780" y="2523545"/>
        <a:ext cx="7124105" cy="735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02B41-6940-4105-8402-73E7BD285E5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383CC-E65F-4BC9-BC34-87BCBB1A0B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948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383CC-E65F-4BC9-BC34-87BCBB1A0BB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930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383CC-E65F-4BC9-BC34-87BCBB1A0BB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194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383CC-E65F-4BC9-BC34-87BCBB1A0BB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812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383CC-E65F-4BC9-BC34-87BCBB1A0BB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173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383CC-E65F-4BC9-BC34-87BCBB1A0BB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41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383CC-E65F-4BC9-BC34-87BCBB1A0BB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850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383CC-E65F-4BC9-BC34-87BCBB1A0BB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253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383CC-E65F-4BC9-BC34-87BCBB1A0BB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647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383CC-E65F-4BC9-BC34-87BCBB1A0BB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668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383CC-E65F-4BC9-BC34-87BCBB1A0BB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196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383CC-E65F-4BC9-BC34-87BCBB1A0BB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518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383CC-E65F-4BC9-BC34-87BCBB1A0BB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480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383CC-E65F-4BC9-BC34-87BCBB1A0BB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120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383CC-E65F-4BC9-BC34-87BCBB1A0BB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03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383CC-E65F-4BC9-BC34-87BCBB1A0BB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129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383CC-E65F-4BC9-BC34-87BCBB1A0BB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135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58A7BD-2371-485D-92F7-43E554E84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C99597-2FED-498D-9DB8-C24A2D989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4528C5-0DDD-4A46-8664-9D975448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7B3C-2735-4666-A9FE-D058FE38198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363C77-5E75-4373-8009-A89223235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A54327-3C84-4A24-831A-2763F03CD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B4A-C4D1-4039-9624-6A8E153165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210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2A0B2F-4A16-423C-9C41-1D0FC0A0C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B2105D-5838-40E9-9BB6-506EFEB36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018098-34B5-4BBC-BD5C-655ECEE24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7B3C-2735-4666-A9FE-D058FE38198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0E912F-68AD-491F-A113-24393F00E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8AC6E0-1D18-4DEE-8652-17A56A7C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B4A-C4D1-4039-9624-6A8E153165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240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2F72AE-92BB-4F9B-B99B-99E21F9FBC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A1776B0-0609-4661-B5F2-04FB78B8F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4304F7-8D69-42AE-917B-915CA71C7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7B3C-2735-4666-A9FE-D058FE38198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FFA9FC-0E10-45C3-B5AE-6DE2EACAF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6C3F52-5053-4E15-B138-0C7E980F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B4A-C4D1-4039-9624-6A8E153165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286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BC8D11-E663-4639-9251-3C57124C0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9244" y="1825625"/>
            <a:ext cx="4637690" cy="3881492"/>
          </a:xfr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rgbClr val="30363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lnSpc>
                <a:spcPct val="150000"/>
              </a:lnSpc>
              <a:buNone/>
              <a:defRPr sz="2400">
                <a:solidFill>
                  <a:srgbClr val="30363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914400" indent="0">
              <a:lnSpc>
                <a:spcPct val="150000"/>
              </a:lnSpc>
              <a:buNone/>
              <a:defRPr sz="2400">
                <a:solidFill>
                  <a:srgbClr val="30363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371600" indent="0">
              <a:lnSpc>
                <a:spcPct val="150000"/>
              </a:lnSpc>
              <a:buNone/>
              <a:defRPr sz="2400">
                <a:solidFill>
                  <a:srgbClr val="30363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1828800" indent="0">
              <a:lnSpc>
                <a:spcPct val="150000"/>
              </a:lnSpc>
              <a:buNone/>
              <a:defRPr sz="2400">
                <a:solidFill>
                  <a:srgbClr val="30363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9D5C7E-7C75-4C48-BFE6-A6350EE9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7B3C-2735-4666-A9FE-D058FE38198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FDCA57-58B7-4900-8A4B-D3ED473D0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8D3093-00DC-44D1-B45F-856BC4276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B4A-C4D1-4039-9624-6A8E1531652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CCD609C4-9C71-47D9-8386-6EC2170874AC}"/>
              </a:ext>
            </a:extLst>
          </p:cNvPr>
          <p:cNvSpPr/>
          <p:nvPr userDrawn="1"/>
        </p:nvSpPr>
        <p:spPr>
          <a:xfrm>
            <a:off x="1" y="330920"/>
            <a:ext cx="10147738" cy="1051035"/>
          </a:xfrm>
          <a:prstGeom prst="roundRect">
            <a:avLst>
              <a:gd name="adj" fmla="val 0"/>
            </a:avLst>
          </a:prstGeom>
          <a:solidFill>
            <a:srgbClr val="303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151C778-AD9F-48A1-A154-61FE40E11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52" y="212725"/>
            <a:ext cx="9714186" cy="1325563"/>
          </a:xfrm>
        </p:spPr>
        <p:txBody>
          <a:bodyPr/>
          <a:lstStyle>
            <a:lvl1pPr>
              <a:defRPr b="1">
                <a:ln>
                  <a:noFill/>
                </a:ln>
                <a:solidFill>
                  <a:srgbClr val="FFD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CC597FC-DB8B-40F2-91C5-15762588EC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469" y="0"/>
            <a:ext cx="2566931" cy="188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02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810B5E9-7442-4172-8F9F-52BCC175F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9616572">
            <a:off x="692888" y="15555"/>
            <a:ext cx="3998570" cy="5455278"/>
          </a:xfrm>
          <a:prstGeom prst="rect">
            <a:avLst/>
          </a:prstGeom>
        </p:spPr>
      </p:pic>
      <p:grpSp>
        <p:nvGrpSpPr>
          <p:cNvPr id="16" name="Group 4">
            <a:extLst>
              <a:ext uri="{FF2B5EF4-FFF2-40B4-BE49-F238E27FC236}">
                <a16:creationId xmlns:a16="http://schemas.microsoft.com/office/drawing/2014/main" id="{F9AEFC65-852A-4EB9-AEEE-4D09975942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75" y="5554667"/>
            <a:ext cx="12195175" cy="1328738"/>
            <a:chOff x="-2" y="3499"/>
            <a:chExt cx="7682" cy="837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23542AEB-FC10-4F2D-917B-3D88E0C3F03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3499"/>
              <a:ext cx="7680" cy="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C14A3A97-F140-4FB9-AED5-6CBCD45F6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" y="3500"/>
              <a:ext cx="7680" cy="835"/>
            </a:xfrm>
            <a:prstGeom prst="rect">
              <a:avLst/>
            </a:prstGeom>
            <a:solidFill>
              <a:srgbClr val="3036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C7BF98F-FB13-49CF-BEF6-7705121AE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" y="3499"/>
              <a:ext cx="3274" cy="325"/>
            </a:xfrm>
            <a:custGeom>
              <a:avLst/>
              <a:gdLst>
                <a:gd name="T0" fmla="*/ 0 w 3274"/>
                <a:gd name="T1" fmla="*/ 0 h 324"/>
                <a:gd name="T2" fmla="*/ 3274 w 3274"/>
                <a:gd name="T3" fmla="*/ 0 h 324"/>
                <a:gd name="T4" fmla="*/ 2989 w 3274"/>
                <a:gd name="T5" fmla="*/ 324 h 324"/>
                <a:gd name="T6" fmla="*/ 0 w 3274"/>
                <a:gd name="T7" fmla="*/ 324 h 324"/>
                <a:gd name="T8" fmla="*/ 0 w 3274"/>
                <a:gd name="T9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4" h="324">
                  <a:moveTo>
                    <a:pt x="0" y="0"/>
                  </a:moveTo>
                  <a:lnTo>
                    <a:pt x="3274" y="0"/>
                  </a:lnTo>
                  <a:lnTo>
                    <a:pt x="2989" y="324"/>
                  </a:lnTo>
                  <a:lnTo>
                    <a:pt x="0" y="3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87F7C77E-5994-4F5A-9F09-B471E9431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499"/>
              <a:ext cx="3254" cy="325"/>
            </a:xfrm>
            <a:custGeom>
              <a:avLst/>
              <a:gdLst>
                <a:gd name="T0" fmla="*/ 3254 w 3254"/>
                <a:gd name="T1" fmla="*/ 0 h 324"/>
                <a:gd name="T2" fmla="*/ 3254 w 3254"/>
                <a:gd name="T3" fmla="*/ 324 h 324"/>
                <a:gd name="T4" fmla="*/ 285 w 3254"/>
                <a:gd name="T5" fmla="*/ 324 h 324"/>
                <a:gd name="T6" fmla="*/ 0 w 3254"/>
                <a:gd name="T7" fmla="*/ 0 h 324"/>
                <a:gd name="T8" fmla="*/ 3254 w 3254"/>
                <a:gd name="T9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54" h="324">
                  <a:moveTo>
                    <a:pt x="3254" y="0"/>
                  </a:moveTo>
                  <a:lnTo>
                    <a:pt x="3254" y="324"/>
                  </a:lnTo>
                  <a:lnTo>
                    <a:pt x="285" y="324"/>
                  </a:lnTo>
                  <a:lnTo>
                    <a:pt x="0" y="0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B2D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57BA7AB3-6FC2-4819-88D0-DF5191AF7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" y="3500"/>
              <a:ext cx="3274" cy="324"/>
            </a:xfrm>
            <a:custGeom>
              <a:avLst/>
              <a:gdLst>
                <a:gd name="T0" fmla="*/ 2989 w 3274"/>
                <a:gd name="T1" fmla="*/ 324 h 324"/>
                <a:gd name="T2" fmla="*/ 3274 w 3274"/>
                <a:gd name="T3" fmla="*/ 0 h 324"/>
                <a:gd name="T4" fmla="*/ 3165 w 3274"/>
                <a:gd name="T5" fmla="*/ 0 h 324"/>
                <a:gd name="T6" fmla="*/ 2924 w 3274"/>
                <a:gd name="T7" fmla="*/ 274 h 324"/>
                <a:gd name="T8" fmla="*/ 0 w 3274"/>
                <a:gd name="T9" fmla="*/ 274 h 324"/>
                <a:gd name="T10" fmla="*/ 0 w 3274"/>
                <a:gd name="T11" fmla="*/ 324 h 324"/>
                <a:gd name="T12" fmla="*/ 2989 w 3274"/>
                <a:gd name="T13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74" h="324">
                  <a:moveTo>
                    <a:pt x="2989" y="324"/>
                  </a:moveTo>
                  <a:lnTo>
                    <a:pt x="3274" y="0"/>
                  </a:lnTo>
                  <a:lnTo>
                    <a:pt x="3165" y="0"/>
                  </a:lnTo>
                  <a:lnTo>
                    <a:pt x="2924" y="274"/>
                  </a:lnTo>
                  <a:lnTo>
                    <a:pt x="0" y="274"/>
                  </a:lnTo>
                  <a:lnTo>
                    <a:pt x="0" y="324"/>
                  </a:lnTo>
                  <a:lnTo>
                    <a:pt x="2989" y="3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FE294AD3-F6E3-4E84-8410-624F6C636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" y="3500"/>
              <a:ext cx="3252" cy="324"/>
            </a:xfrm>
            <a:custGeom>
              <a:avLst/>
              <a:gdLst>
                <a:gd name="T0" fmla="*/ 284 w 3252"/>
                <a:gd name="T1" fmla="*/ 324 h 324"/>
                <a:gd name="T2" fmla="*/ 0 w 3252"/>
                <a:gd name="T3" fmla="*/ 0 h 324"/>
                <a:gd name="T4" fmla="*/ 108 w 3252"/>
                <a:gd name="T5" fmla="*/ 0 h 324"/>
                <a:gd name="T6" fmla="*/ 350 w 3252"/>
                <a:gd name="T7" fmla="*/ 274 h 324"/>
                <a:gd name="T8" fmla="*/ 3252 w 3252"/>
                <a:gd name="T9" fmla="*/ 274 h 324"/>
                <a:gd name="T10" fmla="*/ 3252 w 3252"/>
                <a:gd name="T11" fmla="*/ 324 h 324"/>
                <a:gd name="T12" fmla="*/ 284 w 3252"/>
                <a:gd name="T13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52" h="324">
                  <a:moveTo>
                    <a:pt x="284" y="324"/>
                  </a:moveTo>
                  <a:lnTo>
                    <a:pt x="0" y="0"/>
                  </a:lnTo>
                  <a:lnTo>
                    <a:pt x="108" y="0"/>
                  </a:lnTo>
                  <a:lnTo>
                    <a:pt x="350" y="274"/>
                  </a:lnTo>
                  <a:lnTo>
                    <a:pt x="3252" y="274"/>
                  </a:lnTo>
                  <a:lnTo>
                    <a:pt x="3252" y="324"/>
                  </a:lnTo>
                  <a:lnTo>
                    <a:pt x="284" y="3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AAA9D340-C07E-4F41-BCF0-DA7C2343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66" y="2939444"/>
            <a:ext cx="11338472" cy="1089792"/>
          </a:xfrm>
        </p:spPr>
        <p:txBody>
          <a:bodyPr anchor="b">
            <a:noAutofit/>
          </a:bodyPr>
          <a:lstStyle>
            <a:lvl1pPr algn="ctr">
              <a:defRPr sz="6600">
                <a:solidFill>
                  <a:srgbClr val="3036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26259B-2908-4A09-834C-34407607D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7B3C-2735-4666-A9FE-D058FE38198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1958BF-9FA3-4738-8655-2ACF440B6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4331E1-CDA2-4731-A8A6-3D51F1E2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B4A-C4D1-4039-9624-6A8E1531652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6FF7D73-9466-417C-8582-CEBF542D1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6174" y="1968222"/>
            <a:ext cx="6177456" cy="774973"/>
          </a:xfrm>
        </p:spPr>
        <p:txBody>
          <a:bodyPr>
            <a:normAutofit/>
          </a:bodyPr>
          <a:lstStyle>
            <a:lvl1pPr marL="0" indent="0" algn="ctr">
              <a:buNone/>
              <a:defRPr sz="4000" b="1" spc="0">
                <a:solidFill>
                  <a:srgbClr val="30363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F4C3811-02D5-4520-AD1D-A147370307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000" y="3409301"/>
            <a:ext cx="2137738" cy="33121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80E612C-5F09-4227-A0F7-2CFFF17006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3565722">
            <a:off x="8463815" y="1649214"/>
            <a:ext cx="1081888" cy="109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89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AC5B1C-4AED-4CAA-A906-AC20CDF00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E52AD2-B2AA-408B-91D7-2CC236A03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32DBF4-1357-4BCD-9948-47C4A75B3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8DBBFF-3A88-46C7-B799-87ED791EB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7B3C-2735-4666-A9FE-D058FE38198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673E3B-7F74-4FDF-BA20-9B4F95AFA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AE8BD-BB1C-4387-8F71-A7180B8DE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B4A-C4D1-4039-9624-6A8E153165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912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8358E3-C225-4554-A7E8-2F3240934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B2EB51-4A91-4DC8-A5DF-A6808EDFA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1A72C07-F856-46E9-AED9-4FE5EB9C1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214D5-003B-4101-BF1A-24E1A3FFFB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DBD25D-111D-4E1E-BB4A-98187E66A4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7611E14-0A3C-4866-8371-DB87ACE8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7B3C-2735-4666-A9FE-D058FE38198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4BCC9AA-2856-4911-B2C3-22C8D918F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910AFBC-DA0F-423B-BEE6-AA32C50D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B4A-C4D1-4039-9624-6A8E153165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469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8D3687-8D01-4AC4-A865-43A250C4D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FF859A-5D21-4EF6-A8AD-2393FA2FB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7B3C-2735-4666-A9FE-D058FE38198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74C0E78-531F-4784-A04C-5FCB94FC8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822C376-2A31-4393-ADE1-154462FC1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B4A-C4D1-4039-9624-6A8E153165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688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EC53632-3715-413D-B8C1-6751BEB08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7B3C-2735-4666-A9FE-D058FE38198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23FAAB9-21F8-4468-AD27-BB313278E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9C406C-FBDF-4614-8B4E-0A8D0FF9F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B4A-C4D1-4039-9624-6A8E153165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849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CFFA35-4620-4556-B7FE-E31C5913A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B4B886-7512-43E0-9ACF-E66224297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2A43C-BF46-4491-B265-073B4D3EC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BBB6AF-6BC5-433B-AA54-06874441B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7B3C-2735-4666-A9FE-D058FE38198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6E569C-FAA0-4891-94A6-35B5F2867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17A6F4-2C2A-4B5D-AB97-8901CC17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B4A-C4D1-4039-9624-6A8E153165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309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9D85BA-2D60-47FB-8922-8E4BCD10A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15C8201-7C17-43C5-9E47-EF1D58F0F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14D2886-E89F-4DC2-8AA9-91ED2AFC2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3A80EB-278C-45FB-B129-EAAC28A11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7B3C-2735-4666-A9FE-D058FE38198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BF1326-6519-402A-98C0-DE3B785DF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04DED4-7A84-4587-A17C-EEC925772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B4A-C4D1-4039-9624-6A8E153165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796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2CD20A-7D97-404B-8451-C90521923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2FD8E8-2385-4E4A-BF47-3429FA37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86B4AE-DBC1-4FFB-AACB-7906698696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B7B3C-2735-4666-A9FE-D058FE38198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11A035-B2B2-4A0B-A946-F387655D6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918ABC-FF2E-4713-A823-1E304D4D8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07B4A-C4D1-4039-9624-6A8E1531652A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030D76B-E7CC-4FB9-BFE5-DDBE86A50153}"/>
              </a:ext>
            </a:extLst>
          </p:cNvPr>
          <p:cNvGrpSpPr/>
          <p:nvPr userDrawn="1"/>
        </p:nvGrpSpPr>
        <p:grpSpPr>
          <a:xfrm rot="21048379">
            <a:off x="-850975" y="-794471"/>
            <a:ext cx="13774491" cy="8361321"/>
            <a:chOff x="0" y="247650"/>
            <a:chExt cx="12404612" cy="8361321"/>
          </a:xfrm>
          <a:solidFill>
            <a:schemeClr val="bg1">
              <a:lumMod val="75000"/>
              <a:alpha val="20000"/>
            </a:schemeClr>
          </a:solidFill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BBD5774-D589-4B4C-A306-2CEB56D332A4}"/>
                </a:ext>
              </a:extLst>
            </p:cNvPr>
            <p:cNvSpPr/>
            <p:nvPr/>
          </p:nvSpPr>
          <p:spPr>
            <a:xfrm>
              <a:off x="0" y="247650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187C872-3231-4ED9-91F4-EBB6CC6D337F}"/>
                </a:ext>
              </a:extLst>
            </p:cNvPr>
            <p:cNvSpPr/>
            <p:nvPr/>
          </p:nvSpPr>
          <p:spPr>
            <a:xfrm>
              <a:off x="0" y="532157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34F8CDA-6301-49C7-815A-2E1F7FDE5139}"/>
                </a:ext>
              </a:extLst>
            </p:cNvPr>
            <p:cNvSpPr/>
            <p:nvPr/>
          </p:nvSpPr>
          <p:spPr>
            <a:xfrm>
              <a:off x="0" y="816664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80B8D3E-CCB7-42EC-9651-00B4D6F6467E}"/>
                </a:ext>
              </a:extLst>
            </p:cNvPr>
            <p:cNvSpPr/>
            <p:nvPr/>
          </p:nvSpPr>
          <p:spPr>
            <a:xfrm>
              <a:off x="0" y="1101171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DF0A728-B3BA-4E29-B906-14534AFFD910}"/>
                </a:ext>
              </a:extLst>
            </p:cNvPr>
            <p:cNvSpPr/>
            <p:nvPr/>
          </p:nvSpPr>
          <p:spPr>
            <a:xfrm>
              <a:off x="0" y="1385678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1DEA1A1-1159-450B-B856-3F2D0ADEA5D5}"/>
                </a:ext>
              </a:extLst>
            </p:cNvPr>
            <p:cNvSpPr/>
            <p:nvPr/>
          </p:nvSpPr>
          <p:spPr>
            <a:xfrm>
              <a:off x="0" y="1670185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E3FD58AB-0FF4-4D6E-A49F-3C7AD0FE38C5}"/>
                </a:ext>
              </a:extLst>
            </p:cNvPr>
            <p:cNvSpPr/>
            <p:nvPr/>
          </p:nvSpPr>
          <p:spPr>
            <a:xfrm>
              <a:off x="0" y="1954692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A289380-780B-452E-A411-CAD94A335B8D}"/>
                </a:ext>
              </a:extLst>
            </p:cNvPr>
            <p:cNvSpPr/>
            <p:nvPr/>
          </p:nvSpPr>
          <p:spPr>
            <a:xfrm>
              <a:off x="0" y="2239199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1C2B04A-0841-49B5-B513-6037FED72D26}"/>
                </a:ext>
              </a:extLst>
            </p:cNvPr>
            <p:cNvSpPr/>
            <p:nvPr/>
          </p:nvSpPr>
          <p:spPr>
            <a:xfrm>
              <a:off x="0" y="2523706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662CCF2F-9E70-4BC9-A157-9A3E6C075892}"/>
                </a:ext>
              </a:extLst>
            </p:cNvPr>
            <p:cNvSpPr/>
            <p:nvPr/>
          </p:nvSpPr>
          <p:spPr>
            <a:xfrm>
              <a:off x="0" y="2808213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8B5DBF56-5B54-4DD1-9F7B-6D008941D2BA}"/>
                </a:ext>
              </a:extLst>
            </p:cNvPr>
            <p:cNvSpPr/>
            <p:nvPr/>
          </p:nvSpPr>
          <p:spPr>
            <a:xfrm>
              <a:off x="0" y="3092720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22D5E92-8173-4A2F-84C6-36D2099E2AEF}"/>
                </a:ext>
              </a:extLst>
            </p:cNvPr>
            <p:cNvSpPr/>
            <p:nvPr/>
          </p:nvSpPr>
          <p:spPr>
            <a:xfrm>
              <a:off x="0" y="3377227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54204468-F93D-44CE-83F5-00C7772151F8}"/>
                </a:ext>
              </a:extLst>
            </p:cNvPr>
            <p:cNvSpPr/>
            <p:nvPr/>
          </p:nvSpPr>
          <p:spPr>
            <a:xfrm>
              <a:off x="0" y="3946241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13B09FA-C620-4BF7-8BC2-A6897A0393E5}"/>
                </a:ext>
              </a:extLst>
            </p:cNvPr>
            <p:cNvSpPr/>
            <p:nvPr/>
          </p:nvSpPr>
          <p:spPr>
            <a:xfrm>
              <a:off x="0" y="3661734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869CDCB-B43F-4763-BF16-5F0F0281EDC0}"/>
                </a:ext>
              </a:extLst>
            </p:cNvPr>
            <p:cNvSpPr/>
            <p:nvPr/>
          </p:nvSpPr>
          <p:spPr>
            <a:xfrm>
              <a:off x="0" y="4230748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FBD3AB01-2AF9-4E19-8B42-E77C016A2174}"/>
                </a:ext>
              </a:extLst>
            </p:cNvPr>
            <p:cNvSpPr/>
            <p:nvPr/>
          </p:nvSpPr>
          <p:spPr>
            <a:xfrm>
              <a:off x="0" y="4515255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32703E07-E482-440B-9ED5-521EB7BD44CB}"/>
                </a:ext>
              </a:extLst>
            </p:cNvPr>
            <p:cNvSpPr/>
            <p:nvPr/>
          </p:nvSpPr>
          <p:spPr>
            <a:xfrm>
              <a:off x="0" y="4799762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50A72C6F-ADF2-4E0C-92A3-1CA9525EC201}"/>
                </a:ext>
              </a:extLst>
            </p:cNvPr>
            <p:cNvSpPr/>
            <p:nvPr/>
          </p:nvSpPr>
          <p:spPr>
            <a:xfrm>
              <a:off x="0" y="5084269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85158073-85D0-4545-82E7-0DAFB77EA76B}"/>
                </a:ext>
              </a:extLst>
            </p:cNvPr>
            <p:cNvSpPr/>
            <p:nvPr/>
          </p:nvSpPr>
          <p:spPr>
            <a:xfrm>
              <a:off x="0" y="5368776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C86AB6F-010C-4D12-83B5-313C532C0698}"/>
                </a:ext>
              </a:extLst>
            </p:cNvPr>
            <p:cNvSpPr/>
            <p:nvPr/>
          </p:nvSpPr>
          <p:spPr>
            <a:xfrm>
              <a:off x="0" y="5653283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4E10FD52-3953-4A63-B4F4-C4C902C048FB}"/>
                </a:ext>
              </a:extLst>
            </p:cNvPr>
            <p:cNvSpPr/>
            <p:nvPr/>
          </p:nvSpPr>
          <p:spPr>
            <a:xfrm>
              <a:off x="0" y="5937790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64FED44D-0187-4AA0-9D40-FE744D84E462}"/>
                </a:ext>
              </a:extLst>
            </p:cNvPr>
            <p:cNvSpPr/>
            <p:nvPr/>
          </p:nvSpPr>
          <p:spPr>
            <a:xfrm>
              <a:off x="0" y="6222297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D1BAF4C2-1B4F-44D8-B88F-1ABF180D74CB}"/>
                </a:ext>
              </a:extLst>
            </p:cNvPr>
            <p:cNvSpPr/>
            <p:nvPr/>
          </p:nvSpPr>
          <p:spPr>
            <a:xfrm>
              <a:off x="0" y="6506806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F094115A-258C-42BB-BCB3-F0BC1A49B264}"/>
                </a:ext>
              </a:extLst>
            </p:cNvPr>
            <p:cNvSpPr/>
            <p:nvPr/>
          </p:nvSpPr>
          <p:spPr>
            <a:xfrm>
              <a:off x="38620" y="6798252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AFF2735C-1B2D-4DC2-8816-A54ED1E3228D}"/>
                </a:ext>
              </a:extLst>
            </p:cNvPr>
            <p:cNvSpPr/>
            <p:nvPr/>
          </p:nvSpPr>
          <p:spPr>
            <a:xfrm>
              <a:off x="75994" y="7052213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069155CD-3BCA-41F5-B187-8210F036D1E6}"/>
                </a:ext>
              </a:extLst>
            </p:cNvPr>
            <p:cNvSpPr/>
            <p:nvPr/>
          </p:nvSpPr>
          <p:spPr>
            <a:xfrm>
              <a:off x="75994" y="7336722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1830C321-E5BE-4492-8852-4A5EF0C917EA}"/>
                </a:ext>
              </a:extLst>
            </p:cNvPr>
            <p:cNvSpPr/>
            <p:nvPr/>
          </p:nvSpPr>
          <p:spPr>
            <a:xfrm>
              <a:off x="114614" y="7628168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36AC5E70-7EEC-4918-864E-9D51052A7FD2}"/>
                </a:ext>
              </a:extLst>
            </p:cNvPr>
            <p:cNvSpPr/>
            <p:nvPr/>
          </p:nvSpPr>
          <p:spPr>
            <a:xfrm>
              <a:off x="173992" y="7890142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F4101E39-BA2F-4DB1-8098-963E21812F9B}"/>
                </a:ext>
              </a:extLst>
            </p:cNvPr>
            <p:cNvSpPr/>
            <p:nvPr/>
          </p:nvSpPr>
          <p:spPr>
            <a:xfrm>
              <a:off x="173993" y="8174652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939301BE-571D-4EBC-A203-418C18A29341}"/>
                </a:ext>
              </a:extLst>
            </p:cNvPr>
            <p:cNvSpPr/>
            <p:nvPr/>
          </p:nvSpPr>
          <p:spPr>
            <a:xfrm>
              <a:off x="212612" y="8466096"/>
              <a:ext cx="12192000" cy="14287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639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0.png"/><Relationship Id="rId4" Type="http://schemas.openxmlformats.org/officeDocument/2006/relationships/image" Target="../media/image2.emf"/><Relationship Id="rId9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microsoft.com/office/2007/relationships/media" Target="../media/media2.wav"/><Relationship Id="rId7" Type="http://schemas.openxmlformats.org/officeDocument/2006/relationships/image" Target="../media/image3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gif"/><Relationship Id="rId12" Type="http://schemas.openxmlformats.org/officeDocument/2006/relationships/image" Target="../media/image4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3.gif"/><Relationship Id="rId11" Type="http://schemas.openxmlformats.org/officeDocument/2006/relationships/image" Target="../media/image32.gif"/><Relationship Id="rId5" Type="http://schemas.openxmlformats.org/officeDocument/2006/relationships/image" Target="../media/image30.gif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gif"/><Relationship Id="rId12" Type="http://schemas.openxmlformats.org/officeDocument/2006/relationships/image" Target="../media/image4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3.gif"/><Relationship Id="rId11" Type="http://schemas.openxmlformats.org/officeDocument/2006/relationships/image" Target="../media/image32.gif"/><Relationship Id="rId5" Type="http://schemas.openxmlformats.org/officeDocument/2006/relationships/image" Target="../media/image30.gif"/><Relationship Id="rId10" Type="http://schemas.openxmlformats.org/officeDocument/2006/relationships/image" Target="../media/image50.png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gif"/><Relationship Id="rId12" Type="http://schemas.openxmlformats.org/officeDocument/2006/relationships/image" Target="../media/image4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3.gif"/><Relationship Id="rId11" Type="http://schemas.openxmlformats.org/officeDocument/2006/relationships/image" Target="../media/image32.gif"/><Relationship Id="rId5" Type="http://schemas.openxmlformats.org/officeDocument/2006/relationships/image" Target="../media/image30.gif"/><Relationship Id="rId10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2.gif"/><Relationship Id="rId3" Type="http://schemas.microsoft.com/office/2007/relationships/media" Target="../media/media3.mp3"/><Relationship Id="rId7" Type="http://schemas.openxmlformats.org/officeDocument/2006/relationships/image" Target="../media/image33.gif"/><Relationship Id="rId12" Type="http://schemas.openxmlformats.org/officeDocument/2006/relationships/image" Target="../media/image5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gif"/><Relationship Id="rId11" Type="http://schemas.openxmlformats.org/officeDocument/2006/relationships/image" Target="../media/image54.png"/><Relationship Id="rId5" Type="http://schemas.openxmlformats.org/officeDocument/2006/relationships/audio" Target="../media/audio1.wav"/><Relationship Id="rId15" Type="http://schemas.openxmlformats.org/officeDocument/2006/relationships/image" Target="../media/image31.gif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6.jp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8.emf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8.emf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0.png"/><Relationship Id="rId4" Type="http://schemas.openxmlformats.org/officeDocument/2006/relationships/image" Target="../media/image2.emf"/><Relationship Id="rId9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4.em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8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0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7.emf"/><Relationship Id="rId9" Type="http://schemas.openxmlformats.org/officeDocument/2006/relationships/image" Target="../media/image2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em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emf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D6899738-E60E-436B-9622-2216844CB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6969">
            <a:off x="9219428" y="3423276"/>
            <a:ext cx="2467404" cy="24686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AFEB86F-E149-4C6F-84C7-D5694222D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21091">
            <a:off x="1906678" y="3105352"/>
            <a:ext cx="2483404" cy="248462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A03A9F1-A9FE-4E71-9B85-DA0384BF6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16572">
            <a:off x="518246" y="-151916"/>
            <a:ext cx="3998570" cy="5455278"/>
          </a:xfrm>
          <a:prstGeom prst="rect">
            <a:avLst/>
          </a:prstGeom>
        </p:spPr>
      </p:pic>
      <p:sp>
        <p:nvSpPr>
          <p:cNvPr id="34" name="Freeform 5">
            <a:extLst>
              <a:ext uri="{FF2B5EF4-FFF2-40B4-BE49-F238E27FC236}">
                <a16:creationId xmlns:a16="http://schemas.microsoft.com/office/drawing/2014/main" id="{91D23F5E-8663-4A25-A447-CC6C9CC523E2}"/>
              </a:ext>
            </a:extLst>
          </p:cNvPr>
          <p:cNvSpPr>
            <a:spLocks/>
          </p:cNvSpPr>
          <p:nvPr/>
        </p:nvSpPr>
        <p:spPr bwMode="auto">
          <a:xfrm>
            <a:off x="187870" y="4720626"/>
            <a:ext cx="1199197" cy="638780"/>
          </a:xfrm>
          <a:custGeom>
            <a:avLst/>
            <a:gdLst>
              <a:gd name="T0" fmla="*/ 513 w 599"/>
              <a:gd name="T1" fmla="*/ 122 h 316"/>
              <a:gd name="T2" fmla="*/ 514 w 599"/>
              <a:gd name="T3" fmla="*/ 109 h 316"/>
              <a:gd name="T4" fmla="*/ 451 w 599"/>
              <a:gd name="T5" fmla="*/ 46 h 316"/>
              <a:gd name="T6" fmla="*/ 414 w 599"/>
              <a:gd name="T7" fmla="*/ 57 h 316"/>
              <a:gd name="T8" fmla="*/ 323 w 599"/>
              <a:gd name="T9" fmla="*/ 0 h 316"/>
              <a:gd name="T10" fmla="*/ 299 w 599"/>
              <a:gd name="T11" fmla="*/ 2 h 316"/>
              <a:gd name="T12" fmla="*/ 276 w 599"/>
              <a:gd name="T13" fmla="*/ 0 h 316"/>
              <a:gd name="T14" fmla="*/ 185 w 599"/>
              <a:gd name="T15" fmla="*/ 57 h 316"/>
              <a:gd name="T16" fmla="*/ 148 w 599"/>
              <a:gd name="T17" fmla="*/ 46 h 316"/>
              <a:gd name="T18" fmla="*/ 84 w 599"/>
              <a:gd name="T19" fmla="*/ 109 h 316"/>
              <a:gd name="T20" fmla="*/ 86 w 599"/>
              <a:gd name="T21" fmla="*/ 122 h 316"/>
              <a:gd name="T22" fmla="*/ 0 w 599"/>
              <a:gd name="T23" fmla="*/ 219 h 316"/>
              <a:gd name="T24" fmla="*/ 0 w 599"/>
              <a:gd name="T25" fmla="*/ 219 h 316"/>
              <a:gd name="T26" fmla="*/ 97 w 599"/>
              <a:gd name="T27" fmla="*/ 316 h 316"/>
              <a:gd name="T28" fmla="*/ 230 w 599"/>
              <a:gd name="T29" fmla="*/ 316 h 316"/>
              <a:gd name="T30" fmla="*/ 369 w 599"/>
              <a:gd name="T31" fmla="*/ 316 h 316"/>
              <a:gd name="T32" fmla="*/ 501 w 599"/>
              <a:gd name="T33" fmla="*/ 316 h 316"/>
              <a:gd name="T34" fmla="*/ 599 w 599"/>
              <a:gd name="T35" fmla="*/ 219 h 316"/>
              <a:gd name="T36" fmla="*/ 599 w 599"/>
              <a:gd name="T37" fmla="*/ 219 h 316"/>
              <a:gd name="T38" fmla="*/ 513 w 599"/>
              <a:gd name="T39" fmla="*/ 122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99" h="316">
                <a:moveTo>
                  <a:pt x="513" y="122"/>
                </a:moveTo>
                <a:cubicBezTo>
                  <a:pt x="514" y="118"/>
                  <a:pt x="514" y="113"/>
                  <a:pt x="514" y="109"/>
                </a:cubicBezTo>
                <a:cubicBezTo>
                  <a:pt x="514" y="74"/>
                  <a:pt x="486" y="46"/>
                  <a:pt x="451" y="46"/>
                </a:cubicBezTo>
                <a:cubicBezTo>
                  <a:pt x="437" y="46"/>
                  <a:pt x="424" y="50"/>
                  <a:pt x="414" y="57"/>
                </a:cubicBezTo>
                <a:cubicBezTo>
                  <a:pt x="398" y="23"/>
                  <a:pt x="363" y="0"/>
                  <a:pt x="323" y="0"/>
                </a:cubicBezTo>
                <a:cubicBezTo>
                  <a:pt x="315" y="0"/>
                  <a:pt x="307" y="1"/>
                  <a:pt x="299" y="2"/>
                </a:cubicBezTo>
                <a:cubicBezTo>
                  <a:pt x="292" y="1"/>
                  <a:pt x="284" y="0"/>
                  <a:pt x="276" y="0"/>
                </a:cubicBezTo>
                <a:cubicBezTo>
                  <a:pt x="236" y="0"/>
                  <a:pt x="201" y="23"/>
                  <a:pt x="185" y="57"/>
                </a:cubicBezTo>
                <a:cubicBezTo>
                  <a:pt x="174" y="50"/>
                  <a:pt x="162" y="46"/>
                  <a:pt x="148" y="46"/>
                </a:cubicBezTo>
                <a:cubicBezTo>
                  <a:pt x="113" y="46"/>
                  <a:pt x="84" y="74"/>
                  <a:pt x="84" y="109"/>
                </a:cubicBezTo>
                <a:cubicBezTo>
                  <a:pt x="84" y="113"/>
                  <a:pt x="85" y="118"/>
                  <a:pt x="86" y="122"/>
                </a:cubicBezTo>
                <a:cubicBezTo>
                  <a:pt x="37" y="127"/>
                  <a:pt x="0" y="169"/>
                  <a:pt x="0" y="219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73"/>
                  <a:pt x="43" y="316"/>
                  <a:pt x="97" y="316"/>
                </a:cubicBezTo>
                <a:cubicBezTo>
                  <a:pt x="230" y="316"/>
                  <a:pt x="230" y="316"/>
                  <a:pt x="230" y="316"/>
                </a:cubicBezTo>
                <a:cubicBezTo>
                  <a:pt x="369" y="316"/>
                  <a:pt x="369" y="316"/>
                  <a:pt x="369" y="316"/>
                </a:cubicBezTo>
                <a:cubicBezTo>
                  <a:pt x="501" y="316"/>
                  <a:pt x="501" y="316"/>
                  <a:pt x="501" y="316"/>
                </a:cubicBezTo>
                <a:cubicBezTo>
                  <a:pt x="555" y="316"/>
                  <a:pt x="599" y="273"/>
                  <a:pt x="599" y="219"/>
                </a:cubicBezTo>
                <a:cubicBezTo>
                  <a:pt x="599" y="219"/>
                  <a:pt x="599" y="219"/>
                  <a:pt x="599" y="219"/>
                </a:cubicBezTo>
                <a:cubicBezTo>
                  <a:pt x="599" y="169"/>
                  <a:pt x="561" y="127"/>
                  <a:pt x="513" y="122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Freeform 8">
            <a:extLst>
              <a:ext uri="{FF2B5EF4-FFF2-40B4-BE49-F238E27FC236}">
                <a16:creationId xmlns:a16="http://schemas.microsoft.com/office/drawing/2014/main" id="{202A35EF-E7AA-48D4-ACB6-EEE6D1831961}"/>
              </a:ext>
            </a:extLst>
          </p:cNvPr>
          <p:cNvSpPr>
            <a:spLocks/>
          </p:cNvSpPr>
          <p:nvPr/>
        </p:nvSpPr>
        <p:spPr bwMode="auto">
          <a:xfrm>
            <a:off x="2772024" y="4598951"/>
            <a:ext cx="1315615" cy="875878"/>
          </a:xfrm>
          <a:custGeom>
            <a:avLst/>
            <a:gdLst>
              <a:gd name="T0" fmla="*/ 381 w 467"/>
              <a:gd name="T1" fmla="*/ 122 h 316"/>
              <a:gd name="T2" fmla="*/ 382 w 467"/>
              <a:gd name="T3" fmla="*/ 109 h 316"/>
              <a:gd name="T4" fmla="*/ 318 w 467"/>
              <a:gd name="T5" fmla="*/ 46 h 316"/>
              <a:gd name="T6" fmla="*/ 282 w 467"/>
              <a:gd name="T7" fmla="*/ 57 h 316"/>
              <a:gd name="T8" fmla="*/ 190 w 467"/>
              <a:gd name="T9" fmla="*/ 0 h 316"/>
              <a:gd name="T10" fmla="*/ 90 w 467"/>
              <a:gd name="T11" fmla="*/ 100 h 316"/>
              <a:gd name="T12" fmla="*/ 92 w 467"/>
              <a:gd name="T13" fmla="*/ 121 h 316"/>
              <a:gd name="T14" fmla="*/ 0 w 467"/>
              <a:gd name="T15" fmla="*/ 219 h 316"/>
              <a:gd name="T16" fmla="*/ 0 w 467"/>
              <a:gd name="T17" fmla="*/ 219 h 316"/>
              <a:gd name="T18" fmla="*/ 98 w 467"/>
              <a:gd name="T19" fmla="*/ 316 h 316"/>
              <a:gd name="T20" fmla="*/ 369 w 467"/>
              <a:gd name="T21" fmla="*/ 316 h 316"/>
              <a:gd name="T22" fmla="*/ 467 w 467"/>
              <a:gd name="T23" fmla="*/ 219 h 316"/>
              <a:gd name="T24" fmla="*/ 467 w 467"/>
              <a:gd name="T25" fmla="*/ 219 h 316"/>
              <a:gd name="T26" fmla="*/ 381 w 467"/>
              <a:gd name="T27" fmla="*/ 122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67" h="316">
                <a:moveTo>
                  <a:pt x="381" y="122"/>
                </a:moveTo>
                <a:cubicBezTo>
                  <a:pt x="382" y="118"/>
                  <a:pt x="382" y="113"/>
                  <a:pt x="382" y="109"/>
                </a:cubicBezTo>
                <a:cubicBezTo>
                  <a:pt x="382" y="74"/>
                  <a:pt x="354" y="46"/>
                  <a:pt x="318" y="46"/>
                </a:cubicBezTo>
                <a:cubicBezTo>
                  <a:pt x="305" y="46"/>
                  <a:pt x="292" y="50"/>
                  <a:pt x="282" y="57"/>
                </a:cubicBezTo>
                <a:cubicBezTo>
                  <a:pt x="266" y="23"/>
                  <a:pt x="231" y="0"/>
                  <a:pt x="190" y="0"/>
                </a:cubicBezTo>
                <a:cubicBezTo>
                  <a:pt x="135" y="0"/>
                  <a:pt x="90" y="45"/>
                  <a:pt x="90" y="100"/>
                </a:cubicBezTo>
                <a:cubicBezTo>
                  <a:pt x="90" y="108"/>
                  <a:pt x="90" y="115"/>
                  <a:pt x="92" y="121"/>
                </a:cubicBezTo>
                <a:cubicBezTo>
                  <a:pt x="41" y="124"/>
                  <a:pt x="0" y="167"/>
                  <a:pt x="0" y="219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73"/>
                  <a:pt x="44" y="316"/>
                  <a:pt x="98" y="316"/>
                </a:cubicBezTo>
                <a:cubicBezTo>
                  <a:pt x="369" y="316"/>
                  <a:pt x="369" y="316"/>
                  <a:pt x="369" y="316"/>
                </a:cubicBezTo>
                <a:cubicBezTo>
                  <a:pt x="423" y="316"/>
                  <a:pt x="467" y="273"/>
                  <a:pt x="467" y="219"/>
                </a:cubicBezTo>
                <a:cubicBezTo>
                  <a:pt x="467" y="219"/>
                  <a:pt x="467" y="219"/>
                  <a:pt x="467" y="219"/>
                </a:cubicBezTo>
                <a:cubicBezTo>
                  <a:pt x="467" y="169"/>
                  <a:pt x="429" y="127"/>
                  <a:pt x="381" y="122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4244D1-C855-4C93-AC56-66B9F6C5366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3175" y="5359406"/>
            <a:ext cx="12195175" cy="1524001"/>
            <a:chOff x="-2" y="3376"/>
            <a:chExt cx="7682" cy="960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4A7E79BB-BCAE-4A27-B1CB-89BBC387776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3499"/>
              <a:ext cx="7680" cy="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8851EA91-BF9D-4FCF-A97B-55FFB7B08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" y="3500"/>
              <a:ext cx="7680" cy="835"/>
            </a:xfrm>
            <a:prstGeom prst="rect">
              <a:avLst/>
            </a:prstGeom>
            <a:solidFill>
              <a:srgbClr val="3036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F8CC6FD-034E-491C-ACB5-6E5D86D82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" y="3376"/>
              <a:ext cx="3274" cy="448"/>
            </a:xfrm>
            <a:custGeom>
              <a:avLst/>
              <a:gdLst>
                <a:gd name="T0" fmla="*/ 0 w 3274"/>
                <a:gd name="T1" fmla="*/ 0 h 324"/>
                <a:gd name="T2" fmla="*/ 3274 w 3274"/>
                <a:gd name="T3" fmla="*/ 0 h 324"/>
                <a:gd name="T4" fmla="*/ 2989 w 3274"/>
                <a:gd name="T5" fmla="*/ 324 h 324"/>
                <a:gd name="T6" fmla="*/ 0 w 3274"/>
                <a:gd name="T7" fmla="*/ 324 h 324"/>
                <a:gd name="T8" fmla="*/ 0 w 3274"/>
                <a:gd name="T9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4" h="324">
                  <a:moveTo>
                    <a:pt x="0" y="0"/>
                  </a:moveTo>
                  <a:lnTo>
                    <a:pt x="3274" y="0"/>
                  </a:lnTo>
                  <a:lnTo>
                    <a:pt x="2989" y="324"/>
                  </a:lnTo>
                  <a:lnTo>
                    <a:pt x="0" y="3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46D1F9BB-3F44-44D9-8717-A74EF1DEE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376"/>
              <a:ext cx="3254" cy="448"/>
            </a:xfrm>
            <a:custGeom>
              <a:avLst/>
              <a:gdLst>
                <a:gd name="T0" fmla="*/ 3254 w 3254"/>
                <a:gd name="T1" fmla="*/ 0 h 324"/>
                <a:gd name="T2" fmla="*/ 3254 w 3254"/>
                <a:gd name="T3" fmla="*/ 324 h 324"/>
                <a:gd name="T4" fmla="*/ 285 w 3254"/>
                <a:gd name="T5" fmla="*/ 324 h 324"/>
                <a:gd name="T6" fmla="*/ 0 w 3254"/>
                <a:gd name="T7" fmla="*/ 0 h 324"/>
                <a:gd name="T8" fmla="*/ 3254 w 3254"/>
                <a:gd name="T9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54" h="324">
                  <a:moveTo>
                    <a:pt x="3254" y="0"/>
                  </a:moveTo>
                  <a:lnTo>
                    <a:pt x="3254" y="324"/>
                  </a:lnTo>
                  <a:lnTo>
                    <a:pt x="285" y="324"/>
                  </a:lnTo>
                  <a:lnTo>
                    <a:pt x="0" y="0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B2D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3AB42B92-392D-4F01-B917-E71B163A8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" y="3500"/>
              <a:ext cx="3274" cy="324"/>
            </a:xfrm>
            <a:custGeom>
              <a:avLst/>
              <a:gdLst>
                <a:gd name="T0" fmla="*/ 2989 w 3274"/>
                <a:gd name="T1" fmla="*/ 324 h 324"/>
                <a:gd name="T2" fmla="*/ 3274 w 3274"/>
                <a:gd name="T3" fmla="*/ 0 h 324"/>
                <a:gd name="T4" fmla="*/ 3165 w 3274"/>
                <a:gd name="T5" fmla="*/ 0 h 324"/>
                <a:gd name="T6" fmla="*/ 2924 w 3274"/>
                <a:gd name="T7" fmla="*/ 274 h 324"/>
                <a:gd name="T8" fmla="*/ 0 w 3274"/>
                <a:gd name="T9" fmla="*/ 274 h 324"/>
                <a:gd name="T10" fmla="*/ 0 w 3274"/>
                <a:gd name="T11" fmla="*/ 324 h 324"/>
                <a:gd name="T12" fmla="*/ 2989 w 3274"/>
                <a:gd name="T13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74" h="324">
                  <a:moveTo>
                    <a:pt x="2989" y="324"/>
                  </a:moveTo>
                  <a:lnTo>
                    <a:pt x="3274" y="0"/>
                  </a:lnTo>
                  <a:lnTo>
                    <a:pt x="3165" y="0"/>
                  </a:lnTo>
                  <a:lnTo>
                    <a:pt x="2924" y="274"/>
                  </a:lnTo>
                  <a:lnTo>
                    <a:pt x="0" y="274"/>
                  </a:lnTo>
                  <a:lnTo>
                    <a:pt x="0" y="324"/>
                  </a:lnTo>
                  <a:lnTo>
                    <a:pt x="2989" y="3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E7896692-3C0E-4024-B4C3-05B03C048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" y="3500"/>
              <a:ext cx="3252" cy="324"/>
            </a:xfrm>
            <a:custGeom>
              <a:avLst/>
              <a:gdLst>
                <a:gd name="T0" fmla="*/ 284 w 3252"/>
                <a:gd name="T1" fmla="*/ 324 h 324"/>
                <a:gd name="T2" fmla="*/ 0 w 3252"/>
                <a:gd name="T3" fmla="*/ 0 h 324"/>
                <a:gd name="T4" fmla="*/ 108 w 3252"/>
                <a:gd name="T5" fmla="*/ 0 h 324"/>
                <a:gd name="T6" fmla="*/ 350 w 3252"/>
                <a:gd name="T7" fmla="*/ 274 h 324"/>
                <a:gd name="T8" fmla="*/ 3252 w 3252"/>
                <a:gd name="T9" fmla="*/ 274 h 324"/>
                <a:gd name="T10" fmla="*/ 3252 w 3252"/>
                <a:gd name="T11" fmla="*/ 324 h 324"/>
                <a:gd name="T12" fmla="*/ 284 w 3252"/>
                <a:gd name="T13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52" h="324">
                  <a:moveTo>
                    <a:pt x="284" y="324"/>
                  </a:moveTo>
                  <a:lnTo>
                    <a:pt x="0" y="0"/>
                  </a:lnTo>
                  <a:lnTo>
                    <a:pt x="108" y="0"/>
                  </a:lnTo>
                  <a:lnTo>
                    <a:pt x="350" y="274"/>
                  </a:lnTo>
                  <a:lnTo>
                    <a:pt x="3252" y="274"/>
                  </a:lnTo>
                  <a:lnTo>
                    <a:pt x="3252" y="324"/>
                  </a:lnTo>
                  <a:lnTo>
                    <a:pt x="284" y="3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D1658865-547E-4FC5-93F1-F26DBD608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402" y="2252780"/>
            <a:ext cx="5055534" cy="329291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3F08134-5E62-44C9-8244-DF72B95BD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567" y="3671727"/>
            <a:ext cx="2893265" cy="2280664"/>
          </a:xfrm>
          <a:prstGeom prst="rect">
            <a:avLst/>
          </a:prstGeom>
        </p:spPr>
      </p:pic>
      <p:sp>
        <p:nvSpPr>
          <p:cNvPr id="35" name="Freeform 6">
            <a:extLst>
              <a:ext uri="{FF2B5EF4-FFF2-40B4-BE49-F238E27FC236}">
                <a16:creationId xmlns:a16="http://schemas.microsoft.com/office/drawing/2014/main" id="{F313E8E2-DFBB-4293-9F03-FEB389DE24F6}"/>
              </a:ext>
            </a:extLst>
          </p:cNvPr>
          <p:cNvSpPr>
            <a:spLocks/>
          </p:cNvSpPr>
          <p:nvPr/>
        </p:nvSpPr>
        <p:spPr bwMode="auto">
          <a:xfrm>
            <a:off x="11170607" y="4724900"/>
            <a:ext cx="933236" cy="638780"/>
          </a:xfrm>
          <a:custGeom>
            <a:avLst/>
            <a:gdLst>
              <a:gd name="T0" fmla="*/ 380 w 466"/>
              <a:gd name="T1" fmla="*/ 122 h 316"/>
              <a:gd name="T2" fmla="*/ 382 w 466"/>
              <a:gd name="T3" fmla="*/ 109 h 316"/>
              <a:gd name="T4" fmla="*/ 318 w 466"/>
              <a:gd name="T5" fmla="*/ 46 h 316"/>
              <a:gd name="T6" fmla="*/ 281 w 466"/>
              <a:gd name="T7" fmla="*/ 57 h 316"/>
              <a:gd name="T8" fmla="*/ 190 w 466"/>
              <a:gd name="T9" fmla="*/ 0 h 316"/>
              <a:gd name="T10" fmla="*/ 89 w 466"/>
              <a:gd name="T11" fmla="*/ 100 h 316"/>
              <a:gd name="T12" fmla="*/ 91 w 466"/>
              <a:gd name="T13" fmla="*/ 121 h 316"/>
              <a:gd name="T14" fmla="*/ 0 w 466"/>
              <a:gd name="T15" fmla="*/ 219 h 316"/>
              <a:gd name="T16" fmla="*/ 0 w 466"/>
              <a:gd name="T17" fmla="*/ 219 h 316"/>
              <a:gd name="T18" fmla="*/ 97 w 466"/>
              <a:gd name="T19" fmla="*/ 316 h 316"/>
              <a:gd name="T20" fmla="*/ 369 w 466"/>
              <a:gd name="T21" fmla="*/ 316 h 316"/>
              <a:gd name="T22" fmla="*/ 466 w 466"/>
              <a:gd name="T23" fmla="*/ 219 h 316"/>
              <a:gd name="T24" fmla="*/ 466 w 466"/>
              <a:gd name="T25" fmla="*/ 219 h 316"/>
              <a:gd name="T26" fmla="*/ 380 w 466"/>
              <a:gd name="T27" fmla="*/ 122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66" h="316">
                <a:moveTo>
                  <a:pt x="380" y="122"/>
                </a:moveTo>
                <a:cubicBezTo>
                  <a:pt x="381" y="118"/>
                  <a:pt x="382" y="113"/>
                  <a:pt x="382" y="109"/>
                </a:cubicBezTo>
                <a:cubicBezTo>
                  <a:pt x="382" y="74"/>
                  <a:pt x="353" y="46"/>
                  <a:pt x="318" y="46"/>
                </a:cubicBezTo>
                <a:cubicBezTo>
                  <a:pt x="304" y="46"/>
                  <a:pt x="292" y="50"/>
                  <a:pt x="281" y="57"/>
                </a:cubicBezTo>
                <a:cubicBezTo>
                  <a:pt x="265" y="23"/>
                  <a:pt x="230" y="0"/>
                  <a:pt x="190" y="0"/>
                </a:cubicBezTo>
                <a:cubicBezTo>
                  <a:pt x="134" y="0"/>
                  <a:pt x="89" y="45"/>
                  <a:pt x="89" y="100"/>
                </a:cubicBezTo>
                <a:cubicBezTo>
                  <a:pt x="89" y="108"/>
                  <a:pt x="90" y="115"/>
                  <a:pt x="91" y="121"/>
                </a:cubicBezTo>
                <a:cubicBezTo>
                  <a:pt x="40" y="124"/>
                  <a:pt x="0" y="167"/>
                  <a:pt x="0" y="219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73"/>
                  <a:pt x="44" y="316"/>
                  <a:pt x="97" y="316"/>
                </a:cubicBezTo>
                <a:cubicBezTo>
                  <a:pt x="369" y="316"/>
                  <a:pt x="369" y="316"/>
                  <a:pt x="369" y="316"/>
                </a:cubicBezTo>
                <a:cubicBezTo>
                  <a:pt x="423" y="316"/>
                  <a:pt x="466" y="273"/>
                  <a:pt x="466" y="219"/>
                </a:cubicBezTo>
                <a:cubicBezTo>
                  <a:pt x="466" y="219"/>
                  <a:pt x="466" y="219"/>
                  <a:pt x="466" y="219"/>
                </a:cubicBezTo>
                <a:cubicBezTo>
                  <a:pt x="466" y="169"/>
                  <a:pt x="429" y="127"/>
                  <a:pt x="380" y="122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Freeform 7">
            <a:extLst>
              <a:ext uri="{FF2B5EF4-FFF2-40B4-BE49-F238E27FC236}">
                <a16:creationId xmlns:a16="http://schemas.microsoft.com/office/drawing/2014/main" id="{D17A5B2B-BE75-47F3-8882-71BE21350ED1}"/>
              </a:ext>
            </a:extLst>
          </p:cNvPr>
          <p:cNvSpPr>
            <a:spLocks/>
          </p:cNvSpPr>
          <p:nvPr/>
        </p:nvSpPr>
        <p:spPr bwMode="auto">
          <a:xfrm>
            <a:off x="7822895" y="5046383"/>
            <a:ext cx="927405" cy="494004"/>
          </a:xfrm>
          <a:custGeom>
            <a:avLst/>
            <a:gdLst>
              <a:gd name="T0" fmla="*/ 513 w 599"/>
              <a:gd name="T1" fmla="*/ 122 h 316"/>
              <a:gd name="T2" fmla="*/ 515 w 599"/>
              <a:gd name="T3" fmla="*/ 109 h 316"/>
              <a:gd name="T4" fmla="*/ 451 w 599"/>
              <a:gd name="T5" fmla="*/ 46 h 316"/>
              <a:gd name="T6" fmla="*/ 414 w 599"/>
              <a:gd name="T7" fmla="*/ 57 h 316"/>
              <a:gd name="T8" fmla="*/ 323 w 599"/>
              <a:gd name="T9" fmla="*/ 0 h 316"/>
              <a:gd name="T10" fmla="*/ 300 w 599"/>
              <a:gd name="T11" fmla="*/ 2 h 316"/>
              <a:gd name="T12" fmla="*/ 276 w 599"/>
              <a:gd name="T13" fmla="*/ 0 h 316"/>
              <a:gd name="T14" fmla="*/ 185 w 599"/>
              <a:gd name="T15" fmla="*/ 57 h 316"/>
              <a:gd name="T16" fmla="*/ 148 w 599"/>
              <a:gd name="T17" fmla="*/ 46 h 316"/>
              <a:gd name="T18" fmla="*/ 85 w 599"/>
              <a:gd name="T19" fmla="*/ 109 h 316"/>
              <a:gd name="T20" fmla="*/ 86 w 599"/>
              <a:gd name="T21" fmla="*/ 122 h 316"/>
              <a:gd name="T22" fmla="*/ 0 w 599"/>
              <a:gd name="T23" fmla="*/ 219 h 316"/>
              <a:gd name="T24" fmla="*/ 0 w 599"/>
              <a:gd name="T25" fmla="*/ 219 h 316"/>
              <a:gd name="T26" fmla="*/ 98 w 599"/>
              <a:gd name="T27" fmla="*/ 316 h 316"/>
              <a:gd name="T28" fmla="*/ 230 w 599"/>
              <a:gd name="T29" fmla="*/ 316 h 316"/>
              <a:gd name="T30" fmla="*/ 369 w 599"/>
              <a:gd name="T31" fmla="*/ 316 h 316"/>
              <a:gd name="T32" fmla="*/ 502 w 599"/>
              <a:gd name="T33" fmla="*/ 316 h 316"/>
              <a:gd name="T34" fmla="*/ 599 w 599"/>
              <a:gd name="T35" fmla="*/ 219 h 316"/>
              <a:gd name="T36" fmla="*/ 599 w 599"/>
              <a:gd name="T37" fmla="*/ 219 h 316"/>
              <a:gd name="T38" fmla="*/ 513 w 599"/>
              <a:gd name="T39" fmla="*/ 122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99" h="316">
                <a:moveTo>
                  <a:pt x="513" y="122"/>
                </a:moveTo>
                <a:cubicBezTo>
                  <a:pt x="514" y="118"/>
                  <a:pt x="515" y="113"/>
                  <a:pt x="515" y="109"/>
                </a:cubicBezTo>
                <a:cubicBezTo>
                  <a:pt x="515" y="74"/>
                  <a:pt x="486" y="46"/>
                  <a:pt x="451" y="46"/>
                </a:cubicBezTo>
                <a:cubicBezTo>
                  <a:pt x="437" y="46"/>
                  <a:pt x="425" y="50"/>
                  <a:pt x="414" y="57"/>
                </a:cubicBezTo>
                <a:cubicBezTo>
                  <a:pt x="398" y="23"/>
                  <a:pt x="363" y="0"/>
                  <a:pt x="323" y="0"/>
                </a:cubicBezTo>
                <a:cubicBezTo>
                  <a:pt x="315" y="0"/>
                  <a:pt x="307" y="1"/>
                  <a:pt x="300" y="2"/>
                </a:cubicBezTo>
                <a:cubicBezTo>
                  <a:pt x="292" y="1"/>
                  <a:pt x="284" y="0"/>
                  <a:pt x="276" y="0"/>
                </a:cubicBezTo>
                <a:cubicBezTo>
                  <a:pt x="236" y="0"/>
                  <a:pt x="201" y="23"/>
                  <a:pt x="185" y="57"/>
                </a:cubicBezTo>
                <a:cubicBezTo>
                  <a:pt x="175" y="50"/>
                  <a:pt x="162" y="46"/>
                  <a:pt x="148" y="46"/>
                </a:cubicBezTo>
                <a:cubicBezTo>
                  <a:pt x="113" y="46"/>
                  <a:pt x="85" y="74"/>
                  <a:pt x="85" y="109"/>
                </a:cubicBezTo>
                <a:cubicBezTo>
                  <a:pt x="85" y="113"/>
                  <a:pt x="85" y="118"/>
                  <a:pt x="86" y="122"/>
                </a:cubicBezTo>
                <a:cubicBezTo>
                  <a:pt x="38" y="127"/>
                  <a:pt x="0" y="169"/>
                  <a:pt x="0" y="219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73"/>
                  <a:pt x="44" y="316"/>
                  <a:pt x="98" y="316"/>
                </a:cubicBezTo>
                <a:cubicBezTo>
                  <a:pt x="230" y="316"/>
                  <a:pt x="230" y="316"/>
                  <a:pt x="230" y="316"/>
                </a:cubicBezTo>
                <a:cubicBezTo>
                  <a:pt x="369" y="316"/>
                  <a:pt x="369" y="316"/>
                  <a:pt x="369" y="316"/>
                </a:cubicBezTo>
                <a:cubicBezTo>
                  <a:pt x="502" y="316"/>
                  <a:pt x="502" y="316"/>
                  <a:pt x="502" y="316"/>
                </a:cubicBezTo>
                <a:cubicBezTo>
                  <a:pt x="556" y="316"/>
                  <a:pt x="599" y="273"/>
                  <a:pt x="599" y="219"/>
                </a:cubicBezTo>
                <a:cubicBezTo>
                  <a:pt x="599" y="219"/>
                  <a:pt x="599" y="219"/>
                  <a:pt x="599" y="219"/>
                </a:cubicBezTo>
                <a:cubicBezTo>
                  <a:pt x="599" y="169"/>
                  <a:pt x="562" y="127"/>
                  <a:pt x="513" y="122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A51A155-37E7-4ACD-BFB0-C0109E232063}"/>
              </a:ext>
            </a:extLst>
          </p:cNvPr>
          <p:cNvGrpSpPr/>
          <p:nvPr/>
        </p:nvGrpSpPr>
        <p:grpSpPr>
          <a:xfrm>
            <a:off x="8114189" y="4426534"/>
            <a:ext cx="3691604" cy="2133022"/>
            <a:chOff x="472117" y="4725595"/>
            <a:chExt cx="3274988" cy="189230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B7B14BCD-4444-493F-8947-2E5467CA257A}"/>
                </a:ext>
              </a:extLst>
            </p:cNvPr>
            <p:cNvSpPr/>
            <p:nvPr/>
          </p:nvSpPr>
          <p:spPr>
            <a:xfrm>
              <a:off x="665955" y="6440095"/>
              <a:ext cx="2889194" cy="177800"/>
            </a:xfrm>
            <a:prstGeom prst="ellipse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  <a:effectLst>
              <a:glow rad="127000">
                <a:schemeClr val="tx1">
                  <a:alpha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43652ACC-E200-4AE9-B2C7-DE3F281FE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117" y="4725595"/>
              <a:ext cx="3274988" cy="1866900"/>
            </a:xfrm>
            <a:prstGeom prst="rect">
              <a:avLst/>
            </a:prstGeom>
          </p:spPr>
        </p:pic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B1795918-6AEC-49F8-B86F-D9515C8843C8}"/>
              </a:ext>
            </a:extLst>
          </p:cNvPr>
          <p:cNvSpPr txBox="1"/>
          <p:nvPr/>
        </p:nvSpPr>
        <p:spPr>
          <a:xfrm>
            <a:off x="5131573" y="5572706"/>
            <a:ext cx="1898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UTM Colossalis"/>
                <a:ea typeface="微软雅黑" panose="020B0503020204020204" pitchFamily="34" charset="-122"/>
              </a:rPr>
              <a:t>LỚP 4A6</a:t>
            </a:r>
            <a:endParaRPr lang="zh-CN" altLang="en-US" sz="3600" b="1" dirty="0">
              <a:solidFill>
                <a:schemeClr val="bg1"/>
              </a:solidFill>
              <a:latin typeface="UTM Colossalis"/>
              <a:ea typeface="微软雅黑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677A413-10CB-4DA1-8E12-CB8CBB7536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8542" y="720806"/>
            <a:ext cx="9091651" cy="2789610"/>
          </a:xfrm>
          <a:prstGeom prst="rect">
            <a:avLst/>
          </a:prstGeom>
        </p:spPr>
      </p:pic>
      <p:sp>
        <p:nvSpPr>
          <p:cNvPr id="40" name="标题 39">
            <a:extLst>
              <a:ext uri="{FF2B5EF4-FFF2-40B4-BE49-F238E27FC236}">
                <a16:creationId xmlns:a16="http://schemas.microsoft.com/office/drawing/2014/main" id="{65C98DA8-FC28-4B08-A9EA-4A81AA833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1464" y="1736285"/>
            <a:ext cx="9144000" cy="2883593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en-US" altLang="zh-CN" sz="4000" dirty="0" err="1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Trường</a:t>
            </a:r>
            <a:r>
              <a:rPr lang="en-US" altLang="zh-CN" sz="4000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Tiểu</a:t>
            </a:r>
            <a:r>
              <a:rPr lang="en-US" altLang="zh-CN" sz="4000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học</a:t>
            </a:r>
            <a:r>
              <a:rPr lang="en-US" altLang="zh-CN" sz="4000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Đoàn</a:t>
            </a:r>
            <a:r>
              <a:rPr lang="en-US" altLang="zh-CN" sz="4000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Kết</a:t>
            </a:r>
            <a:endParaRPr lang="zh-CN" altLang="en-US" sz="4000" dirty="0">
              <a:solidFill>
                <a:srgbClr val="FFDC6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0E3A61A-577C-4238-81EE-BCDD99C57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565722">
            <a:off x="10572014" y="1185295"/>
            <a:ext cx="1081888" cy="109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0" y="246381"/>
            <a:ext cx="2255333" cy="22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41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35" grpId="0" animBg="1"/>
      <p:bldP spid="36" grpId="0" animBg="1"/>
      <p:bldP spid="23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2">
            <a:extLst>
              <a:ext uri="{FF2B5EF4-FFF2-40B4-BE49-F238E27FC236}">
                <a16:creationId xmlns:a16="http://schemas.microsoft.com/office/drawing/2014/main" id="{22AE3EB8-BF05-42EB-8AC4-D3570EE2B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4326" y="2618309"/>
            <a:ext cx="6177456" cy="774973"/>
          </a:xfrm>
        </p:spPr>
        <p:txBody>
          <a:bodyPr>
            <a:noAutofit/>
          </a:bodyPr>
          <a:lstStyle/>
          <a:p>
            <a:r>
              <a:rPr lang="en-US" altLang="zh-CN" sz="6600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/>
              </a:rPr>
              <a:t>THỰC HÀNH</a:t>
            </a:r>
            <a:endParaRPr lang="zh-CN" altLang="en-US" sz="6600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2223980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ang 4"/>
          <p:cNvSpPr/>
          <p:nvPr/>
        </p:nvSpPr>
        <p:spPr>
          <a:xfrm>
            <a:off x="7125802" y="-2229857"/>
            <a:ext cx="6493259" cy="732261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5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71" y="1517595"/>
            <a:ext cx="1925258" cy="1517694"/>
          </a:xfrm>
          <a:prstGeom prst="rect">
            <a:avLst/>
          </a:prstGeom>
        </p:spPr>
      </p:pic>
      <p:sp>
        <p:nvSpPr>
          <p:cNvPr id="49" name="bang 4"/>
          <p:cNvSpPr/>
          <p:nvPr/>
        </p:nvSpPr>
        <p:spPr>
          <a:xfrm>
            <a:off x="5956737" y="4901317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7" name="Rectangle 9"/>
          <p:cNvSpPr/>
          <p:nvPr/>
        </p:nvSpPr>
        <p:spPr>
          <a:xfrm>
            <a:off x="5761926" y="2432853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bang 5"/>
          <p:cNvSpPr/>
          <p:nvPr/>
        </p:nvSpPr>
        <p:spPr>
          <a:xfrm>
            <a:off x="3796713" y="-429699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5" name="bang 3"/>
          <p:cNvSpPr/>
          <p:nvPr/>
        </p:nvSpPr>
        <p:spPr>
          <a:xfrm rot="1066537">
            <a:off x="-15386" y="-577701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376" y="2566114"/>
            <a:ext cx="1731300" cy="1731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67186" y="2375049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90" y="2690366"/>
            <a:ext cx="9144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1" y="2375049"/>
            <a:ext cx="914400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050" y="3061031"/>
            <a:ext cx="914400" cy="914400"/>
          </a:xfrm>
          <a:prstGeom prst="rect">
            <a:avLst/>
          </a:prstGeom>
        </p:spPr>
      </p:pic>
      <p:sp>
        <p:nvSpPr>
          <p:cNvPr id="22" name="bang 3"/>
          <p:cNvSpPr/>
          <p:nvPr/>
        </p:nvSpPr>
        <p:spPr>
          <a:xfrm rot="1066537">
            <a:off x="-10126" y="-635505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bang 4"/>
          <p:cNvSpPr/>
          <p:nvPr/>
        </p:nvSpPr>
        <p:spPr>
          <a:xfrm>
            <a:off x="4910387" y="4449011"/>
            <a:ext cx="4284405" cy="30645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phép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cụt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bang 5"/>
          <p:cNvSpPr/>
          <p:nvPr/>
        </p:nvSpPr>
        <p:spPr>
          <a:xfrm>
            <a:off x="3801973" y="-487503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237000" y="5344494"/>
            <a:ext cx="2955000" cy="1513506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play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-39507" y="1377587"/>
            <a:ext cx="667272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>
                <a:ln w="7620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Iceberg</a:t>
            </a:r>
            <a:endParaRPr lang="en-US" sz="85700" b="1" cap="none" spc="0">
              <a:ln w="7620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513133" y="3289449"/>
            <a:ext cx="19896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GAME</a:t>
            </a:r>
          </a:p>
        </p:txBody>
      </p:sp>
      <p:pic>
        <p:nvPicPr>
          <p:cNvPr id="34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 end="56281.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3662" y="2222649"/>
            <a:ext cx="609600" cy="609600"/>
          </a:xfrm>
          <a:prstGeom prst="rect">
            <a:avLst/>
          </a:prstGeom>
        </p:spPr>
      </p:pic>
      <p:pic>
        <p:nvPicPr>
          <p:cNvPr id="52" name="crac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750.4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0319" y="298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97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65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47161 0.3747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47161 0.37476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4375 0.32916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65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765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65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37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9" grpId="0" animBg="1"/>
      <p:bldP spid="47" grpId="0" animBg="1"/>
      <p:bldP spid="47" grpId="1" animBg="1"/>
      <p:bldP spid="46" grpId="0" animBg="1"/>
      <p:bldP spid="45" grpId="0" animBg="1"/>
      <p:bldP spid="10" grpId="0" animBg="1"/>
      <p:bldP spid="10" grpId="1" animBg="1"/>
      <p:bldP spid="22" grpId="0" animBg="1"/>
      <p:bldP spid="23" grpId="0" animBg="1"/>
      <p:bldP spid="24" grpId="0" animBg="1"/>
      <p:bldP spid="25" grpId="0" animBg="1"/>
      <p:bldP spid="25" grpId="1" animBg="1"/>
      <p:bldP spid="27" grpId="0"/>
      <p:bldP spid="27" grpId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ang 4"/>
          <p:cNvSpPr/>
          <p:nvPr/>
        </p:nvSpPr>
        <p:spPr>
          <a:xfrm>
            <a:off x="7052650" y="-2421295"/>
            <a:ext cx="6493259" cy="732261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1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71" y="1517595"/>
            <a:ext cx="1925258" cy="1517694"/>
          </a:xfrm>
          <a:prstGeom prst="rect">
            <a:avLst/>
          </a:prstGeom>
        </p:spPr>
      </p:pic>
      <p:sp>
        <p:nvSpPr>
          <p:cNvPr id="38" name="bang 4"/>
          <p:cNvSpPr/>
          <p:nvPr/>
        </p:nvSpPr>
        <p:spPr>
          <a:xfrm>
            <a:off x="5956737" y="4901317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2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bang 2"/>
          <p:cNvSpPr/>
          <p:nvPr/>
        </p:nvSpPr>
        <p:spPr>
          <a:xfrm>
            <a:off x="-5260" y="5000068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bang 3"/>
          <p:cNvSpPr/>
          <p:nvPr/>
        </p:nvSpPr>
        <p:spPr>
          <a:xfrm rot="1066537">
            <a:off x="-15386" y="-577701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1" y="2375049"/>
            <a:ext cx="9144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050" y="3061031"/>
            <a:ext cx="914400" cy="9144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4942264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ang 3"/>
          <p:cNvSpPr/>
          <p:nvPr/>
        </p:nvSpPr>
        <p:spPr>
          <a:xfrm rot="1066537">
            <a:off x="-10126" y="-635505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bang 4"/>
          <p:cNvSpPr/>
          <p:nvPr/>
        </p:nvSpPr>
        <p:spPr>
          <a:xfrm>
            <a:off x="5961997" y="4843513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2494507" y="500070"/>
                <a:ext cx="6212114" cy="1582058"/>
              </a:xfrm>
              <a:prstGeom prst="snip2DiagRect">
                <a:avLst/>
              </a:prstGeom>
              <a:blipFill dpi="0" rotWithShape="1">
                <a:blip r:embed="rId8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507" y="500070"/>
                <a:ext cx="6212114" cy="1582058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Snip Diagonal Corner Rectangle 24"/>
              <p:cNvSpPr/>
              <p:nvPr/>
            </p:nvSpPr>
            <p:spPr>
              <a:xfrm>
                <a:off x="2971552" y="2195126"/>
                <a:ext cx="5258024" cy="1094323"/>
              </a:xfrm>
              <a:prstGeom prst="snip2DiagRect">
                <a:avLst/>
              </a:prstGeom>
              <a:blipFill dpi="0" rotWithShape="1">
                <a:blip r:embed="rId8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Snip Diagonal Corner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552" y="2195126"/>
                <a:ext cx="5258024" cy="1094323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4"/>
          <p:cNvSpPr/>
          <p:nvPr/>
        </p:nvSpPr>
        <p:spPr>
          <a:xfrm>
            <a:off x="9237000" y="5344494"/>
            <a:ext cx="2955000" cy="1513506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accent1">
                    <a:lumMod val="40000"/>
                    <a:lumOff val="60000"/>
                  </a:schemeClr>
                </a:solidFill>
              </a:rPr>
              <a:t>Next</a:t>
            </a:r>
          </a:p>
        </p:txBody>
      </p:sp>
      <p:pic>
        <p:nvPicPr>
          <p:cNvPr id="19" name="chimcanhcut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6" y="4949886"/>
            <a:ext cx="914400" cy="9144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96650" y="-1028416"/>
            <a:ext cx="609600" cy="609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376" y="2566114"/>
            <a:ext cx="1731300" cy="17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1354 -0.0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5977 0.50672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5977 0.50671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08789 -0.2206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-1104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471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971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36" grpId="0" animBg="1"/>
      <p:bldP spid="36" grpId="1" animBg="1"/>
      <p:bldP spid="22" grpId="0" animBg="1"/>
      <p:bldP spid="22" grpId="1" animBg="1"/>
      <p:bldP spid="23" grpId="0" animBg="1"/>
      <p:bldP spid="2" grpId="0" animBg="1"/>
      <p:bldP spid="2" grpId="1" animBg="1"/>
      <p:bldP spid="25" grpId="0" animBg="1"/>
      <p:bldP spid="25" grpId="1" animBg="1"/>
      <p:bldP spid="29" grpId="0" animBg="1"/>
      <p:bldP spid="2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ng 4"/>
          <p:cNvSpPr/>
          <p:nvPr/>
        </p:nvSpPr>
        <p:spPr>
          <a:xfrm>
            <a:off x="7052650" y="-2421295"/>
            <a:ext cx="6493259" cy="732261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2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71" y="1498545"/>
            <a:ext cx="1925258" cy="1517694"/>
          </a:xfrm>
          <a:prstGeom prst="rect">
            <a:avLst/>
          </a:prstGeom>
        </p:spPr>
      </p:pic>
      <p:sp>
        <p:nvSpPr>
          <p:cNvPr id="40" name="bang 4"/>
          <p:cNvSpPr/>
          <p:nvPr/>
        </p:nvSpPr>
        <p:spPr>
          <a:xfrm>
            <a:off x="5956737" y="4901317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9" name="bang 5"/>
          <p:cNvSpPr/>
          <p:nvPr/>
        </p:nvSpPr>
        <p:spPr>
          <a:xfrm>
            <a:off x="3796713" y="-429699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7" name="bang 3"/>
          <p:cNvSpPr/>
          <p:nvPr/>
        </p:nvSpPr>
        <p:spPr>
          <a:xfrm rot="1066537">
            <a:off x="712470" y="2900732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bang 2"/>
          <p:cNvSpPr/>
          <p:nvPr/>
        </p:nvSpPr>
        <p:spPr>
          <a:xfrm>
            <a:off x="-5260" y="5000068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ang 3"/>
          <p:cNvSpPr/>
          <p:nvPr/>
        </p:nvSpPr>
        <p:spPr>
          <a:xfrm rot="1066537">
            <a:off x="717730" y="2842928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bang 5"/>
          <p:cNvSpPr/>
          <p:nvPr/>
        </p:nvSpPr>
        <p:spPr>
          <a:xfrm>
            <a:off x="3801973" y="-487503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1" y="2375049"/>
            <a:ext cx="9144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050" y="3061031"/>
            <a:ext cx="914400" cy="914400"/>
          </a:xfrm>
          <a:prstGeom prst="rect">
            <a:avLst/>
          </a:prstGeom>
        </p:spPr>
      </p:pic>
      <p:sp>
        <p:nvSpPr>
          <p:cNvPr id="23" name="bang 4"/>
          <p:cNvSpPr/>
          <p:nvPr/>
        </p:nvSpPr>
        <p:spPr>
          <a:xfrm>
            <a:off x="5961997" y="4843513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2494507" y="500070"/>
                <a:ext cx="6212114" cy="1582058"/>
              </a:xfrm>
              <a:prstGeom prst="snip2DiagRect">
                <a:avLst/>
              </a:prstGeom>
              <a:blipFill dpi="0" rotWithShape="1">
                <a:blip r:embed="rId8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507" y="500070"/>
                <a:ext cx="6212114" cy="1582058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Snip Diagonal Corner Rectangle 24"/>
              <p:cNvSpPr/>
              <p:nvPr/>
            </p:nvSpPr>
            <p:spPr>
              <a:xfrm>
                <a:off x="2971552" y="2195126"/>
                <a:ext cx="5258024" cy="1094323"/>
              </a:xfrm>
              <a:prstGeom prst="snip2DiagRect">
                <a:avLst/>
              </a:prstGeom>
              <a:blipFill dpi="0" rotWithShape="1">
                <a:blip r:embed="rId8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Snip Diagonal Corner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552" y="2195126"/>
                <a:ext cx="5258024" cy="1094323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4"/>
          <p:cNvSpPr/>
          <p:nvPr/>
        </p:nvSpPr>
        <p:spPr>
          <a:xfrm>
            <a:off x="9237000" y="5344494"/>
            <a:ext cx="2955000" cy="1513506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accent1">
                    <a:lumMod val="40000"/>
                    <a:lumOff val="60000"/>
                  </a:schemeClr>
                </a:solidFill>
              </a:rPr>
              <a:t>Next</a:t>
            </a:r>
          </a:p>
        </p:txBody>
      </p:sp>
      <p:pic>
        <p:nvPicPr>
          <p:cNvPr id="26" name="chimcanhcut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469" y="3439260"/>
            <a:ext cx="914400" cy="914400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96650" y="-1028416"/>
            <a:ext cx="609600" cy="6096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4942264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376" y="2566114"/>
            <a:ext cx="1731300" cy="17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8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38 -0.1743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2638 -0.17431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872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2224 -0.04028 " pathEditMode="relative" rAng="0" ptsTypes="AA">
                                      <p:cBhvr>
                                        <p:cTn id="32" dur="4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C 0.02187 0.01319 -0.01433 0.11088 0.00833 0.1243 C 0.02187 0.13333 0.07643 0.17546 0.10429 0.17199 C 0.1319 0.16828 0.15976 0.11203 0.17409 0.103 C 0.19661 0.08981 0.20573 0.16412 0.22851 0.15092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861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971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471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40" grpId="0" animBg="1"/>
      <p:bldP spid="39" grpId="0" animBg="1"/>
      <p:bldP spid="28" grpId="0" animBg="1"/>
      <p:bldP spid="23" grpId="0" animBg="1"/>
      <p:bldP spid="2" grpId="0" animBg="1"/>
      <p:bldP spid="2" grpId="1" animBg="1"/>
      <p:bldP spid="25" grpId="0" animBg="1"/>
      <p:bldP spid="25" grpId="1" animBg="1"/>
      <p:bldP spid="21" grpId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ng 4"/>
          <p:cNvSpPr/>
          <p:nvPr/>
        </p:nvSpPr>
        <p:spPr>
          <a:xfrm>
            <a:off x="7052650" y="-2421295"/>
            <a:ext cx="6493259" cy="732261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2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71" y="1498545"/>
            <a:ext cx="1925258" cy="1517694"/>
          </a:xfrm>
          <a:prstGeom prst="rect">
            <a:avLst/>
          </a:prstGeom>
        </p:spPr>
      </p:pic>
      <p:sp>
        <p:nvSpPr>
          <p:cNvPr id="40" name="bang 4"/>
          <p:cNvSpPr/>
          <p:nvPr/>
        </p:nvSpPr>
        <p:spPr>
          <a:xfrm>
            <a:off x="5956737" y="4901317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9" name="bang 5"/>
          <p:cNvSpPr/>
          <p:nvPr/>
        </p:nvSpPr>
        <p:spPr>
          <a:xfrm>
            <a:off x="3796713" y="-429699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7" name="bang 3"/>
          <p:cNvSpPr/>
          <p:nvPr/>
        </p:nvSpPr>
        <p:spPr>
          <a:xfrm rot="1066537">
            <a:off x="712470" y="2900732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bang 2"/>
          <p:cNvSpPr/>
          <p:nvPr/>
        </p:nvSpPr>
        <p:spPr>
          <a:xfrm>
            <a:off x="-5260" y="5000068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ang 3"/>
          <p:cNvSpPr/>
          <p:nvPr/>
        </p:nvSpPr>
        <p:spPr>
          <a:xfrm rot="1066537">
            <a:off x="717730" y="2842928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bang 5"/>
          <p:cNvSpPr/>
          <p:nvPr/>
        </p:nvSpPr>
        <p:spPr>
          <a:xfrm>
            <a:off x="3801973" y="-487503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1" y="2375049"/>
            <a:ext cx="9144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050" y="3061031"/>
            <a:ext cx="914400" cy="914400"/>
          </a:xfrm>
          <a:prstGeom prst="rect">
            <a:avLst/>
          </a:prstGeom>
        </p:spPr>
      </p:pic>
      <p:sp>
        <p:nvSpPr>
          <p:cNvPr id="23" name="bang 4"/>
          <p:cNvSpPr/>
          <p:nvPr/>
        </p:nvSpPr>
        <p:spPr>
          <a:xfrm>
            <a:off x="5961997" y="4843513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2494507" y="500070"/>
                <a:ext cx="6212114" cy="1582058"/>
              </a:xfrm>
              <a:prstGeom prst="snip2DiagRect">
                <a:avLst/>
              </a:prstGeom>
              <a:blipFill dpi="0" rotWithShape="1">
                <a:blip r:embed="rId8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507" y="500070"/>
                <a:ext cx="6212114" cy="1582058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Snip Diagonal Corner Rectangle 24"/>
              <p:cNvSpPr/>
              <p:nvPr/>
            </p:nvSpPr>
            <p:spPr>
              <a:xfrm>
                <a:off x="2971552" y="2195126"/>
                <a:ext cx="5258024" cy="1094323"/>
              </a:xfrm>
              <a:prstGeom prst="snip2DiagRect">
                <a:avLst/>
              </a:prstGeom>
              <a:blipFill dpi="0" rotWithShape="1">
                <a:blip r:embed="rId8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Snip Diagonal Corner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552" y="2195126"/>
                <a:ext cx="5258024" cy="1094323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4"/>
          <p:cNvSpPr/>
          <p:nvPr/>
        </p:nvSpPr>
        <p:spPr>
          <a:xfrm>
            <a:off x="9237000" y="5344494"/>
            <a:ext cx="2955000" cy="1513506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accent1">
                    <a:lumMod val="40000"/>
                    <a:lumOff val="60000"/>
                  </a:schemeClr>
                </a:solidFill>
              </a:rPr>
              <a:t>Next</a:t>
            </a:r>
          </a:p>
        </p:txBody>
      </p:sp>
      <p:pic>
        <p:nvPicPr>
          <p:cNvPr id="26" name="chimcanhcut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469" y="3439260"/>
            <a:ext cx="914400" cy="914400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96650" y="-1028416"/>
            <a:ext cx="609600" cy="6096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4942264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376" y="2566114"/>
            <a:ext cx="1731300" cy="17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88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38 -0.1743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2638 -0.17431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872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2224 -0.04028 " pathEditMode="relative" rAng="0" ptsTypes="AA">
                                      <p:cBhvr>
                                        <p:cTn id="32" dur="4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C 0.02187 0.01319 -0.01433 0.11088 0.00833 0.1243 C 0.02187 0.13333 0.07643 0.17546 0.10429 0.17199 C 0.1319 0.16828 0.15976 0.11203 0.17409 0.103 C 0.19661 0.08981 0.20573 0.16412 0.22851 0.15092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861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971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471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40" grpId="0" animBg="1"/>
      <p:bldP spid="39" grpId="0" animBg="1"/>
      <p:bldP spid="28" grpId="0" animBg="1"/>
      <p:bldP spid="23" grpId="0" animBg="1"/>
      <p:bldP spid="2" grpId="0" animBg="1"/>
      <p:bldP spid="2" grpId="1" animBg="1"/>
      <p:bldP spid="25" grpId="0" animBg="1"/>
      <p:bldP spid="25" grpId="1" animBg="1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ang 4"/>
          <p:cNvSpPr/>
          <p:nvPr/>
        </p:nvSpPr>
        <p:spPr>
          <a:xfrm>
            <a:off x="7052650" y="-2421295"/>
            <a:ext cx="6493259" cy="732261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3" name="cama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1" y="1231845"/>
            <a:ext cx="1925258" cy="1517694"/>
          </a:xfrm>
          <a:prstGeom prst="rect">
            <a:avLst/>
          </a:prstGeom>
        </p:spPr>
      </p:pic>
      <p:sp>
        <p:nvSpPr>
          <p:cNvPr id="31" name="bang 4"/>
          <p:cNvSpPr/>
          <p:nvPr/>
        </p:nvSpPr>
        <p:spPr>
          <a:xfrm>
            <a:off x="2754823" y="3711120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0" name="bang 5"/>
          <p:cNvSpPr/>
          <p:nvPr/>
        </p:nvSpPr>
        <p:spPr>
          <a:xfrm>
            <a:off x="3796713" y="-429699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bang 3"/>
          <p:cNvSpPr/>
          <p:nvPr/>
        </p:nvSpPr>
        <p:spPr>
          <a:xfrm rot="1066537">
            <a:off x="712470" y="2900732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bang 2"/>
          <p:cNvSpPr/>
          <p:nvPr/>
        </p:nvSpPr>
        <p:spPr>
          <a:xfrm>
            <a:off x="-5260" y="5000068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4"/>
          <p:cNvSpPr/>
          <p:nvPr/>
        </p:nvSpPr>
        <p:spPr>
          <a:xfrm>
            <a:off x="2760083" y="3653316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3"/>
          <p:cNvSpPr/>
          <p:nvPr/>
        </p:nvSpPr>
        <p:spPr>
          <a:xfrm rot="1066537">
            <a:off x="717730" y="2842928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1" y="2375049"/>
            <a:ext cx="9144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050" y="3061031"/>
            <a:ext cx="914400" cy="9144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4942264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bang 5"/>
          <p:cNvSpPr/>
          <p:nvPr/>
        </p:nvSpPr>
        <p:spPr>
          <a:xfrm>
            <a:off x="3801973" y="-487503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2434029" y="164550"/>
                <a:ext cx="6212114" cy="1582058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029" y="164550"/>
                <a:ext cx="6212114" cy="1582058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Snip Diagonal Corner Rectangle 24"/>
              <p:cNvSpPr/>
              <p:nvPr/>
            </p:nvSpPr>
            <p:spPr>
              <a:xfrm>
                <a:off x="2914866" y="1866992"/>
                <a:ext cx="5258024" cy="1094323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56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Snip Diagonal Corner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866" y="1866992"/>
                <a:ext cx="5258024" cy="1094323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140" y="1765625"/>
            <a:ext cx="2200275" cy="752475"/>
          </a:xfrm>
          <a:prstGeom prst="rect">
            <a:avLst/>
          </a:prstGeom>
        </p:spPr>
      </p:pic>
      <p:pic>
        <p:nvPicPr>
          <p:cNvPr id="17" name="chimcanhcut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069" y="4485064"/>
            <a:ext cx="914400" cy="914400"/>
          </a:xfrm>
          <a:prstGeom prst="rect">
            <a:avLst/>
          </a:prstGeom>
        </p:spPr>
      </p:pic>
      <p:pic>
        <p:nvPicPr>
          <p:cNvPr id="5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32712" y="4276870"/>
            <a:ext cx="609600" cy="609600"/>
          </a:xfrm>
          <a:prstGeom prst="rect">
            <a:avLst/>
          </a:prstGeom>
        </p:spPr>
      </p:pic>
      <p:pic>
        <p:nvPicPr>
          <p:cNvPr id="22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26" end="166.1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96650" y="-1028416"/>
            <a:ext cx="609600" cy="609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376" y="2566114"/>
            <a:ext cx="1731300" cy="17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6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10208 0.49537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47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10208 0.495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92 C 0.02214 0.0125 0.01563 -0.1169 0.03802 -0.1037 C 0.05209 -0.09421 0.07227 -0.10926 0.09649 -0.11666 C 0.12045 -0.12407 0.16875 -0.14028 0.18242 -0.1493 C 0.20495 -0.16273 0.27774 -0.1993 0.30039 -0.21157 " pathEditMode="relative" rAng="0" ptsTypes="AAAAA">
                                      <p:cBhvr>
                                        <p:cTn id="3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3" y="-1048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6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0" grpId="0" animBg="1"/>
      <p:bldP spid="24" grpId="0" animBg="1"/>
      <p:bldP spid="2" grpId="0" animBg="1"/>
      <p:bldP spid="2" grpId="1" animBg="1"/>
      <p:bldP spid="25" grpId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组合 77">
            <a:extLst>
              <a:ext uri="{FF2B5EF4-FFF2-40B4-BE49-F238E27FC236}">
                <a16:creationId xmlns:a16="http://schemas.microsoft.com/office/drawing/2014/main" id="{A697BAED-00CC-46D3-97A7-2DB29EA9A601}"/>
              </a:ext>
            </a:extLst>
          </p:cNvPr>
          <p:cNvGrpSpPr/>
          <p:nvPr/>
        </p:nvGrpSpPr>
        <p:grpSpPr>
          <a:xfrm>
            <a:off x="10056931" y="5524500"/>
            <a:ext cx="1901262" cy="1098556"/>
            <a:chOff x="472117" y="4725595"/>
            <a:chExt cx="3274988" cy="1892300"/>
          </a:xfrm>
        </p:grpSpPr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9130EFAA-B91A-44DA-864F-44A2EAB34447}"/>
                </a:ext>
              </a:extLst>
            </p:cNvPr>
            <p:cNvSpPr/>
            <p:nvPr/>
          </p:nvSpPr>
          <p:spPr>
            <a:xfrm>
              <a:off x="665955" y="6440095"/>
              <a:ext cx="2889194" cy="177800"/>
            </a:xfrm>
            <a:prstGeom prst="ellipse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  <a:effectLst>
              <a:glow rad="127000">
                <a:schemeClr val="tx1">
                  <a:alpha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80" name="图片 79">
              <a:extLst>
                <a:ext uri="{FF2B5EF4-FFF2-40B4-BE49-F238E27FC236}">
                  <a16:creationId xmlns:a16="http://schemas.microsoft.com/office/drawing/2014/main" id="{A9007A29-A217-4DF2-956A-3802DF8AE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117" y="4725595"/>
              <a:ext cx="3274988" cy="1866900"/>
            </a:xfrm>
            <a:prstGeom prst="rect">
              <a:avLst/>
            </a:prstGeom>
          </p:spPr>
        </p:pic>
      </p:grpSp>
      <p:sp>
        <p:nvSpPr>
          <p:cNvPr id="11" name="标题 4">
            <a:extLst>
              <a:ext uri="{FF2B5EF4-FFF2-40B4-BE49-F238E27FC236}">
                <a16:creationId xmlns:a16="http://schemas.microsoft.com/office/drawing/2014/main" id="{3FA50AD7-79C8-49D8-98A4-B4D03AE49DEA}"/>
              </a:ext>
            </a:extLst>
          </p:cNvPr>
          <p:cNvSpPr txBox="1">
            <a:spLocks/>
          </p:cNvSpPr>
          <p:nvPr/>
        </p:nvSpPr>
        <p:spPr>
          <a:xfrm>
            <a:off x="463653" y="264317"/>
            <a:ext cx="97141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ln>
                  <a:noFill/>
                </a:ln>
                <a:solidFill>
                  <a:srgbClr val="FFD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4800" dirty="0" err="1" smtClean="0">
                <a:latin typeface="UTM Colossalis" panose="02040603050506020204"/>
                <a:cs typeface="+mn-cs"/>
              </a:rPr>
              <a:t>Bài</a:t>
            </a:r>
            <a:r>
              <a:rPr lang="en-US" altLang="zh-CN" sz="4800" dirty="0" smtClean="0">
                <a:latin typeface="UTM Colossalis" panose="02040603050506020204"/>
                <a:cs typeface="+mn-cs"/>
              </a:rPr>
              <a:t> </a:t>
            </a:r>
            <a:r>
              <a:rPr lang="en-US" altLang="zh-CN" sz="4800" dirty="0" err="1" smtClean="0">
                <a:latin typeface="UTM Colossalis" panose="02040603050506020204"/>
                <a:cs typeface="+mn-cs"/>
              </a:rPr>
              <a:t>tập</a:t>
            </a:r>
            <a:r>
              <a:rPr lang="en-US" altLang="zh-CN" sz="4800" dirty="0" smtClean="0">
                <a:latin typeface="UTM Colossalis" panose="02040603050506020204"/>
                <a:cs typeface="+mn-cs"/>
              </a:rPr>
              <a:t> 2: </a:t>
            </a:r>
            <a:r>
              <a:rPr lang="en-US" altLang="zh-CN" sz="4800" dirty="0" err="1" smtClean="0">
                <a:latin typeface="UTM Colossalis" panose="02040603050506020204"/>
                <a:cs typeface="+mn-cs"/>
              </a:rPr>
              <a:t>Rút</a:t>
            </a:r>
            <a:r>
              <a:rPr lang="en-US" altLang="zh-CN" sz="4800" dirty="0" smtClean="0">
                <a:latin typeface="UTM Colossalis" panose="02040603050506020204"/>
                <a:cs typeface="+mn-cs"/>
              </a:rPr>
              <a:t> </a:t>
            </a:r>
            <a:r>
              <a:rPr lang="en-US" altLang="zh-CN" sz="4800" dirty="0" err="1" smtClean="0">
                <a:latin typeface="UTM Colossalis" panose="02040603050506020204"/>
                <a:cs typeface="+mn-cs"/>
              </a:rPr>
              <a:t>gọn</a:t>
            </a:r>
            <a:r>
              <a:rPr lang="en-US" altLang="zh-CN" sz="4800" dirty="0" smtClean="0">
                <a:latin typeface="UTM Colossalis" panose="02040603050506020204"/>
                <a:cs typeface="+mn-cs"/>
              </a:rPr>
              <a:t> </a:t>
            </a:r>
            <a:r>
              <a:rPr lang="en-US" altLang="zh-CN" sz="4800" dirty="0" err="1" smtClean="0">
                <a:latin typeface="UTM Colossalis" panose="02040603050506020204"/>
                <a:cs typeface="+mn-cs"/>
              </a:rPr>
              <a:t>rồi</a:t>
            </a:r>
            <a:r>
              <a:rPr lang="en-US" altLang="zh-CN" sz="4800" dirty="0" smtClean="0">
                <a:latin typeface="UTM Colossalis" panose="02040603050506020204"/>
                <a:cs typeface="+mn-cs"/>
              </a:rPr>
              <a:t> </a:t>
            </a:r>
            <a:r>
              <a:rPr lang="en-US" altLang="zh-CN" sz="4800" dirty="0" err="1" smtClean="0">
                <a:latin typeface="UTM Colossalis" panose="02040603050506020204"/>
                <a:cs typeface="+mn-cs"/>
              </a:rPr>
              <a:t>tính</a:t>
            </a:r>
            <a:endParaRPr lang="zh-CN" altLang="en-US" sz="4800" dirty="0">
              <a:latin typeface="UTM Colossalis" panose="02040603050506020204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30491" y="1934026"/>
                <a:ext cx="2577629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91" y="1934026"/>
                <a:ext cx="2577629" cy="13915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138158" y="2003793"/>
                <a:ext cx="3170740" cy="14027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158" y="2003793"/>
                <a:ext cx="3170740" cy="14027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538937" y="2014950"/>
                <a:ext cx="2438168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937" y="2014950"/>
                <a:ext cx="2438168" cy="13915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22733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33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13F60E7A-5140-47D8-A90E-094376F33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65722">
            <a:off x="1110515" y="677296"/>
            <a:ext cx="1081888" cy="109303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8AA4021E-95E9-4E76-85D3-BA76C4CFC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801" y="4870051"/>
            <a:ext cx="2362200" cy="1862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0397" y="2278378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789082" y="686984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Ghi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nhớ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3" name="Frame 2"/>
          <p:cNvSpPr/>
          <p:nvPr/>
        </p:nvSpPr>
        <p:spPr>
          <a:xfrm>
            <a:off x="2230397" y="2083903"/>
            <a:ext cx="7760209" cy="3106672"/>
          </a:xfrm>
          <a:prstGeom prst="frame">
            <a:avLst>
              <a:gd name="adj1" fmla="val 573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116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组合 77">
            <a:extLst>
              <a:ext uri="{FF2B5EF4-FFF2-40B4-BE49-F238E27FC236}">
                <a16:creationId xmlns:a16="http://schemas.microsoft.com/office/drawing/2014/main" id="{0EED9D3D-974D-4834-A3C1-B0D481258AA4}"/>
              </a:ext>
            </a:extLst>
          </p:cNvPr>
          <p:cNvGrpSpPr/>
          <p:nvPr/>
        </p:nvGrpSpPr>
        <p:grpSpPr>
          <a:xfrm>
            <a:off x="10056931" y="5524500"/>
            <a:ext cx="1901262" cy="1098556"/>
            <a:chOff x="472117" y="4725595"/>
            <a:chExt cx="3274988" cy="1892300"/>
          </a:xfrm>
        </p:grpSpPr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2E5EDA66-5F2A-4402-89B0-4BF818DF7DC4}"/>
                </a:ext>
              </a:extLst>
            </p:cNvPr>
            <p:cNvSpPr/>
            <p:nvPr/>
          </p:nvSpPr>
          <p:spPr>
            <a:xfrm>
              <a:off x="665955" y="6440095"/>
              <a:ext cx="2889194" cy="177800"/>
            </a:xfrm>
            <a:prstGeom prst="ellipse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  <a:effectLst>
              <a:glow rad="127000">
                <a:schemeClr val="tx1">
                  <a:alpha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80" name="图片 79">
              <a:extLst>
                <a:ext uri="{FF2B5EF4-FFF2-40B4-BE49-F238E27FC236}">
                  <a16:creationId xmlns:a16="http://schemas.microsoft.com/office/drawing/2014/main" id="{287A7225-B4D7-44B5-97A9-E32B3AF87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117" y="4725595"/>
              <a:ext cx="3274988" cy="1866900"/>
            </a:xfrm>
            <a:prstGeom prst="rect">
              <a:avLst/>
            </a:prstGeom>
          </p:spPr>
        </p:pic>
      </p:grpSp>
      <p:sp>
        <p:nvSpPr>
          <p:cNvPr id="10" name="标题 4">
            <a:extLst>
              <a:ext uri="{FF2B5EF4-FFF2-40B4-BE49-F238E27FC236}">
                <a16:creationId xmlns:a16="http://schemas.microsoft.com/office/drawing/2014/main" id="{3FA50AD7-79C8-49D8-98A4-B4D03AE49DEA}"/>
              </a:ext>
            </a:extLst>
          </p:cNvPr>
          <p:cNvSpPr txBox="1">
            <a:spLocks/>
          </p:cNvSpPr>
          <p:nvPr/>
        </p:nvSpPr>
        <p:spPr>
          <a:xfrm>
            <a:off x="463653" y="264317"/>
            <a:ext cx="97141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ln>
                  <a:noFill/>
                </a:ln>
                <a:solidFill>
                  <a:srgbClr val="FFD5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4800" dirty="0" err="1" smtClean="0">
                <a:latin typeface="UTM Colossalis" panose="02040603050506020204"/>
                <a:cs typeface="+mn-cs"/>
              </a:rPr>
              <a:t>Bài</a:t>
            </a:r>
            <a:r>
              <a:rPr lang="en-US" altLang="zh-CN" sz="4800" dirty="0" smtClean="0">
                <a:latin typeface="UTM Colossalis" panose="02040603050506020204"/>
                <a:cs typeface="+mn-cs"/>
              </a:rPr>
              <a:t> </a:t>
            </a:r>
            <a:r>
              <a:rPr lang="en-US" altLang="zh-CN" sz="4800" dirty="0" err="1" smtClean="0">
                <a:latin typeface="UTM Colossalis" panose="02040603050506020204"/>
                <a:cs typeface="+mn-cs"/>
              </a:rPr>
              <a:t>tập</a:t>
            </a:r>
            <a:r>
              <a:rPr lang="en-US" altLang="zh-CN" sz="4800" dirty="0" smtClean="0">
                <a:latin typeface="UTM Colossalis" panose="02040603050506020204"/>
                <a:cs typeface="+mn-cs"/>
              </a:rPr>
              <a:t> 3</a:t>
            </a:r>
            <a:endParaRPr lang="zh-CN" altLang="en-US" sz="4800" dirty="0">
              <a:latin typeface="UTM Colossalis" panose="02040603050506020204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12AC6E-C748-4AE9-98F5-27401238C47E}"/>
              </a:ext>
            </a:extLst>
          </p:cNvPr>
          <p:cNvGrpSpPr/>
          <p:nvPr/>
        </p:nvGrpSpPr>
        <p:grpSpPr>
          <a:xfrm>
            <a:off x="860246" y="1486654"/>
            <a:ext cx="10681514" cy="2414955"/>
            <a:chOff x="2106616" y="817455"/>
            <a:chExt cx="9678108" cy="241495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8E8D6C-708B-4595-A80E-E7418261719F}"/>
                </a:ext>
              </a:extLst>
            </p:cNvPr>
            <p:cNvSpPr txBox="1"/>
            <p:nvPr/>
          </p:nvSpPr>
          <p:spPr>
            <a:xfrm>
              <a:off x="2106616" y="924086"/>
              <a:ext cx="967810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.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.     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237FBDF-FB9E-474E-B55B-45C8EBA15DA2}"/>
                    </a:ext>
                  </a:extLst>
                </p:cNvPr>
                <p:cNvSpPr txBox="1"/>
                <p:nvPr/>
              </p:nvSpPr>
              <p:spPr>
                <a:xfrm>
                  <a:off x="9223395" y="817455"/>
                  <a:ext cx="1083211" cy="10671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3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vi-VN" sz="3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237FBDF-FB9E-474E-B55B-45C8EBA15D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3395" y="817455"/>
                  <a:ext cx="1083211" cy="106715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58FDE7A-0813-4789-8DED-F745AA22AF60}"/>
                    </a:ext>
                  </a:extLst>
                </p:cNvPr>
                <p:cNvSpPr txBox="1"/>
                <p:nvPr/>
              </p:nvSpPr>
              <p:spPr>
                <a:xfrm>
                  <a:off x="3063411" y="1546237"/>
                  <a:ext cx="1083211" cy="10703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vi-VN" sz="3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58FDE7A-0813-4789-8DED-F745AA22AF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3411" y="1546237"/>
                  <a:ext cx="1083211" cy="107035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806CE79-F29A-4739-A3C5-4012DFB446F4}"/>
              </a:ext>
            </a:extLst>
          </p:cNvPr>
          <p:cNvSpPr txBox="1"/>
          <p:nvPr/>
        </p:nvSpPr>
        <p:spPr>
          <a:xfrm>
            <a:off x="4273046" y="3282275"/>
            <a:ext cx="175750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u="sng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u="sng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vi-VN" sz="3200" b="1" i="1" u="sng" dirty="0">
              <a:solidFill>
                <a:srgbClr val="231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8E5DBF-BBA3-4979-8510-0C956C45C983}"/>
              </a:ext>
            </a:extLst>
          </p:cNvPr>
          <p:cNvSpPr txBox="1"/>
          <p:nvPr/>
        </p:nvSpPr>
        <p:spPr>
          <a:xfrm>
            <a:off x="2693909" y="4008240"/>
            <a:ext cx="5867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b="1" i="1" dirty="0">
              <a:solidFill>
                <a:srgbClr val="231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BC9097A-259E-42A2-AC74-F22BE2C8BCF6}"/>
              </a:ext>
            </a:extLst>
          </p:cNvPr>
          <p:cNvGrpSpPr/>
          <p:nvPr/>
        </p:nvGrpSpPr>
        <p:grpSpPr>
          <a:xfrm>
            <a:off x="3844916" y="4483989"/>
            <a:ext cx="1969554" cy="1159228"/>
            <a:chOff x="1826702" y="2270297"/>
            <a:chExt cx="2431889" cy="10188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9D9F23E-2A92-4F4F-9D93-C75B8A887C07}"/>
                    </a:ext>
                  </a:extLst>
                </p:cNvPr>
                <p:cNvSpPr txBox="1"/>
                <p:nvPr/>
              </p:nvSpPr>
              <p:spPr>
                <a:xfrm>
                  <a:off x="1826702" y="2270297"/>
                  <a:ext cx="1970384" cy="10188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B3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vi-VN" sz="54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B3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×</a:t>
                  </a: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B3B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B3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endParaRPr lang="vi-VN" sz="2000" dirty="0">
                    <a:solidFill>
                      <a:srgbClr val="231B3B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9D9F23E-2A92-4F4F-9D93-C75B8A887C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702" y="2270297"/>
                  <a:ext cx="1970384" cy="1018832"/>
                </a:xfrm>
                <a:prstGeom prst="rect">
                  <a:avLst/>
                </a:prstGeom>
                <a:blipFill>
                  <a:blip r:embed="rId8"/>
                  <a:stretch>
                    <a:fillRect t="-7895" b="-178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09C6942-CBEB-472B-BC0C-2F6267080058}"/>
                    </a:ext>
                  </a:extLst>
                </p:cNvPr>
                <p:cNvSpPr txBox="1"/>
                <p:nvPr/>
              </p:nvSpPr>
              <p:spPr>
                <a:xfrm>
                  <a:off x="3386812" y="2435281"/>
                  <a:ext cx="871779" cy="67625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1B3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vi-VN" sz="1100" dirty="0">
                    <a:solidFill>
                      <a:srgbClr val="231B3B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09C6942-CBEB-472B-BC0C-2F62670800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6812" y="2435281"/>
                  <a:ext cx="871779" cy="67625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146DCD0-2E71-4905-A1CB-8A08C57A3BA2}"/>
                  </a:ext>
                </a:extLst>
              </p:cNvPr>
              <p:cNvSpPr txBox="1"/>
              <p:nvPr/>
            </p:nvSpPr>
            <p:spPr>
              <a:xfrm>
                <a:off x="5699300" y="4509949"/>
                <a:ext cx="706042" cy="1133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𝟏𝟖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vi-VN" dirty="0">
                  <a:solidFill>
                    <a:srgbClr val="231B3B"/>
                  </a:solidFill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146DCD0-2E71-4905-A1CB-8A08C57A3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300" y="4509949"/>
                <a:ext cx="706042" cy="113306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6C7A6FC-C999-4EA1-A149-0167EC4E1CF0}"/>
                  </a:ext>
                </a:extLst>
              </p:cNvPr>
              <p:cNvSpPr txBox="1"/>
              <p:nvPr/>
            </p:nvSpPr>
            <p:spPr>
              <a:xfrm>
                <a:off x="6405342" y="4740892"/>
                <a:ext cx="1263445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i="1" dirty="0">
                    <a:solidFill>
                      <a:srgbClr val="231B3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solidFill>
                              <a:srgbClr val="231B3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srgbClr val="231B3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rgbClr val="231B3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i="1" dirty="0">
                    <a:solidFill>
                      <a:srgbClr val="231B3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vi-VN" sz="3200" b="1" i="1" dirty="0">
                  <a:solidFill>
                    <a:srgbClr val="231B3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6C7A6FC-C999-4EA1-A149-0167EC4E1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342" y="4740892"/>
                <a:ext cx="1263445" cy="595932"/>
              </a:xfrm>
              <a:prstGeom prst="rect">
                <a:avLst/>
              </a:prstGeom>
              <a:blipFill>
                <a:blip r:embed="rId11"/>
                <a:stretch>
                  <a:fillRect l="-12560" t="-11340" b="-34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0A7BC039-9739-44BC-A1A7-E0E57205E92A}"/>
              </a:ext>
            </a:extLst>
          </p:cNvPr>
          <p:cNvSpPr txBox="1"/>
          <p:nvPr/>
        </p:nvSpPr>
        <p:spPr>
          <a:xfrm>
            <a:off x="4438262" y="5813369"/>
            <a:ext cx="1709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i="1" u="sng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i="1" u="sng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b="1" i="1" u="sng" dirty="0">
              <a:solidFill>
                <a:srgbClr val="231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8F8897-25D1-4E83-A564-2C1DD3E574A9}"/>
              </a:ext>
            </a:extLst>
          </p:cNvPr>
          <p:cNvGrpSpPr/>
          <p:nvPr/>
        </p:nvGrpSpPr>
        <p:grpSpPr>
          <a:xfrm>
            <a:off x="6148645" y="5571269"/>
            <a:ext cx="1371279" cy="1133067"/>
            <a:chOff x="6545735" y="4743503"/>
            <a:chExt cx="1371279" cy="11330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A2EC7C8-09B7-44E4-B536-AD50F2B557C5}"/>
                    </a:ext>
                  </a:extLst>
                </p:cNvPr>
                <p:cNvSpPr txBox="1"/>
                <p:nvPr/>
              </p:nvSpPr>
              <p:spPr>
                <a:xfrm>
                  <a:off x="6545735" y="4743503"/>
                  <a:ext cx="706042" cy="11330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1B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1B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1B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𝟑𝟓</m:t>
                            </m:r>
                          </m:den>
                        </m:f>
                      </m:oMath>
                    </m:oMathPara>
                  </a14:m>
                  <a:endParaRPr lang="vi-VN" dirty="0">
                    <a:solidFill>
                      <a:srgbClr val="231B3B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A2EC7C8-09B7-44E4-B536-AD50F2B557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5735" y="4743503"/>
                  <a:ext cx="706042" cy="113306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522BFA1-17D1-4DA7-A04E-6F7FF5625FE9}"/>
                    </a:ext>
                  </a:extLst>
                </p:cNvPr>
                <p:cNvSpPr txBox="1"/>
                <p:nvPr/>
              </p:nvSpPr>
              <p:spPr>
                <a:xfrm>
                  <a:off x="7251778" y="4974446"/>
                  <a:ext cx="665236" cy="595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rgbClr val="231B3B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rgbClr val="231B3B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rgbClr val="231B3B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vi-VN" sz="3200" b="1" i="1" dirty="0">
                    <a:solidFill>
                      <a:srgbClr val="231B3B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522BFA1-17D1-4DA7-A04E-6F7FF5625F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1778" y="4974446"/>
                  <a:ext cx="665236" cy="595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25341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2">
            <a:extLst>
              <a:ext uri="{FF2B5EF4-FFF2-40B4-BE49-F238E27FC236}">
                <a16:creationId xmlns:a16="http://schemas.microsoft.com/office/drawing/2014/main" id="{22AE3EB8-BF05-42EB-8AC4-D3570EE2B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4326" y="2618309"/>
            <a:ext cx="6177456" cy="774973"/>
          </a:xfrm>
        </p:spPr>
        <p:txBody>
          <a:bodyPr>
            <a:noAutofit/>
          </a:bodyPr>
          <a:lstStyle/>
          <a:p>
            <a:r>
              <a:rPr lang="en-US" altLang="zh-CN" sz="6600" spc="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/>
              </a:rPr>
              <a:t>Vận</a:t>
            </a:r>
            <a:r>
              <a:rPr lang="en-US" altLang="zh-CN" sz="6600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/>
              </a:rPr>
              <a:t> </a:t>
            </a:r>
            <a:r>
              <a:rPr lang="en-US" altLang="zh-CN" sz="6600" spc="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/>
              </a:rPr>
              <a:t>dụng</a:t>
            </a:r>
            <a:endParaRPr lang="zh-CN" altLang="en-US" sz="6600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2270964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AE3EB8-BF05-42EB-8AC4-D3570EE2B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8040" y="2336800"/>
            <a:ext cx="4973293" cy="872067"/>
          </a:xfrm>
          <a:noFill/>
        </p:spPr>
        <p:txBody>
          <a:bodyPr>
            <a:noAutofit/>
          </a:bodyPr>
          <a:lstStyle/>
          <a:p>
            <a:r>
              <a:rPr lang="en-US" altLang="zh-CN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/>
              </a:rPr>
              <a:t>KHỞI ĐỘNG</a:t>
            </a:r>
            <a:endParaRPr lang="zh-CN" altLang="en-U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3233845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对角圆角 10">
            <a:extLst>
              <a:ext uri="{FF2B5EF4-FFF2-40B4-BE49-F238E27FC236}">
                <a16:creationId xmlns:a16="http://schemas.microsoft.com/office/drawing/2014/main" id="{CD0B5BFA-EA51-4F42-9BF1-8FC434753453}"/>
              </a:ext>
            </a:extLst>
          </p:cNvPr>
          <p:cNvSpPr/>
          <p:nvPr/>
        </p:nvSpPr>
        <p:spPr>
          <a:xfrm>
            <a:off x="838200" y="876300"/>
            <a:ext cx="8115198" cy="3675380"/>
          </a:xfrm>
          <a:prstGeom prst="round2DiagRect">
            <a:avLst/>
          </a:prstGeom>
          <a:solidFill>
            <a:srgbClr val="B2D2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1C99FCE-C448-4E74-B318-BBA517F35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06301">
            <a:off x="213281" y="410321"/>
            <a:ext cx="1275238" cy="128837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C4E45C3-E408-41F9-85E9-C74082BF3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883" y="3352799"/>
            <a:ext cx="4366423" cy="34419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5694" y="1282829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02438" y="-97434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Ghi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nhớ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923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D6899738-E60E-436B-9622-2216844CB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6969">
            <a:off x="9219428" y="3423276"/>
            <a:ext cx="2467404" cy="24686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AFEB86F-E149-4C6F-84C7-D5694222D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21091">
            <a:off x="1906678" y="3105352"/>
            <a:ext cx="2483404" cy="248462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A03A9F1-A9FE-4E71-9B85-DA0384BF6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16572">
            <a:off x="518246" y="-151916"/>
            <a:ext cx="3998570" cy="5455278"/>
          </a:xfrm>
          <a:prstGeom prst="rect">
            <a:avLst/>
          </a:prstGeom>
        </p:spPr>
      </p:pic>
      <p:sp>
        <p:nvSpPr>
          <p:cNvPr id="34" name="Freeform 5">
            <a:extLst>
              <a:ext uri="{FF2B5EF4-FFF2-40B4-BE49-F238E27FC236}">
                <a16:creationId xmlns:a16="http://schemas.microsoft.com/office/drawing/2014/main" id="{91D23F5E-8663-4A25-A447-CC6C9CC523E2}"/>
              </a:ext>
            </a:extLst>
          </p:cNvPr>
          <p:cNvSpPr>
            <a:spLocks/>
          </p:cNvSpPr>
          <p:nvPr/>
        </p:nvSpPr>
        <p:spPr bwMode="auto">
          <a:xfrm>
            <a:off x="187870" y="4720626"/>
            <a:ext cx="1199197" cy="638780"/>
          </a:xfrm>
          <a:custGeom>
            <a:avLst/>
            <a:gdLst>
              <a:gd name="T0" fmla="*/ 513 w 599"/>
              <a:gd name="T1" fmla="*/ 122 h 316"/>
              <a:gd name="T2" fmla="*/ 514 w 599"/>
              <a:gd name="T3" fmla="*/ 109 h 316"/>
              <a:gd name="T4" fmla="*/ 451 w 599"/>
              <a:gd name="T5" fmla="*/ 46 h 316"/>
              <a:gd name="T6" fmla="*/ 414 w 599"/>
              <a:gd name="T7" fmla="*/ 57 h 316"/>
              <a:gd name="T8" fmla="*/ 323 w 599"/>
              <a:gd name="T9" fmla="*/ 0 h 316"/>
              <a:gd name="T10" fmla="*/ 299 w 599"/>
              <a:gd name="T11" fmla="*/ 2 h 316"/>
              <a:gd name="T12" fmla="*/ 276 w 599"/>
              <a:gd name="T13" fmla="*/ 0 h 316"/>
              <a:gd name="T14" fmla="*/ 185 w 599"/>
              <a:gd name="T15" fmla="*/ 57 h 316"/>
              <a:gd name="T16" fmla="*/ 148 w 599"/>
              <a:gd name="T17" fmla="*/ 46 h 316"/>
              <a:gd name="T18" fmla="*/ 84 w 599"/>
              <a:gd name="T19" fmla="*/ 109 h 316"/>
              <a:gd name="T20" fmla="*/ 86 w 599"/>
              <a:gd name="T21" fmla="*/ 122 h 316"/>
              <a:gd name="T22" fmla="*/ 0 w 599"/>
              <a:gd name="T23" fmla="*/ 219 h 316"/>
              <a:gd name="T24" fmla="*/ 0 w 599"/>
              <a:gd name="T25" fmla="*/ 219 h 316"/>
              <a:gd name="T26" fmla="*/ 97 w 599"/>
              <a:gd name="T27" fmla="*/ 316 h 316"/>
              <a:gd name="T28" fmla="*/ 230 w 599"/>
              <a:gd name="T29" fmla="*/ 316 h 316"/>
              <a:gd name="T30" fmla="*/ 369 w 599"/>
              <a:gd name="T31" fmla="*/ 316 h 316"/>
              <a:gd name="T32" fmla="*/ 501 w 599"/>
              <a:gd name="T33" fmla="*/ 316 h 316"/>
              <a:gd name="T34" fmla="*/ 599 w 599"/>
              <a:gd name="T35" fmla="*/ 219 h 316"/>
              <a:gd name="T36" fmla="*/ 599 w 599"/>
              <a:gd name="T37" fmla="*/ 219 h 316"/>
              <a:gd name="T38" fmla="*/ 513 w 599"/>
              <a:gd name="T39" fmla="*/ 122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99" h="316">
                <a:moveTo>
                  <a:pt x="513" y="122"/>
                </a:moveTo>
                <a:cubicBezTo>
                  <a:pt x="514" y="118"/>
                  <a:pt x="514" y="113"/>
                  <a:pt x="514" y="109"/>
                </a:cubicBezTo>
                <a:cubicBezTo>
                  <a:pt x="514" y="74"/>
                  <a:pt x="486" y="46"/>
                  <a:pt x="451" y="46"/>
                </a:cubicBezTo>
                <a:cubicBezTo>
                  <a:pt x="437" y="46"/>
                  <a:pt x="424" y="50"/>
                  <a:pt x="414" y="57"/>
                </a:cubicBezTo>
                <a:cubicBezTo>
                  <a:pt x="398" y="23"/>
                  <a:pt x="363" y="0"/>
                  <a:pt x="323" y="0"/>
                </a:cubicBezTo>
                <a:cubicBezTo>
                  <a:pt x="315" y="0"/>
                  <a:pt x="307" y="1"/>
                  <a:pt x="299" y="2"/>
                </a:cubicBezTo>
                <a:cubicBezTo>
                  <a:pt x="292" y="1"/>
                  <a:pt x="284" y="0"/>
                  <a:pt x="276" y="0"/>
                </a:cubicBezTo>
                <a:cubicBezTo>
                  <a:pt x="236" y="0"/>
                  <a:pt x="201" y="23"/>
                  <a:pt x="185" y="57"/>
                </a:cubicBezTo>
                <a:cubicBezTo>
                  <a:pt x="174" y="50"/>
                  <a:pt x="162" y="46"/>
                  <a:pt x="148" y="46"/>
                </a:cubicBezTo>
                <a:cubicBezTo>
                  <a:pt x="113" y="46"/>
                  <a:pt x="84" y="74"/>
                  <a:pt x="84" y="109"/>
                </a:cubicBezTo>
                <a:cubicBezTo>
                  <a:pt x="84" y="113"/>
                  <a:pt x="85" y="118"/>
                  <a:pt x="86" y="122"/>
                </a:cubicBezTo>
                <a:cubicBezTo>
                  <a:pt x="37" y="127"/>
                  <a:pt x="0" y="169"/>
                  <a:pt x="0" y="219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73"/>
                  <a:pt x="43" y="316"/>
                  <a:pt x="97" y="316"/>
                </a:cubicBezTo>
                <a:cubicBezTo>
                  <a:pt x="230" y="316"/>
                  <a:pt x="230" y="316"/>
                  <a:pt x="230" y="316"/>
                </a:cubicBezTo>
                <a:cubicBezTo>
                  <a:pt x="369" y="316"/>
                  <a:pt x="369" y="316"/>
                  <a:pt x="369" y="316"/>
                </a:cubicBezTo>
                <a:cubicBezTo>
                  <a:pt x="501" y="316"/>
                  <a:pt x="501" y="316"/>
                  <a:pt x="501" y="316"/>
                </a:cubicBezTo>
                <a:cubicBezTo>
                  <a:pt x="555" y="316"/>
                  <a:pt x="599" y="273"/>
                  <a:pt x="599" y="219"/>
                </a:cubicBezTo>
                <a:cubicBezTo>
                  <a:pt x="599" y="219"/>
                  <a:pt x="599" y="219"/>
                  <a:pt x="599" y="219"/>
                </a:cubicBezTo>
                <a:cubicBezTo>
                  <a:pt x="599" y="169"/>
                  <a:pt x="561" y="127"/>
                  <a:pt x="513" y="122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Freeform 8">
            <a:extLst>
              <a:ext uri="{FF2B5EF4-FFF2-40B4-BE49-F238E27FC236}">
                <a16:creationId xmlns:a16="http://schemas.microsoft.com/office/drawing/2014/main" id="{202A35EF-E7AA-48D4-ACB6-EEE6D1831961}"/>
              </a:ext>
            </a:extLst>
          </p:cNvPr>
          <p:cNvSpPr>
            <a:spLocks/>
          </p:cNvSpPr>
          <p:nvPr/>
        </p:nvSpPr>
        <p:spPr bwMode="auto">
          <a:xfrm>
            <a:off x="2772024" y="4598951"/>
            <a:ext cx="1315615" cy="875878"/>
          </a:xfrm>
          <a:custGeom>
            <a:avLst/>
            <a:gdLst>
              <a:gd name="T0" fmla="*/ 381 w 467"/>
              <a:gd name="T1" fmla="*/ 122 h 316"/>
              <a:gd name="T2" fmla="*/ 382 w 467"/>
              <a:gd name="T3" fmla="*/ 109 h 316"/>
              <a:gd name="T4" fmla="*/ 318 w 467"/>
              <a:gd name="T5" fmla="*/ 46 h 316"/>
              <a:gd name="T6" fmla="*/ 282 w 467"/>
              <a:gd name="T7" fmla="*/ 57 h 316"/>
              <a:gd name="T8" fmla="*/ 190 w 467"/>
              <a:gd name="T9" fmla="*/ 0 h 316"/>
              <a:gd name="T10" fmla="*/ 90 w 467"/>
              <a:gd name="T11" fmla="*/ 100 h 316"/>
              <a:gd name="T12" fmla="*/ 92 w 467"/>
              <a:gd name="T13" fmla="*/ 121 h 316"/>
              <a:gd name="T14" fmla="*/ 0 w 467"/>
              <a:gd name="T15" fmla="*/ 219 h 316"/>
              <a:gd name="T16" fmla="*/ 0 w 467"/>
              <a:gd name="T17" fmla="*/ 219 h 316"/>
              <a:gd name="T18" fmla="*/ 98 w 467"/>
              <a:gd name="T19" fmla="*/ 316 h 316"/>
              <a:gd name="T20" fmla="*/ 369 w 467"/>
              <a:gd name="T21" fmla="*/ 316 h 316"/>
              <a:gd name="T22" fmla="*/ 467 w 467"/>
              <a:gd name="T23" fmla="*/ 219 h 316"/>
              <a:gd name="T24" fmla="*/ 467 w 467"/>
              <a:gd name="T25" fmla="*/ 219 h 316"/>
              <a:gd name="T26" fmla="*/ 381 w 467"/>
              <a:gd name="T27" fmla="*/ 122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67" h="316">
                <a:moveTo>
                  <a:pt x="381" y="122"/>
                </a:moveTo>
                <a:cubicBezTo>
                  <a:pt x="382" y="118"/>
                  <a:pt x="382" y="113"/>
                  <a:pt x="382" y="109"/>
                </a:cubicBezTo>
                <a:cubicBezTo>
                  <a:pt x="382" y="74"/>
                  <a:pt x="354" y="46"/>
                  <a:pt x="318" y="46"/>
                </a:cubicBezTo>
                <a:cubicBezTo>
                  <a:pt x="305" y="46"/>
                  <a:pt x="292" y="50"/>
                  <a:pt x="282" y="57"/>
                </a:cubicBezTo>
                <a:cubicBezTo>
                  <a:pt x="266" y="23"/>
                  <a:pt x="231" y="0"/>
                  <a:pt x="190" y="0"/>
                </a:cubicBezTo>
                <a:cubicBezTo>
                  <a:pt x="135" y="0"/>
                  <a:pt x="90" y="45"/>
                  <a:pt x="90" y="100"/>
                </a:cubicBezTo>
                <a:cubicBezTo>
                  <a:pt x="90" y="108"/>
                  <a:pt x="90" y="115"/>
                  <a:pt x="92" y="121"/>
                </a:cubicBezTo>
                <a:cubicBezTo>
                  <a:pt x="41" y="124"/>
                  <a:pt x="0" y="167"/>
                  <a:pt x="0" y="219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73"/>
                  <a:pt x="44" y="316"/>
                  <a:pt x="98" y="316"/>
                </a:cubicBezTo>
                <a:cubicBezTo>
                  <a:pt x="369" y="316"/>
                  <a:pt x="369" y="316"/>
                  <a:pt x="369" y="316"/>
                </a:cubicBezTo>
                <a:cubicBezTo>
                  <a:pt x="423" y="316"/>
                  <a:pt x="467" y="273"/>
                  <a:pt x="467" y="219"/>
                </a:cubicBezTo>
                <a:cubicBezTo>
                  <a:pt x="467" y="219"/>
                  <a:pt x="467" y="219"/>
                  <a:pt x="467" y="219"/>
                </a:cubicBezTo>
                <a:cubicBezTo>
                  <a:pt x="467" y="169"/>
                  <a:pt x="429" y="127"/>
                  <a:pt x="381" y="122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4244D1-C855-4C93-AC56-66B9F6C5366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3175" y="5359406"/>
            <a:ext cx="12195175" cy="1524001"/>
            <a:chOff x="-2" y="3376"/>
            <a:chExt cx="7682" cy="960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4A7E79BB-BCAE-4A27-B1CB-89BBC387776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3499"/>
              <a:ext cx="7680" cy="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8851EA91-BF9D-4FCF-A97B-55FFB7B08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" y="3500"/>
              <a:ext cx="7680" cy="835"/>
            </a:xfrm>
            <a:prstGeom prst="rect">
              <a:avLst/>
            </a:prstGeom>
            <a:solidFill>
              <a:srgbClr val="3036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F8CC6FD-034E-491C-ACB5-6E5D86D82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" y="3376"/>
              <a:ext cx="3274" cy="448"/>
            </a:xfrm>
            <a:custGeom>
              <a:avLst/>
              <a:gdLst>
                <a:gd name="T0" fmla="*/ 0 w 3274"/>
                <a:gd name="T1" fmla="*/ 0 h 324"/>
                <a:gd name="T2" fmla="*/ 3274 w 3274"/>
                <a:gd name="T3" fmla="*/ 0 h 324"/>
                <a:gd name="T4" fmla="*/ 2989 w 3274"/>
                <a:gd name="T5" fmla="*/ 324 h 324"/>
                <a:gd name="T6" fmla="*/ 0 w 3274"/>
                <a:gd name="T7" fmla="*/ 324 h 324"/>
                <a:gd name="T8" fmla="*/ 0 w 3274"/>
                <a:gd name="T9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4" h="324">
                  <a:moveTo>
                    <a:pt x="0" y="0"/>
                  </a:moveTo>
                  <a:lnTo>
                    <a:pt x="3274" y="0"/>
                  </a:lnTo>
                  <a:lnTo>
                    <a:pt x="2989" y="324"/>
                  </a:lnTo>
                  <a:lnTo>
                    <a:pt x="0" y="3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46D1F9BB-3F44-44D9-8717-A74EF1DEE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376"/>
              <a:ext cx="3254" cy="448"/>
            </a:xfrm>
            <a:custGeom>
              <a:avLst/>
              <a:gdLst>
                <a:gd name="T0" fmla="*/ 3254 w 3254"/>
                <a:gd name="T1" fmla="*/ 0 h 324"/>
                <a:gd name="T2" fmla="*/ 3254 w 3254"/>
                <a:gd name="T3" fmla="*/ 324 h 324"/>
                <a:gd name="T4" fmla="*/ 285 w 3254"/>
                <a:gd name="T5" fmla="*/ 324 h 324"/>
                <a:gd name="T6" fmla="*/ 0 w 3254"/>
                <a:gd name="T7" fmla="*/ 0 h 324"/>
                <a:gd name="T8" fmla="*/ 3254 w 3254"/>
                <a:gd name="T9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54" h="324">
                  <a:moveTo>
                    <a:pt x="3254" y="0"/>
                  </a:moveTo>
                  <a:lnTo>
                    <a:pt x="3254" y="324"/>
                  </a:lnTo>
                  <a:lnTo>
                    <a:pt x="285" y="324"/>
                  </a:lnTo>
                  <a:lnTo>
                    <a:pt x="0" y="0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B2D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3AB42B92-392D-4F01-B917-E71B163A8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" y="3500"/>
              <a:ext cx="3274" cy="324"/>
            </a:xfrm>
            <a:custGeom>
              <a:avLst/>
              <a:gdLst>
                <a:gd name="T0" fmla="*/ 2989 w 3274"/>
                <a:gd name="T1" fmla="*/ 324 h 324"/>
                <a:gd name="T2" fmla="*/ 3274 w 3274"/>
                <a:gd name="T3" fmla="*/ 0 h 324"/>
                <a:gd name="T4" fmla="*/ 3165 w 3274"/>
                <a:gd name="T5" fmla="*/ 0 h 324"/>
                <a:gd name="T6" fmla="*/ 2924 w 3274"/>
                <a:gd name="T7" fmla="*/ 274 h 324"/>
                <a:gd name="T8" fmla="*/ 0 w 3274"/>
                <a:gd name="T9" fmla="*/ 274 h 324"/>
                <a:gd name="T10" fmla="*/ 0 w 3274"/>
                <a:gd name="T11" fmla="*/ 324 h 324"/>
                <a:gd name="T12" fmla="*/ 2989 w 3274"/>
                <a:gd name="T13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74" h="324">
                  <a:moveTo>
                    <a:pt x="2989" y="324"/>
                  </a:moveTo>
                  <a:lnTo>
                    <a:pt x="3274" y="0"/>
                  </a:lnTo>
                  <a:lnTo>
                    <a:pt x="3165" y="0"/>
                  </a:lnTo>
                  <a:lnTo>
                    <a:pt x="2924" y="274"/>
                  </a:lnTo>
                  <a:lnTo>
                    <a:pt x="0" y="274"/>
                  </a:lnTo>
                  <a:lnTo>
                    <a:pt x="0" y="324"/>
                  </a:lnTo>
                  <a:lnTo>
                    <a:pt x="2989" y="3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E7896692-3C0E-4024-B4C3-05B03C048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" y="3500"/>
              <a:ext cx="3252" cy="324"/>
            </a:xfrm>
            <a:custGeom>
              <a:avLst/>
              <a:gdLst>
                <a:gd name="T0" fmla="*/ 284 w 3252"/>
                <a:gd name="T1" fmla="*/ 324 h 324"/>
                <a:gd name="T2" fmla="*/ 0 w 3252"/>
                <a:gd name="T3" fmla="*/ 0 h 324"/>
                <a:gd name="T4" fmla="*/ 108 w 3252"/>
                <a:gd name="T5" fmla="*/ 0 h 324"/>
                <a:gd name="T6" fmla="*/ 350 w 3252"/>
                <a:gd name="T7" fmla="*/ 274 h 324"/>
                <a:gd name="T8" fmla="*/ 3252 w 3252"/>
                <a:gd name="T9" fmla="*/ 274 h 324"/>
                <a:gd name="T10" fmla="*/ 3252 w 3252"/>
                <a:gd name="T11" fmla="*/ 324 h 324"/>
                <a:gd name="T12" fmla="*/ 284 w 3252"/>
                <a:gd name="T13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52" h="324">
                  <a:moveTo>
                    <a:pt x="284" y="324"/>
                  </a:moveTo>
                  <a:lnTo>
                    <a:pt x="0" y="0"/>
                  </a:lnTo>
                  <a:lnTo>
                    <a:pt x="108" y="0"/>
                  </a:lnTo>
                  <a:lnTo>
                    <a:pt x="350" y="274"/>
                  </a:lnTo>
                  <a:lnTo>
                    <a:pt x="3252" y="274"/>
                  </a:lnTo>
                  <a:lnTo>
                    <a:pt x="3252" y="324"/>
                  </a:lnTo>
                  <a:lnTo>
                    <a:pt x="284" y="3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D1658865-547E-4FC5-93F1-F26DBD608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402" y="2252780"/>
            <a:ext cx="5055534" cy="329291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3F08134-5E62-44C9-8244-DF72B95BD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567" y="3671727"/>
            <a:ext cx="2893265" cy="2280664"/>
          </a:xfrm>
          <a:prstGeom prst="rect">
            <a:avLst/>
          </a:prstGeom>
        </p:spPr>
      </p:pic>
      <p:sp>
        <p:nvSpPr>
          <p:cNvPr id="35" name="Freeform 6">
            <a:extLst>
              <a:ext uri="{FF2B5EF4-FFF2-40B4-BE49-F238E27FC236}">
                <a16:creationId xmlns:a16="http://schemas.microsoft.com/office/drawing/2014/main" id="{F313E8E2-DFBB-4293-9F03-FEB389DE24F6}"/>
              </a:ext>
            </a:extLst>
          </p:cNvPr>
          <p:cNvSpPr>
            <a:spLocks/>
          </p:cNvSpPr>
          <p:nvPr/>
        </p:nvSpPr>
        <p:spPr bwMode="auto">
          <a:xfrm>
            <a:off x="11170607" y="4724900"/>
            <a:ext cx="933236" cy="638780"/>
          </a:xfrm>
          <a:custGeom>
            <a:avLst/>
            <a:gdLst>
              <a:gd name="T0" fmla="*/ 380 w 466"/>
              <a:gd name="T1" fmla="*/ 122 h 316"/>
              <a:gd name="T2" fmla="*/ 382 w 466"/>
              <a:gd name="T3" fmla="*/ 109 h 316"/>
              <a:gd name="T4" fmla="*/ 318 w 466"/>
              <a:gd name="T5" fmla="*/ 46 h 316"/>
              <a:gd name="T6" fmla="*/ 281 w 466"/>
              <a:gd name="T7" fmla="*/ 57 h 316"/>
              <a:gd name="T8" fmla="*/ 190 w 466"/>
              <a:gd name="T9" fmla="*/ 0 h 316"/>
              <a:gd name="T10" fmla="*/ 89 w 466"/>
              <a:gd name="T11" fmla="*/ 100 h 316"/>
              <a:gd name="T12" fmla="*/ 91 w 466"/>
              <a:gd name="T13" fmla="*/ 121 h 316"/>
              <a:gd name="T14" fmla="*/ 0 w 466"/>
              <a:gd name="T15" fmla="*/ 219 h 316"/>
              <a:gd name="T16" fmla="*/ 0 w 466"/>
              <a:gd name="T17" fmla="*/ 219 h 316"/>
              <a:gd name="T18" fmla="*/ 97 w 466"/>
              <a:gd name="T19" fmla="*/ 316 h 316"/>
              <a:gd name="T20" fmla="*/ 369 w 466"/>
              <a:gd name="T21" fmla="*/ 316 h 316"/>
              <a:gd name="T22" fmla="*/ 466 w 466"/>
              <a:gd name="T23" fmla="*/ 219 h 316"/>
              <a:gd name="T24" fmla="*/ 466 w 466"/>
              <a:gd name="T25" fmla="*/ 219 h 316"/>
              <a:gd name="T26" fmla="*/ 380 w 466"/>
              <a:gd name="T27" fmla="*/ 122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66" h="316">
                <a:moveTo>
                  <a:pt x="380" y="122"/>
                </a:moveTo>
                <a:cubicBezTo>
                  <a:pt x="381" y="118"/>
                  <a:pt x="382" y="113"/>
                  <a:pt x="382" y="109"/>
                </a:cubicBezTo>
                <a:cubicBezTo>
                  <a:pt x="382" y="74"/>
                  <a:pt x="353" y="46"/>
                  <a:pt x="318" y="46"/>
                </a:cubicBezTo>
                <a:cubicBezTo>
                  <a:pt x="304" y="46"/>
                  <a:pt x="292" y="50"/>
                  <a:pt x="281" y="57"/>
                </a:cubicBezTo>
                <a:cubicBezTo>
                  <a:pt x="265" y="23"/>
                  <a:pt x="230" y="0"/>
                  <a:pt x="190" y="0"/>
                </a:cubicBezTo>
                <a:cubicBezTo>
                  <a:pt x="134" y="0"/>
                  <a:pt x="89" y="45"/>
                  <a:pt x="89" y="100"/>
                </a:cubicBezTo>
                <a:cubicBezTo>
                  <a:pt x="89" y="108"/>
                  <a:pt x="90" y="115"/>
                  <a:pt x="91" y="121"/>
                </a:cubicBezTo>
                <a:cubicBezTo>
                  <a:pt x="40" y="124"/>
                  <a:pt x="0" y="167"/>
                  <a:pt x="0" y="219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73"/>
                  <a:pt x="44" y="316"/>
                  <a:pt x="97" y="316"/>
                </a:cubicBezTo>
                <a:cubicBezTo>
                  <a:pt x="369" y="316"/>
                  <a:pt x="369" y="316"/>
                  <a:pt x="369" y="316"/>
                </a:cubicBezTo>
                <a:cubicBezTo>
                  <a:pt x="423" y="316"/>
                  <a:pt x="466" y="273"/>
                  <a:pt x="466" y="219"/>
                </a:cubicBezTo>
                <a:cubicBezTo>
                  <a:pt x="466" y="219"/>
                  <a:pt x="466" y="219"/>
                  <a:pt x="466" y="219"/>
                </a:cubicBezTo>
                <a:cubicBezTo>
                  <a:pt x="466" y="169"/>
                  <a:pt x="429" y="127"/>
                  <a:pt x="380" y="122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Freeform 7">
            <a:extLst>
              <a:ext uri="{FF2B5EF4-FFF2-40B4-BE49-F238E27FC236}">
                <a16:creationId xmlns:a16="http://schemas.microsoft.com/office/drawing/2014/main" id="{D17A5B2B-BE75-47F3-8882-71BE21350ED1}"/>
              </a:ext>
            </a:extLst>
          </p:cNvPr>
          <p:cNvSpPr>
            <a:spLocks/>
          </p:cNvSpPr>
          <p:nvPr/>
        </p:nvSpPr>
        <p:spPr bwMode="auto">
          <a:xfrm>
            <a:off x="7822895" y="5046383"/>
            <a:ext cx="927405" cy="494004"/>
          </a:xfrm>
          <a:custGeom>
            <a:avLst/>
            <a:gdLst>
              <a:gd name="T0" fmla="*/ 513 w 599"/>
              <a:gd name="T1" fmla="*/ 122 h 316"/>
              <a:gd name="T2" fmla="*/ 515 w 599"/>
              <a:gd name="T3" fmla="*/ 109 h 316"/>
              <a:gd name="T4" fmla="*/ 451 w 599"/>
              <a:gd name="T5" fmla="*/ 46 h 316"/>
              <a:gd name="T6" fmla="*/ 414 w 599"/>
              <a:gd name="T7" fmla="*/ 57 h 316"/>
              <a:gd name="T8" fmla="*/ 323 w 599"/>
              <a:gd name="T9" fmla="*/ 0 h 316"/>
              <a:gd name="T10" fmla="*/ 300 w 599"/>
              <a:gd name="T11" fmla="*/ 2 h 316"/>
              <a:gd name="T12" fmla="*/ 276 w 599"/>
              <a:gd name="T13" fmla="*/ 0 h 316"/>
              <a:gd name="T14" fmla="*/ 185 w 599"/>
              <a:gd name="T15" fmla="*/ 57 h 316"/>
              <a:gd name="T16" fmla="*/ 148 w 599"/>
              <a:gd name="T17" fmla="*/ 46 h 316"/>
              <a:gd name="T18" fmla="*/ 85 w 599"/>
              <a:gd name="T19" fmla="*/ 109 h 316"/>
              <a:gd name="T20" fmla="*/ 86 w 599"/>
              <a:gd name="T21" fmla="*/ 122 h 316"/>
              <a:gd name="T22" fmla="*/ 0 w 599"/>
              <a:gd name="T23" fmla="*/ 219 h 316"/>
              <a:gd name="T24" fmla="*/ 0 w 599"/>
              <a:gd name="T25" fmla="*/ 219 h 316"/>
              <a:gd name="T26" fmla="*/ 98 w 599"/>
              <a:gd name="T27" fmla="*/ 316 h 316"/>
              <a:gd name="T28" fmla="*/ 230 w 599"/>
              <a:gd name="T29" fmla="*/ 316 h 316"/>
              <a:gd name="T30" fmla="*/ 369 w 599"/>
              <a:gd name="T31" fmla="*/ 316 h 316"/>
              <a:gd name="T32" fmla="*/ 502 w 599"/>
              <a:gd name="T33" fmla="*/ 316 h 316"/>
              <a:gd name="T34" fmla="*/ 599 w 599"/>
              <a:gd name="T35" fmla="*/ 219 h 316"/>
              <a:gd name="T36" fmla="*/ 599 w 599"/>
              <a:gd name="T37" fmla="*/ 219 h 316"/>
              <a:gd name="T38" fmla="*/ 513 w 599"/>
              <a:gd name="T39" fmla="*/ 122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99" h="316">
                <a:moveTo>
                  <a:pt x="513" y="122"/>
                </a:moveTo>
                <a:cubicBezTo>
                  <a:pt x="514" y="118"/>
                  <a:pt x="515" y="113"/>
                  <a:pt x="515" y="109"/>
                </a:cubicBezTo>
                <a:cubicBezTo>
                  <a:pt x="515" y="74"/>
                  <a:pt x="486" y="46"/>
                  <a:pt x="451" y="46"/>
                </a:cubicBezTo>
                <a:cubicBezTo>
                  <a:pt x="437" y="46"/>
                  <a:pt x="425" y="50"/>
                  <a:pt x="414" y="57"/>
                </a:cubicBezTo>
                <a:cubicBezTo>
                  <a:pt x="398" y="23"/>
                  <a:pt x="363" y="0"/>
                  <a:pt x="323" y="0"/>
                </a:cubicBezTo>
                <a:cubicBezTo>
                  <a:pt x="315" y="0"/>
                  <a:pt x="307" y="1"/>
                  <a:pt x="300" y="2"/>
                </a:cubicBezTo>
                <a:cubicBezTo>
                  <a:pt x="292" y="1"/>
                  <a:pt x="284" y="0"/>
                  <a:pt x="276" y="0"/>
                </a:cubicBezTo>
                <a:cubicBezTo>
                  <a:pt x="236" y="0"/>
                  <a:pt x="201" y="23"/>
                  <a:pt x="185" y="57"/>
                </a:cubicBezTo>
                <a:cubicBezTo>
                  <a:pt x="175" y="50"/>
                  <a:pt x="162" y="46"/>
                  <a:pt x="148" y="46"/>
                </a:cubicBezTo>
                <a:cubicBezTo>
                  <a:pt x="113" y="46"/>
                  <a:pt x="85" y="74"/>
                  <a:pt x="85" y="109"/>
                </a:cubicBezTo>
                <a:cubicBezTo>
                  <a:pt x="85" y="113"/>
                  <a:pt x="85" y="118"/>
                  <a:pt x="86" y="122"/>
                </a:cubicBezTo>
                <a:cubicBezTo>
                  <a:pt x="38" y="127"/>
                  <a:pt x="0" y="169"/>
                  <a:pt x="0" y="219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73"/>
                  <a:pt x="44" y="316"/>
                  <a:pt x="98" y="316"/>
                </a:cubicBezTo>
                <a:cubicBezTo>
                  <a:pt x="230" y="316"/>
                  <a:pt x="230" y="316"/>
                  <a:pt x="230" y="316"/>
                </a:cubicBezTo>
                <a:cubicBezTo>
                  <a:pt x="369" y="316"/>
                  <a:pt x="369" y="316"/>
                  <a:pt x="369" y="316"/>
                </a:cubicBezTo>
                <a:cubicBezTo>
                  <a:pt x="502" y="316"/>
                  <a:pt x="502" y="316"/>
                  <a:pt x="502" y="316"/>
                </a:cubicBezTo>
                <a:cubicBezTo>
                  <a:pt x="556" y="316"/>
                  <a:pt x="599" y="273"/>
                  <a:pt x="599" y="219"/>
                </a:cubicBezTo>
                <a:cubicBezTo>
                  <a:pt x="599" y="219"/>
                  <a:pt x="599" y="219"/>
                  <a:pt x="599" y="219"/>
                </a:cubicBezTo>
                <a:cubicBezTo>
                  <a:pt x="599" y="169"/>
                  <a:pt x="562" y="127"/>
                  <a:pt x="513" y="122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A51A155-37E7-4ACD-BFB0-C0109E232063}"/>
              </a:ext>
            </a:extLst>
          </p:cNvPr>
          <p:cNvGrpSpPr/>
          <p:nvPr/>
        </p:nvGrpSpPr>
        <p:grpSpPr>
          <a:xfrm>
            <a:off x="8114189" y="4426534"/>
            <a:ext cx="3691604" cy="2133022"/>
            <a:chOff x="472117" y="4725595"/>
            <a:chExt cx="3274988" cy="189230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B7B14BCD-4444-493F-8947-2E5467CA257A}"/>
                </a:ext>
              </a:extLst>
            </p:cNvPr>
            <p:cNvSpPr/>
            <p:nvPr/>
          </p:nvSpPr>
          <p:spPr>
            <a:xfrm>
              <a:off x="665955" y="6440095"/>
              <a:ext cx="2889194" cy="177800"/>
            </a:xfrm>
            <a:prstGeom prst="ellipse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  <a:effectLst>
              <a:glow rad="127000">
                <a:schemeClr val="tx1">
                  <a:alpha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43652ACC-E200-4AE9-B2C7-DE3F281FE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117" y="4725595"/>
              <a:ext cx="3274988" cy="1866900"/>
            </a:xfrm>
            <a:prstGeom prst="rect">
              <a:avLst/>
            </a:prstGeom>
          </p:spPr>
        </p:pic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B1795918-6AEC-49F8-B86F-D9515C8843C8}"/>
              </a:ext>
            </a:extLst>
          </p:cNvPr>
          <p:cNvSpPr txBox="1"/>
          <p:nvPr/>
        </p:nvSpPr>
        <p:spPr>
          <a:xfrm>
            <a:off x="5131573" y="5572706"/>
            <a:ext cx="1898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UTM Colossalis"/>
                <a:ea typeface="微软雅黑" panose="020B0503020204020204" pitchFamily="34" charset="-122"/>
              </a:rPr>
              <a:t>LỚP 4A6</a:t>
            </a:r>
            <a:endParaRPr lang="zh-CN" altLang="en-US" sz="3600" b="1" dirty="0">
              <a:solidFill>
                <a:schemeClr val="bg1"/>
              </a:solidFill>
              <a:latin typeface="UTM Colossalis"/>
              <a:ea typeface="微软雅黑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677A413-10CB-4DA1-8E12-CB8CBB7536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8542" y="720806"/>
            <a:ext cx="9091651" cy="2789610"/>
          </a:xfrm>
          <a:prstGeom prst="rect">
            <a:avLst/>
          </a:prstGeom>
        </p:spPr>
      </p:pic>
      <p:sp>
        <p:nvSpPr>
          <p:cNvPr id="40" name="标题 39">
            <a:extLst>
              <a:ext uri="{FF2B5EF4-FFF2-40B4-BE49-F238E27FC236}">
                <a16:creationId xmlns:a16="http://schemas.microsoft.com/office/drawing/2014/main" id="{65C98DA8-FC28-4B08-A9EA-4A81AA833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1464" y="1736285"/>
            <a:ext cx="9144000" cy="2883593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en-US" altLang="zh-CN" sz="4000" dirty="0" err="1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Trường</a:t>
            </a:r>
            <a:r>
              <a:rPr lang="en-US" altLang="zh-CN" sz="4000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Tiểu</a:t>
            </a:r>
            <a:r>
              <a:rPr lang="en-US" altLang="zh-CN" sz="4000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học</a:t>
            </a:r>
            <a:r>
              <a:rPr lang="en-US" altLang="zh-CN" sz="4000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Đoàn</a:t>
            </a:r>
            <a:r>
              <a:rPr lang="en-US" altLang="zh-CN" sz="4000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Kết</a:t>
            </a:r>
            <a:endParaRPr lang="zh-CN" altLang="en-US" sz="4000" dirty="0">
              <a:solidFill>
                <a:srgbClr val="FFDC6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0E3A61A-577C-4238-81EE-BCDD99C57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565722">
            <a:off x="10572014" y="1185295"/>
            <a:ext cx="1081888" cy="1093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0" y="246381"/>
            <a:ext cx="2255333" cy="22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30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35" grpId="0" animBg="1"/>
      <p:bldP spid="36" grpId="0" animBg="1"/>
      <p:bldP spid="23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对角圆角 25">
            <a:extLst>
              <a:ext uri="{FF2B5EF4-FFF2-40B4-BE49-F238E27FC236}">
                <a16:creationId xmlns:a16="http://schemas.microsoft.com/office/drawing/2014/main" id="{D36C96F6-7B09-4A86-884A-75E46D07A1C1}"/>
              </a:ext>
            </a:extLst>
          </p:cNvPr>
          <p:cNvSpPr/>
          <p:nvPr/>
        </p:nvSpPr>
        <p:spPr>
          <a:xfrm>
            <a:off x="838200" y="876300"/>
            <a:ext cx="9296400" cy="5245100"/>
          </a:xfrm>
          <a:prstGeom prst="round2DiagRect">
            <a:avLst/>
          </a:prstGeom>
          <a:solidFill>
            <a:srgbClr val="B2D23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35E0913-13EB-47F9-8903-DC25CF638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06301">
            <a:off x="213281" y="410321"/>
            <a:ext cx="1275238" cy="1288373"/>
          </a:xfrm>
          <a:prstGeom prst="rect">
            <a:avLst/>
          </a:prstGeom>
        </p:spPr>
      </p:pic>
      <p:pic>
        <p:nvPicPr>
          <p:cNvPr id="11" name="图片 55">
            <a:extLst>
              <a:ext uri="{FF2B5EF4-FFF2-40B4-BE49-F238E27FC236}">
                <a16:creationId xmlns:a16="http://schemas.microsoft.com/office/drawing/2014/main" id="{696C8DBA-6A1A-4394-AC0C-E35D44F83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29" y="4633936"/>
            <a:ext cx="2971800" cy="3048000"/>
          </a:xfrm>
          <a:prstGeom prst="rect">
            <a:avLst/>
          </a:prstGeom>
        </p:spPr>
      </p:pic>
      <p:pic>
        <p:nvPicPr>
          <p:cNvPr id="12" name="图片 49">
            <a:extLst>
              <a:ext uri="{FF2B5EF4-FFF2-40B4-BE49-F238E27FC236}">
                <a16:creationId xmlns:a16="http://schemas.microsoft.com/office/drawing/2014/main" id="{FE1FDAE7-B604-42BD-AE25-9C482BC86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31251" y="241431"/>
            <a:ext cx="1039450" cy="1992279"/>
          </a:xfrm>
          <a:prstGeom prst="rect">
            <a:avLst/>
          </a:prstGeom>
        </p:spPr>
      </p:pic>
      <p:pic>
        <p:nvPicPr>
          <p:cNvPr id="16" name="图片 38">
            <a:extLst>
              <a:ext uri="{FF2B5EF4-FFF2-40B4-BE49-F238E27FC236}">
                <a16:creationId xmlns:a16="http://schemas.microsoft.com/office/drawing/2014/main" id="{54E77E8D-3C09-48DA-BC24-969E32AD7F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43" y="631305"/>
            <a:ext cx="2924175" cy="2809875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3A0298B6-8438-4840-AB15-E89FC392AB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33" y="1574800"/>
            <a:ext cx="7765733" cy="3340100"/>
          </a:xfrm>
          <a:prstGeom prst="rect">
            <a:avLst/>
          </a:prstGeom>
          <a:noFill/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85611D06-14E8-4F59-AEC4-B345DF06CA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1" y="2710655"/>
            <a:ext cx="1022105" cy="1022105"/>
          </a:xfrm>
          <a:prstGeom prst="rect">
            <a:avLst/>
          </a:prstGeom>
        </p:spPr>
      </p:pic>
      <p:pic>
        <p:nvPicPr>
          <p:cNvPr id="22" name="图片 26">
            <a:extLst>
              <a:ext uri="{FF2B5EF4-FFF2-40B4-BE49-F238E27FC236}">
                <a16:creationId xmlns:a16="http://schemas.microsoft.com/office/drawing/2014/main" id="{B2110070-708C-4941-A450-11B8826057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4" y="4475362"/>
            <a:ext cx="1162050" cy="1162050"/>
          </a:xfrm>
          <a:prstGeom prst="rect">
            <a:avLst/>
          </a:prstGeom>
        </p:spPr>
      </p:pic>
      <p:pic>
        <p:nvPicPr>
          <p:cNvPr id="23" name="图片 28">
            <a:extLst>
              <a:ext uri="{FF2B5EF4-FFF2-40B4-BE49-F238E27FC236}">
                <a16:creationId xmlns:a16="http://schemas.microsoft.com/office/drawing/2014/main" id="{C977AC24-5ECB-456A-8FCB-DDEED4B93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400" y="2673598"/>
            <a:ext cx="1152525" cy="1152525"/>
          </a:xfrm>
          <a:prstGeom prst="rect">
            <a:avLst/>
          </a:prstGeom>
        </p:spPr>
      </p:pic>
      <p:pic>
        <p:nvPicPr>
          <p:cNvPr id="25" name="图片 30">
            <a:extLst>
              <a:ext uri="{FF2B5EF4-FFF2-40B4-BE49-F238E27FC236}">
                <a16:creationId xmlns:a16="http://schemas.microsoft.com/office/drawing/2014/main" id="{746A28E0-1847-4D7A-B53C-AD36D1AC5B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9" y="4475362"/>
            <a:ext cx="1409700" cy="1419225"/>
          </a:xfrm>
          <a:prstGeom prst="rect">
            <a:avLst/>
          </a:prstGeom>
        </p:spPr>
      </p:pic>
      <p:pic>
        <p:nvPicPr>
          <p:cNvPr id="27" name="图片 32">
            <a:extLst>
              <a:ext uri="{FF2B5EF4-FFF2-40B4-BE49-F238E27FC236}">
                <a16:creationId xmlns:a16="http://schemas.microsoft.com/office/drawing/2014/main" id="{01B784A7-1515-407B-9DAE-1BE536CFDA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149" y="3732761"/>
            <a:ext cx="647700" cy="619125"/>
          </a:xfrm>
          <a:prstGeom prst="rect">
            <a:avLst/>
          </a:prstGeom>
        </p:spPr>
      </p:pic>
      <p:pic>
        <p:nvPicPr>
          <p:cNvPr id="28" name="图片 34">
            <a:extLst>
              <a:ext uri="{FF2B5EF4-FFF2-40B4-BE49-F238E27FC236}">
                <a16:creationId xmlns:a16="http://schemas.microsoft.com/office/drawing/2014/main" id="{1578139D-5582-4908-881A-0C1E741C99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94" y="1142535"/>
            <a:ext cx="990600" cy="876300"/>
          </a:xfrm>
          <a:prstGeom prst="rect">
            <a:avLst/>
          </a:prstGeom>
        </p:spPr>
      </p:pic>
      <p:pic>
        <p:nvPicPr>
          <p:cNvPr id="29" name="图片 40">
            <a:extLst>
              <a:ext uri="{FF2B5EF4-FFF2-40B4-BE49-F238E27FC236}">
                <a16:creationId xmlns:a16="http://schemas.microsoft.com/office/drawing/2014/main" id="{B78EB973-65F9-4983-A068-E2693B3122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86" y="5019315"/>
            <a:ext cx="647700" cy="619125"/>
          </a:xfrm>
          <a:prstGeom prst="rect">
            <a:avLst/>
          </a:prstGeom>
        </p:spPr>
      </p:pic>
      <p:sp>
        <p:nvSpPr>
          <p:cNvPr id="30" name="文本框 47">
            <a:extLst>
              <a:ext uri="{FF2B5EF4-FFF2-40B4-BE49-F238E27FC236}">
                <a16:creationId xmlns:a16="http://schemas.microsoft.com/office/drawing/2014/main" id="{6281CDFA-C85C-492D-8F91-B6D1102D7D4F}"/>
              </a:ext>
            </a:extLst>
          </p:cNvPr>
          <p:cNvSpPr txBox="1"/>
          <p:nvPr/>
        </p:nvSpPr>
        <p:spPr>
          <a:xfrm>
            <a:off x="3039240" y="1737366"/>
            <a:ext cx="59154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dirty="0">
                <a:ln w="38100">
                  <a:solidFill>
                    <a:srgbClr val="15195F"/>
                  </a:solidFill>
                </a:ln>
                <a:solidFill>
                  <a:srgbClr val="FF7D7D"/>
                </a:solidFill>
                <a:latin typeface="UTM Colossalis" panose="02040603050506020204" pitchFamily="18" charset="0"/>
                <a:ea typeface="思源黑体 CN Normal" panose="020B0400000000000000" pitchFamily="34" charset="-122"/>
              </a:rPr>
              <a:t>PHÉP NHÂN</a:t>
            </a:r>
            <a:endParaRPr lang="zh-CN" altLang="en-US" sz="8000" b="1" dirty="0">
              <a:ln w="38100">
                <a:solidFill>
                  <a:srgbClr val="15195F"/>
                </a:solidFill>
              </a:ln>
              <a:solidFill>
                <a:srgbClr val="FF7D7D"/>
              </a:solidFill>
              <a:latin typeface="UTM Colossalis" panose="02040603050506020204" pitchFamily="18" charset="0"/>
              <a:ea typeface="思源黑体 CN Normal" panose="020B0400000000000000" pitchFamily="34" charset="-122"/>
            </a:endParaRPr>
          </a:p>
        </p:txBody>
      </p:sp>
      <p:pic>
        <p:nvPicPr>
          <p:cNvPr id="31" name="图片 51">
            <a:extLst>
              <a:ext uri="{FF2B5EF4-FFF2-40B4-BE49-F238E27FC236}">
                <a16:creationId xmlns:a16="http://schemas.microsoft.com/office/drawing/2014/main" id="{567502F3-24E6-4972-90C8-021779942C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686" y="84906"/>
            <a:ext cx="876300" cy="885825"/>
          </a:xfrm>
          <a:prstGeom prst="rect">
            <a:avLst/>
          </a:prstGeom>
        </p:spPr>
      </p:pic>
      <p:pic>
        <p:nvPicPr>
          <p:cNvPr id="33" name="图片 57">
            <a:extLst>
              <a:ext uri="{FF2B5EF4-FFF2-40B4-BE49-F238E27FC236}">
                <a16:creationId xmlns:a16="http://schemas.microsoft.com/office/drawing/2014/main" id="{1FD150A0-E42E-44B8-BA7A-40E2E2C588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835">
            <a:off x="11258662" y="4377295"/>
            <a:ext cx="733425" cy="733425"/>
          </a:xfrm>
          <a:prstGeom prst="rect">
            <a:avLst/>
          </a:prstGeom>
        </p:spPr>
      </p:pic>
      <p:pic>
        <p:nvPicPr>
          <p:cNvPr id="34" name="图片 59">
            <a:extLst>
              <a:ext uri="{FF2B5EF4-FFF2-40B4-BE49-F238E27FC236}">
                <a16:creationId xmlns:a16="http://schemas.microsoft.com/office/drawing/2014/main" id="{D661C267-0E28-4578-BC71-C57D80FFD2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2295" y="4728802"/>
            <a:ext cx="581025" cy="1781175"/>
          </a:xfrm>
          <a:prstGeom prst="rect">
            <a:avLst/>
          </a:prstGeom>
        </p:spPr>
      </p:pic>
      <p:pic>
        <p:nvPicPr>
          <p:cNvPr id="37" name="图片 65">
            <a:extLst>
              <a:ext uri="{FF2B5EF4-FFF2-40B4-BE49-F238E27FC236}">
                <a16:creationId xmlns:a16="http://schemas.microsoft.com/office/drawing/2014/main" id="{E88DEDB8-129C-4FA4-BA6D-B74C7BE670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2752">
            <a:off x="11415299" y="5652121"/>
            <a:ext cx="1362075" cy="1257300"/>
          </a:xfrm>
          <a:prstGeom prst="rect">
            <a:avLst/>
          </a:prstGeom>
        </p:spPr>
      </p:pic>
      <p:sp>
        <p:nvSpPr>
          <p:cNvPr id="38" name="文本框 47">
            <a:extLst>
              <a:ext uri="{FF2B5EF4-FFF2-40B4-BE49-F238E27FC236}">
                <a16:creationId xmlns:a16="http://schemas.microsoft.com/office/drawing/2014/main" id="{E609E5FE-6E13-4BA0-BE63-E16C87D0F680}"/>
              </a:ext>
            </a:extLst>
          </p:cNvPr>
          <p:cNvSpPr txBox="1"/>
          <p:nvPr/>
        </p:nvSpPr>
        <p:spPr>
          <a:xfrm>
            <a:off x="2718438" y="2929424"/>
            <a:ext cx="633218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>
                <a:ln w="28575">
                  <a:solidFill>
                    <a:srgbClr val="FF7373"/>
                  </a:solidFill>
                </a:ln>
                <a:solidFill>
                  <a:srgbClr val="231B3B"/>
                </a:solidFill>
                <a:latin typeface="UTM Colossalis" panose="02040603050506020204" pitchFamily="18" charset="0"/>
                <a:ea typeface="思源黑体 CN Normal" panose="020B0400000000000000" pitchFamily="34" charset="-122"/>
              </a:rPr>
              <a:t>PHÂN SỐ</a:t>
            </a:r>
            <a:endParaRPr lang="zh-CN" altLang="en-US" sz="11500" b="1" dirty="0">
              <a:ln w="28575">
                <a:solidFill>
                  <a:srgbClr val="FF7373"/>
                </a:solidFill>
              </a:ln>
              <a:solidFill>
                <a:srgbClr val="231B3B"/>
              </a:solidFill>
              <a:latin typeface="UTM Colossalis" panose="02040603050506020204" pitchFamily="18" charset="0"/>
              <a:ea typeface="思源黑体 CN Normal" panose="020B0400000000000000" pitchFamily="34" charset="-12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AD5EFE-0744-4EB6-A370-CE46211EA36D}"/>
              </a:ext>
            </a:extLst>
          </p:cNvPr>
          <p:cNvSpPr txBox="1"/>
          <p:nvPr/>
        </p:nvSpPr>
        <p:spPr>
          <a:xfrm>
            <a:off x="4653880" y="907096"/>
            <a:ext cx="2563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UTM Pierre" panose="02040603050506020204" pitchFamily="18" charset="0"/>
              </a:rPr>
              <a:t>Toán</a:t>
            </a:r>
            <a:r>
              <a:rPr lang="en-US" sz="5400" b="1" dirty="0">
                <a:latin typeface="UTM Pierre" panose="02040603050506020204" pitchFamily="18" charset="0"/>
              </a:rPr>
              <a:t> 4</a:t>
            </a:r>
            <a:endParaRPr lang="vi-VN" sz="5400" b="1" dirty="0">
              <a:latin typeface="SVN-Mutlu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690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图示 13">
            <a:extLst>
              <a:ext uri="{FF2B5EF4-FFF2-40B4-BE49-F238E27FC236}">
                <a16:creationId xmlns:a16="http://schemas.microsoft.com/office/drawing/2014/main" id="{080FA661-4934-44DB-99F8-261A47A065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1474825"/>
              </p:ext>
            </p:extLst>
          </p:nvPr>
        </p:nvGraphicFramePr>
        <p:xfrm>
          <a:off x="2413000" y="2135608"/>
          <a:ext cx="7203665" cy="3299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36D1C33D-0BC0-45D5-BBD2-900720C905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323" y="3261670"/>
            <a:ext cx="2137738" cy="331217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EB22BCD-DD0A-4956-8DC1-9F2995AAF7A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452" y="221983"/>
            <a:ext cx="2491059" cy="1831346"/>
          </a:xfrm>
          <a:prstGeom prst="rect">
            <a:avLst/>
          </a:prstGeom>
        </p:spPr>
      </p:pic>
      <p:sp>
        <p:nvSpPr>
          <p:cNvPr id="6" name="文本框 47">
            <a:extLst>
              <a:ext uri="{FF2B5EF4-FFF2-40B4-BE49-F238E27FC236}">
                <a16:creationId xmlns:a16="http://schemas.microsoft.com/office/drawing/2014/main" id="{D64EF57B-927A-4CEA-922D-AEF9FE78F0A2}"/>
              </a:ext>
            </a:extLst>
          </p:cNvPr>
          <p:cNvSpPr txBox="1"/>
          <p:nvPr/>
        </p:nvSpPr>
        <p:spPr>
          <a:xfrm>
            <a:off x="3359316" y="978884"/>
            <a:ext cx="4970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u="sng" dirty="0">
                <a:ln w="38100">
                  <a:noFill/>
                </a:ln>
                <a:solidFill>
                  <a:srgbClr val="FF7D7D"/>
                </a:solidFill>
                <a:latin typeface="UTM Colossalis" panose="02040603050506020204" pitchFamily="18" charset="0"/>
                <a:ea typeface="思源黑体 CN Normal" panose="020B0400000000000000" pitchFamily="34" charset="-122"/>
              </a:rPr>
              <a:t>YÊU CẦU CẦN ĐẠT</a:t>
            </a:r>
            <a:endParaRPr lang="zh-CN" altLang="en-US" sz="4800" b="1" u="sng" dirty="0">
              <a:ln w="38100">
                <a:noFill/>
              </a:ln>
              <a:solidFill>
                <a:srgbClr val="FF7D7D"/>
              </a:solidFill>
              <a:latin typeface="UTM Colossalis" panose="02040603050506020204" pitchFamily="18" charset="0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0631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2">
            <a:extLst>
              <a:ext uri="{FF2B5EF4-FFF2-40B4-BE49-F238E27FC236}">
                <a16:creationId xmlns:a16="http://schemas.microsoft.com/office/drawing/2014/main" id="{22AE3EB8-BF05-42EB-8AC4-D3570EE2B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4573" y="2518556"/>
            <a:ext cx="6177456" cy="774973"/>
          </a:xfrm>
        </p:spPr>
        <p:txBody>
          <a:bodyPr>
            <a:noAutofit/>
          </a:bodyPr>
          <a:lstStyle/>
          <a:p>
            <a:r>
              <a:rPr lang="en-US" altLang="zh-CN" sz="6600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/>
              </a:rPr>
              <a:t>KHÁM PHÁ</a:t>
            </a:r>
            <a:endParaRPr lang="zh-CN" altLang="en-US" sz="6600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241784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9E83CE-FCD9-42A6-8A7C-11460B3AAC26}"/>
              </a:ext>
            </a:extLst>
          </p:cNvPr>
          <p:cNvSpPr/>
          <p:nvPr/>
        </p:nvSpPr>
        <p:spPr>
          <a:xfrm>
            <a:off x="1340501" y="1821471"/>
            <a:ext cx="4552302" cy="550319"/>
          </a:xfrm>
          <a:prstGeom prst="rect">
            <a:avLst/>
          </a:prstGeom>
          <a:solidFill>
            <a:srgbClr val="FF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3FA50AD7-79C8-49D8-98A4-B4D03AE49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800" spc="-300" dirty="0" err="1">
                <a:latin typeface="UTM Colossalis" panose="02040603050506020204"/>
                <a:cs typeface="+mn-cs"/>
              </a:rPr>
              <a:t>Ví</a:t>
            </a:r>
            <a:r>
              <a:rPr lang="en-US" altLang="zh-CN" sz="4800" spc="-300" dirty="0">
                <a:latin typeface="UTM Colossalis" panose="02040603050506020204"/>
                <a:cs typeface="+mn-cs"/>
              </a:rPr>
              <a:t> </a:t>
            </a:r>
            <a:r>
              <a:rPr lang="en-US" altLang="zh-CN" sz="4800" spc="-300" dirty="0" err="1">
                <a:latin typeface="UTM Colossalis" panose="02040603050506020204"/>
                <a:cs typeface="+mn-cs"/>
              </a:rPr>
              <a:t>dụ</a:t>
            </a:r>
            <a:r>
              <a:rPr lang="en-US" altLang="zh-CN" sz="4800" spc="-300" dirty="0">
                <a:latin typeface="UTM Colossalis" panose="02040603050506020204"/>
                <a:cs typeface="+mn-cs"/>
              </a:rPr>
              <a:t>:</a:t>
            </a:r>
            <a:endParaRPr lang="zh-CN" altLang="en-US" sz="4800" spc="-300" dirty="0">
              <a:latin typeface="UTM Colossalis" panose="02040603050506020204"/>
              <a:cs typeface="+mn-cs"/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4DB41B69-2469-4F87-BAFC-86D1BDCC591E}"/>
              </a:ext>
            </a:extLst>
          </p:cNvPr>
          <p:cNvGrpSpPr/>
          <p:nvPr/>
        </p:nvGrpSpPr>
        <p:grpSpPr>
          <a:xfrm>
            <a:off x="10056931" y="5524500"/>
            <a:ext cx="1901262" cy="1098556"/>
            <a:chOff x="472117" y="4725595"/>
            <a:chExt cx="3274988" cy="1892300"/>
          </a:xfrm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A0B575A6-EB92-4EFF-8C60-EF6985DDA757}"/>
                </a:ext>
              </a:extLst>
            </p:cNvPr>
            <p:cNvSpPr/>
            <p:nvPr/>
          </p:nvSpPr>
          <p:spPr>
            <a:xfrm>
              <a:off x="665955" y="6440095"/>
              <a:ext cx="2889194" cy="177800"/>
            </a:xfrm>
            <a:prstGeom prst="ellipse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  <a:effectLst>
              <a:glow rad="127000">
                <a:schemeClr val="tx1">
                  <a:alpha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9" name="图片 78">
              <a:extLst>
                <a:ext uri="{FF2B5EF4-FFF2-40B4-BE49-F238E27FC236}">
                  <a16:creationId xmlns:a16="http://schemas.microsoft.com/office/drawing/2014/main" id="{BD5DDF98-36D4-4956-AE73-C49335351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117" y="4725595"/>
              <a:ext cx="3274988" cy="18669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F70B7A-8440-40DC-BE4F-DB04BC9C8BF7}"/>
              </a:ext>
            </a:extLst>
          </p:cNvPr>
          <p:cNvGrpSpPr/>
          <p:nvPr/>
        </p:nvGrpSpPr>
        <p:grpSpPr>
          <a:xfrm>
            <a:off x="318897" y="1606562"/>
            <a:ext cx="9221618" cy="1833790"/>
            <a:chOff x="2194560" y="868535"/>
            <a:chExt cx="9221618" cy="183379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003CEA-3C22-49FC-AFC3-A5714EB94D79}"/>
                </a:ext>
              </a:extLst>
            </p:cNvPr>
            <p:cNvSpPr txBox="1"/>
            <p:nvPr/>
          </p:nvSpPr>
          <p:spPr>
            <a:xfrm>
              <a:off x="2194560" y="894554"/>
              <a:ext cx="8138407" cy="147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AEFC49A-8C83-492F-A3C0-1E162B537FE6}"/>
                    </a:ext>
                  </a:extLst>
                </p:cNvPr>
                <p:cNvSpPr txBox="1"/>
                <p:nvPr/>
              </p:nvSpPr>
              <p:spPr>
                <a:xfrm>
                  <a:off x="10332967" y="868535"/>
                  <a:ext cx="1083211" cy="10685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vi-VN" sz="3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AEFC49A-8C83-492F-A3C0-1E162B537F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2967" y="868535"/>
                  <a:ext cx="1083211" cy="106856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F4F5F0D-4350-4C7C-9C2A-19BDA1536D0E}"/>
                    </a:ext>
                  </a:extLst>
                </p:cNvPr>
                <p:cNvSpPr txBox="1"/>
                <p:nvPr/>
              </p:nvSpPr>
              <p:spPr>
                <a:xfrm>
                  <a:off x="5012789" y="1633763"/>
                  <a:ext cx="1083211" cy="10685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m.</a:t>
                  </a:r>
                  <a:endParaRPr lang="vi-VN" sz="3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F4F5F0D-4350-4C7C-9C2A-19BDA1536D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2789" y="1633763"/>
                  <a:ext cx="1083211" cy="1068562"/>
                </a:xfrm>
                <a:prstGeom prst="rect">
                  <a:avLst/>
                </a:prstGeom>
                <a:blipFill>
                  <a:blip r:embed="rId5"/>
                  <a:stretch>
                    <a:fillRect r="-10112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FADB5A80-2213-4C6A-A671-29AA8836DDFC}"/>
              </a:ext>
            </a:extLst>
          </p:cNvPr>
          <p:cNvSpPr>
            <a:spLocks/>
          </p:cNvSpPr>
          <p:nvPr/>
        </p:nvSpPr>
        <p:spPr bwMode="auto">
          <a:xfrm rot="7400232">
            <a:off x="4482724" y="3475603"/>
            <a:ext cx="906407" cy="1403957"/>
          </a:xfrm>
          <a:custGeom>
            <a:avLst/>
            <a:gdLst>
              <a:gd name="T0" fmla="*/ 72 w 123"/>
              <a:gd name="T1" fmla="*/ 100 h 130"/>
              <a:gd name="T2" fmla="*/ 60 w 123"/>
              <a:gd name="T3" fmla="*/ 75 h 130"/>
              <a:gd name="T4" fmla="*/ 59 w 123"/>
              <a:gd name="T5" fmla="*/ 52 h 130"/>
              <a:gd name="T6" fmla="*/ 87 w 123"/>
              <a:gd name="T7" fmla="*/ 52 h 130"/>
              <a:gd name="T8" fmla="*/ 65 w 123"/>
              <a:gd name="T9" fmla="*/ 26 h 130"/>
              <a:gd name="T10" fmla="*/ 43 w 123"/>
              <a:gd name="T11" fmla="*/ 0 h 130"/>
              <a:gd name="T12" fmla="*/ 22 w 123"/>
              <a:gd name="T13" fmla="*/ 26 h 130"/>
              <a:gd name="T14" fmla="*/ 0 w 123"/>
              <a:gd name="T15" fmla="*/ 52 h 130"/>
              <a:gd name="T16" fmla="*/ 28 w 123"/>
              <a:gd name="T17" fmla="*/ 52 h 130"/>
              <a:gd name="T18" fmla="*/ 39 w 123"/>
              <a:gd name="T19" fmla="*/ 84 h 130"/>
              <a:gd name="T20" fmla="*/ 61 w 123"/>
              <a:gd name="T21" fmla="*/ 111 h 130"/>
              <a:gd name="T22" fmla="*/ 91 w 123"/>
              <a:gd name="T23" fmla="*/ 126 h 130"/>
              <a:gd name="T24" fmla="*/ 123 w 123"/>
              <a:gd name="T25" fmla="*/ 129 h 130"/>
              <a:gd name="T26" fmla="*/ 123 w 123"/>
              <a:gd name="T27" fmla="*/ 128 h 130"/>
              <a:gd name="T28" fmla="*/ 94 w 123"/>
              <a:gd name="T29" fmla="*/ 119 h 130"/>
              <a:gd name="T30" fmla="*/ 72 w 123"/>
              <a:gd name="T31" fmla="*/ 10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3" h="130">
                <a:moveTo>
                  <a:pt x="72" y="100"/>
                </a:moveTo>
                <a:cubicBezTo>
                  <a:pt x="67" y="92"/>
                  <a:pt x="63" y="84"/>
                  <a:pt x="60" y="75"/>
                </a:cubicBezTo>
                <a:cubicBezTo>
                  <a:pt x="58" y="67"/>
                  <a:pt x="58" y="59"/>
                  <a:pt x="59" y="52"/>
                </a:cubicBezTo>
                <a:cubicBezTo>
                  <a:pt x="87" y="52"/>
                  <a:pt x="87" y="52"/>
                  <a:pt x="87" y="52"/>
                </a:cubicBezTo>
                <a:cubicBezTo>
                  <a:pt x="65" y="26"/>
                  <a:pt x="65" y="26"/>
                  <a:pt x="65" y="26"/>
                </a:cubicBezTo>
                <a:cubicBezTo>
                  <a:pt x="43" y="0"/>
                  <a:pt x="43" y="0"/>
                  <a:pt x="43" y="0"/>
                </a:cubicBezTo>
                <a:cubicBezTo>
                  <a:pt x="22" y="26"/>
                  <a:pt x="22" y="26"/>
                  <a:pt x="22" y="26"/>
                </a:cubicBezTo>
                <a:cubicBezTo>
                  <a:pt x="0" y="52"/>
                  <a:pt x="0" y="52"/>
                  <a:pt x="0" y="52"/>
                </a:cubicBezTo>
                <a:cubicBezTo>
                  <a:pt x="28" y="52"/>
                  <a:pt x="28" y="52"/>
                  <a:pt x="28" y="52"/>
                </a:cubicBezTo>
                <a:cubicBezTo>
                  <a:pt x="30" y="63"/>
                  <a:pt x="33" y="74"/>
                  <a:pt x="39" y="84"/>
                </a:cubicBezTo>
                <a:cubicBezTo>
                  <a:pt x="44" y="94"/>
                  <a:pt x="52" y="104"/>
                  <a:pt x="61" y="111"/>
                </a:cubicBezTo>
                <a:cubicBezTo>
                  <a:pt x="70" y="118"/>
                  <a:pt x="80" y="123"/>
                  <a:pt x="91" y="126"/>
                </a:cubicBezTo>
                <a:cubicBezTo>
                  <a:pt x="102" y="129"/>
                  <a:pt x="113" y="130"/>
                  <a:pt x="123" y="129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13" y="127"/>
                  <a:pt x="103" y="124"/>
                  <a:pt x="94" y="119"/>
                </a:cubicBezTo>
                <a:cubicBezTo>
                  <a:pt x="85" y="114"/>
                  <a:pt x="78" y="107"/>
                  <a:pt x="72" y="100"/>
                </a:cubicBezTo>
                <a:close/>
              </a:path>
            </a:pathLst>
          </a:custGeom>
          <a:solidFill>
            <a:srgbClr val="FF7373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C828BA-FC31-4261-89BB-4978632C1717}"/>
              </a:ext>
            </a:extLst>
          </p:cNvPr>
          <p:cNvSpPr/>
          <p:nvPr/>
        </p:nvSpPr>
        <p:spPr>
          <a:xfrm>
            <a:off x="1141249" y="3475354"/>
            <a:ext cx="2933114" cy="1066937"/>
          </a:xfrm>
          <a:prstGeom prst="rect">
            <a:avLst/>
          </a:prstGeom>
          <a:solidFill>
            <a:srgbClr val="FFC3C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b="1" dirty="0">
              <a:solidFill>
                <a:srgbClr val="1519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B690BC-097E-4BD4-85F7-5875BF60FDA9}"/>
              </a:ext>
            </a:extLst>
          </p:cNvPr>
          <p:cNvGrpSpPr/>
          <p:nvPr/>
        </p:nvGrpSpPr>
        <p:grpSpPr>
          <a:xfrm>
            <a:off x="5757301" y="2371790"/>
            <a:ext cx="4879943" cy="1860378"/>
            <a:chOff x="5778921" y="2809709"/>
            <a:chExt cx="4879943" cy="186037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92F8D51-926C-4151-BE15-EB46B3F5080B}"/>
                </a:ext>
              </a:extLst>
            </p:cNvPr>
            <p:cNvGrpSpPr/>
            <p:nvPr/>
          </p:nvGrpSpPr>
          <p:grpSpPr>
            <a:xfrm>
              <a:off x="5778921" y="2809709"/>
              <a:ext cx="4879943" cy="1860378"/>
              <a:chOff x="5453023" y="2808855"/>
              <a:chExt cx="4879943" cy="2415382"/>
            </a:xfrm>
          </p:grpSpPr>
          <p:pic>
            <p:nvPicPr>
              <p:cNvPr id="21" name="图片 38">
                <a:extLst>
                  <a:ext uri="{FF2B5EF4-FFF2-40B4-BE49-F238E27FC236}">
                    <a16:creationId xmlns:a16="http://schemas.microsoft.com/office/drawing/2014/main" id="{274E0B3F-25DA-4E12-B975-025E3ED844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284" r="4890" b="8727"/>
              <a:stretch/>
            </p:blipFill>
            <p:spPr>
              <a:xfrm>
                <a:off x="10247397" y="2808855"/>
                <a:ext cx="85569" cy="2415382"/>
              </a:xfrm>
              <a:prstGeom prst="rect">
                <a:avLst/>
              </a:prstGeom>
            </p:spPr>
          </p:pic>
          <p:sp>
            <p:nvSpPr>
              <p:cNvPr id="22" name="矩形 40">
                <a:extLst>
                  <a:ext uri="{FF2B5EF4-FFF2-40B4-BE49-F238E27FC236}">
                    <a16:creationId xmlns:a16="http://schemas.microsoft.com/office/drawing/2014/main" id="{89A02CD6-4300-453F-A7D1-2B7FCFA2C48A}"/>
                  </a:ext>
                </a:extLst>
              </p:cNvPr>
              <p:cNvSpPr/>
              <p:nvPr/>
            </p:nvSpPr>
            <p:spPr>
              <a:xfrm>
                <a:off x="5453023" y="4128372"/>
                <a:ext cx="4149326" cy="659350"/>
              </a:xfrm>
              <a:prstGeom prst="rect">
                <a:avLst/>
              </a:prstGeom>
              <a:solidFill>
                <a:srgbClr val="FFC3C3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0" name="TextBox 86">
              <a:extLst>
                <a:ext uri="{FF2B5EF4-FFF2-40B4-BE49-F238E27FC236}">
                  <a16:creationId xmlns:a16="http://schemas.microsoft.com/office/drawing/2014/main" id="{7CA37E61-DDE8-4B72-B479-90CE14981609}"/>
                </a:ext>
              </a:extLst>
            </p:cNvPr>
            <p:cNvSpPr txBox="1"/>
            <p:nvPr/>
          </p:nvSpPr>
          <p:spPr>
            <a:xfrm flipH="1">
              <a:off x="6522477" y="3858517"/>
              <a:ext cx="26763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Colossalis" panose="02040603050506020204" pitchFamily="18" charset="0"/>
                  <a:ea typeface="思源黑体 CN Medium" panose="020B0600000000000000" pitchFamily="34" charset="-122"/>
                </a:rPr>
                <a:t>Công</a:t>
              </a:r>
              <a:r>
                <a:rPr lang="en-US" altLang="zh-CN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Colossalis" panose="02040603050506020204" pitchFamily="18" charset="0"/>
                  <a:ea typeface="思源黑体 CN Medium" panose="020B0600000000000000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Colossalis" panose="02040603050506020204" pitchFamily="18" charset="0"/>
                  <a:ea typeface="思源黑体 CN Medium" panose="020B0600000000000000" pitchFamily="34" charset="-122"/>
                </a:rPr>
                <a:t>thức</a:t>
              </a:r>
              <a:r>
                <a:rPr lang="en-US" altLang="zh-CN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Colossalis" panose="02040603050506020204" pitchFamily="18" charset="0"/>
                  <a:ea typeface="思源黑体 CN Medium" panose="020B0600000000000000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Colossalis" panose="02040603050506020204" pitchFamily="18" charset="0"/>
                  <a:ea typeface="思源黑体 CN Medium" panose="020B0600000000000000" pitchFamily="34" charset="-122"/>
                </a:rPr>
                <a:t>tính</a:t>
              </a:r>
              <a:r>
                <a:rPr lang="en-US" altLang="zh-CN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Colossalis" panose="02040603050506020204" pitchFamily="18" charset="0"/>
                  <a:ea typeface="思源黑体 CN Medium" panose="020B0600000000000000" pitchFamily="34" charset="-122"/>
                </a:rPr>
                <a:t> </a:t>
              </a:r>
              <a:endParaRPr kumimoji="0" lang="en-US" sz="2400" i="0" u="none" strike="noStrike" kern="1200" cap="none" spc="0" normalizeH="0" baseline="0" noProof="0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Colossalis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B489F35-B0C8-45E0-8894-45CC0644D848}"/>
              </a:ext>
            </a:extLst>
          </p:cNvPr>
          <p:cNvSpPr txBox="1"/>
          <p:nvPr/>
        </p:nvSpPr>
        <p:spPr>
          <a:xfrm>
            <a:off x="5698207" y="4020113"/>
            <a:ext cx="408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 =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577E1F-BA68-4950-B7BF-8D5E74522DE7}"/>
              </a:ext>
            </a:extLst>
          </p:cNvPr>
          <p:cNvSpPr txBox="1"/>
          <p:nvPr/>
        </p:nvSpPr>
        <p:spPr>
          <a:xfrm>
            <a:off x="6580261" y="4444222"/>
            <a:ext cx="25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A70C2518-A0F7-4CC0-8059-9BD26F5B9509}"/>
              </a:ext>
            </a:extLst>
          </p:cNvPr>
          <p:cNvSpPr>
            <a:spLocks/>
          </p:cNvSpPr>
          <p:nvPr/>
        </p:nvSpPr>
        <p:spPr bwMode="auto">
          <a:xfrm rot="15800524">
            <a:off x="5291765" y="5117741"/>
            <a:ext cx="906407" cy="1372106"/>
          </a:xfrm>
          <a:custGeom>
            <a:avLst/>
            <a:gdLst>
              <a:gd name="T0" fmla="*/ 72 w 123"/>
              <a:gd name="T1" fmla="*/ 100 h 130"/>
              <a:gd name="T2" fmla="*/ 60 w 123"/>
              <a:gd name="T3" fmla="*/ 75 h 130"/>
              <a:gd name="T4" fmla="*/ 59 w 123"/>
              <a:gd name="T5" fmla="*/ 52 h 130"/>
              <a:gd name="T6" fmla="*/ 87 w 123"/>
              <a:gd name="T7" fmla="*/ 52 h 130"/>
              <a:gd name="T8" fmla="*/ 65 w 123"/>
              <a:gd name="T9" fmla="*/ 26 h 130"/>
              <a:gd name="T10" fmla="*/ 43 w 123"/>
              <a:gd name="T11" fmla="*/ 0 h 130"/>
              <a:gd name="T12" fmla="*/ 22 w 123"/>
              <a:gd name="T13" fmla="*/ 26 h 130"/>
              <a:gd name="T14" fmla="*/ 0 w 123"/>
              <a:gd name="T15" fmla="*/ 52 h 130"/>
              <a:gd name="T16" fmla="*/ 28 w 123"/>
              <a:gd name="T17" fmla="*/ 52 h 130"/>
              <a:gd name="T18" fmla="*/ 39 w 123"/>
              <a:gd name="T19" fmla="*/ 84 h 130"/>
              <a:gd name="T20" fmla="*/ 61 w 123"/>
              <a:gd name="T21" fmla="*/ 111 h 130"/>
              <a:gd name="T22" fmla="*/ 91 w 123"/>
              <a:gd name="T23" fmla="*/ 126 h 130"/>
              <a:gd name="T24" fmla="*/ 123 w 123"/>
              <a:gd name="T25" fmla="*/ 129 h 130"/>
              <a:gd name="T26" fmla="*/ 123 w 123"/>
              <a:gd name="T27" fmla="*/ 128 h 130"/>
              <a:gd name="T28" fmla="*/ 94 w 123"/>
              <a:gd name="T29" fmla="*/ 119 h 130"/>
              <a:gd name="T30" fmla="*/ 72 w 123"/>
              <a:gd name="T31" fmla="*/ 10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3" h="130">
                <a:moveTo>
                  <a:pt x="72" y="100"/>
                </a:moveTo>
                <a:cubicBezTo>
                  <a:pt x="67" y="92"/>
                  <a:pt x="63" y="84"/>
                  <a:pt x="60" y="75"/>
                </a:cubicBezTo>
                <a:cubicBezTo>
                  <a:pt x="58" y="67"/>
                  <a:pt x="58" y="59"/>
                  <a:pt x="59" y="52"/>
                </a:cubicBezTo>
                <a:cubicBezTo>
                  <a:pt x="87" y="52"/>
                  <a:pt x="87" y="52"/>
                  <a:pt x="87" y="52"/>
                </a:cubicBezTo>
                <a:cubicBezTo>
                  <a:pt x="65" y="26"/>
                  <a:pt x="65" y="26"/>
                  <a:pt x="65" y="26"/>
                </a:cubicBezTo>
                <a:cubicBezTo>
                  <a:pt x="43" y="0"/>
                  <a:pt x="43" y="0"/>
                  <a:pt x="43" y="0"/>
                </a:cubicBezTo>
                <a:cubicBezTo>
                  <a:pt x="22" y="26"/>
                  <a:pt x="22" y="26"/>
                  <a:pt x="22" y="26"/>
                </a:cubicBezTo>
                <a:cubicBezTo>
                  <a:pt x="0" y="52"/>
                  <a:pt x="0" y="52"/>
                  <a:pt x="0" y="52"/>
                </a:cubicBezTo>
                <a:cubicBezTo>
                  <a:pt x="28" y="52"/>
                  <a:pt x="28" y="52"/>
                  <a:pt x="28" y="52"/>
                </a:cubicBezTo>
                <a:cubicBezTo>
                  <a:pt x="30" y="63"/>
                  <a:pt x="33" y="74"/>
                  <a:pt x="39" y="84"/>
                </a:cubicBezTo>
                <a:cubicBezTo>
                  <a:pt x="44" y="94"/>
                  <a:pt x="52" y="104"/>
                  <a:pt x="61" y="111"/>
                </a:cubicBezTo>
                <a:cubicBezTo>
                  <a:pt x="70" y="118"/>
                  <a:pt x="80" y="123"/>
                  <a:pt x="91" y="126"/>
                </a:cubicBezTo>
                <a:cubicBezTo>
                  <a:pt x="102" y="129"/>
                  <a:pt x="113" y="130"/>
                  <a:pt x="123" y="129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13" y="127"/>
                  <a:pt x="103" y="124"/>
                  <a:pt x="94" y="119"/>
                </a:cubicBezTo>
                <a:cubicBezTo>
                  <a:pt x="85" y="114"/>
                  <a:pt x="78" y="107"/>
                  <a:pt x="72" y="100"/>
                </a:cubicBezTo>
                <a:close/>
              </a:path>
            </a:pathLst>
          </a:custGeom>
          <a:solidFill>
            <a:srgbClr val="FF7373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48109C-A6A4-4DEB-9979-2A9963A318DA}"/>
              </a:ext>
            </a:extLst>
          </p:cNvPr>
          <p:cNvGrpSpPr/>
          <p:nvPr/>
        </p:nvGrpSpPr>
        <p:grpSpPr>
          <a:xfrm>
            <a:off x="1164506" y="4935059"/>
            <a:ext cx="3888842" cy="629665"/>
            <a:chOff x="1943439" y="4246655"/>
            <a:chExt cx="3888842" cy="629665"/>
          </a:xfrm>
        </p:grpSpPr>
        <p:pic>
          <p:nvPicPr>
            <p:cNvPr id="27" name="图片 5">
              <a:extLst>
                <a:ext uri="{FF2B5EF4-FFF2-40B4-BE49-F238E27FC236}">
                  <a16:creationId xmlns:a16="http://schemas.microsoft.com/office/drawing/2014/main" id="{87A7F348-2B48-43D9-BEF3-DF2BBF1AA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3439" y="4400070"/>
              <a:ext cx="476250" cy="47625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6491A0-D541-4526-8B31-AE84D2C63D8F}"/>
                </a:ext>
              </a:extLst>
            </p:cNvPr>
            <p:cNvSpPr txBox="1"/>
            <p:nvPr/>
          </p:nvSpPr>
          <p:spPr>
            <a:xfrm>
              <a:off x="2401068" y="4246655"/>
              <a:ext cx="3431213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EB5CC26-A2BC-4047-8E22-1993DD834E92}"/>
              </a:ext>
            </a:extLst>
          </p:cNvPr>
          <p:cNvGrpSpPr/>
          <p:nvPr/>
        </p:nvGrpSpPr>
        <p:grpSpPr>
          <a:xfrm>
            <a:off x="2456636" y="5512047"/>
            <a:ext cx="1714039" cy="1159228"/>
            <a:chOff x="3235569" y="4823643"/>
            <a:chExt cx="1714039" cy="1159228"/>
          </a:xfrm>
        </p:grpSpPr>
        <p:sp>
          <p:nvSpPr>
            <p:cNvPr id="30" name="Rectangle: Rounded Corners 66">
              <a:extLst>
                <a:ext uri="{FF2B5EF4-FFF2-40B4-BE49-F238E27FC236}">
                  <a16:creationId xmlns:a16="http://schemas.microsoft.com/office/drawing/2014/main" id="{8FC16350-3BFD-4E6E-A4F1-3D1B65DE84A2}"/>
                </a:ext>
              </a:extLst>
            </p:cNvPr>
            <p:cNvSpPr/>
            <p:nvPr/>
          </p:nvSpPr>
          <p:spPr>
            <a:xfrm>
              <a:off x="3235569" y="4823643"/>
              <a:ext cx="1671067" cy="1159228"/>
            </a:xfrm>
            <a:prstGeom prst="roundRect">
              <a:avLst>
                <a:gd name="adj" fmla="val 18825"/>
              </a:avLst>
            </a:prstGeom>
            <a:solidFill>
              <a:srgbClr val="FFC3C3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02D2566-5892-40EC-AF9C-7DE0B3FB52E0}"/>
                    </a:ext>
                  </a:extLst>
                </p:cNvPr>
                <p:cNvSpPr txBox="1"/>
                <p:nvPr/>
              </p:nvSpPr>
              <p:spPr>
                <a:xfrm>
                  <a:off x="3444365" y="4868509"/>
                  <a:ext cx="1505243" cy="10703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4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×</a:t>
                  </a:r>
                  <a:r>
                    <a:rPr lang="en-US" sz="4800" b="1" dirty="0"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4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vi-VN" sz="3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B02D2566-5892-40EC-AF9C-7DE0B3FB52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4365" y="4868509"/>
                  <a:ext cx="1505243" cy="1070358"/>
                </a:xfrm>
                <a:prstGeom prst="rect">
                  <a:avLst/>
                </a:prstGeom>
                <a:blipFill>
                  <a:blip r:embed="rId8"/>
                  <a:stretch>
                    <a:fillRect t="-5143" b="-1542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40105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3" grpId="0"/>
      <p:bldP spid="24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F7702E59-7788-4A20-9863-3152F13E1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65722">
            <a:off x="54974" y="47668"/>
            <a:ext cx="1081888" cy="109303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515954C0-0DF0-4B86-8B32-EE07A0D57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5187" y="5350410"/>
            <a:ext cx="1752813" cy="1381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ED0203-4F62-4551-850E-C66C7250AB99}"/>
              </a:ext>
            </a:extLst>
          </p:cNvPr>
          <p:cNvSpPr txBox="1"/>
          <p:nvPr/>
        </p:nvSpPr>
        <p:spPr>
          <a:xfrm>
            <a:off x="744887" y="1285696"/>
            <a:ext cx="463765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b) Ta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17">
            <a:extLst>
              <a:ext uri="{FF2B5EF4-FFF2-40B4-BE49-F238E27FC236}">
                <a16:creationId xmlns:a16="http://schemas.microsoft.com/office/drawing/2014/main" id="{8236CD0D-EF79-49AD-A21E-B1C5E65CE5B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09649" y="1414401"/>
          <a:ext cx="4064000" cy="3514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3538179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4669207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53006664"/>
                    </a:ext>
                  </a:extLst>
                </a:gridCol>
              </a:tblGrid>
              <a:tr h="11715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364277"/>
                  </a:ext>
                </a:extLst>
              </a:tr>
              <a:tr h="117157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117157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10FF35B6-19BD-4ED4-9FF9-1CCC8682FC51}"/>
              </a:ext>
            </a:extLst>
          </p:cNvPr>
          <p:cNvGrpSpPr/>
          <p:nvPr/>
        </p:nvGrpSpPr>
        <p:grpSpPr>
          <a:xfrm>
            <a:off x="6409649" y="594184"/>
            <a:ext cx="4064000" cy="658835"/>
            <a:chOff x="6409649" y="594184"/>
            <a:chExt cx="4064000" cy="658835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BD12B6A-2383-4EBE-9F49-CBAD2BB92759}"/>
                </a:ext>
              </a:extLst>
            </p:cNvPr>
            <p:cNvCxnSpPr/>
            <p:nvPr/>
          </p:nvCxnSpPr>
          <p:spPr>
            <a:xfrm>
              <a:off x="6409649" y="1193270"/>
              <a:ext cx="4064000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FAD920-B457-441D-BF9A-5DDDC25C8E69}"/>
                </a:ext>
              </a:extLst>
            </p:cNvPr>
            <p:cNvSpPr txBox="1"/>
            <p:nvPr/>
          </p:nvSpPr>
          <p:spPr>
            <a:xfrm>
              <a:off x="7856667" y="594184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1m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80D307-1A27-4C54-989A-1756C0BC4EF1}"/>
              </a:ext>
            </a:extLst>
          </p:cNvPr>
          <p:cNvGrpSpPr/>
          <p:nvPr/>
        </p:nvGrpSpPr>
        <p:grpSpPr>
          <a:xfrm>
            <a:off x="10726085" y="1387806"/>
            <a:ext cx="1169964" cy="3556846"/>
            <a:chOff x="10726085" y="1387806"/>
            <a:chExt cx="1169964" cy="3556846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8931D98-0E6B-4D2C-8455-E4253C88B628}"/>
                </a:ext>
              </a:extLst>
            </p:cNvPr>
            <p:cNvCxnSpPr>
              <a:cxnSpLocks/>
            </p:cNvCxnSpPr>
            <p:nvPr/>
          </p:nvCxnSpPr>
          <p:spPr>
            <a:xfrm>
              <a:off x="10726085" y="1387806"/>
              <a:ext cx="0" cy="3556846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43FAD7-C492-402B-902E-B92D8C01902A}"/>
                </a:ext>
              </a:extLst>
            </p:cNvPr>
            <p:cNvSpPr txBox="1"/>
            <p:nvPr/>
          </p:nvSpPr>
          <p:spPr>
            <a:xfrm>
              <a:off x="10726085" y="2737199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1m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F2CE9CC-22DA-49FC-B38B-3B830C0E22F8}"/>
              </a:ext>
            </a:extLst>
          </p:cNvPr>
          <p:cNvSpPr txBox="1"/>
          <p:nvPr/>
        </p:nvSpPr>
        <p:spPr>
          <a:xfrm>
            <a:off x="860490" y="2335439"/>
            <a:ext cx="406400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2800" b="1" dirty="0">
              <a:solidFill>
                <a:srgbClr val="1519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BBE9B8-BC98-49A3-8CEE-6DB341661378}"/>
                  </a:ext>
                </a:extLst>
              </p:cNvPr>
              <p:cNvSpPr txBox="1"/>
              <p:nvPr/>
            </p:nvSpPr>
            <p:spPr>
              <a:xfrm>
                <a:off x="1445472" y="2859393"/>
                <a:ext cx="2425113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15195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x 1 =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15195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15195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2800" b="1" i="1" smtClean="0">
                            <a:solidFill>
                              <a:srgbClr val="15195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15195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lang="en-US" sz="2800" b="1" i="1" smtClean="0">
                        <a:solidFill>
                          <a:srgbClr val="15195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vi-VN" sz="2800" b="1" dirty="0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BBE9B8-BC98-49A3-8CEE-6DB341661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472" y="2859393"/>
                <a:ext cx="2425113" cy="669414"/>
              </a:xfrm>
              <a:prstGeom prst="rect">
                <a:avLst/>
              </a:prstGeom>
              <a:blipFill>
                <a:blip r:embed="rId5"/>
                <a:stretch>
                  <a:fillRect l="-5025" b="-2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ACE65EC9-D60E-498B-8D9C-6B312C909EF3}"/>
              </a:ext>
            </a:extLst>
          </p:cNvPr>
          <p:cNvGrpSpPr/>
          <p:nvPr/>
        </p:nvGrpSpPr>
        <p:grpSpPr>
          <a:xfrm>
            <a:off x="1445472" y="3798141"/>
            <a:ext cx="990402" cy="1171570"/>
            <a:chOff x="1481341" y="2916265"/>
            <a:chExt cx="990402" cy="117157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C8A1F1-35B4-4BEF-8EFE-808D3C6A490C}"/>
                </a:ext>
              </a:extLst>
            </p:cNvPr>
            <p:cNvSpPr/>
            <p:nvPr/>
          </p:nvSpPr>
          <p:spPr>
            <a:xfrm>
              <a:off x="1517926" y="2916265"/>
              <a:ext cx="917232" cy="117157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1519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E2FDA10-B921-42C2-B427-AB9F18681809}"/>
                    </a:ext>
                  </a:extLst>
                </p:cNvPr>
                <p:cNvSpPr txBox="1"/>
                <p:nvPr/>
              </p:nvSpPr>
              <p:spPr>
                <a:xfrm>
                  <a:off x="1481341" y="3094978"/>
                  <a:ext cx="990402" cy="7861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𝟏𝟓</m:t>
                            </m:r>
                          </m:den>
                        </m:f>
                        <m:sSup>
                          <m:sSup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vi-VN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E2FDA10-B921-42C2-B427-AB9F186818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1341" y="3094978"/>
                  <a:ext cx="990402" cy="7861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F6DCE2B-C7AE-4BDB-8B6A-ADB7230D104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06132" y="2585971"/>
          <a:ext cx="3251200" cy="234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3538179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46692070"/>
                    </a:ext>
                  </a:extLst>
                </a:gridCol>
              </a:tblGrid>
              <a:tr h="11715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11715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</a:tbl>
          </a:graphicData>
        </a:graphic>
      </p:graphicFrame>
      <p:sp>
        <p:nvSpPr>
          <p:cNvPr id="19" name="Freeform 16">
            <a:extLst>
              <a:ext uri="{FF2B5EF4-FFF2-40B4-BE49-F238E27FC236}">
                <a16:creationId xmlns:a16="http://schemas.microsoft.com/office/drawing/2014/main" id="{D0FC8171-4005-44D9-9340-FFF508942A55}"/>
              </a:ext>
            </a:extLst>
          </p:cNvPr>
          <p:cNvSpPr>
            <a:spLocks/>
          </p:cNvSpPr>
          <p:nvPr/>
        </p:nvSpPr>
        <p:spPr bwMode="auto">
          <a:xfrm rot="14341592">
            <a:off x="2509622" y="3658550"/>
            <a:ext cx="906407" cy="1207330"/>
          </a:xfrm>
          <a:custGeom>
            <a:avLst/>
            <a:gdLst>
              <a:gd name="T0" fmla="*/ 72 w 123"/>
              <a:gd name="T1" fmla="*/ 100 h 130"/>
              <a:gd name="T2" fmla="*/ 60 w 123"/>
              <a:gd name="T3" fmla="*/ 75 h 130"/>
              <a:gd name="T4" fmla="*/ 59 w 123"/>
              <a:gd name="T5" fmla="*/ 52 h 130"/>
              <a:gd name="T6" fmla="*/ 87 w 123"/>
              <a:gd name="T7" fmla="*/ 52 h 130"/>
              <a:gd name="T8" fmla="*/ 65 w 123"/>
              <a:gd name="T9" fmla="*/ 26 h 130"/>
              <a:gd name="T10" fmla="*/ 43 w 123"/>
              <a:gd name="T11" fmla="*/ 0 h 130"/>
              <a:gd name="T12" fmla="*/ 22 w 123"/>
              <a:gd name="T13" fmla="*/ 26 h 130"/>
              <a:gd name="T14" fmla="*/ 0 w 123"/>
              <a:gd name="T15" fmla="*/ 52 h 130"/>
              <a:gd name="T16" fmla="*/ 28 w 123"/>
              <a:gd name="T17" fmla="*/ 52 h 130"/>
              <a:gd name="T18" fmla="*/ 39 w 123"/>
              <a:gd name="T19" fmla="*/ 84 h 130"/>
              <a:gd name="T20" fmla="*/ 61 w 123"/>
              <a:gd name="T21" fmla="*/ 111 h 130"/>
              <a:gd name="T22" fmla="*/ 91 w 123"/>
              <a:gd name="T23" fmla="*/ 126 h 130"/>
              <a:gd name="T24" fmla="*/ 123 w 123"/>
              <a:gd name="T25" fmla="*/ 129 h 130"/>
              <a:gd name="T26" fmla="*/ 123 w 123"/>
              <a:gd name="T27" fmla="*/ 128 h 130"/>
              <a:gd name="T28" fmla="*/ 94 w 123"/>
              <a:gd name="T29" fmla="*/ 119 h 130"/>
              <a:gd name="T30" fmla="*/ 72 w 123"/>
              <a:gd name="T31" fmla="*/ 10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3" h="130">
                <a:moveTo>
                  <a:pt x="72" y="100"/>
                </a:moveTo>
                <a:cubicBezTo>
                  <a:pt x="67" y="92"/>
                  <a:pt x="63" y="84"/>
                  <a:pt x="60" y="75"/>
                </a:cubicBezTo>
                <a:cubicBezTo>
                  <a:pt x="58" y="67"/>
                  <a:pt x="58" y="59"/>
                  <a:pt x="59" y="52"/>
                </a:cubicBezTo>
                <a:cubicBezTo>
                  <a:pt x="87" y="52"/>
                  <a:pt x="87" y="52"/>
                  <a:pt x="87" y="52"/>
                </a:cubicBezTo>
                <a:cubicBezTo>
                  <a:pt x="65" y="26"/>
                  <a:pt x="65" y="26"/>
                  <a:pt x="65" y="26"/>
                </a:cubicBezTo>
                <a:cubicBezTo>
                  <a:pt x="43" y="0"/>
                  <a:pt x="43" y="0"/>
                  <a:pt x="43" y="0"/>
                </a:cubicBezTo>
                <a:cubicBezTo>
                  <a:pt x="22" y="26"/>
                  <a:pt x="22" y="26"/>
                  <a:pt x="22" y="26"/>
                </a:cubicBezTo>
                <a:cubicBezTo>
                  <a:pt x="0" y="52"/>
                  <a:pt x="0" y="52"/>
                  <a:pt x="0" y="52"/>
                </a:cubicBezTo>
                <a:cubicBezTo>
                  <a:pt x="28" y="52"/>
                  <a:pt x="28" y="52"/>
                  <a:pt x="28" y="52"/>
                </a:cubicBezTo>
                <a:cubicBezTo>
                  <a:pt x="30" y="63"/>
                  <a:pt x="33" y="74"/>
                  <a:pt x="39" y="84"/>
                </a:cubicBezTo>
                <a:cubicBezTo>
                  <a:pt x="44" y="94"/>
                  <a:pt x="52" y="104"/>
                  <a:pt x="61" y="111"/>
                </a:cubicBezTo>
                <a:cubicBezTo>
                  <a:pt x="70" y="118"/>
                  <a:pt x="80" y="123"/>
                  <a:pt x="91" y="126"/>
                </a:cubicBezTo>
                <a:cubicBezTo>
                  <a:pt x="102" y="129"/>
                  <a:pt x="113" y="130"/>
                  <a:pt x="123" y="129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13" y="127"/>
                  <a:pt x="103" y="124"/>
                  <a:pt x="94" y="119"/>
                </a:cubicBezTo>
                <a:cubicBezTo>
                  <a:pt x="85" y="114"/>
                  <a:pt x="78" y="107"/>
                  <a:pt x="72" y="100"/>
                </a:cubicBezTo>
                <a:close/>
              </a:path>
            </a:pathLst>
          </a:custGeom>
          <a:solidFill>
            <a:srgbClr val="FF7373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8D2A48-FD42-45FA-B385-30D15F441CC0}"/>
              </a:ext>
            </a:extLst>
          </p:cNvPr>
          <p:cNvGrpSpPr/>
          <p:nvPr/>
        </p:nvGrpSpPr>
        <p:grpSpPr>
          <a:xfrm>
            <a:off x="6437128" y="4960150"/>
            <a:ext cx="3232246" cy="1113865"/>
            <a:chOff x="6437128" y="4960150"/>
            <a:chExt cx="3232246" cy="1113865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80B8F444-4D7B-44E3-BF3B-A6263FB57E6E}"/>
                </a:ext>
              </a:extLst>
            </p:cNvPr>
            <p:cNvSpPr/>
            <p:nvPr/>
          </p:nvSpPr>
          <p:spPr>
            <a:xfrm rot="16200000">
              <a:off x="7858121" y="3539157"/>
              <a:ext cx="390259" cy="3232246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91D93DD-8B78-4E48-9496-273E31879DB0}"/>
                    </a:ext>
                  </a:extLst>
                </p:cNvPr>
                <p:cNvSpPr txBox="1"/>
                <p:nvPr/>
              </p:nvSpPr>
              <p:spPr>
                <a:xfrm>
                  <a:off x="7856667" y="5271616"/>
                  <a:ext cx="1083211" cy="80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vi-VN" sz="20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91D93DD-8B78-4E48-9496-273E31879D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6667" y="5271616"/>
                  <a:ext cx="1083211" cy="80239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2140E09-786A-4526-9149-A46AD76610AD}"/>
              </a:ext>
            </a:extLst>
          </p:cNvPr>
          <p:cNvGrpSpPr/>
          <p:nvPr/>
        </p:nvGrpSpPr>
        <p:grpSpPr>
          <a:xfrm>
            <a:off x="5236169" y="2601512"/>
            <a:ext cx="993024" cy="2343140"/>
            <a:chOff x="5236169" y="2601512"/>
            <a:chExt cx="993024" cy="2343140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F91ACC5E-6C05-4181-88B7-98A9571873ED}"/>
                </a:ext>
              </a:extLst>
            </p:cNvPr>
            <p:cNvSpPr/>
            <p:nvPr/>
          </p:nvSpPr>
          <p:spPr>
            <a:xfrm>
              <a:off x="5906336" y="2601512"/>
              <a:ext cx="322857" cy="2343140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1BE0B3F-D3FF-4172-8B89-DBC6342D1F67}"/>
                    </a:ext>
                  </a:extLst>
                </p:cNvPr>
                <p:cNvSpPr txBox="1"/>
                <p:nvPr/>
              </p:nvSpPr>
              <p:spPr>
                <a:xfrm>
                  <a:off x="5236169" y="3371882"/>
                  <a:ext cx="840804" cy="80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vi-VN" sz="20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1BE0B3F-D3FF-4172-8B89-DBC6342D1F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6169" y="3371882"/>
                  <a:ext cx="840804" cy="8023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9600FC-A801-4ED7-9BC4-84D787EC577E}"/>
                  </a:ext>
                </a:extLst>
              </p:cNvPr>
              <p:cNvSpPr txBox="1"/>
              <p:nvPr/>
            </p:nvSpPr>
            <p:spPr>
              <a:xfrm>
                <a:off x="6335350" y="1664934"/>
                <a:ext cx="990402" cy="670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vi-VN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9600FC-A801-4ED7-9BC4-84D787EC5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350" y="1664934"/>
                <a:ext cx="990402" cy="67050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7" name="Table 17">
            <a:extLst>
              <a:ext uri="{FF2B5EF4-FFF2-40B4-BE49-F238E27FC236}">
                <a16:creationId xmlns:a16="http://schemas.microsoft.com/office/drawing/2014/main" id="{C86CA5ED-A7F1-46E3-81D6-86CA422722D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18532" y="2584342"/>
          <a:ext cx="3250843" cy="2346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458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880458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  <a:gridCol w="880458">
                  <a:extLst>
                    <a:ext uri="{9D8B030D-6E8A-4147-A177-3AD203B41FA5}">
                      <a16:colId xmlns:a16="http://schemas.microsoft.com/office/drawing/2014/main" val="2335381791"/>
                    </a:ext>
                  </a:extLst>
                </a:gridCol>
                <a:gridCol w="609469">
                  <a:extLst>
                    <a:ext uri="{9D8B030D-6E8A-4147-A177-3AD203B41FA5}">
                      <a16:colId xmlns:a16="http://schemas.microsoft.com/office/drawing/2014/main" val="2046692070"/>
                    </a:ext>
                  </a:extLst>
                </a:gridCol>
              </a:tblGrid>
              <a:tr h="1174827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11715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62484FE-9488-4CAB-A1E1-FD616AEB4CED}"/>
                  </a:ext>
                </a:extLst>
              </p:cNvPr>
              <p:cNvSpPr txBox="1"/>
              <p:nvPr/>
            </p:nvSpPr>
            <p:spPr>
              <a:xfrm>
                <a:off x="7395524" y="2934945"/>
                <a:ext cx="1539394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lang="en-US" sz="4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lang="en-US" sz="4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vi-VN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62484FE-9488-4CAB-A1E1-FD616AEB4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5524" y="2934945"/>
                <a:ext cx="1539394" cy="12488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3949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4" grpId="0"/>
      <p:bldP spid="19" grpId="0" animBg="1"/>
      <p:bldP spid="26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>
            <a:extLst>
              <a:ext uri="{FF2B5EF4-FFF2-40B4-BE49-F238E27FC236}">
                <a16:creationId xmlns:a16="http://schemas.microsoft.com/office/drawing/2014/main" id="{6414F07E-3ABE-4D47-A155-1AB01409B177}"/>
              </a:ext>
            </a:extLst>
          </p:cNvPr>
          <p:cNvGrpSpPr/>
          <p:nvPr/>
        </p:nvGrpSpPr>
        <p:grpSpPr>
          <a:xfrm>
            <a:off x="10056931" y="5524500"/>
            <a:ext cx="1901262" cy="1098556"/>
            <a:chOff x="472117" y="4725595"/>
            <a:chExt cx="3274988" cy="1892300"/>
          </a:xfrm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C2D5FF21-ABF2-4D44-B461-2B1518F79D5C}"/>
                </a:ext>
              </a:extLst>
            </p:cNvPr>
            <p:cNvSpPr/>
            <p:nvPr/>
          </p:nvSpPr>
          <p:spPr>
            <a:xfrm>
              <a:off x="665955" y="6440095"/>
              <a:ext cx="2889194" cy="177800"/>
            </a:xfrm>
            <a:prstGeom prst="ellipse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  <a:effectLst>
              <a:glow rad="127000">
                <a:schemeClr val="tx1">
                  <a:alpha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9" name="图片 78">
              <a:extLst>
                <a:ext uri="{FF2B5EF4-FFF2-40B4-BE49-F238E27FC236}">
                  <a16:creationId xmlns:a16="http://schemas.microsoft.com/office/drawing/2014/main" id="{9AE8BF52-AFDC-4EA3-AB24-F9B86B882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117" y="4725595"/>
              <a:ext cx="3274988" cy="18669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4CDD1C-1C72-4316-BF38-AB4BDF187033}"/>
              </a:ext>
            </a:extLst>
          </p:cNvPr>
          <p:cNvGrpSpPr/>
          <p:nvPr/>
        </p:nvGrpSpPr>
        <p:grpSpPr>
          <a:xfrm>
            <a:off x="496258" y="1690916"/>
            <a:ext cx="9454766" cy="1159228"/>
            <a:chOff x="1533533" y="869649"/>
            <a:chExt cx="9454766" cy="115922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217FCB-B41C-4FF7-AA14-9ED7CB4FB09A}"/>
                </a:ext>
              </a:extLst>
            </p:cNvPr>
            <p:cNvSpPr txBox="1"/>
            <p:nvPr/>
          </p:nvSpPr>
          <p:spPr>
            <a:xfrm>
              <a:off x="1533533" y="1076182"/>
              <a:ext cx="94547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lang="en-US" sz="3600" b="1" dirty="0" err="1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b="1" dirty="0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b="1" dirty="0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600" b="1" dirty="0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600" b="1" dirty="0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</a:t>
              </a:r>
              <a:r>
                <a:rPr lang="en-US" sz="3600" b="1" dirty="0" err="1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600" b="1" dirty="0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endParaRPr lang="vi-VN" sz="36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932B4-4E60-4C90-8132-7599C1FCF78B}"/>
                </a:ext>
              </a:extLst>
            </p:cNvPr>
            <p:cNvGrpSpPr/>
            <p:nvPr/>
          </p:nvGrpSpPr>
          <p:grpSpPr>
            <a:xfrm>
              <a:off x="6955164" y="869649"/>
              <a:ext cx="1714039" cy="1159228"/>
              <a:chOff x="3235569" y="4823643"/>
              <a:chExt cx="1714039" cy="1159228"/>
            </a:xfrm>
          </p:grpSpPr>
          <p:sp>
            <p:nvSpPr>
              <p:cNvPr id="13" name="Rectangle: Rounded Corners 5">
                <a:extLst>
                  <a:ext uri="{FF2B5EF4-FFF2-40B4-BE49-F238E27FC236}">
                    <a16:creationId xmlns:a16="http://schemas.microsoft.com/office/drawing/2014/main" id="{C368BBC7-5822-44A7-B7B8-E8DC16B26DBF}"/>
                  </a:ext>
                </a:extLst>
              </p:cNvPr>
              <p:cNvSpPr/>
              <p:nvPr/>
            </p:nvSpPr>
            <p:spPr>
              <a:xfrm>
                <a:off x="3235569" y="4823643"/>
                <a:ext cx="1714039" cy="1159228"/>
              </a:xfrm>
              <a:prstGeom prst="roundRect">
                <a:avLst>
                  <a:gd name="adj" fmla="val 18825"/>
                </a:avLst>
              </a:prstGeom>
              <a:solidFill>
                <a:srgbClr val="FFC3C3"/>
              </a:solidFill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DC5BBBD5-328C-4A65-A280-5ADFCB30860E}"/>
                      </a:ext>
                    </a:extLst>
                  </p:cNvPr>
                  <p:cNvSpPr txBox="1"/>
                  <p:nvPr/>
                </p:nvSpPr>
                <p:spPr>
                  <a:xfrm>
                    <a:off x="3444365" y="4868509"/>
                    <a:ext cx="1505243" cy="10703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</m:t>
                            </m:r>
                          </m:den>
                        </m:f>
                      </m:oMath>
                    </a14:m>
                    <a:r>
                      <a: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vi-VN" sz="4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×</a:t>
                    </a:r>
                    <a:r>
                      <a:rPr lang="en-US" sz="4800" b="1" dirty="0"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r>
                      <a:rPr lang="en-US" sz="48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vi-VN" sz="3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DC5BBBD5-328C-4A65-A280-5ADFCB3086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44365" y="4868509"/>
                    <a:ext cx="1505243" cy="107035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5114" b="-1477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284B13-D752-459F-9983-7CB21BD39FBA}"/>
                  </a:ext>
                </a:extLst>
              </p:cNvPr>
              <p:cNvSpPr txBox="1"/>
              <p:nvPr/>
            </p:nvSpPr>
            <p:spPr>
              <a:xfrm>
                <a:off x="5380347" y="3062507"/>
                <a:ext cx="1970382" cy="14800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8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8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8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8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284B13-D752-459F-9983-7CB21BD39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347" y="3062507"/>
                <a:ext cx="1970382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F56F25-3C32-4C08-8FE3-2A642E1609EB}"/>
                  </a:ext>
                </a:extLst>
              </p:cNvPr>
              <p:cNvSpPr txBox="1"/>
              <p:nvPr/>
            </p:nvSpPr>
            <p:spPr>
              <a:xfrm>
                <a:off x="3363471" y="3090753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F56F25-3C32-4C08-8FE3-2A642E160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471" y="3090753"/>
                <a:ext cx="1970382" cy="1423531"/>
              </a:xfrm>
              <a:prstGeom prst="rect">
                <a:avLst/>
              </a:prstGeom>
              <a:blipFill>
                <a:blip r:embed="rId6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B1CBEB-15CC-4F8E-993C-54999446576C}"/>
                  </a:ext>
                </a:extLst>
              </p:cNvPr>
              <p:cNvSpPr txBox="1"/>
              <p:nvPr/>
            </p:nvSpPr>
            <p:spPr>
              <a:xfrm>
                <a:off x="4944457" y="3379394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B1CBEB-15CC-4F8E-993C-549994465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457" y="3379394"/>
                <a:ext cx="871779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490BEF5-DC69-41B7-A59D-6A64F9B6B87D}"/>
                  </a:ext>
                </a:extLst>
              </p:cNvPr>
              <p:cNvSpPr txBox="1"/>
              <p:nvPr/>
            </p:nvSpPr>
            <p:spPr>
              <a:xfrm>
                <a:off x="5607171" y="3120311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490BEF5-DC69-41B7-A59D-6A64F9B6B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171" y="3120311"/>
                <a:ext cx="871779" cy="13644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ADDD77D-1CAD-4C70-830D-48495E837E39}"/>
                  </a:ext>
                </a:extLst>
              </p:cNvPr>
              <p:cNvSpPr txBox="1"/>
              <p:nvPr/>
            </p:nvSpPr>
            <p:spPr>
              <a:xfrm>
                <a:off x="6926133" y="3379394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ADDD77D-1CAD-4C70-830D-48495E837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133" y="3379394"/>
                <a:ext cx="871779" cy="9233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BAEEC4F5-3626-4C3D-9796-5BC504D2F50C}"/>
              </a:ext>
            </a:extLst>
          </p:cNvPr>
          <p:cNvSpPr txBox="1"/>
          <p:nvPr/>
        </p:nvSpPr>
        <p:spPr>
          <a:xfrm>
            <a:off x="0" y="3120311"/>
            <a:ext cx="31856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b="1" dirty="0">
              <a:solidFill>
                <a:srgbClr val="1519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18">
            <a:extLst>
              <a:ext uri="{FF2B5EF4-FFF2-40B4-BE49-F238E27FC236}">
                <a16:creationId xmlns:a16="http://schemas.microsoft.com/office/drawing/2014/main" id="{93B50304-04AA-4BBA-B851-84FC7CDDC970}"/>
              </a:ext>
            </a:extLst>
          </p:cNvPr>
          <p:cNvSpPr/>
          <p:nvPr/>
        </p:nvSpPr>
        <p:spPr>
          <a:xfrm>
            <a:off x="1039498" y="5176864"/>
            <a:ext cx="8648054" cy="1200757"/>
          </a:xfrm>
          <a:prstGeom prst="roundRect">
            <a:avLst>
              <a:gd name="adj" fmla="val 50000"/>
            </a:avLst>
          </a:prstGeom>
          <a:solidFill>
            <a:srgbClr val="FFC3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2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69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078 0.00116 L 0.17565 0.0011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8" grpId="1"/>
      <p:bldP spid="19" grpId="0"/>
      <p:bldP spid="20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48BF177E-51C7-4F7B-B720-340CC6E32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65722">
            <a:off x="1110515" y="677296"/>
            <a:ext cx="1081888" cy="109303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D6A8E2E-9B3B-4F23-B53E-30E7E9AB1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801" y="4870051"/>
            <a:ext cx="2362200" cy="1862043"/>
          </a:xfrm>
          <a:prstGeom prst="rect">
            <a:avLst/>
          </a:prstGeom>
        </p:spPr>
      </p:pic>
      <p:sp>
        <p:nvSpPr>
          <p:cNvPr id="78" name="Rectangle: Rounded Corners 88">
            <a:extLst>
              <a:ext uri="{FF2B5EF4-FFF2-40B4-BE49-F238E27FC236}">
                <a16:creationId xmlns:a16="http://schemas.microsoft.com/office/drawing/2014/main" id="{FCA27210-B348-4B00-8EB4-2D930562619E}"/>
              </a:ext>
            </a:extLst>
          </p:cNvPr>
          <p:cNvSpPr/>
          <p:nvPr/>
        </p:nvSpPr>
        <p:spPr>
          <a:xfrm>
            <a:off x="3135151" y="1155563"/>
            <a:ext cx="7545219" cy="1833637"/>
          </a:xfrm>
          <a:prstGeom prst="roundRect">
            <a:avLst>
              <a:gd name="adj" fmla="val 50000"/>
            </a:avLst>
          </a:prstGeom>
          <a:solidFill>
            <a:srgbClr val="FFC3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vi-VN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7A5CC17-977F-43C4-AD47-8911B53E8D89}"/>
                  </a:ext>
                </a:extLst>
              </p:cNvPr>
              <p:cNvSpPr txBox="1"/>
              <p:nvPr/>
            </p:nvSpPr>
            <p:spPr>
              <a:xfrm>
                <a:off x="6130683" y="3783372"/>
                <a:ext cx="1970382" cy="14800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vi-VN" sz="4800" b="1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8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800" b="1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800" b="1" i="0" dirty="0" smtClean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8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vi-VN" sz="280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7A5CC17-977F-43C4-AD47-8911B53E8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83" y="3783372"/>
                <a:ext cx="1970382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F6B279C-8140-4C56-8D99-75D2AF05B35E}"/>
                  </a:ext>
                </a:extLst>
              </p:cNvPr>
              <p:cNvSpPr txBox="1"/>
              <p:nvPr/>
            </p:nvSpPr>
            <p:spPr>
              <a:xfrm>
                <a:off x="3694219" y="3811618"/>
                <a:ext cx="2307450" cy="1422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F6B279C-8140-4C56-8D99-75D2AF05B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219" y="3811618"/>
                <a:ext cx="2307450" cy="1422377"/>
              </a:xfrm>
              <a:prstGeom prst="rect">
                <a:avLst/>
              </a:prstGeom>
              <a:blipFill>
                <a:blip r:embed="rId6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4F0FDC3-4871-4F36-A6DF-CF7CA1224121}"/>
                  </a:ext>
                </a:extLst>
              </p:cNvPr>
              <p:cNvSpPr txBox="1"/>
              <p:nvPr/>
            </p:nvSpPr>
            <p:spPr>
              <a:xfrm>
                <a:off x="5545660" y="4100259"/>
                <a:ext cx="102091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4F0FDC3-4871-4F36-A6DF-CF7CA1224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660" y="4100259"/>
                <a:ext cx="1020912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5075C7A-B645-4B80-9989-01790A407491}"/>
                  </a:ext>
                </a:extLst>
              </p:cNvPr>
              <p:cNvSpPr txBox="1"/>
              <p:nvPr/>
            </p:nvSpPr>
            <p:spPr>
              <a:xfrm>
                <a:off x="8432900" y="3841176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𝟒𝟗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5075C7A-B645-4B80-9989-01790A407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900" y="3841176"/>
                <a:ext cx="871779" cy="13644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E2605F7B-9782-48A5-9405-55507BCE1A9D}"/>
                  </a:ext>
                </a:extLst>
              </p:cNvPr>
              <p:cNvSpPr txBox="1"/>
              <p:nvPr/>
            </p:nvSpPr>
            <p:spPr>
              <a:xfrm>
                <a:off x="7676469" y="4100259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E2605F7B-9782-48A5-9405-55507BCE1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469" y="4100259"/>
                <a:ext cx="871779" cy="9233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7A4E39B0-8A9B-4469-934C-38187E521ED2}"/>
              </a:ext>
            </a:extLst>
          </p:cNvPr>
          <p:cNvSpPr txBox="1"/>
          <p:nvPr/>
        </p:nvSpPr>
        <p:spPr>
          <a:xfrm>
            <a:off x="985618" y="3288388"/>
            <a:ext cx="274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600" b="1" i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600" b="1" i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vi-VN" sz="3600" b="1" dirty="0">
              <a:solidFill>
                <a:srgbClr val="1519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2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/>
      <p:bldP spid="80" grpId="0"/>
      <p:bldP spid="81" grpId="0"/>
      <p:bldP spid="82" grpId="0"/>
      <p:bldP spid="83" grpId="0"/>
      <p:bldP spid="8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大气卡通儿童安全成长教育课件PPT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2475</TotalTime>
  <Words>370</Words>
  <Application>Microsoft Office PowerPoint</Application>
  <PresentationFormat>Widescreen</PresentationFormat>
  <Paragraphs>118</Paragraphs>
  <Slides>21</Slides>
  <Notes>16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微软雅黑</vt:lpstr>
      <vt:lpstr>Arial</vt:lpstr>
      <vt:lpstr>Calibri</vt:lpstr>
      <vt:lpstr>Cambria</vt:lpstr>
      <vt:lpstr>Cambria Math</vt:lpstr>
      <vt:lpstr>等线</vt:lpstr>
      <vt:lpstr>等线 Light</vt:lpstr>
      <vt:lpstr>SVN-Mutlu</vt:lpstr>
      <vt:lpstr>Times New Roman</vt:lpstr>
      <vt:lpstr>UTM Colossalis</vt:lpstr>
      <vt:lpstr>UTM Pierre</vt:lpstr>
      <vt:lpstr>UTM Showcard</vt:lpstr>
      <vt:lpstr>思源黑体 CN Medium</vt:lpstr>
      <vt:lpstr>思源黑体 CN Normal</vt:lpstr>
      <vt:lpstr>Office 主题​​</vt:lpstr>
      <vt:lpstr>Trường Tiểu học Đoàn Kết</vt:lpstr>
      <vt:lpstr>PowerPoint Presentation</vt:lpstr>
      <vt:lpstr>PowerPoint Presentation</vt:lpstr>
      <vt:lpstr>PowerPoint Presentation</vt:lpstr>
      <vt:lpstr>PowerPoint Presentation</vt:lpstr>
      <vt:lpstr>Ví dụ: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Trường Tiểu học Đoàn Kết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大气卡通儿童安全成长教育课件PPT模板</dc:title>
  <dc:creator>Administrator</dc:creator>
  <cp:lastModifiedBy>BOSS</cp:lastModifiedBy>
  <cp:revision>241</cp:revision>
  <dcterms:created xsi:type="dcterms:W3CDTF">2017-10-03T15:26:46Z</dcterms:created>
  <dcterms:modified xsi:type="dcterms:W3CDTF">2022-03-06T03:44:41Z</dcterms:modified>
</cp:coreProperties>
</file>