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89" r:id="rId4"/>
  </p:sldMasterIdLst>
  <p:notesMasterIdLst>
    <p:notesMasterId r:id="rId27"/>
  </p:notesMasterIdLst>
  <p:sldIdLst>
    <p:sldId id="2007577154" r:id="rId5"/>
    <p:sldId id="2007577178" r:id="rId6"/>
    <p:sldId id="2007577104" r:id="rId7"/>
    <p:sldId id="2007577179" r:id="rId8"/>
    <p:sldId id="2007577155" r:id="rId9"/>
    <p:sldId id="2007577181" r:id="rId10"/>
    <p:sldId id="355" r:id="rId11"/>
    <p:sldId id="2007577183" r:id="rId12"/>
    <p:sldId id="2007577184" r:id="rId13"/>
    <p:sldId id="2007577185" r:id="rId14"/>
    <p:sldId id="2007577182" r:id="rId15"/>
    <p:sldId id="2007577187" r:id="rId16"/>
    <p:sldId id="2007577188" r:id="rId17"/>
    <p:sldId id="298" r:id="rId18"/>
    <p:sldId id="299" r:id="rId19"/>
    <p:sldId id="300" r:id="rId20"/>
    <p:sldId id="301" r:id="rId21"/>
    <p:sldId id="302" r:id="rId22"/>
    <p:sldId id="303" r:id="rId23"/>
    <p:sldId id="305" r:id="rId24"/>
    <p:sldId id="2007577120"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165" autoAdjust="0"/>
  </p:normalViewPr>
  <p:slideViewPr>
    <p:cSldViewPr snapToGrid="0">
      <p:cViewPr varScale="1">
        <p:scale>
          <a:sx n="73" d="100"/>
          <a:sy n="73" d="100"/>
        </p:scale>
        <p:origin x="618" y="78"/>
      </p:cViewPr>
      <p:guideLst/>
    </p:cSldViewPr>
  </p:slideViewPr>
  <p:notesTextViewPr>
    <p:cViewPr>
      <p:scale>
        <a:sx n="1" d="1"/>
        <a:sy n="1" d="1"/>
      </p:scale>
      <p:origin x="0" y="0"/>
    </p:cViewPr>
  </p:notesTextViewPr>
  <p:sorterViewPr>
    <p:cViewPr>
      <p:scale>
        <a:sx n="100" d="100"/>
        <a:sy n="100" d="100"/>
      </p:scale>
      <p:origin x="0" y="-19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52E4B-EA3D-42D6-B527-633003FD0FDB}" type="datetimeFigureOut">
              <a:rPr lang="en-US" smtClean="0"/>
              <a:t>3/2/2022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81B84-19AD-4844-894B-292B4C443DCE}" type="slidenum">
              <a:rPr lang="en-US" smtClean="0"/>
              <a:t>‹#›</a:t>
            </a:fld>
            <a:endParaRPr lang="en-US"/>
          </a:p>
        </p:txBody>
      </p:sp>
    </p:spTree>
    <p:extLst>
      <p:ext uri="{BB962C8B-B14F-4D97-AF65-F5344CB8AC3E}">
        <p14:creationId xmlns:p14="http://schemas.microsoft.com/office/powerpoint/2010/main" val="1838949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691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049773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E6081B84-19AD-4844-894B-292B4C443DCE}" type="slidenum">
              <a:rPr lang="en-US" smtClean="0"/>
              <a:t>21</a:t>
            </a:fld>
            <a:endParaRPr lang="en-US"/>
          </a:p>
        </p:txBody>
      </p:sp>
    </p:spTree>
    <p:extLst>
      <p:ext uri="{BB962C8B-B14F-4D97-AF65-F5344CB8AC3E}">
        <p14:creationId xmlns:p14="http://schemas.microsoft.com/office/powerpoint/2010/main" val="2995173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23852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01373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49895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8638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6430895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2542778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40644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0482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048545"/>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3/2/2022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780521771"/>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3/2/2022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58918136"/>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629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59642"/>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5004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58921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91187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332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27954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56838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01597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25873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1088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110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502451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71397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4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2_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64761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3274103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5997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026579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47861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4278004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7125515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5718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2685528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7.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24.png"/><Relationship Id="rId18" Type="http://schemas.openxmlformats.org/officeDocument/2006/relationships/slide" Target="slide21.xml"/><Relationship Id="rId3" Type="http://schemas.openxmlformats.org/officeDocument/2006/relationships/image" Target="../media/image18.jpe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image" Target="../media/image27.GIF"/><Relationship Id="rId2" Type="http://schemas.openxmlformats.org/officeDocument/2006/relationships/notesSlide" Target="../notesSlides/notesSlide4.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slide" Target="slide18.xml"/><Relationship Id="rId5" Type="http://schemas.openxmlformats.org/officeDocument/2006/relationships/audio" Target="../media/audio1.wav"/><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slide" Target="slide16.xml"/><Relationship Id="rId9" Type="http://schemas.openxmlformats.org/officeDocument/2006/relationships/image" Target="../media/image21.png"/><Relationship Id="rId14" Type="http://schemas.openxmlformats.org/officeDocument/2006/relationships/slide" Target="slide19.xml"/></Relationships>
</file>

<file path=ppt/slides/_rels/slide16.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33.GIF"/><Relationship Id="rId5" Type="http://schemas.openxmlformats.org/officeDocument/2006/relationships/image" Target="../media/image19.png"/><Relationship Id="rId15" Type="http://schemas.openxmlformats.org/officeDocument/2006/relationships/slide" Target="slide15.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7.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33.GIF"/><Relationship Id="rId5" Type="http://schemas.openxmlformats.org/officeDocument/2006/relationships/image" Target="../media/image21.png"/><Relationship Id="rId15" Type="http://schemas.openxmlformats.org/officeDocument/2006/relationships/slide" Target="slide14.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8.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33.GIF"/><Relationship Id="rId5" Type="http://schemas.openxmlformats.org/officeDocument/2006/relationships/image" Target="../media/image23.png"/><Relationship Id="rId15" Type="http://schemas.openxmlformats.org/officeDocument/2006/relationships/slide" Target="slide15.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7.png"/><Relationship Id="rId14" Type="http://schemas.openxmlformats.org/officeDocument/2006/relationships/image" Target="../media/image36.GIF"/></Relationships>
</file>

<file path=ppt/slides/_rels/slide19.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3.GIF"/><Relationship Id="rId5" Type="http://schemas.openxmlformats.org/officeDocument/2006/relationships/image" Target="../media/image25.png"/><Relationship Id="rId15" Type="http://schemas.openxmlformats.org/officeDocument/2006/relationships/slide" Target="slide15.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tmp"/><Relationship Id="rId1" Type="http://schemas.openxmlformats.org/officeDocument/2006/relationships/slideLayout" Target="../slideLayouts/slideLayout27.xml"/><Relationship Id="rId5" Type="http://schemas.openxmlformats.org/officeDocument/2006/relationships/image" Target="../media/image7.tmp"/><Relationship Id="rId4" Type="http://schemas.openxmlformats.org/officeDocument/2006/relationships/image" Target="../media/image6.tm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comments" Target="../comments/commen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Nói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và</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nghe</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
        <p:nvSpPr>
          <p:cNvPr id="7" name="TextBox 6">
            <a:extLst>
              <a:ext uri="{FF2B5EF4-FFF2-40B4-BE49-F238E27FC236}">
                <a16:creationId xmlns:a16="http://schemas.microsoft.com/office/drawing/2014/main" id="{734CF65B-0E61-4953-A149-F0A25EEDEB54}"/>
              </a:ext>
            </a:extLst>
          </p:cNvPr>
          <p:cNvSpPr txBox="1"/>
          <p:nvPr/>
        </p:nvSpPr>
        <p:spPr>
          <a:xfrm>
            <a:off x="2425960" y="6579194"/>
            <a:ext cx="8343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12130307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D8808B-8163-415F-BC7C-7C37421149C5}"/>
              </a:ext>
            </a:extLst>
          </p:cNvPr>
          <p:cNvSpPr txBox="1"/>
          <p:nvPr/>
        </p:nvSpPr>
        <p:spPr>
          <a:xfrm>
            <a:off x="3826055" y="5113137"/>
            <a:ext cx="6384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6CBF6754-872A-4CD0-A9BD-0162E1CF628A}"/>
              </a:ext>
            </a:extLst>
          </p:cNvPr>
          <p:cNvSpPr txBox="1"/>
          <p:nvPr/>
        </p:nvSpPr>
        <p:spPr>
          <a:xfrm>
            <a:off x="1660567" y="5113136"/>
            <a:ext cx="97533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err="1">
                <a:solidFill>
                  <a:srgbClr val="7030A0"/>
                </a:solidFill>
                <a:latin typeface="Times New Roman" panose="02020603050405020304" pitchFamily="18" charset="0"/>
                <a:cs typeface="Times New Roman" panose="02020603050405020304" pitchFamily="18" charset="0"/>
              </a:rPr>
              <a:t>Cây</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nhỏ</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chạy</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về</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với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các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bạn</a:t>
            </a:r>
            <a:r>
              <a:rPr lang="en-US" sz="3200" b="1" i="1" dirty="0">
                <a:solidFill>
                  <a:srgbClr val="7030A0"/>
                </a:solidFill>
                <a:latin typeface="Times New Roman" panose="02020603050405020304" pitchFamily="18" charset="0"/>
                <a:cs typeface="Times New Roman" panose="02020603050405020304" pitchFamily="18" charset="0"/>
              </a:rPr>
              <a:t>.</a:t>
            </a:r>
            <a:endPar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8552479-4A02-4139-ACF5-707E44A18060}"/>
              </a:ext>
            </a:extLst>
          </p:cNvPr>
          <p:cNvPicPr>
            <a:picLocks noChangeAspect="1"/>
          </p:cNvPicPr>
          <p:nvPr/>
        </p:nvPicPr>
        <p:blipFill>
          <a:blip r:embed="rId2"/>
          <a:stretch>
            <a:fillRect/>
          </a:stretch>
        </p:blipFill>
        <p:spPr>
          <a:xfrm>
            <a:off x="3581399" y="676275"/>
            <a:ext cx="5591176" cy="3933825"/>
          </a:xfrm>
          <a:prstGeom prst="rect">
            <a:avLst/>
          </a:prstGeom>
        </p:spPr>
      </p:pic>
    </p:spTree>
    <p:extLst>
      <p:ext uri="{BB962C8B-B14F-4D97-AF65-F5344CB8AC3E}">
        <p14:creationId xmlns:p14="http://schemas.microsoft.com/office/powerpoint/2010/main" val="69784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D33006-425A-48F2-8FFD-AEE4A5CD1458}"/>
              </a:ext>
            </a:extLst>
          </p:cNvPr>
          <p:cNvSpPr txBox="1"/>
          <p:nvPr/>
        </p:nvSpPr>
        <p:spPr>
          <a:xfrm>
            <a:off x="4080062" y="242917"/>
            <a:ext cx="3276600"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DC58960-F404-42EA-B021-8EADC164F55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66279" y="800097"/>
            <a:ext cx="3152775" cy="2120779"/>
          </a:xfrm>
          <a:prstGeom prst="rect">
            <a:avLst/>
          </a:prstGeom>
        </p:spPr>
      </p:pic>
      <p:sp>
        <p:nvSpPr>
          <p:cNvPr id="4" name="TextBox 3">
            <a:extLst>
              <a:ext uri="{FF2B5EF4-FFF2-40B4-BE49-F238E27FC236}">
                <a16:creationId xmlns:a16="http://schemas.microsoft.com/office/drawing/2014/main" id="{E876C1BF-116D-408B-ACFD-A730522655BD}"/>
              </a:ext>
            </a:extLst>
          </p:cNvPr>
          <p:cNvSpPr txBox="1"/>
          <p:nvPr/>
        </p:nvSpPr>
        <p:spPr>
          <a:xfrm>
            <a:off x="110996" y="800098"/>
            <a:ext cx="225528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Thuở</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xưa</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cối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có</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đã</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gọi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chúng</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để</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đặt</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a:t>
            </a:r>
            <a:endParaRPr kumimoji="0" lang="en-US" sz="2000" b="1"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08AD677-8EA0-403E-9587-E1E7C72E5B3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902041" y="800098"/>
            <a:ext cx="3162301" cy="2120779"/>
          </a:xfrm>
          <a:prstGeom prst="rect">
            <a:avLst/>
          </a:prstGeom>
        </p:spPr>
      </p:pic>
      <p:sp>
        <p:nvSpPr>
          <p:cNvPr id="6" name="TextBox 5">
            <a:extLst>
              <a:ext uri="{FF2B5EF4-FFF2-40B4-BE49-F238E27FC236}">
                <a16:creationId xmlns:a16="http://schemas.microsoft.com/office/drawing/2014/main" id="{92A95594-B121-4F15-9F69-B8F895A6D174}"/>
              </a:ext>
            </a:extLst>
          </p:cNvPr>
          <p:cNvSpPr txBox="1"/>
          <p:nvPr/>
        </p:nvSpPr>
        <p:spPr>
          <a:xfrm>
            <a:off x="9083914" y="751344"/>
            <a:ext cx="277896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Trời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đặt</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tên</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cho</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từng</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cây</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Lúc</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đầu</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trời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nói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Chú</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thì</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ta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đặt</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tên</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cho</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là</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Về</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sau</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trời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chỉ</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nói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vắn</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tắt</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Chú</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thì</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là</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cây</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cải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Chú</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là</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cây</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ớt</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Chú</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là</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cây</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tỏi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a:t>
            </a:r>
            <a:endParaRPr kumimoji="0" lang="en-US" sz="2000" b="1"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11C16FE-CDEB-4349-BC32-2839D147A21C}"/>
              </a:ext>
            </a:extLst>
          </p:cNvPr>
          <p:cNvPicPr>
            <a:picLocks noChangeAspect="1"/>
          </p:cNvPicPr>
          <p:nvPr/>
        </p:nvPicPr>
        <p:blipFill>
          <a:blip r:embed="rId6"/>
          <a:stretch>
            <a:fillRect/>
          </a:stretch>
        </p:blipFill>
        <p:spPr>
          <a:xfrm>
            <a:off x="2368207" y="3409223"/>
            <a:ext cx="3152775" cy="2120779"/>
          </a:xfrm>
          <a:prstGeom prst="rect">
            <a:avLst/>
          </a:prstGeom>
        </p:spPr>
      </p:pic>
      <p:sp>
        <p:nvSpPr>
          <p:cNvPr id="8" name="TextBox 7">
            <a:extLst>
              <a:ext uri="{FF2B5EF4-FFF2-40B4-BE49-F238E27FC236}">
                <a16:creationId xmlns:a16="http://schemas.microsoft.com/office/drawing/2014/main" id="{4CB520B0-5E65-4CFB-AD3B-49B7205FC37A}"/>
              </a:ext>
            </a:extLst>
          </p:cNvPr>
          <p:cNvSpPr txBox="1"/>
          <p:nvPr/>
        </p:nvSpPr>
        <p:spPr>
          <a:xfrm>
            <a:off x="110996" y="2920876"/>
            <a:ext cx="2255283"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Cuối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buổi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có</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một</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cái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nhỏ</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xin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đặt</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hỏi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nhỏ</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có</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ích</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gì</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đã</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kể</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ích</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lợi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cho</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nghe</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đang</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suy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nghĩ</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đặt</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cho</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nhỏ</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gì</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chú</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thì</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thì</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a:t>
            </a:r>
            <a:endParaRPr kumimoji="0" lang="en-US" sz="2000" b="1"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599B1DF-DCA6-4C04-B5D7-F6A28E5EA485}"/>
              </a:ext>
            </a:extLst>
          </p:cNvPr>
          <p:cNvPicPr>
            <a:picLocks noChangeAspect="1"/>
          </p:cNvPicPr>
          <p:nvPr/>
        </p:nvPicPr>
        <p:blipFill>
          <a:blip r:embed="rId7"/>
          <a:stretch>
            <a:fillRect/>
          </a:stretch>
        </p:blipFill>
        <p:spPr>
          <a:xfrm>
            <a:off x="5902041" y="3318428"/>
            <a:ext cx="3152775" cy="2164987"/>
          </a:xfrm>
          <a:prstGeom prst="rect">
            <a:avLst/>
          </a:prstGeom>
        </p:spPr>
      </p:pic>
      <p:sp>
        <p:nvSpPr>
          <p:cNvPr id="11" name="TextBox 10">
            <a:extLst>
              <a:ext uri="{FF2B5EF4-FFF2-40B4-BE49-F238E27FC236}">
                <a16:creationId xmlns:a16="http://schemas.microsoft.com/office/drawing/2014/main" id="{7D69D4DD-BE13-4A8E-B6D7-8B6F98D382C4}"/>
              </a:ext>
            </a:extLst>
          </p:cNvPr>
          <p:cNvSpPr txBox="1"/>
          <p:nvPr/>
        </p:nvSpPr>
        <p:spPr>
          <a:xfrm>
            <a:off x="9181740" y="3318428"/>
            <a:ext cx="277896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nhỏ</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tưởng</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đặt</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cho</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thì</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liền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mừng</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rỡ</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chạy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báo</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tin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cho</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bạn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bè</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đặt</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cho</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tôi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thì</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đấy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a:t>
            </a:r>
            <a:endParaRPr kumimoji="0" lang="en-US" sz="2000" b="1"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8305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58960-F404-42EA-B021-8EADC164F55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366279" y="800097"/>
            <a:ext cx="3152775" cy="2120779"/>
          </a:xfrm>
          <a:prstGeom prst="rect">
            <a:avLst/>
          </a:prstGeom>
        </p:spPr>
      </p:pic>
      <p:sp>
        <p:nvSpPr>
          <p:cNvPr id="4" name="TextBox 3">
            <a:extLst>
              <a:ext uri="{FF2B5EF4-FFF2-40B4-BE49-F238E27FC236}">
                <a16:creationId xmlns:a16="http://schemas.microsoft.com/office/drawing/2014/main" id="{E876C1BF-116D-408B-ACFD-A730522655BD}"/>
              </a:ext>
            </a:extLst>
          </p:cNvPr>
          <p:cNvSpPr txBox="1"/>
          <p:nvPr/>
        </p:nvSpPr>
        <p:spPr>
          <a:xfrm>
            <a:off x="110996" y="800098"/>
            <a:ext cx="225528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Thuở</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xưa</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cối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có</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đã</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gọi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chúng</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để</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đặt</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a:t>
            </a:r>
            <a:endParaRPr kumimoji="0" lang="en-US" sz="2000" b="1"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08AD677-8EA0-403E-9587-E1E7C72E5B31}"/>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5902041" y="800098"/>
            <a:ext cx="3162301" cy="2120779"/>
          </a:xfrm>
          <a:prstGeom prst="rect">
            <a:avLst/>
          </a:prstGeom>
        </p:spPr>
      </p:pic>
      <p:sp>
        <p:nvSpPr>
          <p:cNvPr id="6" name="TextBox 5">
            <a:extLst>
              <a:ext uri="{FF2B5EF4-FFF2-40B4-BE49-F238E27FC236}">
                <a16:creationId xmlns:a16="http://schemas.microsoft.com/office/drawing/2014/main" id="{92A95594-B121-4F15-9F69-B8F895A6D174}"/>
              </a:ext>
            </a:extLst>
          </p:cNvPr>
          <p:cNvSpPr txBox="1"/>
          <p:nvPr/>
        </p:nvSpPr>
        <p:spPr>
          <a:xfrm>
            <a:off x="9083914" y="751344"/>
            <a:ext cx="277896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Trời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đặt</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tên</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cho</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từng</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cây</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Lúc</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đầu</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trời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nói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Chú</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thì</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ta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đặt</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tên</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cho</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là</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Về</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sau</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trời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chỉ</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nói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vắn</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tắt</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Chú</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thì</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là</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cây</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cải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Chú</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là</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cây</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ớt</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Chú</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là</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cây</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tỏi</a:t>
            </a:r>
            <a:r>
              <a:rPr kumimoji="0" lang="en-US" sz="2000" b="1" i="1" u="none" strike="noStrike" kern="1200" cap="none" spc="0" normalizeH="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a:t>
            </a:r>
            <a:endParaRPr kumimoji="0" lang="en-US" sz="2000" b="1"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11C16FE-CDEB-4349-BC32-2839D147A21C}"/>
              </a:ext>
            </a:extLst>
          </p:cNvPr>
          <p:cNvPicPr>
            <a:picLocks noChangeAspect="1"/>
          </p:cNvPicPr>
          <p:nvPr/>
        </p:nvPicPr>
        <p:blipFill>
          <a:blip r:embed="rId7"/>
          <a:stretch>
            <a:fillRect/>
          </a:stretch>
        </p:blipFill>
        <p:spPr>
          <a:xfrm>
            <a:off x="2368207" y="3409223"/>
            <a:ext cx="3152775" cy="2120779"/>
          </a:xfrm>
          <a:prstGeom prst="rect">
            <a:avLst/>
          </a:prstGeom>
        </p:spPr>
      </p:pic>
      <p:sp>
        <p:nvSpPr>
          <p:cNvPr id="8" name="TextBox 7">
            <a:extLst>
              <a:ext uri="{FF2B5EF4-FFF2-40B4-BE49-F238E27FC236}">
                <a16:creationId xmlns:a16="http://schemas.microsoft.com/office/drawing/2014/main" id="{4CB520B0-5E65-4CFB-AD3B-49B7205FC37A}"/>
              </a:ext>
            </a:extLst>
          </p:cNvPr>
          <p:cNvSpPr txBox="1"/>
          <p:nvPr/>
        </p:nvSpPr>
        <p:spPr>
          <a:xfrm>
            <a:off x="110996" y="3318428"/>
            <a:ext cx="2255283"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Cuối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buổi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có</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một</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cái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nhỏ</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xin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đặt</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hỏi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nhỏ</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có</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ích</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gì</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đã</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kể</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ích</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lợi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cho</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nghe</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đang</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suy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nghĩ</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đặt</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cho</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nhỏ</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gì</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chú</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thì</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thì</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a:t>
            </a:r>
            <a:endParaRPr kumimoji="0" lang="en-US" sz="2000" b="1"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599B1DF-DCA6-4C04-B5D7-F6A28E5EA485}"/>
              </a:ext>
            </a:extLst>
          </p:cNvPr>
          <p:cNvPicPr>
            <a:picLocks noChangeAspect="1"/>
          </p:cNvPicPr>
          <p:nvPr/>
        </p:nvPicPr>
        <p:blipFill>
          <a:blip r:embed="rId8"/>
          <a:stretch>
            <a:fillRect/>
          </a:stretch>
        </p:blipFill>
        <p:spPr>
          <a:xfrm>
            <a:off x="5902041" y="3318428"/>
            <a:ext cx="3152775" cy="2164987"/>
          </a:xfrm>
          <a:prstGeom prst="rect">
            <a:avLst/>
          </a:prstGeom>
        </p:spPr>
      </p:pic>
      <p:sp>
        <p:nvSpPr>
          <p:cNvPr id="11" name="TextBox 10">
            <a:extLst>
              <a:ext uri="{FF2B5EF4-FFF2-40B4-BE49-F238E27FC236}">
                <a16:creationId xmlns:a16="http://schemas.microsoft.com/office/drawing/2014/main" id="{7D69D4DD-BE13-4A8E-B6D7-8B6F98D382C4}"/>
              </a:ext>
            </a:extLst>
          </p:cNvPr>
          <p:cNvSpPr txBox="1"/>
          <p:nvPr/>
        </p:nvSpPr>
        <p:spPr>
          <a:xfrm>
            <a:off x="9083915" y="3318428"/>
            <a:ext cx="277896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nhỏ</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tưởng</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đặt</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cho</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thì</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liền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mừng</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rỡ</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chạy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báo</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tin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cho</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bạn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bè</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đặt</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cho</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tôi</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thì</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i="1" dirty="0" err="1">
                <a:solidFill>
                  <a:schemeClr val="accent6">
                    <a:lumMod val="75000"/>
                  </a:schemeClr>
                </a:solidFill>
                <a:latin typeface="Times New Roman" panose="02020603050405020304" pitchFamily="18" charset="0"/>
                <a:cs typeface="Times New Roman" panose="02020603050405020304" pitchFamily="18" charset="0"/>
              </a:rPr>
              <a:t>đấy</a:t>
            </a:r>
            <a:r>
              <a:rPr lang="en-US" sz="2000" b="1" i="1" dirty="0">
                <a:solidFill>
                  <a:schemeClr val="accent6">
                    <a:lumMod val="75000"/>
                  </a:schemeClr>
                </a:solidFill>
                <a:latin typeface="Times New Roman" panose="02020603050405020304" pitchFamily="18" charset="0"/>
                <a:cs typeface="Times New Roman" panose="02020603050405020304" pitchFamily="18" charset="0"/>
              </a:rPr>
              <a:t>!</a:t>
            </a:r>
            <a:endParaRPr kumimoji="0" lang="en-US" sz="2000" b="1"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912297E-4E30-44D4-9F5B-E6CABD33B666}"/>
              </a:ext>
            </a:extLst>
          </p:cNvPr>
          <p:cNvSpPr txBox="1"/>
          <p:nvPr/>
        </p:nvSpPr>
        <p:spPr>
          <a:xfrm>
            <a:off x="269714" y="-77066"/>
            <a:ext cx="6875855"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FF0000"/>
                </a:solidFill>
                <a:latin typeface="Times New Roman" panose="02020603050405020304" pitchFamily="18" charset="0"/>
                <a:cs typeface="Times New Roman" panose="02020603050405020304" pitchFamily="18" charset="0"/>
                <a:sym typeface="Arial"/>
              </a:rPr>
              <a:t>2</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solidFill>
                  <a:srgbClr val="002060"/>
                </a:solidFill>
                <a:latin typeface="Times New Roman" panose="02020603050405020304" pitchFamily="18" charset="0"/>
                <a:cs typeface="Times New Roman" panose="02020603050405020304" pitchFamily="18" charset="0"/>
                <a:sym typeface="Arial"/>
              </a:rPr>
              <a:t>Kể</a:t>
            </a:r>
            <a:r>
              <a:rPr lang="en-US" sz="2400" b="1" kern="0" dirty="0">
                <a:solidFill>
                  <a:srgbClr val="002060"/>
                </a:solidFill>
                <a:latin typeface="Times New Roman" panose="02020603050405020304" pitchFamily="18" charset="0"/>
                <a:cs typeface="Times New Roman" panose="02020603050405020304" pitchFamily="18" charset="0"/>
                <a:sym typeface="Arial"/>
              </a:rPr>
              <a:t> </a:t>
            </a:r>
            <a:r>
              <a:rPr lang="en-US" sz="2400" b="1" kern="0" dirty="0" err="1">
                <a:solidFill>
                  <a:srgbClr val="002060"/>
                </a:solidFill>
                <a:latin typeface="Times New Roman" panose="02020603050405020304" pitchFamily="18" charset="0"/>
                <a:cs typeface="Times New Roman" panose="02020603050405020304" pitchFamily="18" charset="0"/>
                <a:sym typeface="Arial"/>
              </a:rPr>
              <a:t>lại</a:t>
            </a:r>
            <a:r>
              <a:rPr lang="en-US" sz="2400" b="1" kern="0" dirty="0">
                <a:solidFill>
                  <a:srgbClr val="002060"/>
                </a:solidFill>
                <a:latin typeface="Times New Roman" panose="02020603050405020304" pitchFamily="18" charset="0"/>
                <a:cs typeface="Times New Roman" panose="02020603050405020304" pitchFamily="18" charset="0"/>
                <a:sym typeface="Arial"/>
              </a:rPr>
              <a:t> </a:t>
            </a:r>
            <a:r>
              <a:rPr lang="en-US" sz="2400" b="1" kern="0" dirty="0" err="1">
                <a:solidFill>
                  <a:srgbClr val="002060"/>
                </a:solidFill>
                <a:latin typeface="Times New Roman" panose="02020603050405020304" pitchFamily="18" charset="0"/>
                <a:cs typeface="Times New Roman" panose="02020603050405020304" pitchFamily="18" charset="0"/>
                <a:sym typeface="Arial"/>
              </a:rPr>
              <a:t>từng</a:t>
            </a:r>
            <a:r>
              <a:rPr lang="en-US" sz="2400" b="1" kern="0" dirty="0">
                <a:solidFill>
                  <a:srgbClr val="002060"/>
                </a:solidFill>
                <a:latin typeface="Times New Roman" panose="02020603050405020304" pitchFamily="18" charset="0"/>
                <a:cs typeface="Times New Roman" panose="02020603050405020304" pitchFamily="18" charset="0"/>
                <a:sym typeface="Arial"/>
              </a:rPr>
              <a:t> </a:t>
            </a:r>
            <a:r>
              <a:rPr lang="en-US" sz="2400" b="1" kern="0" dirty="0" err="1">
                <a:solidFill>
                  <a:srgbClr val="002060"/>
                </a:solidFill>
                <a:latin typeface="Times New Roman" panose="02020603050405020304" pitchFamily="18" charset="0"/>
                <a:cs typeface="Times New Roman" panose="02020603050405020304" pitchFamily="18" charset="0"/>
                <a:sym typeface="Arial"/>
              </a:rPr>
              <a:t>đoạn</a:t>
            </a:r>
            <a:r>
              <a:rPr lang="en-US" sz="2400" b="1" kern="0" dirty="0">
                <a:solidFill>
                  <a:srgbClr val="002060"/>
                </a:solidFill>
                <a:latin typeface="Times New Roman" panose="02020603050405020304" pitchFamily="18" charset="0"/>
                <a:cs typeface="Times New Roman" panose="02020603050405020304" pitchFamily="18" charset="0"/>
                <a:sym typeface="Arial"/>
              </a:rPr>
              <a:t> </a:t>
            </a:r>
            <a:r>
              <a:rPr lang="en-US" sz="2400" b="1" kern="0" dirty="0" err="1">
                <a:solidFill>
                  <a:srgbClr val="002060"/>
                </a:solidFill>
                <a:latin typeface="Times New Roman" panose="02020603050405020304" pitchFamily="18" charset="0"/>
                <a:cs typeface="Times New Roman" panose="02020603050405020304" pitchFamily="18" charset="0"/>
                <a:sym typeface="Arial"/>
              </a:rPr>
              <a:t>của</a:t>
            </a:r>
            <a:r>
              <a:rPr lang="en-US" sz="2400" b="1" kern="0" dirty="0">
                <a:solidFill>
                  <a:srgbClr val="002060"/>
                </a:solidFill>
                <a:latin typeface="Times New Roman" panose="02020603050405020304" pitchFamily="18" charset="0"/>
                <a:cs typeface="Times New Roman" panose="02020603050405020304" pitchFamily="18" charset="0"/>
                <a:sym typeface="Arial"/>
              </a:rPr>
              <a:t> </a:t>
            </a:r>
            <a:r>
              <a:rPr lang="en-US" sz="2400" b="1" kern="0" dirty="0" err="1">
                <a:solidFill>
                  <a:srgbClr val="002060"/>
                </a:solidFill>
                <a:latin typeface="Times New Roman" panose="02020603050405020304" pitchFamily="18" charset="0"/>
                <a:cs typeface="Times New Roman" panose="02020603050405020304" pitchFamily="18" charset="0"/>
                <a:sym typeface="Arial"/>
              </a:rPr>
              <a:t>câu</a:t>
            </a:r>
            <a:r>
              <a:rPr lang="en-US" sz="2400" b="1" kern="0" dirty="0">
                <a:solidFill>
                  <a:srgbClr val="002060"/>
                </a:solidFill>
                <a:latin typeface="Times New Roman" panose="02020603050405020304" pitchFamily="18" charset="0"/>
                <a:cs typeface="Times New Roman" panose="02020603050405020304" pitchFamily="18" charset="0"/>
                <a:sym typeface="Arial"/>
              </a:rPr>
              <a:t> </a:t>
            </a:r>
            <a:r>
              <a:rPr lang="en-US" sz="2400" b="1" kern="0" dirty="0" err="1">
                <a:solidFill>
                  <a:srgbClr val="002060"/>
                </a:solidFill>
                <a:latin typeface="Times New Roman" panose="02020603050405020304" pitchFamily="18" charset="0"/>
                <a:cs typeface="Times New Roman" panose="02020603050405020304" pitchFamily="18" charset="0"/>
                <a:sym typeface="Arial"/>
              </a:rPr>
              <a:t>chuyện</a:t>
            </a:r>
            <a:r>
              <a:rPr lang="en-US" sz="2400" b="1" kern="0" dirty="0">
                <a:solidFill>
                  <a:srgbClr val="002060"/>
                </a:solidFill>
                <a:latin typeface="Times New Roman" panose="02020603050405020304" pitchFamily="18" charset="0"/>
                <a:cs typeface="Times New Roman" panose="02020603050405020304" pitchFamily="18" charset="0"/>
                <a:sym typeface="Arial"/>
              </a:rPr>
              <a:t> </a:t>
            </a:r>
            <a:r>
              <a:rPr lang="en-US" sz="2400" b="1" kern="0" dirty="0" err="1">
                <a:solidFill>
                  <a:srgbClr val="002060"/>
                </a:solidFill>
                <a:latin typeface="Times New Roman" panose="02020603050405020304" pitchFamily="18" charset="0"/>
                <a:cs typeface="Times New Roman" panose="02020603050405020304" pitchFamily="18" charset="0"/>
                <a:sym typeface="Arial"/>
              </a:rPr>
              <a:t>theo</a:t>
            </a:r>
            <a:r>
              <a:rPr lang="en-US" sz="2400" b="1" kern="0" dirty="0">
                <a:solidFill>
                  <a:srgbClr val="002060"/>
                </a:solidFill>
                <a:latin typeface="Times New Roman" panose="02020603050405020304" pitchFamily="18" charset="0"/>
                <a:cs typeface="Times New Roman" panose="02020603050405020304" pitchFamily="18" charset="0"/>
                <a:sym typeface="Arial"/>
              </a:rPr>
              <a:t> </a:t>
            </a:r>
            <a:r>
              <a:rPr lang="en-US" sz="2400" b="1" kern="0" dirty="0" err="1">
                <a:solidFill>
                  <a:srgbClr val="002060"/>
                </a:solidFill>
                <a:latin typeface="Times New Roman" panose="02020603050405020304" pitchFamily="18" charset="0"/>
                <a:cs typeface="Times New Roman" panose="02020603050405020304" pitchFamily="18" charset="0"/>
                <a:sym typeface="Arial"/>
              </a:rPr>
              <a:t>tranh</a:t>
            </a:r>
            <a:r>
              <a:rPr lang="en-US" sz="2400" b="1" kern="0" dirty="0">
                <a:solidFill>
                  <a:srgbClr val="002060"/>
                </a:solidFill>
                <a:latin typeface="Times New Roman" panose="02020603050405020304" pitchFamily="18" charset="0"/>
                <a:cs typeface="Times New Roman" panose="02020603050405020304" pitchFamily="18" charset="0"/>
                <a:sym typeface="Arial"/>
              </a:rPr>
              <a:t>.</a:t>
            </a:r>
            <a:endParaRPr kumimoji="0" lang="en-US" sz="2400" b="0" i="0" u="none" strike="noStrike" kern="0" cap="none" spc="0" normalizeH="0" baseline="0" noProof="0" dirty="0">
              <a:ln>
                <a:noFill/>
              </a:ln>
              <a:solidFill>
                <a:srgbClr val="002060"/>
              </a:solidFill>
              <a:effectLst/>
              <a:uLnTx/>
              <a:uFillTx/>
              <a:latin typeface="UTM Cookies" panose="02040603050506020204" pitchFamily="18" charset="0"/>
              <a:cs typeface="Arial"/>
              <a:sym typeface="Arial"/>
            </a:endParaRPr>
          </a:p>
        </p:txBody>
      </p:sp>
      <p:sp>
        <p:nvSpPr>
          <p:cNvPr id="14" name="Star: 7 Points 13">
            <a:extLst>
              <a:ext uri="{FF2B5EF4-FFF2-40B4-BE49-F238E27FC236}">
                <a16:creationId xmlns:a16="http://schemas.microsoft.com/office/drawing/2014/main" id="{D2838854-8110-4498-98BD-31345DD5EF5E}"/>
              </a:ext>
            </a:extLst>
          </p:cNvPr>
          <p:cNvSpPr/>
          <p:nvPr/>
        </p:nvSpPr>
        <p:spPr>
          <a:xfrm>
            <a:off x="4335615" y="2489523"/>
            <a:ext cx="2778963" cy="1238898"/>
          </a:xfrm>
          <a:prstGeom prst="star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dirty="0">
                <a:solidFill>
                  <a:srgbClr val="FF0066"/>
                </a:solidFill>
                <a:latin typeface="Times New Roman" panose="02020603050405020304" pitchFamily="18" charset="0"/>
                <a:cs typeface="Times New Roman" panose="02020603050405020304" pitchFamily="18" charset="0"/>
              </a:rPr>
              <a:t>TẬP KỂ CHUYỆN THEO NHÓM 4</a:t>
            </a:r>
          </a:p>
        </p:txBody>
      </p:sp>
      <p:sp>
        <p:nvSpPr>
          <p:cNvPr id="13" name="TextBox 12">
            <a:extLst>
              <a:ext uri="{FF2B5EF4-FFF2-40B4-BE49-F238E27FC236}">
                <a16:creationId xmlns:a16="http://schemas.microsoft.com/office/drawing/2014/main" id="{88D33006-425A-48F2-8FFD-AEE4A5CD1458}"/>
              </a:ext>
            </a:extLst>
          </p:cNvPr>
          <p:cNvSpPr txBox="1"/>
          <p:nvPr/>
        </p:nvSpPr>
        <p:spPr>
          <a:xfrm>
            <a:off x="4080062" y="242917"/>
            <a:ext cx="3276600"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023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1" grpId="0"/>
      <p:bldP spid="12"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图片 41997" descr="1"/>
          <p:cNvPicPr>
            <a:picLocks noChangeAspect="1"/>
          </p:cNvPicPr>
          <p:nvPr/>
        </p:nvPicPr>
        <p:blipFill>
          <a:blip r:embed="rId3"/>
          <a:stretch>
            <a:fillRect/>
          </a:stretch>
        </p:blipFill>
        <p:spPr>
          <a:xfrm>
            <a:off x="0" y="5141843"/>
            <a:ext cx="12192000" cy="1716157"/>
          </a:xfrm>
          <a:prstGeom prst="rect">
            <a:avLst/>
          </a:prstGeom>
          <a:noFill/>
          <a:ln w="9525">
            <a:noFill/>
          </a:ln>
        </p:spPr>
      </p:pic>
      <p:pic>
        <p:nvPicPr>
          <p:cNvPr id="41996" name="图片 41995" descr="13"/>
          <p:cNvPicPr>
            <a:picLocks noChangeAspect="1"/>
          </p:cNvPicPr>
          <p:nvPr/>
        </p:nvPicPr>
        <p:blipFill>
          <a:blip r:embed="rId4"/>
          <a:stretch>
            <a:fillRect/>
          </a:stretch>
        </p:blipFill>
        <p:spPr>
          <a:xfrm>
            <a:off x="2283506" y="-139138"/>
            <a:ext cx="8022328" cy="6654886"/>
          </a:xfrm>
          <a:prstGeom prst="rect">
            <a:avLst/>
          </a:prstGeom>
          <a:noFill/>
          <a:ln w="9525">
            <a:noFill/>
          </a:ln>
        </p:spPr>
      </p:pic>
      <p:sp>
        <p:nvSpPr>
          <p:cNvPr id="33798" name="Text Box 6"/>
          <p:cNvSpPr txBox="1"/>
          <p:nvPr/>
        </p:nvSpPr>
        <p:spPr>
          <a:xfrm>
            <a:off x="1620898" y="2972018"/>
            <a:ext cx="6926755" cy="216982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KỂ </a:t>
            </a:r>
            <a:r>
              <a:rPr lang="en-US" sz="5400" b="1" dirty="0">
                <a:solidFill>
                  <a:srgbClr val="FF0000"/>
                </a:solidFill>
                <a:latin typeface="Times New Roman" panose="02020603050405020304" pitchFamily="18" charset="0"/>
                <a:cs typeface="Times New Roman" panose="02020603050405020304" pitchFamily="18" charset="0"/>
              </a:rPr>
              <a:t>CHUYỆN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TRƯỚC LỚP</a:t>
            </a:r>
            <a:endParaRPr kumimoji="0"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616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1996"/>
                                        </p:tgtEl>
                                        <p:attrNameLst>
                                          <p:attrName>style.visibility</p:attrName>
                                        </p:attrNameLst>
                                      </p:cBhvr>
                                      <p:to>
                                        <p:strVal val="visible"/>
                                      </p:to>
                                    </p:set>
                                    <p:anim calcmode="lin" valueType="num">
                                      <p:cBhvr>
                                        <p:cTn id="7" dur="1000" fill="hold"/>
                                        <p:tgtEl>
                                          <p:spTgt spid="41996"/>
                                        </p:tgtEl>
                                        <p:attrNameLst>
                                          <p:attrName>ppt_w</p:attrName>
                                        </p:attrNameLst>
                                      </p:cBhvr>
                                      <p:tavLst>
                                        <p:tav tm="0">
                                          <p:val>
                                            <p:fltVal val="0"/>
                                          </p:val>
                                        </p:tav>
                                        <p:tav tm="100000">
                                          <p:val>
                                            <p:strVal val="#ppt_w"/>
                                          </p:val>
                                        </p:tav>
                                      </p:tavLst>
                                    </p:anim>
                                    <p:anim calcmode="lin" valueType="num">
                                      <p:cBhvr>
                                        <p:cTn id="8" dur="1000" fill="hold"/>
                                        <p:tgtEl>
                                          <p:spTgt spid="41996"/>
                                        </p:tgtEl>
                                        <p:attrNameLst>
                                          <p:attrName>ppt_h</p:attrName>
                                        </p:attrNameLst>
                                      </p:cBhvr>
                                      <p:tavLst>
                                        <p:tav tm="0">
                                          <p:val>
                                            <p:fltVal val="0"/>
                                          </p:val>
                                        </p:tav>
                                        <p:tav tm="100000">
                                          <p:val>
                                            <p:strVal val="#ppt_h"/>
                                          </p:val>
                                        </p:tav>
                                      </p:tavLst>
                                    </p:anim>
                                    <p:anim calcmode="lin" valueType="num">
                                      <p:cBhvr>
                                        <p:cTn id="9"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996"/>
                                        </p:tgtEl>
                                        <p:attrNameLst>
                                          <p:attrName>ppt_y</p:attrName>
                                        </p:attrNameLst>
                                      </p:cBhvr>
                                      <p:tavLst>
                                        <p:tav tm="0" fmla="#ppt_y+(sin(-2*pi*(1-$))*-#ppt_x+cos(-2*pi*(1-$))*(1-#ppt_y))*(1-$)">
                                          <p:val>
                                            <p:fltVal val="0"/>
                                          </p:val>
                                        </p:tav>
                                        <p:tav tm="100000">
                                          <p:val>
                                            <p:fltVal val="1"/>
                                          </p:val>
                                        </p:tav>
                                      </p:tavLst>
                                    </p:anim>
                                  </p:childTnLst>
                                </p:cTn>
                              </p:par>
                              <p:par>
                                <p:cTn id="11" presetID="22" presetClass="entr" presetSubtype="4" fill="hold" grpId="0" nodeType="withEffect">
                                  <p:stCondLst>
                                    <p:cond delay="0"/>
                                  </p:stCondLst>
                                  <p:childTnLst>
                                    <p:set>
                                      <p:cBhvr>
                                        <p:cTn id="12" dur="1" fill="hold">
                                          <p:stCondLst>
                                            <p:cond delay="0"/>
                                          </p:stCondLst>
                                        </p:cTn>
                                        <p:tgtEl>
                                          <p:spTgt spid="33798"/>
                                        </p:tgtEl>
                                        <p:attrNameLst>
                                          <p:attrName>style.visibility</p:attrName>
                                        </p:attrNameLst>
                                      </p:cBhvr>
                                      <p:to>
                                        <p:strVal val="visible"/>
                                      </p:to>
                                    </p:set>
                                    <p:animEffect transition="in" filter="wipe(down)">
                                      <p:cBhvr>
                                        <p:cTn id="13" dur="500"/>
                                        <p:tgtEl>
                                          <p:spTgt spid="3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633"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rId18" action="ppaction://hlinksldjump"/>
          </p:cNvPr>
          <p:cNvSpPr/>
          <p:nvPr/>
        </p:nvSpPr>
        <p:spPr>
          <a:xfrm>
            <a:off x="10011229" y="5535083"/>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lvl="0" algn="ctr" defTabSz="685800">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sz="1865"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candi</a:t>
            </a:r>
            <a:r>
              <a:rPr lang="en-US" sz="1865"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You are given </a:t>
            </a: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es </a:t>
            </a: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cối</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a:defRPr/>
            </a:pP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Thuở</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xưa</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cây</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cối</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có</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Trời</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đã</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gọi</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chúng</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lên</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để</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đặt</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i="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4000" b="1" i="1" dirty="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7 candies </a:t>
            </a: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3.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Cuộc</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nói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chuyện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giữa</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trời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và</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cây</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diễn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ra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như</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thế</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nào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vi-VN"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 nói chuyện giữa trời và cây nhỏ</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vi-VN"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2 candies </a:t>
            </a: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4.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Vì</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sao</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cây</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nhỏ</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tên</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thì</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a:t>
            </a: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nghĩ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khoe</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10166350" y="4433146"/>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79AE0-B872-4146-913D-5E2EBEE77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021" y="1139755"/>
            <a:ext cx="3602812" cy="1766154"/>
          </a:xfrm>
          <a:prstGeom prst="rect">
            <a:avLst/>
          </a:prstGeom>
        </p:spPr>
      </p:pic>
      <p:pic>
        <p:nvPicPr>
          <p:cNvPr id="5" name="Picture 4">
            <a:extLst>
              <a:ext uri="{FF2B5EF4-FFF2-40B4-BE49-F238E27FC236}">
                <a16:creationId xmlns:a16="http://schemas.microsoft.com/office/drawing/2014/main" id="{CB2A44A2-C411-4979-A975-2EF6BDBF8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95" y="1139755"/>
            <a:ext cx="3502182" cy="1612242"/>
          </a:xfrm>
          <a:prstGeom prst="rect">
            <a:avLst/>
          </a:prstGeom>
        </p:spPr>
      </p:pic>
      <p:pic>
        <p:nvPicPr>
          <p:cNvPr id="7" name="Picture 6">
            <a:extLst>
              <a:ext uri="{FF2B5EF4-FFF2-40B4-BE49-F238E27FC236}">
                <a16:creationId xmlns:a16="http://schemas.microsoft.com/office/drawing/2014/main" id="{7E2AFCF4-963D-4ED5-A80F-741C37246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7469" y="3912150"/>
            <a:ext cx="3573257" cy="1886007"/>
          </a:xfrm>
          <a:prstGeom prst="rect">
            <a:avLst/>
          </a:prstGeom>
        </p:spPr>
      </p:pic>
      <p:pic>
        <p:nvPicPr>
          <p:cNvPr id="9" name="Picture 8">
            <a:extLst>
              <a:ext uri="{FF2B5EF4-FFF2-40B4-BE49-F238E27FC236}">
                <a16:creationId xmlns:a16="http://schemas.microsoft.com/office/drawing/2014/main" id="{E4A0CE64-1B05-4BE2-A391-6E56B53AA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6099" y="3912150"/>
            <a:ext cx="3469878" cy="1751710"/>
          </a:xfrm>
          <a:prstGeom prst="rect">
            <a:avLst/>
          </a:prstGeom>
        </p:spPr>
      </p:pic>
      <p:sp>
        <p:nvSpPr>
          <p:cNvPr id="2" name="TextBox 1">
            <a:extLst>
              <a:ext uri="{FF2B5EF4-FFF2-40B4-BE49-F238E27FC236}">
                <a16:creationId xmlns:a16="http://schemas.microsoft.com/office/drawing/2014/main" id="{9EC1B84E-6722-4B83-B9AE-6E0CA39AF7E6}"/>
              </a:ext>
            </a:extLst>
          </p:cNvPr>
          <p:cNvSpPr txBox="1"/>
          <p:nvPr/>
        </p:nvSpPr>
        <p:spPr>
          <a:xfrm>
            <a:off x="1817469" y="2853426"/>
            <a:ext cx="35994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BEF20CCA-F199-41A3-A1A7-78EEDC62631A}"/>
              </a:ext>
            </a:extLst>
          </p:cNvPr>
          <p:cNvSpPr txBox="1"/>
          <p:nvPr/>
        </p:nvSpPr>
        <p:spPr>
          <a:xfrm>
            <a:off x="6295303" y="2650266"/>
            <a:ext cx="3722502"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tặng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rừng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0">
            <a:extLst>
              <a:ext uri="{FF2B5EF4-FFF2-40B4-BE49-F238E27FC236}">
                <a16:creationId xmlns:a16="http://schemas.microsoft.com/office/drawing/2014/main" id="{B38A598F-080F-4571-BB7D-D149481BD67C}"/>
              </a:ext>
            </a:extLst>
          </p:cNvPr>
          <p:cNvSpPr txBox="1"/>
          <p:nvPr/>
        </p:nvSpPr>
        <p:spPr>
          <a:xfrm>
            <a:off x="1710637" y="5718245"/>
            <a:ext cx="38131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xảy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món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tặng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8FEF9450-9E0E-4F67-B565-13109DD55BA7}"/>
              </a:ext>
            </a:extLst>
          </p:cNvPr>
          <p:cNvSpPr txBox="1"/>
          <p:nvPr/>
        </p:nvSpPr>
        <p:spPr>
          <a:xfrm>
            <a:off x="6295303" y="5579304"/>
            <a:ext cx="37225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 quay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 name="TextBox 3">
            <a:extLst>
              <a:ext uri="{FF2B5EF4-FFF2-40B4-BE49-F238E27FC236}">
                <a16:creationId xmlns:a16="http://schemas.microsoft.com/office/drawing/2014/main" id="{C8B85049-9917-4482-AD70-0CECF265DD46}"/>
              </a:ext>
            </a:extLst>
          </p:cNvPr>
          <p:cNvSpPr txBox="1"/>
          <p:nvPr/>
        </p:nvSpPr>
        <p:spPr>
          <a:xfrm>
            <a:off x="8523660" y="749578"/>
            <a:ext cx="33528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(Theo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Truyện</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cổ</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An-</a:t>
            </a:r>
            <a:r>
              <a:rPr kumimoji="0" lang="en-US" sz="18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đéc</a:t>
            </a: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-xen)</a:t>
            </a:r>
            <a:endParaRPr kumimoji="0" lang="en-VN" sz="18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Rounded Rectangle 13">
            <a:extLst>
              <a:ext uri="{FF2B5EF4-FFF2-40B4-BE49-F238E27FC236}">
                <a16:creationId xmlns:a16="http://schemas.microsoft.com/office/drawing/2014/main" id="{505DF601-FA25-4D71-A6AB-62FAE8828392}"/>
              </a:ext>
            </a:extLst>
          </p:cNvPr>
          <p:cNvSpPr/>
          <p:nvPr/>
        </p:nvSpPr>
        <p:spPr>
          <a:xfrm>
            <a:off x="315539" y="480627"/>
            <a:ext cx="11345333" cy="8260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Dựa</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vào</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vẽ</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và</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hỏi</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gợi</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ý,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kể</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lại</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1-2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truyện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r>
              <a:rPr lang="en-US" sz="32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Cảm</a:t>
            </a:r>
            <a:r>
              <a:rPr lang="en-US"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ơn</a:t>
            </a:r>
            <a:r>
              <a:rPr lang="en-US"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họa</a:t>
            </a:r>
            <a:r>
              <a:rPr lang="en-US"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mi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endPar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Cloud 7">
            <a:extLst>
              <a:ext uri="{FF2B5EF4-FFF2-40B4-BE49-F238E27FC236}">
                <a16:creationId xmlns:a16="http://schemas.microsoft.com/office/drawing/2014/main" id="{84C1D3A0-F66B-433D-BBEE-BEAAB2DFB623}"/>
              </a:ext>
            </a:extLst>
          </p:cNvPr>
          <p:cNvSpPr/>
          <p:nvPr/>
        </p:nvSpPr>
        <p:spPr>
          <a:xfrm>
            <a:off x="9515475" y="2343096"/>
            <a:ext cx="2676525" cy="1612243"/>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7C04E92-EF94-4AE1-9567-D6E682F5C836}"/>
              </a:ext>
            </a:extLst>
          </p:cNvPr>
          <p:cNvSpPr txBox="1"/>
          <p:nvPr/>
        </p:nvSpPr>
        <p:spPr>
          <a:xfrm>
            <a:off x="9905392" y="2607077"/>
            <a:ext cx="18966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Ý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nghĩa</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câu</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chuyện</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là</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gì</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4663709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722880" y="1922780"/>
            <a:ext cx="7112000" cy="1754326"/>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 câu chuyện, em học được điều gì?</a:t>
            </a: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5C7B5-FECD-4781-B4C1-182D3638F000}"/>
              </a:ext>
            </a:extLst>
          </p:cNvPr>
          <p:cNvPicPr>
            <a:picLocks noChangeAspect="1"/>
          </p:cNvPicPr>
          <p:nvPr/>
        </p:nvPicPr>
        <p:blipFill>
          <a:blip r:embed="rId3"/>
          <a:stretch>
            <a:fillRect/>
          </a:stretch>
        </p:blipFill>
        <p:spPr>
          <a:xfrm>
            <a:off x="310197" y="2233294"/>
            <a:ext cx="11780203" cy="1647825"/>
          </a:xfrm>
          <a:prstGeom prst="rect">
            <a:avLst/>
          </a:prstGeom>
        </p:spPr>
      </p:pic>
    </p:spTree>
    <p:extLst>
      <p:ext uri="{BB962C8B-B14F-4D97-AF65-F5344CB8AC3E}">
        <p14:creationId xmlns:p14="http://schemas.microsoft.com/office/powerpoint/2010/main" val="4008694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cửa shoji&#10;&#10;Mô tả được tạo tự động">
            <a:extLst>
              <a:ext uri="{FF2B5EF4-FFF2-40B4-BE49-F238E27FC236}">
                <a16:creationId xmlns:a16="http://schemas.microsoft.com/office/drawing/2014/main" id="{0DB7D0E4-3477-4B9A-8167-CC713ECE6144}"/>
              </a:ext>
            </a:extLst>
          </p:cNvPr>
          <p:cNvPicPr>
            <a:picLocks noChangeAspect="1"/>
          </p:cNvPicPr>
          <p:nvPr/>
        </p:nvPicPr>
        <p:blipFill rotWithShape="1">
          <a:blip r:embed="rId2">
            <a:extLst>
              <a:ext uri="{28A0092B-C50C-407E-A947-70E740481C1C}">
                <a14:useLocalDpi xmlns:a14="http://schemas.microsoft.com/office/drawing/2010/main" val="0"/>
              </a:ext>
            </a:extLst>
          </a:blip>
          <a:srcRect t="4571" b="4571"/>
          <a:stretch/>
        </p:blipFill>
        <p:spPr>
          <a:xfrm>
            <a:off x="15081" y="8483"/>
            <a:ext cx="12161838" cy="6841034"/>
          </a:xfrm>
          <a:prstGeom prst="rect">
            <a:avLst/>
          </a:prstGeom>
        </p:spPr>
      </p:pic>
      <p:sp>
        <p:nvSpPr>
          <p:cNvPr id="18" name="Hộp Văn bản 17">
            <a:extLst>
              <a:ext uri="{FF2B5EF4-FFF2-40B4-BE49-F238E27FC236}">
                <a16:creationId xmlns:a16="http://schemas.microsoft.com/office/drawing/2014/main" id="{627ED391-8C01-4FFF-A603-66FCF144BBC7}"/>
              </a:ext>
            </a:extLst>
          </p:cNvPr>
          <p:cNvSpPr txBox="1"/>
          <p:nvPr/>
        </p:nvSpPr>
        <p:spPr>
          <a:xfrm>
            <a:off x="1145233" y="333755"/>
            <a:ext cx="10874761" cy="2468561"/>
          </a:xfrm>
          <a:prstGeom prst="rect">
            <a:avLst/>
          </a:prstGeom>
          <a:noFill/>
        </p:spPr>
        <p:txBody>
          <a:bodyPr wrap="square" rtlCol="0">
            <a:spAutoFit/>
          </a:bodyPr>
          <a:lstStyle/>
          <a:p>
            <a:pPr>
              <a:lnSpc>
                <a:spcPct val="129000"/>
              </a:lnSpc>
            </a:pPr>
            <a:r>
              <a:rPr lang="en-US" sz="3990" b="1" dirty="0">
                <a:solidFill>
                  <a:srgbClr val="9900FF"/>
                </a:solidFill>
                <a:latin typeface="HP001 4 hàng" panose="020B0603050302020204" pitchFamily="34" charset="0"/>
              </a:rPr>
              <a:t>    </a:t>
            </a:r>
            <a:r>
              <a:rPr lang="vi-VN" sz="3990" b="1" dirty="0">
                <a:solidFill>
                  <a:srgbClr val="9900FF"/>
                </a:solidFill>
                <a:latin typeface="HP001 4 hàng" panose="020B0603050302020204" pitchFamily="34" charset="0"/>
              </a:rPr>
              <a:t>Thứ b</a:t>
            </a:r>
            <a:r>
              <a:rPr lang="en-US" sz="3990" b="1" dirty="0" smtClean="0">
                <a:solidFill>
                  <a:srgbClr val="9900FF"/>
                </a:solidFill>
                <a:latin typeface="HP001 4 hàng" panose="020B0603050302020204" pitchFamily="34" charset="0"/>
              </a:rPr>
              <a:t>a</a:t>
            </a:r>
            <a:r>
              <a:rPr lang="vi-VN" sz="3990" b="1" dirty="0" smtClean="0">
                <a:solidFill>
                  <a:srgbClr val="9900FF"/>
                </a:solidFill>
                <a:latin typeface="HP001 4 hàng" panose="020B0603050302020204" pitchFamily="34" charset="0"/>
              </a:rPr>
              <a:t> </a:t>
            </a:r>
            <a:r>
              <a:rPr lang="vi-VN" sz="3990" b="1" dirty="0">
                <a:solidFill>
                  <a:srgbClr val="9900FF"/>
                </a:solidFill>
                <a:latin typeface="HP001 4 hàng" panose="020B0603050302020204" pitchFamily="34" charset="0"/>
              </a:rPr>
              <a:t>ngày </a:t>
            </a:r>
            <a:r>
              <a:rPr lang="en-US" sz="3990" b="1" dirty="0">
                <a:solidFill>
                  <a:srgbClr val="9900FF"/>
                </a:solidFill>
                <a:latin typeface="HP001 4 hàng" panose="020B0603050302020204" pitchFamily="34" charset="0"/>
              </a:rPr>
              <a:t>1</a:t>
            </a:r>
            <a:r>
              <a:rPr lang="vi-VN" sz="3990" b="1" dirty="0">
                <a:solidFill>
                  <a:srgbClr val="9900FF"/>
                </a:solidFill>
                <a:latin typeface="HP001 4 hàng" panose="020B0603050302020204" pitchFamily="34" charset="0"/>
              </a:rPr>
              <a:t> tháng </a:t>
            </a:r>
            <a:r>
              <a:rPr lang="en-US" sz="3990" b="1" dirty="0">
                <a:solidFill>
                  <a:srgbClr val="9900FF"/>
                </a:solidFill>
                <a:latin typeface="HP001 4 hàng" panose="020B0603050302020204" pitchFamily="34" charset="0"/>
              </a:rPr>
              <a:t>3</a:t>
            </a:r>
            <a:r>
              <a:rPr lang="vi-VN" sz="3990" b="1" dirty="0">
                <a:solidFill>
                  <a:srgbClr val="9900FF"/>
                </a:solidFill>
                <a:latin typeface="HP001 4 hàng" panose="020B0603050302020204" pitchFamily="34" charset="0"/>
              </a:rPr>
              <a:t> năm 202</a:t>
            </a:r>
            <a:r>
              <a:rPr lang="en-US" sz="3990" b="1" dirty="0">
                <a:solidFill>
                  <a:srgbClr val="9900FF"/>
                </a:solidFill>
                <a:latin typeface="HP001 4 hàng" panose="020B0603050302020204" pitchFamily="34" charset="0"/>
              </a:rPr>
              <a:t>2</a:t>
            </a:r>
            <a:endParaRPr lang="vi-VN" sz="3990" b="1" dirty="0">
              <a:solidFill>
                <a:srgbClr val="9900FF"/>
              </a:solidFill>
              <a:latin typeface="HP001 4 hàng" panose="020B0603050302020204" pitchFamily="34" charset="0"/>
            </a:endParaRPr>
          </a:p>
          <a:p>
            <a:pPr>
              <a:lnSpc>
                <a:spcPct val="129000"/>
              </a:lnSpc>
            </a:pPr>
            <a:r>
              <a:rPr lang="vi-VN" sz="3990" b="1" dirty="0">
                <a:solidFill>
                  <a:srgbClr val="9900FF"/>
                </a:solidFill>
                <a:latin typeface="HP001 4 hàng" panose="020B0603050302020204" pitchFamily="34" charset="0"/>
              </a:rPr>
              <a:t>			</a:t>
            </a:r>
            <a:r>
              <a:rPr lang="en-US" sz="3990" b="1" dirty="0" smtClean="0">
                <a:solidFill>
                  <a:srgbClr val="9900FF"/>
                </a:solidFill>
                <a:latin typeface="HP001 4 hàng" panose="020B0603050302020204" pitchFamily="34" charset="0"/>
              </a:rPr>
              <a:t>   </a:t>
            </a:r>
            <a:r>
              <a:rPr lang="vi-VN" sz="3990" b="1" dirty="0" smtClean="0">
                <a:solidFill>
                  <a:srgbClr val="9900FF"/>
                </a:solidFill>
                <a:latin typeface="HP001 4 hàng" panose="020B0603050302020204" pitchFamily="34" charset="0"/>
              </a:rPr>
              <a:t>NĀ </a:t>
            </a:r>
            <a:r>
              <a:rPr lang="vi-VN" sz="3990" b="1" dirty="0">
                <a:solidFill>
                  <a:srgbClr val="9900FF"/>
                </a:solidFill>
                <a:latin typeface="HP001 4 hàng" panose="020B0603050302020204" pitchFamily="34" charset="0"/>
              </a:rPr>
              <a:t>và w</a:t>
            </a:r>
            <a:r>
              <a:rPr lang="el-GR" sz="3990" b="1" dirty="0">
                <a:solidFill>
                  <a:srgbClr val="9900FF"/>
                </a:solidFill>
                <a:latin typeface="HP001 4 hàng" panose="020B0603050302020204" pitchFamily="34" charset="0"/>
              </a:rPr>
              <a:t>Ή</a:t>
            </a:r>
            <a:r>
              <a:rPr lang="el-GR" sz="3990" b="1" dirty="0" smtClean="0">
                <a:solidFill>
                  <a:srgbClr val="9900FF"/>
                </a:solidFill>
                <a:latin typeface="HP001 4 hàng" panose="020B0603050302020204" pitchFamily="34" charset="0"/>
              </a:rPr>
              <a:t>; </a:t>
            </a:r>
            <a:endParaRPr lang="vi-VN" sz="3990" b="1" dirty="0" smtClean="0">
              <a:solidFill>
                <a:srgbClr val="9900FF"/>
              </a:solidFill>
              <a:latin typeface="HP001 4 hàng" panose="020B0603050302020204" pitchFamily="34" charset="0"/>
            </a:endParaRPr>
          </a:p>
          <a:p>
            <a:pPr>
              <a:lnSpc>
                <a:spcPct val="129000"/>
              </a:lnSpc>
            </a:pPr>
            <a:r>
              <a:rPr lang="vi-VN" sz="3990" b="1" dirty="0">
                <a:solidFill>
                  <a:srgbClr val="9900FF"/>
                </a:solidFill>
                <a:latin typeface="HP001 4 hàng" panose="020B0603050302020204" pitchFamily="34" charset="0"/>
              </a:rPr>
              <a:t> </a:t>
            </a:r>
            <a:r>
              <a:rPr lang="vi-VN" sz="3990" b="1" dirty="0" smtClean="0">
                <a:solidFill>
                  <a:srgbClr val="9900FF"/>
                </a:solidFill>
                <a:latin typeface="HP001 4 hàng" panose="020B0603050302020204" pitchFamily="34" charset="0"/>
              </a:rPr>
              <a:t>               </a:t>
            </a:r>
            <a:r>
              <a:rPr lang="en-US" sz="3990" b="1" dirty="0" err="1" smtClean="0">
                <a:solidFill>
                  <a:srgbClr val="9900FF"/>
                </a:solidFill>
                <a:latin typeface="HP001 4 hàng" panose="020B0603050302020204" pitchFamily="34" charset="0"/>
              </a:rPr>
              <a:t>Sự</a:t>
            </a:r>
            <a:r>
              <a:rPr lang="en-US" sz="3990" b="1" dirty="0" smtClean="0">
                <a:solidFill>
                  <a:srgbClr val="9900FF"/>
                </a:solidFill>
                <a:latin typeface="HP001 4 hàng" panose="020B0603050302020204" pitchFamily="34" charset="0"/>
              </a:rPr>
              <a:t> </a:t>
            </a:r>
            <a:r>
              <a:rPr lang="en-US" sz="3990" b="1" dirty="0" err="1">
                <a:solidFill>
                  <a:srgbClr val="9900FF"/>
                </a:solidFill>
                <a:latin typeface="HP001 4 hàng" panose="020B0603050302020204" pitchFamily="34" charset="0"/>
              </a:rPr>
              <a:t>tích</a:t>
            </a:r>
            <a:r>
              <a:rPr lang="en-US" sz="3990" b="1" dirty="0">
                <a:solidFill>
                  <a:srgbClr val="9900FF"/>
                </a:solidFill>
                <a:latin typeface="HP001 4 hàng" panose="020B0603050302020204" pitchFamily="34" charset="0"/>
              </a:rPr>
              <a:t> </a:t>
            </a:r>
            <a:r>
              <a:rPr lang="en-US" sz="3990" b="1" dirty="0" err="1">
                <a:solidFill>
                  <a:srgbClr val="9900FF"/>
                </a:solidFill>
                <a:latin typeface="HP001 4 hàng" panose="020B0603050302020204" pitchFamily="34" charset="0"/>
              </a:rPr>
              <a:t>cây</a:t>
            </a:r>
            <a:r>
              <a:rPr lang="en-US" sz="3990" b="1" dirty="0">
                <a:solidFill>
                  <a:srgbClr val="9900FF"/>
                </a:solidFill>
                <a:latin typeface="HP001 4 hàng" panose="020B0603050302020204" pitchFamily="34" charset="0"/>
              </a:rPr>
              <a:t> </a:t>
            </a:r>
            <a:r>
              <a:rPr lang="en-US" sz="3990" b="1" dirty="0" err="1">
                <a:solidFill>
                  <a:srgbClr val="9900FF"/>
                </a:solidFill>
                <a:latin typeface="HP001 4 hàng" panose="020B0603050302020204" pitchFamily="34" charset="0"/>
              </a:rPr>
              <a:t>thì</a:t>
            </a:r>
            <a:r>
              <a:rPr lang="en-US" sz="3990" b="1" dirty="0">
                <a:solidFill>
                  <a:srgbClr val="9900FF"/>
                </a:solidFill>
                <a:latin typeface="HP001 4 hàng" panose="020B0603050302020204" pitchFamily="34" charset="0"/>
              </a:rPr>
              <a:t> </a:t>
            </a:r>
            <a:r>
              <a:rPr lang="en-US" sz="3990" b="1" dirty="0" err="1">
                <a:solidFill>
                  <a:srgbClr val="9900FF"/>
                </a:solidFill>
                <a:latin typeface="HP001 4 hàng" panose="020B0603050302020204" pitchFamily="34" charset="0"/>
              </a:rPr>
              <a:t>là</a:t>
            </a:r>
            <a:endParaRPr lang="en-US" sz="3990" b="1" dirty="0">
              <a:solidFill>
                <a:srgbClr val="9900FF"/>
              </a:solidFill>
              <a:latin typeface="HP001 4 hàng" panose="020B0603050302020204" pitchFamily="34" charset="0"/>
            </a:endParaRPr>
          </a:p>
        </p:txBody>
      </p:sp>
    </p:spTree>
    <p:extLst>
      <p:ext uri="{BB962C8B-B14F-4D97-AF65-F5344CB8AC3E}">
        <p14:creationId xmlns:p14="http://schemas.microsoft.com/office/powerpoint/2010/main" val="1966329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07EA9F-65F1-4DBA-B7C5-11B115893F4E}"/>
              </a:ext>
            </a:extLst>
          </p:cNvPr>
          <p:cNvSpPr txBox="1"/>
          <p:nvPr/>
        </p:nvSpPr>
        <p:spPr>
          <a:xfrm>
            <a:off x="359972" y="267905"/>
            <a:ext cx="7488628"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Nhắc</a:t>
            </a:r>
            <a:r>
              <a:rPr kumimoji="0" lang="en-US" sz="3600" i="0"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i="0"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3600" i="0"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i="0"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600" i="0"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i="0"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3600" i="0"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i="0"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600" i="0"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i="0"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3600" i="0" u="none" strike="noStrike" kern="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i="0" u="none" strike="noStrike" kern="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tranh</a:t>
            </a:r>
            <a:r>
              <a:rPr kumimoji="0" lang="en-US" sz="360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600" i="0" u="none" strike="noStrike" kern="0" cap="none" spc="0" normalizeH="0" baseline="0" noProof="0" dirty="0">
              <a:ln>
                <a:noFill/>
              </a:ln>
              <a:solidFill>
                <a:srgbClr val="002060"/>
              </a:solidFill>
              <a:effectLst/>
              <a:uLnTx/>
              <a:uFillTx/>
              <a:latin typeface="UTM Cookies"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74142BD4-EB1D-4923-A2D5-C1E2587DCDE8}"/>
              </a:ext>
            </a:extLst>
          </p:cNvPr>
          <p:cNvSpPr txBox="1"/>
          <p:nvPr/>
        </p:nvSpPr>
        <p:spPr>
          <a:xfrm>
            <a:off x="4429125" y="876955"/>
            <a:ext cx="6096000"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7D9BC64-40BD-4917-A13F-11A7A35A5A7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657351" y="1523286"/>
            <a:ext cx="8382000" cy="4867275"/>
          </a:xfrm>
          <a:prstGeom prst="rect">
            <a:avLst/>
          </a:prstGeom>
        </p:spPr>
      </p:pic>
    </p:spTree>
    <p:extLst>
      <p:ext uri="{BB962C8B-B14F-4D97-AF65-F5344CB8AC3E}">
        <p14:creationId xmlns:p14="http://schemas.microsoft.com/office/powerpoint/2010/main" val="130917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65510D-684F-43AA-BC35-7DCC59B8BC68}"/>
              </a:ext>
            </a:extLst>
          </p:cNvPr>
          <p:cNvPicPr>
            <a:picLocks noChangeAspect="1"/>
          </p:cNvPicPr>
          <p:nvPr/>
        </p:nvPicPr>
        <p:blipFill>
          <a:blip r:embed="rId2"/>
          <a:stretch>
            <a:fillRect/>
          </a:stretch>
        </p:blipFill>
        <p:spPr>
          <a:xfrm>
            <a:off x="3861786" y="202152"/>
            <a:ext cx="7410450" cy="6134100"/>
          </a:xfrm>
          <a:prstGeom prst="rect">
            <a:avLst/>
          </a:prstGeom>
        </p:spPr>
      </p:pic>
      <p:sp>
        <p:nvSpPr>
          <p:cNvPr id="4" name="Thought Bubble: Cloud 3">
            <a:extLst>
              <a:ext uri="{FF2B5EF4-FFF2-40B4-BE49-F238E27FC236}">
                <a16:creationId xmlns:a16="http://schemas.microsoft.com/office/drawing/2014/main" id="{802E5C87-66C4-43F9-B4E7-D34D1294FBCC}"/>
              </a:ext>
            </a:extLst>
          </p:cNvPr>
          <p:cNvSpPr/>
          <p:nvPr/>
        </p:nvSpPr>
        <p:spPr>
          <a:xfrm>
            <a:off x="0" y="275208"/>
            <a:ext cx="3861786" cy="1358283"/>
          </a:xfrm>
          <a:prstGeom prst="cloudCallout">
            <a:avLst>
              <a:gd name="adj1" fmla="val 48759"/>
              <a:gd name="adj2" fmla="val 892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Tranh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vẽ</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gì</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939397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142BD4-EB1D-4923-A2D5-C1E2587DCDE8}"/>
              </a:ext>
            </a:extLst>
          </p:cNvPr>
          <p:cNvSpPr txBox="1"/>
          <p:nvPr/>
        </p:nvSpPr>
        <p:spPr>
          <a:xfrm>
            <a:off x="4429125" y="876955"/>
            <a:ext cx="6096000" cy="523220"/>
          </a:xfrm>
          <a:prstGeom prst="rect">
            <a:avLst/>
          </a:prstGeom>
          <a:noFill/>
        </p:spPr>
        <p:txBody>
          <a:bodyPr wrap="square">
            <a:spAutoFit/>
          </a:bodyPr>
          <a:lstStyle/>
          <a:p>
            <a:r>
              <a:rPr lang="en-US" sz="2800" b="1" dirty="0" err="1">
                <a:solidFill>
                  <a:srgbClr val="FF0000"/>
                </a:solidFill>
                <a:latin typeface="UTM Avo" panose="02040603050506020204" pitchFamily="18" charset="0"/>
              </a:rPr>
              <a:t>Sự</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tích</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cây</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thì</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là</a:t>
            </a:r>
            <a:endParaRPr lang="en-US" sz="2800" b="1" dirty="0">
              <a:solidFill>
                <a:srgbClr val="FF0000"/>
              </a:solidFill>
              <a:latin typeface="UTM Avo" panose="02040603050506020204" pitchFamily="18" charset="0"/>
            </a:endParaRPr>
          </a:p>
        </p:txBody>
      </p:sp>
      <p:pic>
        <p:nvPicPr>
          <p:cNvPr id="7" name="Picture 6">
            <a:extLst>
              <a:ext uri="{FF2B5EF4-FFF2-40B4-BE49-F238E27FC236}">
                <a16:creationId xmlns:a16="http://schemas.microsoft.com/office/drawing/2014/main" id="{67D9BC64-40BD-4917-A13F-11A7A35A5A7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657351" y="1523286"/>
            <a:ext cx="8382000" cy="4867275"/>
          </a:xfrm>
          <a:prstGeom prst="rect">
            <a:avLst/>
          </a:prstGeom>
        </p:spPr>
      </p:pic>
      <p:sp>
        <p:nvSpPr>
          <p:cNvPr id="6" name="Star: 7 Points 5">
            <a:extLst>
              <a:ext uri="{FF2B5EF4-FFF2-40B4-BE49-F238E27FC236}">
                <a16:creationId xmlns:a16="http://schemas.microsoft.com/office/drawing/2014/main" id="{2DEB456E-6C2A-4C9B-8E12-4CCBBAC212AB}"/>
              </a:ext>
            </a:extLst>
          </p:cNvPr>
          <p:cNvSpPr/>
          <p:nvPr/>
        </p:nvSpPr>
        <p:spPr>
          <a:xfrm>
            <a:off x="9102276" y="-45652"/>
            <a:ext cx="3213549" cy="2054771"/>
          </a:xfrm>
          <a:prstGeom prst="star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rgbClr val="FF0066"/>
                </a:solidFill>
                <a:latin typeface="Times New Roman" panose="02020603050405020304" pitchFamily="18" charset="0"/>
                <a:cs typeface="Times New Roman" panose="02020603050405020304" pitchFamily="18" charset="0"/>
              </a:rPr>
              <a:t>THẢO LUẬN NHÓM 4</a:t>
            </a:r>
          </a:p>
        </p:txBody>
      </p:sp>
    </p:spTree>
    <p:extLst>
      <p:ext uri="{BB962C8B-B14F-4D97-AF65-F5344CB8AC3E}">
        <p14:creationId xmlns:p14="http://schemas.microsoft.com/office/powerpoint/2010/main" val="317013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D8808B-8163-415F-BC7C-7C37421149C5}"/>
              </a:ext>
            </a:extLst>
          </p:cNvPr>
          <p:cNvSpPr txBox="1"/>
          <p:nvPr/>
        </p:nvSpPr>
        <p:spPr>
          <a:xfrm>
            <a:off x="4127638" y="5108772"/>
            <a:ext cx="41686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lang="en-US" sz="3200" dirty="0">
                <a:solidFill>
                  <a:prstClr val="black"/>
                </a:solidFill>
                <a:latin typeface="Times New Roman" panose="02020603050405020304" pitchFamily="18" charset="0"/>
                <a:cs typeface="Times New Roman" panose="02020603050405020304" pitchFamily="18" charset="0"/>
              </a:rPr>
              <a:t>n </a:t>
            </a:r>
            <a:r>
              <a:rPr lang="en-US" sz="3200" dirty="0" err="1">
                <a:solidFill>
                  <a:prstClr val="black"/>
                </a:solidFill>
                <a:latin typeface="Times New Roman" panose="02020603050405020304" pitchFamily="18" charset="0"/>
                <a:cs typeface="Times New Roman" panose="02020603050405020304" pitchFamily="18" charset="0"/>
              </a:rPr>
              <a:t>trời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6CBF6754-872A-4CD0-A9BD-0162E1CF628A}"/>
              </a:ext>
            </a:extLst>
          </p:cNvPr>
          <p:cNvSpPr txBox="1"/>
          <p:nvPr/>
        </p:nvSpPr>
        <p:spPr>
          <a:xfrm>
            <a:off x="1590371" y="5108771"/>
            <a:ext cx="97533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err="1">
                <a:solidFill>
                  <a:srgbClr val="7030A0"/>
                </a:solidFill>
                <a:latin typeface="Times New Roman" panose="02020603050405020304" pitchFamily="18" charset="0"/>
                <a:cs typeface="Times New Roman" panose="02020603050405020304" pitchFamily="18" charset="0"/>
              </a:rPr>
              <a:t>Cây</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cối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kéo</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nhau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lên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để</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được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ông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đặt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cho</a:t>
            </a:r>
            <a:r>
              <a:rPr lang="en-US" sz="3200" b="1" i="1" dirty="0">
                <a:solidFill>
                  <a:srgbClr val="7030A0"/>
                </a:solidFill>
                <a:latin typeface="Times New Roman" panose="02020603050405020304" pitchFamily="18" charset="0"/>
                <a:cs typeface="Times New Roman" panose="02020603050405020304" pitchFamily="18" charset="0"/>
              </a:rPr>
              <a:t>.</a:t>
            </a:r>
            <a:endPar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50BBDC1-E7CD-49E5-8C93-65386B7245C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305175" y="904875"/>
            <a:ext cx="5686425" cy="3806704"/>
          </a:xfrm>
          <a:prstGeom prst="rect">
            <a:avLst/>
          </a:prstGeom>
        </p:spPr>
      </p:pic>
    </p:spTree>
    <p:extLst>
      <p:ext uri="{BB962C8B-B14F-4D97-AF65-F5344CB8AC3E}">
        <p14:creationId xmlns:p14="http://schemas.microsoft.com/office/powerpoint/2010/main" val="314949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D8808B-8163-415F-BC7C-7C37421149C5}"/>
              </a:ext>
            </a:extLst>
          </p:cNvPr>
          <p:cNvSpPr txBox="1"/>
          <p:nvPr/>
        </p:nvSpPr>
        <p:spPr>
          <a:xfrm>
            <a:off x="3870463" y="5095012"/>
            <a:ext cx="52830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loài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6CBF6754-872A-4CD0-A9BD-0162E1CF628A}"/>
              </a:ext>
            </a:extLst>
          </p:cNvPr>
          <p:cNvSpPr txBox="1"/>
          <p:nvPr/>
        </p:nvSpPr>
        <p:spPr>
          <a:xfrm>
            <a:off x="1635304" y="5088374"/>
            <a:ext cx="97533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đang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đặt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cho</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từng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loài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cây</a:t>
            </a:r>
            <a:r>
              <a:rPr lang="en-US" sz="3200" b="1" i="1" dirty="0">
                <a:solidFill>
                  <a:srgbClr val="7030A0"/>
                </a:solidFill>
                <a:latin typeface="Times New Roman" panose="02020603050405020304" pitchFamily="18" charset="0"/>
                <a:cs typeface="Times New Roman" panose="02020603050405020304" pitchFamily="18" charset="0"/>
              </a:rPr>
              <a:t>.</a:t>
            </a:r>
            <a:endPar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A634C1D-4D91-4440-B1DC-1A04BACA5FD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124200" y="885825"/>
            <a:ext cx="5829300" cy="3790950"/>
          </a:xfrm>
          <a:prstGeom prst="rect">
            <a:avLst/>
          </a:prstGeom>
        </p:spPr>
      </p:pic>
    </p:spTree>
    <p:extLst>
      <p:ext uri="{BB962C8B-B14F-4D97-AF65-F5344CB8AC3E}">
        <p14:creationId xmlns:p14="http://schemas.microsoft.com/office/powerpoint/2010/main" val="392392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D8808B-8163-415F-BC7C-7C37421149C5}"/>
              </a:ext>
            </a:extLst>
          </p:cNvPr>
          <p:cNvSpPr txBox="1"/>
          <p:nvPr/>
        </p:nvSpPr>
        <p:spPr>
          <a:xfrm>
            <a:off x="1521004" y="5075931"/>
            <a:ext cx="105044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6CBF6754-872A-4CD0-A9BD-0162E1CF628A}"/>
              </a:ext>
            </a:extLst>
          </p:cNvPr>
          <p:cNvSpPr txBox="1"/>
          <p:nvPr/>
        </p:nvSpPr>
        <p:spPr>
          <a:xfrm>
            <a:off x="1219310" y="5075931"/>
            <a:ext cx="97533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và</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một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cây</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nhỏ</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đang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nói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chuyện</a:t>
            </a:r>
            <a:r>
              <a:rPr lang="en-US" sz="3200" b="1" i="1" dirty="0">
                <a:solidFill>
                  <a:srgbClr val="7030A0"/>
                </a:solidFill>
                <a:latin typeface="Times New Roman" panose="02020603050405020304" pitchFamily="18" charset="0"/>
                <a:cs typeface="Times New Roman" panose="02020603050405020304" pitchFamily="18" charset="0"/>
              </a:rPr>
              <a:t>.</a:t>
            </a:r>
            <a:endPar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602A0A0-561F-4130-9826-A88984E9AB4F}"/>
              </a:ext>
            </a:extLst>
          </p:cNvPr>
          <p:cNvPicPr>
            <a:picLocks noChangeAspect="1"/>
          </p:cNvPicPr>
          <p:nvPr/>
        </p:nvPicPr>
        <p:blipFill>
          <a:blip r:embed="rId2"/>
          <a:stretch>
            <a:fillRect/>
          </a:stretch>
        </p:blipFill>
        <p:spPr>
          <a:xfrm>
            <a:off x="3067049" y="819150"/>
            <a:ext cx="5848351" cy="3943350"/>
          </a:xfrm>
          <a:prstGeom prst="rect">
            <a:avLst/>
          </a:prstGeom>
        </p:spPr>
      </p:pic>
    </p:spTree>
    <p:extLst>
      <p:ext uri="{BB962C8B-B14F-4D97-AF65-F5344CB8AC3E}">
        <p14:creationId xmlns:p14="http://schemas.microsoft.com/office/powerpoint/2010/main" val="149360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854</Words>
  <Application>Microsoft Office PowerPoint</Application>
  <PresentationFormat>Widescreen</PresentationFormat>
  <Paragraphs>72</Paragraphs>
  <Slides>22</Slides>
  <Notes>7</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22</vt:i4>
      </vt:variant>
    </vt:vector>
  </HeadingPairs>
  <TitlesOfParts>
    <vt:vector size="40" baseType="lpstr">
      <vt:lpstr>微软雅黑</vt:lpstr>
      <vt:lpstr>SimSun</vt:lpstr>
      <vt:lpstr>.VnAvant</vt:lpstr>
      <vt:lpstr>Arial</vt:lpstr>
      <vt:lpstr>Arial-Rounded</vt:lpstr>
      <vt:lpstr>Calibri</vt:lpstr>
      <vt:lpstr>Calibri Light</vt:lpstr>
      <vt:lpstr>等线</vt:lpstr>
      <vt:lpstr>HP001 4 hàng</vt:lpstr>
      <vt:lpstr>黑体</vt:lpstr>
      <vt:lpstr>Times New Roman</vt:lpstr>
      <vt:lpstr>UTM Avo</vt:lpstr>
      <vt:lpstr>UTM Cookies</vt:lpstr>
      <vt:lpstr>字魂36号-正文宋楷</vt:lpstr>
      <vt:lpstr>包图主题2</vt:lpstr>
      <vt:lpstr>6_Office Theme</vt:lpstr>
      <vt:lpstr>4_Office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17</cp:revision>
  <dcterms:created xsi:type="dcterms:W3CDTF">2021-08-01T10:09:42Z</dcterms:created>
  <dcterms:modified xsi:type="dcterms:W3CDTF">2022-03-02T12:56:08Z</dcterms:modified>
</cp:coreProperties>
</file>