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p:sldMasterIdLst>
    <p:sldMasterId id="2147483648" r:id="rId1"/>
    <p:sldMasterId id="2147483660" r:id="rId2"/>
  </p:sldMasterIdLst>
  <p:sldIdLst>
    <p:sldId id="256" r:id="rId3"/>
    <p:sldId id="270" r:id="rId4"/>
    <p:sldId id="262" r:id="rId5"/>
    <p:sldId id="268" r:id="rId6"/>
    <p:sldId id="261" r:id="rId7"/>
    <p:sldId id="267" r:id="rId8"/>
    <p:sldId id="272" r:id="rId9"/>
    <p:sldId id="271" r:id="rId10"/>
    <p:sldId id="257" r:id="rId11"/>
    <p:sldId id="260" r:id="rId12"/>
    <p:sldId id="265" r:id="rId13"/>
    <p:sldId id="263" r:id="rId14"/>
    <p:sldId id="258" r:id="rId15"/>
    <p:sldId id="264" r:id="rId16"/>
    <p:sldId id="273" r:id="rId17"/>
    <p:sldId id="259" r:id="rId18"/>
    <p:sldId id="274" r:id="rId19"/>
    <p:sldId id="266" r:id="rId20"/>
    <p:sldId id="275" r:id="rId21"/>
    <p:sldId id="276" r:id="rId22"/>
    <p:sldId id="277" r:id="rId23"/>
    <p:sldId id="278" r:id="rId24"/>
    <p:sldId id="280" r:id="rId25"/>
    <p:sldId id="279" r:id="rId26"/>
  </p:sldIdLst>
  <p:sldSz cx="12192000" cy="6858000"/>
  <p:notesSz cx="6858000" cy="9144000"/>
  <p:embeddedFontLst>
    <p:embeddedFont>
      <p:font typeface=".VnTimeH" panose="020BE200000000000000"/>
      <p:regular r:id="rId27"/>
      <p:bold r:id="rId27"/>
      <p:italic r:id="rId27"/>
      <p:boldItalic r:id="rId27"/>
    </p:embeddedFont>
    <p:embeddedFont>
      <p:font typeface="Calibri" panose="020F0502020204030204" pitchFamily="34" charset="0"/>
      <p:regular r:id="rId27"/>
      <p:bold r:id="rId27"/>
      <p:italic r:id="rId27"/>
      <p:boldItalic r:id="rId27"/>
    </p:embeddedFont>
    <p:embeddedFont>
      <p:font typeface="#9Slide04 Goku" panose="020B0604020202020204" charset="0"/>
      <p:regular r:id="rId27"/>
    </p:embeddedFont>
    <p:embeddedFont>
      <p:font typeface="UVF Rapture Heavenly" panose="020B0604020202020204" charset="0"/>
      <p:regular r:id="rId27"/>
    </p:embeddedFont>
    <p:embeddedFont>
      <p:font typeface="#9Slide03 IcielPanton Black" panose="020B0604020202020204" charset="0"/>
      <p:bold r:id="rId27"/>
    </p:embeddedFont>
    <p:embeddedFont>
      <p:font typeface="Calibri Light" panose="020F0302020204030204" pitchFamily="34" charset="0"/>
      <p:regular r:id="rId27"/>
      <p:italic r:id="rId27"/>
    </p:embeddedFont>
    <p:embeddedFont>
      <p:font typeface="#9Slide07 HoneyCream" panose="020B0604020202020204" charset="0"/>
      <p:regular r:id="rId27"/>
    </p:embeddedFont>
    <p:embeddedFont>
      <p:font typeface="#9Slide06 SVNFresh Script" panose="020B0604020202020204" charset="0"/>
      <p:regular r:id="rId27"/>
    </p:embeddedFont>
    <p:embeddedFont>
      <p:font typeface="#9Slide05 SVNStoryteller Script" panose="00000500000000000000" charset="0"/>
      <p:regular r:id="rId27"/>
    </p:embeddedFont>
    <p:embeddedFont>
      <p:font typeface="#9Slide04 Pridi SemiBold" panose="020B0604020202020204" charset="-34"/>
      <p:bold r:id="rId27"/>
    </p:embeddedFont>
    <p:embeddedFont>
      <p:font typeface=".VnTime" panose="020B7200000000000000"/>
      <p:regular r:id="rId27"/>
      <p:bold r:id="rId27"/>
      <p:italic r:id="rId27"/>
      <p:boldItalic r:id="rId27"/>
    </p:embeddedFont>
    <p:embeddedFont>
      <p:font typeface="UVF TypoSlabserif" panose="020B0604020202020204" charset="0"/>
      <p:regular r:id="rId27"/>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78872"/>
    <a:srgbClr val="E6E6E6"/>
    <a:srgbClr val="593655"/>
    <a:srgbClr val="E2D928"/>
    <a:srgbClr val="F5E54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6489" autoAdjust="0"/>
    <p:restoredTop sz="94660"/>
  </p:normalViewPr>
  <p:slideViewPr>
    <p:cSldViewPr snapToGrid="0">
      <p:cViewPr varScale="1">
        <p:scale>
          <a:sx n="106" d="100"/>
          <a:sy n="106" d="100"/>
        </p:scale>
        <p:origin x="126" y="16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presProps" Target="presProp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font" Target="NULL"/><Relationship Id="rId30"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20B912-CF05-4C61-BB4A-89517CC3A27C}"/>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3D6400EB-1BC2-44C1-BB90-A55B6F7E74A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2C6C596B-BA44-42BB-8B7F-65E933638F37}"/>
              </a:ext>
            </a:extLst>
          </p:cNvPr>
          <p:cNvSpPr>
            <a:spLocks noGrp="1"/>
          </p:cNvSpPr>
          <p:nvPr>
            <p:ph type="dt" sz="half" idx="10"/>
          </p:nvPr>
        </p:nvSpPr>
        <p:spPr/>
        <p:txBody>
          <a:bodyPr/>
          <a:lstStyle/>
          <a:p>
            <a:fld id="{3B222193-4944-4CEF-AC47-B068F27A6E1D}" type="datetimeFigureOut">
              <a:rPr lang="en-US" smtClean="0"/>
              <a:t>3/21/2022</a:t>
            </a:fld>
            <a:endParaRPr lang="en-US"/>
          </a:p>
        </p:txBody>
      </p:sp>
      <p:sp>
        <p:nvSpPr>
          <p:cNvPr id="5" name="Footer Placeholder 4">
            <a:extLst>
              <a:ext uri="{FF2B5EF4-FFF2-40B4-BE49-F238E27FC236}">
                <a16:creationId xmlns:a16="http://schemas.microsoft.com/office/drawing/2014/main" id="{FF8DC415-ED62-46BE-A286-4D563AEEF81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DA7D7F8-A381-4B48-86A3-87F5BCA85BB1}"/>
              </a:ext>
            </a:extLst>
          </p:cNvPr>
          <p:cNvSpPr>
            <a:spLocks noGrp="1"/>
          </p:cNvSpPr>
          <p:nvPr>
            <p:ph type="sldNum" sz="quarter" idx="12"/>
          </p:nvPr>
        </p:nvSpPr>
        <p:spPr/>
        <p:txBody>
          <a:bodyPr/>
          <a:lstStyle/>
          <a:p>
            <a:fld id="{6109AE67-053B-4750-A421-8724898D6DE2}" type="slidenum">
              <a:rPr lang="en-US" smtClean="0"/>
              <a:t>‹#›</a:t>
            </a:fld>
            <a:endParaRPr lang="en-US"/>
          </a:p>
        </p:txBody>
      </p:sp>
    </p:spTree>
    <p:extLst>
      <p:ext uri="{BB962C8B-B14F-4D97-AF65-F5344CB8AC3E}">
        <p14:creationId xmlns:p14="http://schemas.microsoft.com/office/powerpoint/2010/main" val="259436733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08A191-5F94-4190-AC15-E82D745E1992}"/>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DD0C1D9A-DA2E-4F1B-8170-C2C25A7B844B}"/>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DCB9C63-5035-4B36-8D9B-85B62074BEFE}"/>
              </a:ext>
            </a:extLst>
          </p:cNvPr>
          <p:cNvSpPr>
            <a:spLocks noGrp="1"/>
          </p:cNvSpPr>
          <p:nvPr>
            <p:ph type="dt" sz="half" idx="10"/>
          </p:nvPr>
        </p:nvSpPr>
        <p:spPr/>
        <p:txBody>
          <a:bodyPr/>
          <a:lstStyle/>
          <a:p>
            <a:fld id="{3B222193-4944-4CEF-AC47-B068F27A6E1D}" type="datetimeFigureOut">
              <a:rPr lang="en-US" smtClean="0"/>
              <a:t>3/21/2022</a:t>
            </a:fld>
            <a:endParaRPr lang="en-US"/>
          </a:p>
        </p:txBody>
      </p:sp>
      <p:sp>
        <p:nvSpPr>
          <p:cNvPr id="5" name="Footer Placeholder 4">
            <a:extLst>
              <a:ext uri="{FF2B5EF4-FFF2-40B4-BE49-F238E27FC236}">
                <a16:creationId xmlns:a16="http://schemas.microsoft.com/office/drawing/2014/main" id="{18CA5615-1FA3-495D-90C3-4BE486EFEB1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5133FA7-5B2E-420F-9D1A-503287E95D8C}"/>
              </a:ext>
            </a:extLst>
          </p:cNvPr>
          <p:cNvSpPr>
            <a:spLocks noGrp="1"/>
          </p:cNvSpPr>
          <p:nvPr>
            <p:ph type="sldNum" sz="quarter" idx="12"/>
          </p:nvPr>
        </p:nvSpPr>
        <p:spPr/>
        <p:txBody>
          <a:bodyPr/>
          <a:lstStyle/>
          <a:p>
            <a:fld id="{6109AE67-053B-4750-A421-8724898D6DE2}" type="slidenum">
              <a:rPr lang="en-US" smtClean="0"/>
              <a:t>‹#›</a:t>
            </a:fld>
            <a:endParaRPr lang="en-US"/>
          </a:p>
        </p:txBody>
      </p:sp>
    </p:spTree>
    <p:extLst>
      <p:ext uri="{BB962C8B-B14F-4D97-AF65-F5344CB8AC3E}">
        <p14:creationId xmlns:p14="http://schemas.microsoft.com/office/powerpoint/2010/main" val="2226819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EE8B3B35-B985-4893-9F77-6E63B2DAED23}"/>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EEA64DDE-A675-4F00-9F26-4FEDF6A08320}"/>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FEB63B5-67BB-463F-BB66-DCE9B760C0EE}"/>
              </a:ext>
            </a:extLst>
          </p:cNvPr>
          <p:cNvSpPr>
            <a:spLocks noGrp="1"/>
          </p:cNvSpPr>
          <p:nvPr>
            <p:ph type="dt" sz="half" idx="10"/>
          </p:nvPr>
        </p:nvSpPr>
        <p:spPr/>
        <p:txBody>
          <a:bodyPr/>
          <a:lstStyle/>
          <a:p>
            <a:fld id="{3B222193-4944-4CEF-AC47-B068F27A6E1D}" type="datetimeFigureOut">
              <a:rPr lang="en-US" smtClean="0"/>
              <a:t>3/21/2022</a:t>
            </a:fld>
            <a:endParaRPr lang="en-US"/>
          </a:p>
        </p:txBody>
      </p:sp>
      <p:sp>
        <p:nvSpPr>
          <p:cNvPr id="5" name="Footer Placeholder 4">
            <a:extLst>
              <a:ext uri="{FF2B5EF4-FFF2-40B4-BE49-F238E27FC236}">
                <a16:creationId xmlns:a16="http://schemas.microsoft.com/office/drawing/2014/main" id="{D8305F5A-6FEE-4EEC-8DFB-0D8FB405D29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BDD6603-1449-4724-882A-8180C9C9BE0D}"/>
              </a:ext>
            </a:extLst>
          </p:cNvPr>
          <p:cNvSpPr>
            <a:spLocks noGrp="1"/>
          </p:cNvSpPr>
          <p:nvPr>
            <p:ph type="sldNum" sz="quarter" idx="12"/>
          </p:nvPr>
        </p:nvSpPr>
        <p:spPr/>
        <p:txBody>
          <a:bodyPr/>
          <a:lstStyle/>
          <a:p>
            <a:fld id="{6109AE67-053B-4750-A421-8724898D6DE2}" type="slidenum">
              <a:rPr lang="en-US" smtClean="0"/>
              <a:t>‹#›</a:t>
            </a:fld>
            <a:endParaRPr lang="en-US"/>
          </a:p>
        </p:txBody>
      </p:sp>
    </p:spTree>
    <p:extLst>
      <p:ext uri="{BB962C8B-B14F-4D97-AF65-F5344CB8AC3E}">
        <p14:creationId xmlns:p14="http://schemas.microsoft.com/office/powerpoint/2010/main" val="256383392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4DB375-B022-43C7-B45C-CC8D28F1083C}"/>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98E8C32B-FE8D-4913-9D55-063841D1C6E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AE68CE0A-4A01-4758-8265-1FEBAC838A13}"/>
              </a:ext>
            </a:extLst>
          </p:cNvPr>
          <p:cNvSpPr>
            <a:spLocks noGrp="1"/>
          </p:cNvSpPr>
          <p:nvPr>
            <p:ph type="dt" sz="half" idx="10"/>
          </p:nvPr>
        </p:nvSpPr>
        <p:spPr/>
        <p:txBody>
          <a:bodyPr/>
          <a:lstStyle/>
          <a:p>
            <a:fld id="{B15029C5-A92A-4CF1-927C-2127CBAD4CCC}" type="datetimeFigureOut">
              <a:rPr lang="en-US" smtClean="0"/>
              <a:t>3/21/2022</a:t>
            </a:fld>
            <a:endParaRPr lang="en-US"/>
          </a:p>
        </p:txBody>
      </p:sp>
      <p:sp>
        <p:nvSpPr>
          <p:cNvPr id="5" name="Footer Placeholder 4">
            <a:extLst>
              <a:ext uri="{FF2B5EF4-FFF2-40B4-BE49-F238E27FC236}">
                <a16:creationId xmlns:a16="http://schemas.microsoft.com/office/drawing/2014/main" id="{9F91C6C1-9398-4486-9728-3AE1E69C69F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4BD50E5-6596-4751-BDA0-3F846192CD29}"/>
              </a:ext>
            </a:extLst>
          </p:cNvPr>
          <p:cNvSpPr>
            <a:spLocks noGrp="1"/>
          </p:cNvSpPr>
          <p:nvPr>
            <p:ph type="sldNum" sz="quarter" idx="12"/>
          </p:nvPr>
        </p:nvSpPr>
        <p:spPr/>
        <p:txBody>
          <a:bodyPr/>
          <a:lstStyle/>
          <a:p>
            <a:fld id="{9F18E4C0-FEF6-4B45-9728-BAAE7A39C5F0}" type="slidenum">
              <a:rPr lang="en-US" smtClean="0"/>
              <a:t>‹#›</a:t>
            </a:fld>
            <a:endParaRPr lang="en-US"/>
          </a:p>
        </p:txBody>
      </p:sp>
    </p:spTree>
    <p:extLst>
      <p:ext uri="{BB962C8B-B14F-4D97-AF65-F5344CB8AC3E}">
        <p14:creationId xmlns:p14="http://schemas.microsoft.com/office/powerpoint/2010/main" val="11885746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F3BDF5-173F-4743-B980-30F03D9598E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BF4EFEDA-F617-439D-A719-FF5FB3193565}"/>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AC838AB-5CEC-4C4E-B53A-BAF2BE926547}"/>
              </a:ext>
            </a:extLst>
          </p:cNvPr>
          <p:cNvSpPr>
            <a:spLocks noGrp="1"/>
          </p:cNvSpPr>
          <p:nvPr>
            <p:ph type="dt" sz="half" idx="10"/>
          </p:nvPr>
        </p:nvSpPr>
        <p:spPr/>
        <p:txBody>
          <a:bodyPr/>
          <a:lstStyle/>
          <a:p>
            <a:fld id="{3B222193-4944-4CEF-AC47-B068F27A6E1D}" type="datetimeFigureOut">
              <a:rPr lang="en-US" smtClean="0"/>
              <a:t>3/21/2022</a:t>
            </a:fld>
            <a:endParaRPr lang="en-US"/>
          </a:p>
        </p:txBody>
      </p:sp>
      <p:sp>
        <p:nvSpPr>
          <p:cNvPr id="5" name="Footer Placeholder 4">
            <a:extLst>
              <a:ext uri="{FF2B5EF4-FFF2-40B4-BE49-F238E27FC236}">
                <a16:creationId xmlns:a16="http://schemas.microsoft.com/office/drawing/2014/main" id="{6635973A-9468-4349-99BB-DAD04023D99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C544CD5-0F91-423C-B058-ADFF82C67EC2}"/>
              </a:ext>
            </a:extLst>
          </p:cNvPr>
          <p:cNvSpPr>
            <a:spLocks noGrp="1"/>
          </p:cNvSpPr>
          <p:nvPr>
            <p:ph type="sldNum" sz="quarter" idx="12"/>
          </p:nvPr>
        </p:nvSpPr>
        <p:spPr/>
        <p:txBody>
          <a:bodyPr/>
          <a:lstStyle/>
          <a:p>
            <a:fld id="{6109AE67-053B-4750-A421-8724898D6DE2}" type="slidenum">
              <a:rPr lang="en-US" smtClean="0"/>
              <a:t>‹#›</a:t>
            </a:fld>
            <a:endParaRPr lang="en-US"/>
          </a:p>
        </p:txBody>
      </p:sp>
    </p:spTree>
    <p:extLst>
      <p:ext uri="{BB962C8B-B14F-4D97-AF65-F5344CB8AC3E}">
        <p14:creationId xmlns:p14="http://schemas.microsoft.com/office/powerpoint/2010/main" val="41912610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2563C1-222E-4427-92F8-D3BCE9F700A7}"/>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9638878B-9ED3-415A-A6C6-7470E49318A0}"/>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0BEE5F6E-4C8C-440F-AAEA-C25862A99261}"/>
              </a:ext>
            </a:extLst>
          </p:cNvPr>
          <p:cNvSpPr>
            <a:spLocks noGrp="1"/>
          </p:cNvSpPr>
          <p:nvPr>
            <p:ph type="dt" sz="half" idx="10"/>
          </p:nvPr>
        </p:nvSpPr>
        <p:spPr/>
        <p:txBody>
          <a:bodyPr/>
          <a:lstStyle/>
          <a:p>
            <a:fld id="{3B222193-4944-4CEF-AC47-B068F27A6E1D}" type="datetimeFigureOut">
              <a:rPr lang="en-US" smtClean="0"/>
              <a:t>3/21/2022</a:t>
            </a:fld>
            <a:endParaRPr lang="en-US"/>
          </a:p>
        </p:txBody>
      </p:sp>
      <p:sp>
        <p:nvSpPr>
          <p:cNvPr id="5" name="Footer Placeholder 4">
            <a:extLst>
              <a:ext uri="{FF2B5EF4-FFF2-40B4-BE49-F238E27FC236}">
                <a16:creationId xmlns:a16="http://schemas.microsoft.com/office/drawing/2014/main" id="{702E5527-05CF-4AC8-AB24-3EFA126AB7C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A0C79B8-F5C5-48DA-87CA-6EA54CBEF1E9}"/>
              </a:ext>
            </a:extLst>
          </p:cNvPr>
          <p:cNvSpPr>
            <a:spLocks noGrp="1"/>
          </p:cNvSpPr>
          <p:nvPr>
            <p:ph type="sldNum" sz="quarter" idx="12"/>
          </p:nvPr>
        </p:nvSpPr>
        <p:spPr/>
        <p:txBody>
          <a:bodyPr/>
          <a:lstStyle/>
          <a:p>
            <a:fld id="{6109AE67-053B-4750-A421-8724898D6DE2}" type="slidenum">
              <a:rPr lang="en-US" smtClean="0"/>
              <a:t>‹#›</a:t>
            </a:fld>
            <a:endParaRPr lang="en-US"/>
          </a:p>
        </p:txBody>
      </p:sp>
    </p:spTree>
    <p:extLst>
      <p:ext uri="{BB962C8B-B14F-4D97-AF65-F5344CB8AC3E}">
        <p14:creationId xmlns:p14="http://schemas.microsoft.com/office/powerpoint/2010/main" val="10200118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9B5CB6-3F33-449C-9E91-D07466C2A40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D28D47C-7565-4184-A4A0-71DE52ED9E86}"/>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3EE07906-6BC4-45E7-A3BC-6C5A3C64EDA4}"/>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9B9F68AE-6A75-4764-87F7-270B3DF1419F}"/>
              </a:ext>
            </a:extLst>
          </p:cNvPr>
          <p:cNvSpPr>
            <a:spLocks noGrp="1"/>
          </p:cNvSpPr>
          <p:nvPr>
            <p:ph type="dt" sz="half" idx="10"/>
          </p:nvPr>
        </p:nvSpPr>
        <p:spPr/>
        <p:txBody>
          <a:bodyPr/>
          <a:lstStyle/>
          <a:p>
            <a:fld id="{3B222193-4944-4CEF-AC47-B068F27A6E1D}" type="datetimeFigureOut">
              <a:rPr lang="en-US" smtClean="0"/>
              <a:t>3/21/2022</a:t>
            </a:fld>
            <a:endParaRPr lang="en-US"/>
          </a:p>
        </p:txBody>
      </p:sp>
      <p:sp>
        <p:nvSpPr>
          <p:cNvPr id="6" name="Footer Placeholder 5">
            <a:extLst>
              <a:ext uri="{FF2B5EF4-FFF2-40B4-BE49-F238E27FC236}">
                <a16:creationId xmlns:a16="http://schemas.microsoft.com/office/drawing/2014/main" id="{A3FC492B-395F-4D1E-A135-4C03EB3894B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3E6A1CD-4B61-479E-AECD-C90CBEFB902B}"/>
              </a:ext>
            </a:extLst>
          </p:cNvPr>
          <p:cNvSpPr>
            <a:spLocks noGrp="1"/>
          </p:cNvSpPr>
          <p:nvPr>
            <p:ph type="sldNum" sz="quarter" idx="12"/>
          </p:nvPr>
        </p:nvSpPr>
        <p:spPr/>
        <p:txBody>
          <a:bodyPr/>
          <a:lstStyle/>
          <a:p>
            <a:fld id="{6109AE67-053B-4750-A421-8724898D6DE2}" type="slidenum">
              <a:rPr lang="en-US" smtClean="0"/>
              <a:t>‹#›</a:t>
            </a:fld>
            <a:endParaRPr lang="en-US"/>
          </a:p>
        </p:txBody>
      </p:sp>
    </p:spTree>
    <p:extLst>
      <p:ext uri="{BB962C8B-B14F-4D97-AF65-F5344CB8AC3E}">
        <p14:creationId xmlns:p14="http://schemas.microsoft.com/office/powerpoint/2010/main" val="11298249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73C4EC-5AAA-4ACA-9D74-AD52DD666BBE}"/>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ACDF0632-1054-49E3-9474-70164C204C4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EF479F46-EC3C-4B47-B482-6918F1E2539A}"/>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7E793C4D-8BD4-487B-B5CA-7F3E32604B6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98533B8D-140B-45CD-AACD-DD12565543BC}"/>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6788E715-F0C2-4104-8CEE-65B59C515B55}"/>
              </a:ext>
            </a:extLst>
          </p:cNvPr>
          <p:cNvSpPr>
            <a:spLocks noGrp="1"/>
          </p:cNvSpPr>
          <p:nvPr>
            <p:ph type="dt" sz="half" idx="10"/>
          </p:nvPr>
        </p:nvSpPr>
        <p:spPr/>
        <p:txBody>
          <a:bodyPr/>
          <a:lstStyle/>
          <a:p>
            <a:fld id="{3B222193-4944-4CEF-AC47-B068F27A6E1D}" type="datetimeFigureOut">
              <a:rPr lang="en-US" smtClean="0"/>
              <a:t>3/21/2022</a:t>
            </a:fld>
            <a:endParaRPr lang="en-US"/>
          </a:p>
        </p:txBody>
      </p:sp>
      <p:sp>
        <p:nvSpPr>
          <p:cNvPr id="8" name="Footer Placeholder 7">
            <a:extLst>
              <a:ext uri="{FF2B5EF4-FFF2-40B4-BE49-F238E27FC236}">
                <a16:creationId xmlns:a16="http://schemas.microsoft.com/office/drawing/2014/main" id="{539444E3-8DD9-4E02-B2A5-19FC9060279F}"/>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D5BDCF03-F997-457B-A40D-89F3DB1242AE}"/>
              </a:ext>
            </a:extLst>
          </p:cNvPr>
          <p:cNvSpPr>
            <a:spLocks noGrp="1"/>
          </p:cNvSpPr>
          <p:nvPr>
            <p:ph type="sldNum" sz="quarter" idx="12"/>
          </p:nvPr>
        </p:nvSpPr>
        <p:spPr/>
        <p:txBody>
          <a:bodyPr/>
          <a:lstStyle/>
          <a:p>
            <a:fld id="{6109AE67-053B-4750-A421-8724898D6DE2}" type="slidenum">
              <a:rPr lang="en-US" smtClean="0"/>
              <a:t>‹#›</a:t>
            </a:fld>
            <a:endParaRPr lang="en-US"/>
          </a:p>
        </p:txBody>
      </p:sp>
    </p:spTree>
    <p:extLst>
      <p:ext uri="{BB962C8B-B14F-4D97-AF65-F5344CB8AC3E}">
        <p14:creationId xmlns:p14="http://schemas.microsoft.com/office/powerpoint/2010/main" val="88384561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5C40D3-6D08-47C0-B4FB-2B5433FBBE47}"/>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2B52BB6A-4485-44C5-B442-2C91A37E2136}"/>
              </a:ext>
            </a:extLst>
          </p:cNvPr>
          <p:cNvSpPr>
            <a:spLocks noGrp="1"/>
          </p:cNvSpPr>
          <p:nvPr>
            <p:ph type="dt" sz="half" idx="10"/>
          </p:nvPr>
        </p:nvSpPr>
        <p:spPr/>
        <p:txBody>
          <a:bodyPr/>
          <a:lstStyle/>
          <a:p>
            <a:fld id="{3B222193-4944-4CEF-AC47-B068F27A6E1D}" type="datetimeFigureOut">
              <a:rPr lang="en-US" smtClean="0"/>
              <a:t>3/21/2022</a:t>
            </a:fld>
            <a:endParaRPr lang="en-US"/>
          </a:p>
        </p:txBody>
      </p:sp>
      <p:sp>
        <p:nvSpPr>
          <p:cNvPr id="4" name="Footer Placeholder 3">
            <a:extLst>
              <a:ext uri="{FF2B5EF4-FFF2-40B4-BE49-F238E27FC236}">
                <a16:creationId xmlns:a16="http://schemas.microsoft.com/office/drawing/2014/main" id="{A08A2DC4-2303-49DA-A9B2-D243989B398D}"/>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79741A0B-BFC0-4D55-BFE8-B4575DE26EF4}"/>
              </a:ext>
            </a:extLst>
          </p:cNvPr>
          <p:cNvSpPr>
            <a:spLocks noGrp="1"/>
          </p:cNvSpPr>
          <p:nvPr>
            <p:ph type="sldNum" sz="quarter" idx="12"/>
          </p:nvPr>
        </p:nvSpPr>
        <p:spPr/>
        <p:txBody>
          <a:bodyPr/>
          <a:lstStyle/>
          <a:p>
            <a:fld id="{6109AE67-053B-4750-A421-8724898D6DE2}" type="slidenum">
              <a:rPr lang="en-US" smtClean="0"/>
              <a:t>‹#›</a:t>
            </a:fld>
            <a:endParaRPr lang="en-US"/>
          </a:p>
        </p:txBody>
      </p:sp>
    </p:spTree>
    <p:extLst>
      <p:ext uri="{BB962C8B-B14F-4D97-AF65-F5344CB8AC3E}">
        <p14:creationId xmlns:p14="http://schemas.microsoft.com/office/powerpoint/2010/main" val="301628221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AB61945-648A-40D8-BF80-A4DD78E47983}"/>
              </a:ext>
            </a:extLst>
          </p:cNvPr>
          <p:cNvSpPr>
            <a:spLocks noGrp="1"/>
          </p:cNvSpPr>
          <p:nvPr>
            <p:ph type="dt" sz="half" idx="10"/>
          </p:nvPr>
        </p:nvSpPr>
        <p:spPr/>
        <p:txBody>
          <a:bodyPr/>
          <a:lstStyle/>
          <a:p>
            <a:fld id="{3B222193-4944-4CEF-AC47-B068F27A6E1D}" type="datetimeFigureOut">
              <a:rPr lang="en-US" smtClean="0"/>
              <a:t>3/21/2022</a:t>
            </a:fld>
            <a:endParaRPr lang="en-US"/>
          </a:p>
        </p:txBody>
      </p:sp>
      <p:sp>
        <p:nvSpPr>
          <p:cNvPr id="3" name="Footer Placeholder 2">
            <a:extLst>
              <a:ext uri="{FF2B5EF4-FFF2-40B4-BE49-F238E27FC236}">
                <a16:creationId xmlns:a16="http://schemas.microsoft.com/office/drawing/2014/main" id="{2BF5A748-BDB6-4A8A-A065-4B3C7B46D137}"/>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4E971FF7-8A49-4319-809E-D14FE379750D}"/>
              </a:ext>
            </a:extLst>
          </p:cNvPr>
          <p:cNvSpPr>
            <a:spLocks noGrp="1"/>
          </p:cNvSpPr>
          <p:nvPr>
            <p:ph type="sldNum" sz="quarter" idx="12"/>
          </p:nvPr>
        </p:nvSpPr>
        <p:spPr/>
        <p:txBody>
          <a:bodyPr/>
          <a:lstStyle/>
          <a:p>
            <a:fld id="{6109AE67-053B-4750-A421-8724898D6DE2}" type="slidenum">
              <a:rPr lang="en-US" smtClean="0"/>
              <a:t>‹#›</a:t>
            </a:fld>
            <a:endParaRPr lang="en-US"/>
          </a:p>
        </p:txBody>
      </p:sp>
    </p:spTree>
    <p:extLst>
      <p:ext uri="{BB962C8B-B14F-4D97-AF65-F5344CB8AC3E}">
        <p14:creationId xmlns:p14="http://schemas.microsoft.com/office/powerpoint/2010/main" val="290827614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066C2A-F5AF-4994-B744-CF761B7A311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66960EAA-54F7-44F9-9B8C-8457F124E96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949DB3BA-2CA5-4688-91A0-5C6F667C320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65778FC-2D41-4ABE-947B-763E4E2B089E}"/>
              </a:ext>
            </a:extLst>
          </p:cNvPr>
          <p:cNvSpPr>
            <a:spLocks noGrp="1"/>
          </p:cNvSpPr>
          <p:nvPr>
            <p:ph type="dt" sz="half" idx="10"/>
          </p:nvPr>
        </p:nvSpPr>
        <p:spPr/>
        <p:txBody>
          <a:bodyPr/>
          <a:lstStyle/>
          <a:p>
            <a:fld id="{3B222193-4944-4CEF-AC47-B068F27A6E1D}" type="datetimeFigureOut">
              <a:rPr lang="en-US" smtClean="0"/>
              <a:t>3/21/2022</a:t>
            </a:fld>
            <a:endParaRPr lang="en-US"/>
          </a:p>
        </p:txBody>
      </p:sp>
      <p:sp>
        <p:nvSpPr>
          <p:cNvPr id="6" name="Footer Placeholder 5">
            <a:extLst>
              <a:ext uri="{FF2B5EF4-FFF2-40B4-BE49-F238E27FC236}">
                <a16:creationId xmlns:a16="http://schemas.microsoft.com/office/drawing/2014/main" id="{ECF46E30-2986-485D-B5DA-873D8DBF9F6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A6B9E20-AAF0-4537-B6DC-A01E73B9DA1F}"/>
              </a:ext>
            </a:extLst>
          </p:cNvPr>
          <p:cNvSpPr>
            <a:spLocks noGrp="1"/>
          </p:cNvSpPr>
          <p:nvPr>
            <p:ph type="sldNum" sz="quarter" idx="12"/>
          </p:nvPr>
        </p:nvSpPr>
        <p:spPr/>
        <p:txBody>
          <a:bodyPr/>
          <a:lstStyle/>
          <a:p>
            <a:fld id="{6109AE67-053B-4750-A421-8724898D6DE2}" type="slidenum">
              <a:rPr lang="en-US" smtClean="0"/>
              <a:t>‹#›</a:t>
            </a:fld>
            <a:endParaRPr lang="en-US"/>
          </a:p>
        </p:txBody>
      </p:sp>
    </p:spTree>
    <p:extLst>
      <p:ext uri="{BB962C8B-B14F-4D97-AF65-F5344CB8AC3E}">
        <p14:creationId xmlns:p14="http://schemas.microsoft.com/office/powerpoint/2010/main" val="25701545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84A715-B789-43AA-B880-27519AA7C92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28C7F1E3-E169-4489-A111-793B1A6A2B9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57BAC926-89A5-430E-BFB5-AB6C45CEA2E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AD64B92-8E55-4583-A721-4E79F1D4D9AF}"/>
              </a:ext>
            </a:extLst>
          </p:cNvPr>
          <p:cNvSpPr>
            <a:spLocks noGrp="1"/>
          </p:cNvSpPr>
          <p:nvPr>
            <p:ph type="dt" sz="half" idx="10"/>
          </p:nvPr>
        </p:nvSpPr>
        <p:spPr/>
        <p:txBody>
          <a:bodyPr/>
          <a:lstStyle/>
          <a:p>
            <a:fld id="{3B222193-4944-4CEF-AC47-B068F27A6E1D}" type="datetimeFigureOut">
              <a:rPr lang="en-US" smtClean="0"/>
              <a:t>3/21/2022</a:t>
            </a:fld>
            <a:endParaRPr lang="en-US"/>
          </a:p>
        </p:txBody>
      </p:sp>
      <p:sp>
        <p:nvSpPr>
          <p:cNvPr id="6" name="Footer Placeholder 5">
            <a:extLst>
              <a:ext uri="{FF2B5EF4-FFF2-40B4-BE49-F238E27FC236}">
                <a16:creationId xmlns:a16="http://schemas.microsoft.com/office/drawing/2014/main" id="{1923308E-691E-4D0F-9F14-FAF4D79D5F0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7FF2CC1-2C60-4C06-94AF-96071E052A41}"/>
              </a:ext>
            </a:extLst>
          </p:cNvPr>
          <p:cNvSpPr>
            <a:spLocks noGrp="1"/>
          </p:cNvSpPr>
          <p:nvPr>
            <p:ph type="sldNum" sz="quarter" idx="12"/>
          </p:nvPr>
        </p:nvSpPr>
        <p:spPr/>
        <p:txBody>
          <a:bodyPr/>
          <a:lstStyle/>
          <a:p>
            <a:fld id="{6109AE67-053B-4750-A421-8724898D6DE2}" type="slidenum">
              <a:rPr lang="en-US" smtClean="0"/>
              <a:t>‹#›</a:t>
            </a:fld>
            <a:endParaRPr lang="en-US"/>
          </a:p>
        </p:txBody>
      </p:sp>
    </p:spTree>
    <p:extLst>
      <p:ext uri="{BB962C8B-B14F-4D97-AF65-F5344CB8AC3E}">
        <p14:creationId xmlns:p14="http://schemas.microsoft.com/office/powerpoint/2010/main" val="171769549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NUL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hyperlink" Target="https://www.facebook.com/groups/629898828017053" TargetMode="External"/></Relationships>
</file>

<file path=ppt/slideMasters/_rels/slideMaster2.xml.rels><?xml version="1.0" encoding="UTF-8" standalone="yes"?>
<Relationships xmlns="http://schemas.openxmlformats.org/package/2006/relationships"><Relationship Id="rId3" Type="http://schemas.openxmlformats.org/officeDocument/2006/relationships/image" Target="NULL"/><Relationship Id="rId2" Type="http://schemas.openxmlformats.org/officeDocument/2006/relationships/theme" Target="../theme/theme2.xml"/><Relationship Id="rId1" Type="http://schemas.openxmlformats.org/officeDocument/2006/relationships/slideLayout" Target="../slideLayouts/slideLayout12.xml"/><Relationship Id="rId4" Type="http://schemas.openxmlformats.org/officeDocument/2006/relationships/hyperlink" Target="https://www.facebook.com/groups/629898828017053" TargetMode="Externa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09ADB79-39FB-4919-943C-1D5CD73C3C5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A024D96B-3BA4-4745-A97E-B949B751C6C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2C31716-5F3D-4419-9F35-FE7FEA9A85D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B222193-4944-4CEF-AC47-B068F27A6E1D}" type="datetimeFigureOut">
              <a:rPr lang="en-US" smtClean="0"/>
              <a:t>3/21/2022</a:t>
            </a:fld>
            <a:endParaRPr lang="en-US"/>
          </a:p>
        </p:txBody>
      </p:sp>
      <p:sp>
        <p:nvSpPr>
          <p:cNvPr id="5" name="Footer Placeholder 4">
            <a:extLst>
              <a:ext uri="{FF2B5EF4-FFF2-40B4-BE49-F238E27FC236}">
                <a16:creationId xmlns:a16="http://schemas.microsoft.com/office/drawing/2014/main" id="{02E07129-0866-4807-8E1C-C3E79B88A59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077C5E37-37EE-4666-A652-0D4A172473E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109AE67-053B-4750-A421-8724898D6DE2}" type="slidenum">
              <a:rPr lang="en-US" smtClean="0"/>
              <a:t>‹#›</a:t>
            </a:fld>
            <a:endParaRPr lang="en-US"/>
          </a:p>
        </p:txBody>
      </p:sp>
      <p:pic>
        <p:nvPicPr>
          <p:cNvPr id="7" name="Picture 6">
            <a:extLst>
              <a:ext uri="{FF2B5EF4-FFF2-40B4-BE49-F238E27FC236}">
                <a16:creationId xmlns:a16="http://schemas.microsoft.com/office/drawing/2014/main" id="{350819F2-DE6E-4F2C-9C77-F59651690DA4}"/>
              </a:ext>
            </a:extLst>
          </p:cNvPr>
          <p:cNvPicPr>
            <a:picLocks noChangeAspect="1"/>
          </p:cNvPicPr>
          <p:nvPr userDrawn="1"/>
        </p:nvPicPr>
        <p:blipFill>
          <a:blip r:embed="rId13" cstate="hqprint">
            <a:extLst>
              <a:ext uri="{28A0092B-C50C-407E-A947-70E740481C1C}">
                <a14:useLocalDpi xmlns:a14="http://schemas.microsoft.com/office/drawing/2010/main" val="0"/>
              </a:ext>
            </a:extLst>
          </a:blip>
          <a:stretch>
            <a:fillRect/>
          </a:stretch>
        </p:blipFill>
        <p:spPr>
          <a:xfrm>
            <a:off x="10330675" y="-3742178"/>
            <a:ext cx="1802776" cy="3065652"/>
          </a:xfrm>
          <a:prstGeom prst="rect">
            <a:avLst/>
          </a:prstGeom>
        </p:spPr>
      </p:pic>
      <p:sp>
        <p:nvSpPr>
          <p:cNvPr id="8" name="TextBox 7">
            <a:extLst>
              <a:ext uri="{FF2B5EF4-FFF2-40B4-BE49-F238E27FC236}">
                <a16:creationId xmlns:a16="http://schemas.microsoft.com/office/drawing/2014/main" id="{221CE81B-A9FB-466E-A39D-2461D209E63C}"/>
              </a:ext>
            </a:extLst>
          </p:cNvPr>
          <p:cNvSpPr txBox="1"/>
          <p:nvPr userDrawn="1"/>
        </p:nvSpPr>
        <p:spPr>
          <a:xfrm>
            <a:off x="30094" y="3046"/>
            <a:ext cx="1963938" cy="461665"/>
          </a:xfrm>
          <a:prstGeom prst="rect">
            <a:avLst/>
          </a:prstGeom>
          <a:noFill/>
        </p:spPr>
        <p:txBody>
          <a:bodyPr wrap="square" rtlCol="0">
            <a:spAutoFit/>
          </a:bodyPr>
          <a:lstStyle/>
          <a:p>
            <a:r>
              <a:rPr lang="en-US" sz="2400" b="1" err="1">
                <a:solidFill>
                  <a:schemeClr val="bg2"/>
                </a:solidFill>
                <a:latin typeface="UTM Duepuntozero" panose="02040603050506020204" pitchFamily="18" charset="0"/>
              </a:rPr>
              <a:t>Măng</a:t>
            </a:r>
            <a:r>
              <a:rPr lang="en-US" sz="2400" b="1" baseline="0">
                <a:solidFill>
                  <a:schemeClr val="bg2"/>
                </a:solidFill>
                <a:latin typeface="UTM Duepuntozero" panose="02040603050506020204" pitchFamily="18" charset="0"/>
              </a:rPr>
              <a:t> Non</a:t>
            </a:r>
            <a:endParaRPr lang="en-US" sz="2400" b="1" dirty="0">
              <a:solidFill>
                <a:schemeClr val="bg2"/>
              </a:solidFill>
              <a:latin typeface="UTM Duepuntozero" panose="02040603050506020204" pitchFamily="18" charset="0"/>
            </a:endParaRPr>
          </a:p>
        </p:txBody>
      </p:sp>
      <p:sp>
        <p:nvSpPr>
          <p:cNvPr id="9" name="TextBox 8">
            <a:extLst>
              <a:ext uri="{FF2B5EF4-FFF2-40B4-BE49-F238E27FC236}">
                <a16:creationId xmlns:a16="http://schemas.microsoft.com/office/drawing/2014/main" id="{E1D4A1F0-3908-4349-A49F-06D556BD7365}"/>
              </a:ext>
            </a:extLst>
          </p:cNvPr>
          <p:cNvSpPr txBox="1"/>
          <p:nvPr userDrawn="1"/>
        </p:nvSpPr>
        <p:spPr>
          <a:xfrm>
            <a:off x="10829031" y="6480857"/>
            <a:ext cx="1963938" cy="461665"/>
          </a:xfrm>
          <a:prstGeom prst="rect">
            <a:avLst/>
          </a:prstGeom>
          <a:noFill/>
        </p:spPr>
        <p:txBody>
          <a:bodyPr wrap="square" rtlCol="0">
            <a:spAutoFit/>
          </a:bodyPr>
          <a:lstStyle/>
          <a:p>
            <a:r>
              <a:rPr lang="en-US" sz="2400" b="1">
                <a:solidFill>
                  <a:schemeClr val="bg2"/>
                </a:solidFill>
                <a:latin typeface="UTM Duepuntozero" panose="02040603050506020204" pitchFamily="18" charset="0"/>
              </a:rPr>
              <a:t>Diệu Hiền</a:t>
            </a:r>
            <a:endParaRPr lang="en-US" sz="2400" b="1" dirty="0">
              <a:solidFill>
                <a:schemeClr val="bg2"/>
              </a:solidFill>
              <a:latin typeface="UTM Duepuntozero" panose="02040603050506020204" pitchFamily="18" charset="0"/>
            </a:endParaRPr>
          </a:p>
        </p:txBody>
      </p:sp>
      <p:pic>
        <p:nvPicPr>
          <p:cNvPr id="10" name="Picture 9">
            <a:extLst>
              <a:ext uri="{FF2B5EF4-FFF2-40B4-BE49-F238E27FC236}">
                <a16:creationId xmlns:a16="http://schemas.microsoft.com/office/drawing/2014/main" id="{D410A179-801A-48E9-8871-A0B1E164376D}"/>
              </a:ext>
            </a:extLst>
          </p:cNvPr>
          <p:cNvPicPr>
            <a:picLocks noChangeAspect="1"/>
          </p:cNvPicPr>
          <p:nvPr userDrawn="1"/>
        </p:nvPicPr>
        <p:blipFill>
          <a:blip r:embed="rId13" cstate="print">
            <a:extLst>
              <a:ext uri="{28A0092B-C50C-407E-A947-70E740481C1C}">
                <a14:useLocalDpi xmlns:a14="http://schemas.microsoft.com/office/drawing/2010/main" val="0"/>
              </a:ext>
            </a:extLst>
          </a:blip>
          <a:stretch>
            <a:fillRect/>
          </a:stretch>
        </p:blipFill>
        <p:spPr>
          <a:xfrm>
            <a:off x="2480900" y="6422649"/>
            <a:ext cx="1152128" cy="1959214"/>
          </a:xfrm>
          <a:prstGeom prst="rect">
            <a:avLst/>
          </a:prstGeom>
        </p:spPr>
      </p:pic>
      <p:sp>
        <p:nvSpPr>
          <p:cNvPr id="11" name="TextBox 3">
            <a:extLst>
              <a:ext uri="{FF2B5EF4-FFF2-40B4-BE49-F238E27FC236}">
                <a16:creationId xmlns:a16="http://schemas.microsoft.com/office/drawing/2014/main" id="{28B22AC7-4E56-4BDE-BFEF-AA274D72A421}"/>
              </a:ext>
            </a:extLst>
          </p:cNvPr>
          <p:cNvSpPr txBox="1"/>
          <p:nvPr userDrawn="1"/>
        </p:nvSpPr>
        <p:spPr>
          <a:xfrm>
            <a:off x="3368043" y="7458533"/>
            <a:ext cx="6228184" cy="923330"/>
          </a:xfrm>
          <a:prstGeom prst="rect">
            <a:avLst/>
          </a:prstGeom>
          <a:noFill/>
        </p:spPr>
        <p:txBody>
          <a:bodyPr wrap="square">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ctr"/>
            <a:r>
              <a:rPr lang="en-US" sz="1800" b="1" dirty="0">
                <a:solidFill>
                  <a:schemeClr val="accent6">
                    <a:lumMod val="50000"/>
                  </a:schemeClr>
                </a:solidFill>
                <a:latin typeface="SVN-Newton" panose="02040603050506020204" pitchFamily="18" charset="0"/>
                <a:cs typeface="Times New Roman" panose="02020603050405020304" pitchFamily="18" charset="0"/>
              </a:rPr>
              <a:t>MĂNG NON – TÀI LIỆU TIỂU HỌC</a:t>
            </a:r>
          </a:p>
          <a:p>
            <a:pPr marL="0" marR="0" lvl="0" indent="0" algn="ctr" defTabSz="457200" rtl="0" eaLnBrk="1" fontAlgn="auto" latinLnBrk="0" hangingPunct="1">
              <a:lnSpc>
                <a:spcPct val="100000"/>
              </a:lnSpc>
              <a:spcBef>
                <a:spcPts val="0"/>
              </a:spcBef>
              <a:spcAft>
                <a:spcPts val="0"/>
              </a:spcAft>
              <a:buClrTx/>
              <a:buSzTx/>
              <a:buFontTx/>
              <a:buNone/>
              <a:tabLst/>
              <a:defRPr/>
            </a:pPr>
            <a:r>
              <a:rPr lang="en-US" b="1">
                <a:latin typeface="Times New Roman" panose="02020603050405020304" pitchFamily="18" charset="0"/>
                <a:cs typeface="Times New Roman" panose="02020603050405020304" pitchFamily="18" charset="0"/>
              </a:rPr>
              <a:t>Mời </a:t>
            </a:r>
            <a:r>
              <a:rPr lang="en-US" b="1" dirty="0" err="1">
                <a:latin typeface="Times New Roman" panose="02020603050405020304" pitchFamily="18" charset="0"/>
                <a:cs typeface="Times New Roman" panose="02020603050405020304" pitchFamily="18" charset="0"/>
              </a:rPr>
              <a:t>truy</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cập</a:t>
            </a:r>
            <a:r>
              <a:rPr lang="en-US" b="1"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hlinkClick r:id="rId14"/>
              </a:rPr>
              <a:t>MĂNG NON- TÀI LIỆU TIỂU HỌC | Facebook</a:t>
            </a:r>
            <a:endParaRPr lang="en-US" sz="1800" dirty="0">
              <a:solidFill>
                <a:schemeClr val="accent6">
                  <a:lumMod val="50000"/>
                </a:schemeClr>
              </a:solidFill>
              <a:latin typeface="SVN-Newton" panose="02040603050506020204" pitchFamily="18" charset="0"/>
              <a:cs typeface="Times New Roman" panose="02020603050405020304" pitchFamily="18" charset="0"/>
            </a:endParaRPr>
          </a:p>
          <a:p>
            <a:pPr algn="ctr"/>
            <a:r>
              <a:rPr lang="en-US" sz="1800" b="1" dirty="0">
                <a:solidFill>
                  <a:srgbClr val="0D4370"/>
                </a:solidFill>
                <a:latin typeface="SVN-Newton" panose="02040603050506020204" pitchFamily="18" charset="0"/>
                <a:cs typeface="Times New Roman" panose="02020603050405020304" pitchFamily="18" charset="0"/>
              </a:rPr>
              <a:t>SĐT ZALO : </a:t>
            </a:r>
            <a:r>
              <a:rPr lang="en-US" sz="1800" b="1" u="sng" dirty="0">
                <a:solidFill>
                  <a:srgbClr val="0D4370"/>
                </a:solidFill>
                <a:latin typeface="SVN-Newton" panose="02040603050506020204" pitchFamily="18" charset="0"/>
              </a:rPr>
              <a:t>0382348780</a:t>
            </a:r>
            <a:r>
              <a:rPr lang="en-US" sz="1800" b="1" dirty="0">
                <a:solidFill>
                  <a:srgbClr val="0D4370"/>
                </a:solidFill>
                <a:latin typeface="SVN-Newton" panose="02040603050506020204" pitchFamily="18" charset="0"/>
              </a:rPr>
              <a:t> - </a:t>
            </a:r>
            <a:r>
              <a:rPr lang="en-US" sz="1800" b="1" u="sng" dirty="0">
                <a:solidFill>
                  <a:srgbClr val="0D4370"/>
                </a:solidFill>
                <a:latin typeface="SVN-Newton" panose="02040603050506020204" pitchFamily="18" charset="0"/>
              </a:rPr>
              <a:t>0984848929</a:t>
            </a:r>
            <a:endParaRPr lang="en-US" sz="1800" b="1" dirty="0">
              <a:solidFill>
                <a:srgbClr val="0D4370"/>
              </a:solidFill>
              <a:latin typeface="SVN-Newton" panose="02040603050506020204" pitchFamily="18" charset="0"/>
              <a:cs typeface="Times New Roman" panose="02020603050405020304" pitchFamily="18" charset="0"/>
            </a:endParaRPr>
          </a:p>
        </p:txBody>
      </p:sp>
      <p:sp>
        <p:nvSpPr>
          <p:cNvPr id="12" name="Title 1">
            <a:extLst>
              <a:ext uri="{FF2B5EF4-FFF2-40B4-BE49-F238E27FC236}">
                <a16:creationId xmlns:a16="http://schemas.microsoft.com/office/drawing/2014/main" id="{74500EEF-838C-48E3-B334-4CD998C00E43}"/>
              </a:ext>
            </a:extLst>
          </p:cNvPr>
          <p:cNvSpPr txBox="1">
            <a:spLocks/>
          </p:cNvSpPr>
          <p:nvPr userDrawn="1"/>
        </p:nvSpPr>
        <p:spPr>
          <a:xfrm>
            <a:off x="10138940" y="-900426"/>
            <a:ext cx="2186247" cy="787400"/>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sz="3200" b="0">
                <a:solidFill>
                  <a:srgbClr val="00B050"/>
                </a:solidFill>
                <a:latin typeface="#9Slide07 HoneyCream" pitchFamily="2" charset="0"/>
              </a:rPr>
              <a:t>Măng Non</a:t>
            </a:r>
            <a:endParaRPr lang="en-US" sz="3200" b="0" dirty="0">
              <a:solidFill>
                <a:srgbClr val="00B050"/>
              </a:solidFill>
              <a:latin typeface="#9Slide07 HoneyCream" pitchFamily="2" charset="0"/>
            </a:endParaRPr>
          </a:p>
        </p:txBody>
      </p:sp>
    </p:spTree>
    <p:extLst>
      <p:ext uri="{BB962C8B-B14F-4D97-AF65-F5344CB8AC3E}">
        <p14:creationId xmlns:p14="http://schemas.microsoft.com/office/powerpoint/2010/main" val="240991104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131A3F8-E3F2-41C3-9F34-B8EFF48A51B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FF0F8374-6C93-4C7F-A995-AEB698E2719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D544331-33E9-49EA-8ED1-52F5FE24878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15029C5-A92A-4CF1-927C-2127CBAD4CCC}" type="datetimeFigureOut">
              <a:rPr lang="en-US" smtClean="0"/>
              <a:t>3/21/2022</a:t>
            </a:fld>
            <a:endParaRPr lang="en-US"/>
          </a:p>
        </p:txBody>
      </p:sp>
      <p:sp>
        <p:nvSpPr>
          <p:cNvPr id="5" name="Footer Placeholder 4">
            <a:extLst>
              <a:ext uri="{FF2B5EF4-FFF2-40B4-BE49-F238E27FC236}">
                <a16:creationId xmlns:a16="http://schemas.microsoft.com/office/drawing/2014/main" id="{21A1A4B5-55AB-4317-A64C-9865B51FF63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87082D3F-3607-4FBF-92BA-69FE901348C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F18E4C0-FEF6-4B45-9728-BAAE7A39C5F0}" type="slidenum">
              <a:rPr lang="en-US" smtClean="0"/>
              <a:t>‹#›</a:t>
            </a:fld>
            <a:endParaRPr lang="en-US"/>
          </a:p>
        </p:txBody>
      </p:sp>
      <p:pic>
        <p:nvPicPr>
          <p:cNvPr id="7" name="Picture 6">
            <a:extLst>
              <a:ext uri="{FF2B5EF4-FFF2-40B4-BE49-F238E27FC236}">
                <a16:creationId xmlns:a16="http://schemas.microsoft.com/office/drawing/2014/main" id="{518B8E39-8225-4768-BBAA-EB566B4A27EE}"/>
              </a:ext>
            </a:extLst>
          </p:cNvPr>
          <p:cNvPicPr>
            <a:picLocks noChangeAspect="1"/>
          </p:cNvPicPr>
          <p:nvPr userDrawn="1"/>
        </p:nvPicPr>
        <p:blipFill>
          <a:blip r:embed="rId3" cstate="hqprint">
            <a:extLst>
              <a:ext uri="{28A0092B-C50C-407E-A947-70E740481C1C}">
                <a14:useLocalDpi xmlns:a14="http://schemas.microsoft.com/office/drawing/2010/main" val="0"/>
              </a:ext>
            </a:extLst>
          </a:blip>
          <a:stretch>
            <a:fillRect/>
          </a:stretch>
        </p:blipFill>
        <p:spPr>
          <a:xfrm>
            <a:off x="-4466946" y="-1623328"/>
            <a:ext cx="1169322" cy="1988453"/>
          </a:xfrm>
          <a:prstGeom prst="rect">
            <a:avLst/>
          </a:prstGeom>
        </p:spPr>
      </p:pic>
      <p:pic>
        <p:nvPicPr>
          <p:cNvPr id="8" name="Picture 7">
            <a:extLst>
              <a:ext uri="{FF2B5EF4-FFF2-40B4-BE49-F238E27FC236}">
                <a16:creationId xmlns:a16="http://schemas.microsoft.com/office/drawing/2014/main" id="{518B8E39-8225-4768-BBAA-EB566B4A27EE}"/>
              </a:ext>
            </a:extLst>
          </p:cNvPr>
          <p:cNvPicPr>
            <a:picLocks noChangeAspect="1"/>
          </p:cNvPicPr>
          <p:nvPr userDrawn="1"/>
        </p:nvPicPr>
        <p:blipFill>
          <a:blip r:embed="rId3" cstate="hqprint">
            <a:extLst>
              <a:ext uri="{28A0092B-C50C-407E-A947-70E740481C1C}">
                <a14:useLocalDpi xmlns:a14="http://schemas.microsoft.com/office/drawing/2010/main" val="0"/>
              </a:ext>
            </a:extLst>
          </a:blip>
          <a:stretch>
            <a:fillRect/>
          </a:stretch>
        </p:blipFill>
        <p:spPr>
          <a:xfrm>
            <a:off x="16074397" y="-1623328"/>
            <a:ext cx="1169322" cy="1988453"/>
          </a:xfrm>
          <a:prstGeom prst="rect">
            <a:avLst/>
          </a:prstGeom>
        </p:spPr>
      </p:pic>
      <p:sp>
        <p:nvSpPr>
          <p:cNvPr id="9" name="TextBox 8"/>
          <p:cNvSpPr txBox="1"/>
          <p:nvPr userDrawn="1"/>
        </p:nvSpPr>
        <p:spPr>
          <a:xfrm>
            <a:off x="30094" y="3046"/>
            <a:ext cx="1963938" cy="461665"/>
          </a:xfrm>
          <a:prstGeom prst="rect">
            <a:avLst/>
          </a:prstGeom>
          <a:noFill/>
        </p:spPr>
        <p:txBody>
          <a:bodyPr wrap="square" rtlCol="0">
            <a:spAutoFit/>
          </a:bodyPr>
          <a:lstStyle/>
          <a:p>
            <a:r>
              <a:rPr lang="en-US" sz="2400" b="1" err="1">
                <a:solidFill>
                  <a:schemeClr val="bg2"/>
                </a:solidFill>
                <a:latin typeface="UTM Duepuntozero" panose="02040603050506020204" pitchFamily="18" charset="0"/>
              </a:rPr>
              <a:t>Măng</a:t>
            </a:r>
            <a:r>
              <a:rPr lang="en-US" sz="2400" b="1" baseline="0">
                <a:solidFill>
                  <a:schemeClr val="bg2"/>
                </a:solidFill>
                <a:latin typeface="UTM Duepuntozero" panose="02040603050506020204" pitchFamily="18" charset="0"/>
              </a:rPr>
              <a:t> Non</a:t>
            </a:r>
            <a:endParaRPr lang="en-US" sz="2400" b="1" dirty="0">
              <a:solidFill>
                <a:schemeClr val="bg2"/>
              </a:solidFill>
              <a:latin typeface="UTM Duepuntozero" panose="02040603050506020204" pitchFamily="18" charset="0"/>
            </a:endParaRPr>
          </a:p>
        </p:txBody>
      </p:sp>
      <p:sp>
        <p:nvSpPr>
          <p:cNvPr id="10" name="TextBox 9"/>
          <p:cNvSpPr txBox="1"/>
          <p:nvPr userDrawn="1"/>
        </p:nvSpPr>
        <p:spPr>
          <a:xfrm>
            <a:off x="10488544" y="6442169"/>
            <a:ext cx="1963938" cy="461665"/>
          </a:xfrm>
          <a:prstGeom prst="rect">
            <a:avLst/>
          </a:prstGeom>
          <a:noFill/>
        </p:spPr>
        <p:txBody>
          <a:bodyPr wrap="square" rtlCol="0">
            <a:spAutoFit/>
          </a:bodyPr>
          <a:lstStyle/>
          <a:p>
            <a:r>
              <a:rPr lang="en-US" sz="2400" b="1">
                <a:solidFill>
                  <a:schemeClr val="bg2"/>
                </a:solidFill>
                <a:latin typeface="UTM Duepuntozero" panose="02040603050506020204" pitchFamily="18" charset="0"/>
              </a:rPr>
              <a:t>Diệu Hiền</a:t>
            </a:r>
            <a:endParaRPr lang="en-US" sz="2400" b="1" dirty="0">
              <a:solidFill>
                <a:schemeClr val="bg2"/>
              </a:solidFill>
              <a:latin typeface="UTM Duepuntozero" panose="02040603050506020204" pitchFamily="18" charset="0"/>
            </a:endParaRPr>
          </a:p>
        </p:txBody>
      </p:sp>
      <p:pic>
        <p:nvPicPr>
          <p:cNvPr id="12" name="Picture 11">
            <a:extLst>
              <a:ext uri="{FF2B5EF4-FFF2-40B4-BE49-F238E27FC236}">
                <a16:creationId xmlns:a16="http://schemas.microsoft.com/office/drawing/2014/main" id="{149122E1-A652-452C-B193-4C01636AAC85}"/>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2429272" y="6176963"/>
            <a:ext cx="1152128" cy="1959214"/>
          </a:xfrm>
          <a:prstGeom prst="rect">
            <a:avLst/>
          </a:prstGeom>
        </p:spPr>
      </p:pic>
      <p:sp>
        <p:nvSpPr>
          <p:cNvPr id="13" name="TextBox 3">
            <a:extLst>
              <a:ext uri="{FF2B5EF4-FFF2-40B4-BE49-F238E27FC236}">
                <a16:creationId xmlns:a16="http://schemas.microsoft.com/office/drawing/2014/main" id="{6FE2E2E0-DE05-4209-BC4A-0CB44489E819}"/>
              </a:ext>
            </a:extLst>
          </p:cNvPr>
          <p:cNvSpPr txBox="1"/>
          <p:nvPr userDrawn="1"/>
        </p:nvSpPr>
        <p:spPr>
          <a:xfrm>
            <a:off x="3334176" y="6900862"/>
            <a:ext cx="6228184" cy="923330"/>
          </a:xfrm>
          <a:prstGeom prst="rect">
            <a:avLst/>
          </a:prstGeom>
          <a:noFill/>
        </p:spPr>
        <p:txBody>
          <a:bodyPr wrap="square">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ctr"/>
            <a:r>
              <a:rPr lang="en-US" sz="1800" b="1" dirty="0">
                <a:solidFill>
                  <a:schemeClr val="accent6">
                    <a:lumMod val="50000"/>
                  </a:schemeClr>
                </a:solidFill>
                <a:latin typeface="SVN-Newton" panose="02040603050506020204" pitchFamily="18" charset="0"/>
                <a:cs typeface="Times New Roman" panose="02020603050405020304" pitchFamily="18" charset="0"/>
              </a:rPr>
              <a:t>MĂNG NON – TÀI LIỆU TIỂU HỌC</a:t>
            </a:r>
          </a:p>
          <a:p>
            <a:pPr marL="0" marR="0" lvl="0" indent="0" algn="ctr" defTabSz="457200" rtl="0" eaLnBrk="1" fontAlgn="auto" latinLnBrk="0" hangingPunct="1">
              <a:lnSpc>
                <a:spcPct val="100000"/>
              </a:lnSpc>
              <a:spcBef>
                <a:spcPts val="0"/>
              </a:spcBef>
              <a:spcAft>
                <a:spcPts val="0"/>
              </a:spcAft>
              <a:buClrTx/>
              <a:buSzTx/>
              <a:buFontTx/>
              <a:buNone/>
              <a:tabLst/>
              <a:defRPr/>
            </a:pPr>
            <a:r>
              <a:rPr lang="en-US" b="1">
                <a:latin typeface="Times New Roman" panose="02020603050405020304" pitchFamily="18" charset="0"/>
                <a:cs typeface="Times New Roman" panose="02020603050405020304" pitchFamily="18" charset="0"/>
              </a:rPr>
              <a:t>Mời </a:t>
            </a:r>
            <a:r>
              <a:rPr lang="en-US" b="1" dirty="0" err="1">
                <a:latin typeface="Times New Roman" panose="02020603050405020304" pitchFamily="18" charset="0"/>
                <a:cs typeface="Times New Roman" panose="02020603050405020304" pitchFamily="18" charset="0"/>
              </a:rPr>
              <a:t>truy</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cập</a:t>
            </a:r>
            <a:r>
              <a:rPr lang="en-US" b="1"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hlinkClick r:id="rId4"/>
              </a:rPr>
              <a:t>MĂNG NON- TÀI LIỆU TIỂU HỌC | Facebook</a:t>
            </a:r>
            <a:endParaRPr lang="en-US" sz="1800" dirty="0">
              <a:solidFill>
                <a:schemeClr val="accent6">
                  <a:lumMod val="50000"/>
                </a:schemeClr>
              </a:solidFill>
              <a:latin typeface="SVN-Newton" panose="02040603050506020204" pitchFamily="18" charset="0"/>
              <a:cs typeface="Times New Roman" panose="02020603050405020304" pitchFamily="18" charset="0"/>
            </a:endParaRPr>
          </a:p>
          <a:p>
            <a:pPr algn="ctr"/>
            <a:r>
              <a:rPr lang="en-US" sz="1800" b="1" dirty="0">
                <a:solidFill>
                  <a:srgbClr val="0D4370"/>
                </a:solidFill>
                <a:latin typeface="SVN-Newton" panose="02040603050506020204" pitchFamily="18" charset="0"/>
                <a:cs typeface="Times New Roman" panose="02020603050405020304" pitchFamily="18" charset="0"/>
              </a:rPr>
              <a:t>SĐT ZALO : </a:t>
            </a:r>
            <a:r>
              <a:rPr lang="en-US" sz="1800" b="1" u="sng" dirty="0">
                <a:solidFill>
                  <a:srgbClr val="0D4370"/>
                </a:solidFill>
                <a:latin typeface="SVN-Newton" panose="02040603050506020204" pitchFamily="18" charset="0"/>
              </a:rPr>
              <a:t>0382348780</a:t>
            </a:r>
            <a:r>
              <a:rPr lang="en-US" sz="1800" b="1" dirty="0">
                <a:solidFill>
                  <a:srgbClr val="0D4370"/>
                </a:solidFill>
                <a:latin typeface="SVN-Newton" panose="02040603050506020204" pitchFamily="18" charset="0"/>
              </a:rPr>
              <a:t> - </a:t>
            </a:r>
            <a:r>
              <a:rPr lang="en-US" sz="1800" b="1" u="sng" dirty="0">
                <a:solidFill>
                  <a:srgbClr val="0D4370"/>
                </a:solidFill>
                <a:latin typeface="SVN-Newton" panose="02040603050506020204" pitchFamily="18" charset="0"/>
              </a:rPr>
              <a:t>0984848929</a:t>
            </a:r>
            <a:endParaRPr lang="en-US" sz="1800" b="1" dirty="0">
              <a:solidFill>
                <a:srgbClr val="0D4370"/>
              </a:solidFill>
              <a:latin typeface="SVN-Newton" panose="02040603050506020204" pitchFamily="18" charset="0"/>
              <a:cs typeface="Times New Roman" panose="02020603050405020304" pitchFamily="18" charset="0"/>
            </a:endParaRPr>
          </a:p>
        </p:txBody>
      </p:sp>
      <p:sp>
        <p:nvSpPr>
          <p:cNvPr id="14" name="Title 1">
            <a:extLst>
              <a:ext uri="{FF2B5EF4-FFF2-40B4-BE49-F238E27FC236}">
                <a16:creationId xmlns:a16="http://schemas.microsoft.com/office/drawing/2014/main" id="{B1D3280D-28FF-409F-8EB9-D8B61DBDC275}"/>
              </a:ext>
            </a:extLst>
          </p:cNvPr>
          <p:cNvSpPr txBox="1">
            <a:spLocks/>
          </p:cNvSpPr>
          <p:nvPr userDrawn="1"/>
        </p:nvSpPr>
        <p:spPr>
          <a:xfrm>
            <a:off x="10138940" y="-900426"/>
            <a:ext cx="2186247" cy="787400"/>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sz="3200" b="0">
                <a:solidFill>
                  <a:srgbClr val="00B050"/>
                </a:solidFill>
                <a:latin typeface="#9Slide07 HoneyCream" pitchFamily="2" charset="0"/>
              </a:rPr>
              <a:t>Măng Non</a:t>
            </a:r>
            <a:endParaRPr lang="en-US" sz="3200" b="0" dirty="0">
              <a:solidFill>
                <a:srgbClr val="00B050"/>
              </a:solidFill>
              <a:latin typeface="#9Slide07 HoneyCream" pitchFamily="2" charset="0"/>
            </a:endParaRPr>
          </a:p>
        </p:txBody>
      </p:sp>
    </p:spTree>
    <p:extLst>
      <p:ext uri="{BB962C8B-B14F-4D97-AF65-F5344CB8AC3E}">
        <p14:creationId xmlns:p14="http://schemas.microsoft.com/office/powerpoint/2010/main" val="236002129"/>
      </p:ext>
    </p:extLst>
  </p:cSld>
  <p:clrMap bg1="lt1" tx1="dk1" bg2="lt2" tx2="dk2" accent1="accent1" accent2="accent2" accent3="accent3" accent4="accent4" accent5="accent5" accent6="accent6" hlink="hlink" folHlink="folHlink"/>
  <p:sldLayoutIdLst>
    <p:sldLayoutId id="2147483661"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microsoft.com/office/2007/relationships/hdphoto" Target="NULL"/><Relationship Id="rId2" Type="http://schemas.openxmlformats.org/officeDocument/2006/relationships/image" Target="NULL"/><Relationship Id="rId1" Type="http://schemas.openxmlformats.org/officeDocument/2006/relationships/slideLayout" Target="../slideLayouts/slideLayout1.xml"/><Relationship Id="rId4" Type="http://schemas.openxmlformats.org/officeDocument/2006/relationships/image" Target="../media/image1.png"/></Relationships>
</file>

<file path=ppt/slides/_rels/slide10.xml.rels><?xml version="1.0" encoding="UTF-8" standalone="yes"?>
<Relationships xmlns="http://schemas.openxmlformats.org/package/2006/relationships"><Relationship Id="rId3" Type="http://schemas.microsoft.com/office/2007/relationships/hdphoto" Target="NULL"/><Relationship Id="rId2" Type="http://schemas.openxmlformats.org/officeDocument/2006/relationships/image" Target="NUL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microsoft.com/office/2007/relationships/hdphoto" Target="NULL"/><Relationship Id="rId2" Type="http://schemas.openxmlformats.org/officeDocument/2006/relationships/image" Target="NUL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microsoft.com/office/2007/relationships/hdphoto" Target="NULL"/><Relationship Id="rId2" Type="http://schemas.openxmlformats.org/officeDocument/2006/relationships/image" Target="NUL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microsoft.com/office/2007/relationships/hdphoto" Target="NULL"/><Relationship Id="rId2" Type="http://schemas.openxmlformats.org/officeDocument/2006/relationships/image" Target="NUL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microsoft.com/office/2007/relationships/hdphoto" Target="NULL"/><Relationship Id="rId2" Type="http://schemas.openxmlformats.org/officeDocument/2006/relationships/image" Target="NUL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microsoft.com/office/2007/relationships/hdphoto" Target="NULL"/><Relationship Id="rId2" Type="http://schemas.openxmlformats.org/officeDocument/2006/relationships/image" Target="NULL"/><Relationship Id="rId1" Type="http://schemas.openxmlformats.org/officeDocument/2006/relationships/slideLayout" Target="../slideLayouts/slideLayout12.xml"/></Relationships>
</file>

<file path=ppt/slides/_rels/slide20.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microsoft.com/office/2007/relationships/hdphoto" Target="NULL"/><Relationship Id="rId2" Type="http://schemas.openxmlformats.org/officeDocument/2006/relationships/image" Target="NUL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microsoft.com/office/2007/relationships/hdphoto" Target="NULL"/><Relationship Id="rId2" Type="http://schemas.openxmlformats.org/officeDocument/2006/relationships/image" Target="NULL"/><Relationship Id="rId1" Type="http://schemas.openxmlformats.org/officeDocument/2006/relationships/slideLayout" Target="../slideLayouts/slideLayout1.xml"/><Relationship Id="rId5" Type="http://schemas.openxmlformats.org/officeDocument/2006/relationships/image" Target="../media/image3.jpg"/><Relationship Id="rId4" Type="http://schemas.openxmlformats.org/officeDocument/2006/relationships/image" Target="../media/image2.png"/></Relationships>
</file>

<file path=ppt/slides/_rels/slide24.xml.rels><?xml version="1.0" encoding="UTF-8" standalone="yes"?>
<Relationships xmlns="http://schemas.openxmlformats.org/package/2006/relationships"><Relationship Id="rId3" Type="http://schemas.microsoft.com/office/2007/relationships/hdphoto" Target="NULL"/><Relationship Id="rId2" Type="http://schemas.openxmlformats.org/officeDocument/2006/relationships/image" Target="NUL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3" Type="http://schemas.microsoft.com/office/2007/relationships/hdphoto" Target="NULL"/><Relationship Id="rId2" Type="http://schemas.openxmlformats.org/officeDocument/2006/relationships/image" Target="NUL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microsoft.com/office/2007/relationships/hdphoto" Target="NULL"/><Relationship Id="rId2" Type="http://schemas.openxmlformats.org/officeDocument/2006/relationships/image" Target="NUL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microsoft.com/office/2007/relationships/hdphoto" Target="NULL"/><Relationship Id="rId2" Type="http://schemas.openxmlformats.org/officeDocument/2006/relationships/image" Target="NUL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microsoft.com/office/2007/relationships/hdphoto" Target="NULL"/><Relationship Id="rId2" Type="http://schemas.openxmlformats.org/officeDocument/2006/relationships/image" Target="NUL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microsoft.com/office/2007/relationships/hdphoto" Target="NULL"/><Relationship Id="rId2" Type="http://schemas.openxmlformats.org/officeDocument/2006/relationships/image" Target="NUL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5D737C-D7CA-4546-938D-02DD7B89B90D}"/>
              </a:ext>
            </a:extLst>
          </p:cNvPr>
          <p:cNvSpPr>
            <a:spLocks noGrp="1"/>
          </p:cNvSpPr>
          <p:nvPr>
            <p:ph type="ctrTitle"/>
          </p:nvPr>
        </p:nvSpPr>
        <p:spPr/>
        <p:txBody>
          <a:bodyPr/>
          <a:lstStyle/>
          <a:p>
            <a:endParaRPr lang="en-US"/>
          </a:p>
        </p:txBody>
      </p:sp>
      <p:sp>
        <p:nvSpPr>
          <p:cNvPr id="3" name="Subtitle 2">
            <a:extLst>
              <a:ext uri="{FF2B5EF4-FFF2-40B4-BE49-F238E27FC236}">
                <a16:creationId xmlns:a16="http://schemas.microsoft.com/office/drawing/2014/main" id="{54575569-8E72-4AD9-B13E-2958AC7AECB9}"/>
              </a:ext>
            </a:extLst>
          </p:cNvPr>
          <p:cNvSpPr>
            <a:spLocks noGrp="1"/>
          </p:cNvSpPr>
          <p:nvPr>
            <p:ph type="subTitle" idx="1"/>
          </p:nvPr>
        </p:nvSpPr>
        <p:spPr/>
        <p:txBody>
          <a:bodyPr/>
          <a:lstStyle/>
          <a:p>
            <a:endParaRPr lang="en-US"/>
          </a:p>
        </p:txBody>
      </p:sp>
      <p:pic>
        <p:nvPicPr>
          <p:cNvPr id="1026" name="Picture 2" descr="Sự phát triển của nghề thủ công và buôn bán thế kỉ XVI | SGK Lịch sử lớp 7">
            <a:extLst>
              <a:ext uri="{FF2B5EF4-FFF2-40B4-BE49-F238E27FC236}">
                <a16:creationId xmlns:a16="http://schemas.microsoft.com/office/drawing/2014/main" id="{E66614D2-34F4-48E1-8CA0-1652931BD4C9}"/>
              </a:ext>
            </a:extLst>
          </p:cNvPr>
          <p:cNvPicPr>
            <a:picLocks noChangeAspect="1" noChangeArrowheads="1"/>
          </p:cNvPicPr>
          <p:nvPr/>
        </p:nvPicPr>
        <p:blipFill rotWithShape="1">
          <a:blip r:embed="rId2">
            <a:extLst>
              <a:ext uri="{BEBA8EAE-BF5A-486C-A8C5-ECC9F3942E4B}">
                <a14:imgProps xmlns:a14="http://schemas.microsoft.com/office/drawing/2010/main">
                  <a14:imgLayer r:embed="rId3">
                    <a14:imgEffect>
                      <a14:saturation sat="200000"/>
                    </a14:imgEffect>
                  </a14:imgLayer>
                </a14:imgProps>
              </a:ext>
              <a:ext uri="{28A0092B-C50C-407E-A947-70E740481C1C}">
                <a14:useLocalDpi xmlns:a14="http://schemas.microsoft.com/office/drawing/2010/main" val="0"/>
              </a:ext>
            </a:extLst>
          </a:blip>
          <a:srcRect t="-1" r="291" b="-8315"/>
          <a:stretch/>
        </p:blipFill>
        <p:spPr bwMode="auto">
          <a:xfrm>
            <a:off x="-141639" y="0"/>
            <a:ext cx="12549831" cy="8006317"/>
          </a:xfrm>
          <a:prstGeom prst="rect">
            <a:avLst/>
          </a:prstGeom>
          <a:noFill/>
          <a:extLst>
            <a:ext uri="{909E8E84-426E-40DD-AFC4-6F175D3DCCD1}">
              <a14:hiddenFill xmlns:a14="http://schemas.microsoft.com/office/drawing/2010/main">
                <a:solidFill>
                  <a:srgbClr val="FFFFFF"/>
                </a:solidFill>
              </a14:hiddenFill>
            </a:ext>
          </a:extLst>
        </p:spPr>
      </p:pic>
      <p:pic>
        <p:nvPicPr>
          <p:cNvPr id="13" name="Content Placeholder 22">
            <a:extLst>
              <a:ext uri="{FF2B5EF4-FFF2-40B4-BE49-F238E27FC236}">
                <a16:creationId xmlns:a16="http://schemas.microsoft.com/office/drawing/2014/main" id="{5171D5C9-9AD9-4990-A787-48CBD180E796}"/>
              </a:ext>
            </a:extLst>
          </p:cNvPr>
          <p:cNvPicPr>
            <a:picLocks noChangeAspect="1"/>
          </p:cNvPicPr>
          <p:nvPr/>
        </p:nvPicPr>
        <p:blipFill>
          <a:blip r:embed="rId4" cstate="hqprint">
            <a:extLst>
              <a:ext uri="{28A0092B-C50C-407E-A947-70E740481C1C}">
                <a14:useLocalDpi xmlns:a14="http://schemas.microsoft.com/office/drawing/2010/main" val="0"/>
              </a:ext>
            </a:extLst>
          </a:blip>
          <a:stretch>
            <a:fillRect/>
          </a:stretch>
        </p:blipFill>
        <p:spPr>
          <a:xfrm>
            <a:off x="10561675" y="935665"/>
            <a:ext cx="1091610" cy="1965483"/>
          </a:xfrm>
          <a:prstGeom prst="rect">
            <a:avLst/>
          </a:prstGeom>
        </p:spPr>
      </p:pic>
      <p:sp>
        <p:nvSpPr>
          <p:cNvPr id="14" name="Google Shape;955;p29">
            <a:extLst>
              <a:ext uri="{FF2B5EF4-FFF2-40B4-BE49-F238E27FC236}">
                <a16:creationId xmlns:a16="http://schemas.microsoft.com/office/drawing/2014/main" id="{2E39B8C6-5C91-4E71-80C7-12C50A1B4AE1}"/>
              </a:ext>
            </a:extLst>
          </p:cNvPr>
          <p:cNvSpPr/>
          <p:nvPr/>
        </p:nvSpPr>
        <p:spPr>
          <a:xfrm>
            <a:off x="451887" y="641786"/>
            <a:ext cx="8655244" cy="2301889"/>
          </a:xfrm>
          <a:prstGeom prst="rect">
            <a:avLst/>
          </a:prstGeom>
          <a:effectLst>
            <a:glow rad="228600">
              <a:schemeClr val="accent1">
                <a:satMod val="175000"/>
                <a:alpha val="53000"/>
              </a:schemeClr>
            </a:glow>
          </a:effectLst>
        </p:spPr>
        <p:txBody>
          <a:bodyPr>
            <a:prstTxWarp prst="textPlain">
              <a:avLst/>
            </a:prstTxWarp>
            <a:scene3d>
              <a:camera prst="perspectiveFront"/>
              <a:lightRig rig="threePt" dir="t"/>
            </a:scene3d>
            <a:sp3d/>
          </a:bodyPr>
          <a:lstStyle/>
          <a:p>
            <a:pPr lvl="0" algn="ctr"/>
            <a:r>
              <a:rPr lang="en-US" b="1" i="0">
                <a:ln>
                  <a:noFill/>
                </a:ln>
                <a:solidFill>
                  <a:schemeClr val="bg1"/>
                </a:solidFill>
                <a:effectLst>
                  <a:glow rad="63500">
                    <a:schemeClr val="accent6">
                      <a:satMod val="175000"/>
                      <a:alpha val="40000"/>
                    </a:schemeClr>
                  </a:glow>
                  <a:outerShdw blurRad="38100" dist="38100" dir="2700000" algn="tl">
                    <a:srgbClr val="000000">
                      <a:alpha val="43137"/>
                    </a:srgbClr>
                  </a:outerShdw>
                </a:effectLst>
                <a:latin typeface="#9Slide06 SVNFresh Script" pitchFamily="2" charset="0"/>
              </a:rPr>
              <a:t>Thành thị</a:t>
            </a:r>
            <a:endParaRPr b="1" i="0">
              <a:ln>
                <a:noFill/>
              </a:ln>
              <a:solidFill>
                <a:schemeClr val="bg1"/>
              </a:solidFill>
              <a:effectLst>
                <a:glow rad="63500">
                  <a:schemeClr val="accent6">
                    <a:satMod val="175000"/>
                    <a:alpha val="40000"/>
                  </a:schemeClr>
                </a:glow>
                <a:outerShdw blurRad="38100" dist="38100" dir="2700000" algn="tl">
                  <a:srgbClr val="000000">
                    <a:alpha val="43137"/>
                  </a:srgbClr>
                </a:outerShdw>
              </a:effectLst>
              <a:latin typeface="#9Slide06 SVNFresh Script" pitchFamily="2" charset="0"/>
            </a:endParaRPr>
          </a:p>
        </p:txBody>
      </p:sp>
      <p:sp>
        <p:nvSpPr>
          <p:cNvPr id="15" name="Google Shape;862;p28">
            <a:extLst>
              <a:ext uri="{FF2B5EF4-FFF2-40B4-BE49-F238E27FC236}">
                <a16:creationId xmlns:a16="http://schemas.microsoft.com/office/drawing/2014/main" id="{253C00AC-6CBC-4DBB-A38F-DC3D2BFAD6F2}"/>
              </a:ext>
            </a:extLst>
          </p:cNvPr>
          <p:cNvSpPr txBox="1"/>
          <p:nvPr/>
        </p:nvSpPr>
        <p:spPr>
          <a:xfrm>
            <a:off x="1766361" y="2514536"/>
            <a:ext cx="11995583" cy="1819432"/>
          </a:xfrm>
          <a:prstGeom prst="rect">
            <a:avLst/>
          </a:prstGeom>
          <a:noFill/>
          <a:ln>
            <a:noFill/>
          </a:ln>
          <a:effectLst>
            <a:outerShdw blurRad="57150" dist="19050" dir="5400000" algn="bl" rotWithShape="0">
              <a:srgbClr val="000000">
                <a:alpha val="50000"/>
              </a:srgbClr>
            </a:outerShdw>
          </a:effectLst>
        </p:spPr>
        <p:txBody>
          <a:bodyPr spcFirstLastPara="1" wrap="square" lIns="121900" tIns="121900" rIns="121900" bIns="121900" anchor="b" anchorCtr="0">
            <a:noAutofit/>
          </a:bodyPr>
          <a:lstStyle/>
          <a:p>
            <a:pPr marL="0" lvl="0" indent="0" algn="l" rtl="0">
              <a:spcBef>
                <a:spcPts val="0"/>
              </a:spcBef>
              <a:spcAft>
                <a:spcPts val="0"/>
              </a:spcAft>
              <a:buNone/>
            </a:pPr>
            <a:r>
              <a:rPr lang="en-US" sz="10000" b="1">
                <a:ln>
                  <a:solidFill>
                    <a:srgbClr val="002060"/>
                  </a:solidFill>
                </a:ln>
                <a:solidFill>
                  <a:srgbClr val="E2D928"/>
                </a:solidFill>
                <a:effectLst>
                  <a:glow rad="63500">
                    <a:schemeClr val="accent3">
                      <a:satMod val="175000"/>
                      <a:alpha val="40000"/>
                    </a:schemeClr>
                  </a:glow>
                  <a:outerShdw blurRad="38100" dist="38100" dir="2700000" algn="tl">
                    <a:srgbClr val="000000">
                      <a:alpha val="43137"/>
                    </a:srgbClr>
                  </a:outerShdw>
                  <a:reflection blurRad="6350" stA="55000" endA="300" endPos="45500" dir="5400000" sy="-100000" algn="bl" rotWithShape="0"/>
                </a:effectLst>
                <a:latin typeface="UVF Rapture Heavenly" panose="00000400000000000000" pitchFamily="2" charset="0"/>
                <a:ea typeface="Pompiere"/>
                <a:cs typeface="Pompiere"/>
                <a:sym typeface="Pompiere"/>
              </a:rPr>
              <a:t>ở thế kỉ </a:t>
            </a:r>
            <a:r>
              <a:rPr lang="en-US" sz="10000" b="1">
                <a:ln>
                  <a:solidFill>
                    <a:srgbClr val="002060"/>
                  </a:solidFill>
                </a:ln>
                <a:solidFill>
                  <a:srgbClr val="E2D928"/>
                </a:solidFill>
                <a:effectLst>
                  <a:glow rad="63500">
                    <a:schemeClr val="accent3">
                      <a:satMod val="175000"/>
                      <a:alpha val="40000"/>
                    </a:schemeClr>
                  </a:glow>
                  <a:outerShdw blurRad="38100" dist="38100" dir="2700000" algn="tl">
                    <a:srgbClr val="000000">
                      <a:alpha val="43137"/>
                    </a:srgbClr>
                  </a:outerShdw>
                  <a:reflection blurRad="6350" stA="55000" endA="300" endPos="45500" dir="5400000" sy="-100000" algn="bl" rotWithShape="0"/>
                </a:effectLst>
                <a:latin typeface="#9Slide04 Goku" panose="02000503000000020004" pitchFamily="2" charset="0"/>
                <a:ea typeface="Pompiere"/>
                <a:cs typeface="Pompiere"/>
                <a:sym typeface="Pompiere"/>
              </a:rPr>
              <a:t>XVI - XVII</a:t>
            </a:r>
            <a:endParaRPr sz="10000" b="1">
              <a:ln>
                <a:solidFill>
                  <a:srgbClr val="002060"/>
                </a:solidFill>
              </a:ln>
              <a:solidFill>
                <a:srgbClr val="E2D928"/>
              </a:solidFill>
              <a:effectLst>
                <a:glow rad="63500">
                  <a:schemeClr val="accent3">
                    <a:satMod val="175000"/>
                    <a:alpha val="40000"/>
                  </a:schemeClr>
                </a:glow>
                <a:outerShdw blurRad="38100" dist="38100" dir="2700000" algn="tl">
                  <a:srgbClr val="000000">
                    <a:alpha val="43137"/>
                  </a:srgbClr>
                </a:outerShdw>
                <a:reflection blurRad="6350" stA="55000" endA="300" endPos="45500" dir="5400000" sy="-100000" algn="bl" rotWithShape="0"/>
              </a:effectLst>
              <a:latin typeface="#9Slide04 Goku" panose="02000503000000020004" pitchFamily="2" charset="0"/>
              <a:ea typeface="Pompiere"/>
              <a:cs typeface="Pompiere"/>
              <a:sym typeface="Pompiere"/>
            </a:endParaRPr>
          </a:p>
        </p:txBody>
      </p:sp>
      <p:sp>
        <p:nvSpPr>
          <p:cNvPr id="16" name="TextBox 15">
            <a:extLst>
              <a:ext uri="{FF2B5EF4-FFF2-40B4-BE49-F238E27FC236}">
                <a16:creationId xmlns:a16="http://schemas.microsoft.com/office/drawing/2014/main" id="{8581728D-6090-412C-BDB7-66C14865896B}"/>
              </a:ext>
            </a:extLst>
          </p:cNvPr>
          <p:cNvSpPr txBox="1"/>
          <p:nvPr/>
        </p:nvSpPr>
        <p:spPr>
          <a:xfrm>
            <a:off x="38743" y="6216214"/>
            <a:ext cx="12189069" cy="646331"/>
          </a:xfrm>
          <a:prstGeom prst="rect">
            <a:avLst/>
          </a:prstGeom>
          <a:gradFill flip="none" rotWithShape="1">
            <a:gsLst>
              <a:gs pos="24000">
                <a:schemeClr val="accent3">
                  <a:lumMod val="5000"/>
                  <a:lumOff val="95000"/>
                  <a:alpha val="39000"/>
                </a:schemeClr>
              </a:gs>
              <a:gs pos="74000">
                <a:schemeClr val="accent3">
                  <a:lumMod val="45000"/>
                  <a:lumOff val="55000"/>
                </a:schemeClr>
              </a:gs>
              <a:gs pos="83000">
                <a:schemeClr val="accent3">
                  <a:lumMod val="45000"/>
                  <a:lumOff val="55000"/>
                </a:schemeClr>
              </a:gs>
              <a:gs pos="100000">
                <a:schemeClr val="accent3">
                  <a:lumMod val="30000"/>
                  <a:lumOff val="70000"/>
                </a:schemeClr>
              </a:gs>
            </a:gsLst>
            <a:lin ang="2700000" scaled="1"/>
            <a:tileRect/>
          </a:gradFill>
        </p:spPr>
        <p:txBody>
          <a:bodyPr wrap="square">
            <a:spAutoFit/>
          </a:bodyPr>
          <a:lstStyle/>
          <a:p>
            <a:pPr algn="r"/>
            <a:r>
              <a:rPr lang="vi-VN" b="1" i="0" dirty="0">
                <a:effectLst/>
                <a:latin typeface="#9Slide04 Pridi SemiBold" panose="00000700000000000000" pitchFamily="2" charset="-34"/>
                <a:cs typeface="#9Slide04 Pridi SemiBold" panose="00000700000000000000" pitchFamily="2" charset="-34"/>
              </a:rPr>
              <a:t>Mỗi vùng đất có một sứ mệnh riêng, </a:t>
            </a:r>
            <a:r>
              <a:rPr lang="en-US" b="1" i="0" dirty="0" err="1">
                <a:effectLst/>
                <a:latin typeface="#9Slide04 Pridi SemiBold" panose="00000700000000000000" pitchFamily="2" charset="-34"/>
                <a:cs typeface="#9Slide04 Pridi SemiBold" panose="00000700000000000000" pitchFamily="2" charset="-34"/>
              </a:rPr>
              <a:t>Thăng</a:t>
            </a:r>
            <a:r>
              <a:rPr lang="en-US" b="1" i="0" dirty="0">
                <a:effectLst/>
                <a:latin typeface="#9Slide04 Pridi SemiBold" panose="00000700000000000000" pitchFamily="2" charset="-34"/>
                <a:cs typeface="#9Slide04 Pridi SemiBold" panose="00000700000000000000" pitchFamily="2" charset="-34"/>
              </a:rPr>
              <a:t> Long, </a:t>
            </a:r>
            <a:r>
              <a:rPr lang="en-US" b="1" i="0" dirty="0" err="1">
                <a:effectLst/>
                <a:latin typeface="#9Slide04 Pridi SemiBold" panose="00000700000000000000" pitchFamily="2" charset="-34"/>
                <a:cs typeface="#9Slide04 Pridi SemiBold" panose="00000700000000000000" pitchFamily="2" charset="-34"/>
              </a:rPr>
              <a:t>Phố</a:t>
            </a:r>
            <a:r>
              <a:rPr lang="en-US" b="1" i="0" dirty="0">
                <a:effectLst/>
                <a:latin typeface="#9Slide04 Pridi SemiBold" panose="00000700000000000000" pitchFamily="2" charset="-34"/>
                <a:cs typeface="#9Slide04 Pridi SemiBold" panose="00000700000000000000" pitchFamily="2" charset="-34"/>
              </a:rPr>
              <a:t> </a:t>
            </a:r>
            <a:r>
              <a:rPr lang="en-US" b="1" i="0" dirty="0" err="1">
                <a:effectLst/>
                <a:latin typeface="#9Slide04 Pridi SemiBold" panose="00000700000000000000" pitchFamily="2" charset="-34"/>
                <a:cs typeface="#9Slide04 Pridi SemiBold" panose="00000700000000000000" pitchFamily="2" charset="-34"/>
              </a:rPr>
              <a:t>Hiến</a:t>
            </a:r>
            <a:r>
              <a:rPr lang="en-US" b="1" i="0" dirty="0">
                <a:effectLst/>
                <a:latin typeface="#9Slide04 Pridi SemiBold" panose="00000700000000000000" pitchFamily="2" charset="-34"/>
                <a:cs typeface="#9Slide04 Pridi SemiBold" panose="00000700000000000000" pitchFamily="2" charset="-34"/>
              </a:rPr>
              <a:t>, </a:t>
            </a:r>
            <a:r>
              <a:rPr lang="vi-VN" b="1" i="0" dirty="0">
                <a:effectLst/>
                <a:latin typeface="#9Slide04 Pridi SemiBold" panose="00000700000000000000" pitchFamily="2" charset="-34"/>
                <a:cs typeface="#9Slide04 Pridi SemiBold" panose="00000700000000000000" pitchFamily="2" charset="-34"/>
              </a:rPr>
              <a:t>Hội An đã hoàn thành tốt sứ mệnh là một thương cảng quốc tế trong gần 3 thế kỷ từ thế kỷ 16 đến thế kỷ 18.</a:t>
            </a:r>
            <a:endParaRPr lang="en-US" b="1" dirty="0">
              <a:latin typeface="#9Slide04 Pridi SemiBold" panose="00000700000000000000" pitchFamily="2" charset="-34"/>
              <a:cs typeface="#9Slide04 Pridi SemiBold" panose="00000700000000000000" pitchFamily="2" charset="-34"/>
            </a:endParaRPr>
          </a:p>
        </p:txBody>
      </p:sp>
      <p:sp>
        <p:nvSpPr>
          <p:cNvPr id="18" name="TextBox 17">
            <a:extLst>
              <a:ext uri="{FF2B5EF4-FFF2-40B4-BE49-F238E27FC236}">
                <a16:creationId xmlns:a16="http://schemas.microsoft.com/office/drawing/2014/main" id="{45DC0D45-78FB-40D4-B3EF-DFA35D03FB83}"/>
              </a:ext>
            </a:extLst>
          </p:cNvPr>
          <p:cNvSpPr txBox="1"/>
          <p:nvPr/>
        </p:nvSpPr>
        <p:spPr>
          <a:xfrm>
            <a:off x="38743" y="6539379"/>
            <a:ext cx="1963938" cy="461665"/>
          </a:xfrm>
          <a:prstGeom prst="rect">
            <a:avLst/>
          </a:prstGeom>
          <a:noFill/>
        </p:spPr>
        <p:txBody>
          <a:bodyPr wrap="square" rtlCol="0">
            <a:spAutoFit/>
          </a:bodyPr>
          <a:lstStyle/>
          <a:p>
            <a:r>
              <a:rPr lang="en-US" sz="2400" b="1">
                <a:solidFill>
                  <a:schemeClr val="accent4">
                    <a:lumMod val="20000"/>
                    <a:lumOff val="80000"/>
                  </a:schemeClr>
                </a:solidFill>
                <a:latin typeface="UTM Duepuntozero" panose="02040603050506020204" pitchFamily="18" charset="0"/>
              </a:rPr>
              <a:t>Diệu Hiền</a:t>
            </a:r>
            <a:endParaRPr lang="en-US" sz="2400" b="1" dirty="0">
              <a:solidFill>
                <a:schemeClr val="accent4">
                  <a:lumMod val="20000"/>
                  <a:lumOff val="80000"/>
                </a:schemeClr>
              </a:solidFill>
              <a:latin typeface="UTM Duepuntozero" panose="02040603050506020204" pitchFamily="18" charset="0"/>
            </a:endParaRPr>
          </a:p>
        </p:txBody>
      </p:sp>
      <p:sp>
        <p:nvSpPr>
          <p:cNvPr id="19" name="Title 1">
            <a:extLst>
              <a:ext uri="{FF2B5EF4-FFF2-40B4-BE49-F238E27FC236}">
                <a16:creationId xmlns:a16="http://schemas.microsoft.com/office/drawing/2014/main" id="{8870550B-28D0-4B35-8837-A7E1083047BC}"/>
              </a:ext>
            </a:extLst>
          </p:cNvPr>
          <p:cNvSpPr txBox="1">
            <a:spLocks/>
          </p:cNvSpPr>
          <p:nvPr/>
        </p:nvSpPr>
        <p:spPr>
          <a:xfrm>
            <a:off x="-158572" y="-238963"/>
            <a:ext cx="2186247" cy="787400"/>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sz="3200" b="0">
                <a:solidFill>
                  <a:schemeClr val="accent4">
                    <a:lumMod val="20000"/>
                    <a:lumOff val="80000"/>
                  </a:schemeClr>
                </a:solidFill>
                <a:latin typeface="#9Slide07 HoneyCream" pitchFamily="2" charset="0"/>
              </a:rPr>
              <a:t>Măng Non</a:t>
            </a:r>
            <a:endParaRPr lang="en-US" sz="3200" b="0" dirty="0">
              <a:solidFill>
                <a:schemeClr val="accent4">
                  <a:lumMod val="20000"/>
                  <a:lumOff val="80000"/>
                </a:schemeClr>
              </a:solidFill>
              <a:latin typeface="#9Slide07 HoneyCream" pitchFamily="2" charset="0"/>
            </a:endParaRPr>
          </a:p>
        </p:txBody>
      </p:sp>
    </p:spTree>
    <p:extLst>
      <p:ext uri="{BB962C8B-B14F-4D97-AF65-F5344CB8AC3E}">
        <p14:creationId xmlns:p14="http://schemas.microsoft.com/office/powerpoint/2010/main" val="35934032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1" presetClass="entr" presetSubtype="0" fill="hold" nodeType="afterEffect">
                                  <p:stCondLst>
                                    <p:cond delay="0"/>
                                  </p:stCondLst>
                                  <p:iterate type="lt">
                                    <p:tmPct val="10000"/>
                                  </p:iterate>
                                  <p:childTnLst>
                                    <p:set>
                                      <p:cBhvr>
                                        <p:cTn id="6" dur="1" fill="hold">
                                          <p:stCondLst>
                                            <p:cond delay="0"/>
                                          </p:stCondLst>
                                        </p:cTn>
                                        <p:tgtEl>
                                          <p:spTgt spid="14">
                                            <p:txEl>
                                              <p:pRg st="0" end="0"/>
                                            </p:txEl>
                                          </p:spTgt>
                                        </p:tgtEl>
                                        <p:attrNameLst>
                                          <p:attrName>style.visibility</p:attrName>
                                        </p:attrNameLst>
                                      </p:cBhvr>
                                      <p:to>
                                        <p:strVal val="visible"/>
                                      </p:to>
                                    </p:set>
                                    <p:anim calcmode="lin" valueType="num">
                                      <p:cBhvr>
                                        <p:cTn id="7" dur="500" fill="hold"/>
                                        <p:tgtEl>
                                          <p:spTgt spid="14">
                                            <p:txEl>
                                              <p:pRg st="0" end="0"/>
                                            </p:txEl>
                                          </p:spTgt>
                                        </p:tgtEl>
                                        <p:attrNameLst>
                                          <p:attrName>ppt_x</p:attrName>
                                        </p:attrNameLst>
                                      </p:cBhvr>
                                      <p:tavLst>
                                        <p:tav tm="0">
                                          <p:val>
                                            <p:strVal val="#ppt_x"/>
                                          </p:val>
                                        </p:tav>
                                        <p:tav tm="50000">
                                          <p:val>
                                            <p:strVal val="#ppt_x+.1"/>
                                          </p:val>
                                        </p:tav>
                                        <p:tav tm="100000">
                                          <p:val>
                                            <p:strVal val="#ppt_x"/>
                                          </p:val>
                                        </p:tav>
                                      </p:tavLst>
                                    </p:anim>
                                    <p:anim calcmode="lin" valueType="num">
                                      <p:cBhvr>
                                        <p:cTn id="8" dur="500" fill="hold"/>
                                        <p:tgtEl>
                                          <p:spTgt spid="14">
                                            <p:txEl>
                                              <p:pRg st="0" end="0"/>
                                            </p:txEl>
                                          </p:spTgt>
                                        </p:tgtEl>
                                        <p:attrNameLst>
                                          <p:attrName>ppt_y</p:attrName>
                                        </p:attrNameLst>
                                      </p:cBhvr>
                                      <p:tavLst>
                                        <p:tav tm="0">
                                          <p:val>
                                            <p:strVal val="#ppt_y"/>
                                          </p:val>
                                        </p:tav>
                                        <p:tav tm="100000">
                                          <p:val>
                                            <p:strVal val="#ppt_y"/>
                                          </p:val>
                                        </p:tav>
                                      </p:tavLst>
                                    </p:anim>
                                    <p:anim calcmode="lin" valueType="num">
                                      <p:cBhvr>
                                        <p:cTn id="9" dur="500" fill="hold"/>
                                        <p:tgtEl>
                                          <p:spTgt spid="14">
                                            <p:txEl>
                                              <p:pRg st="0" end="0"/>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10" dur="500" fill="hold"/>
                                        <p:tgtEl>
                                          <p:spTgt spid="14">
                                            <p:txEl>
                                              <p:pRg st="0" end="0"/>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11" dur="500" tmFilter="0,0; .5, 1; 1, 1"/>
                                        <p:tgtEl>
                                          <p:spTgt spid="14">
                                            <p:txEl>
                                              <p:pRg st="0" end="0"/>
                                            </p:txEl>
                                          </p:spTgt>
                                        </p:tgtEl>
                                      </p:cBhvr>
                                    </p:animEffect>
                                  </p:childTnLst>
                                </p:cTn>
                              </p:par>
                            </p:childTnLst>
                          </p:cTn>
                        </p:par>
                        <p:par>
                          <p:cTn id="12" fill="hold">
                            <p:stCondLst>
                              <p:cond delay="850"/>
                            </p:stCondLst>
                            <p:childTnLst>
                              <p:par>
                                <p:cTn id="13" presetID="16" presetClass="entr" presetSubtype="37" fill="hold" grpId="0" nodeType="afterEffect">
                                  <p:stCondLst>
                                    <p:cond delay="0"/>
                                  </p:stCondLst>
                                  <p:childTnLst>
                                    <p:set>
                                      <p:cBhvr>
                                        <p:cTn id="14" dur="1" fill="hold">
                                          <p:stCondLst>
                                            <p:cond delay="0"/>
                                          </p:stCondLst>
                                        </p:cTn>
                                        <p:tgtEl>
                                          <p:spTgt spid="15"/>
                                        </p:tgtEl>
                                        <p:attrNameLst>
                                          <p:attrName>style.visibility</p:attrName>
                                        </p:attrNameLst>
                                      </p:cBhvr>
                                      <p:to>
                                        <p:strVal val="visible"/>
                                      </p:to>
                                    </p:set>
                                    <p:animEffect transition="in" filter="barn(outVertical)">
                                      <p:cBhvr>
                                        <p:cTn id="15" dur="500"/>
                                        <p:tgtEl>
                                          <p:spTgt spid="15"/>
                                        </p:tgtEl>
                                      </p:cBhvr>
                                    </p:animEffect>
                                  </p:childTnLst>
                                </p:cTn>
                              </p:par>
                              <p:par>
                                <p:cTn id="16" presetID="14" presetClass="entr" presetSubtype="10" fill="hold" grpId="0" nodeType="withEffect">
                                  <p:stCondLst>
                                    <p:cond delay="0"/>
                                  </p:stCondLst>
                                  <p:childTnLst>
                                    <p:set>
                                      <p:cBhvr>
                                        <p:cTn id="17" dur="1" fill="hold">
                                          <p:stCondLst>
                                            <p:cond delay="0"/>
                                          </p:stCondLst>
                                        </p:cTn>
                                        <p:tgtEl>
                                          <p:spTgt spid="16"/>
                                        </p:tgtEl>
                                        <p:attrNameLst>
                                          <p:attrName>style.visibility</p:attrName>
                                        </p:attrNameLst>
                                      </p:cBhvr>
                                      <p:to>
                                        <p:strVal val="visible"/>
                                      </p:to>
                                    </p:set>
                                    <p:animEffect transition="in" filter="randombar(horizontal)">
                                      <p:cBhvr>
                                        <p:cTn id="18" dur="500"/>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p:bldP spid="16" grpId="0" animBg="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460CCA-96B8-405B-B0EA-ECB5D16F2349}"/>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1979E30B-D2E8-4127-B2FB-D14016B95E59}"/>
              </a:ext>
            </a:extLst>
          </p:cNvPr>
          <p:cNvSpPr>
            <a:spLocks noGrp="1"/>
          </p:cNvSpPr>
          <p:nvPr>
            <p:ph idx="1"/>
          </p:nvPr>
        </p:nvSpPr>
        <p:spPr/>
        <p:txBody>
          <a:bodyPr/>
          <a:lstStyle/>
          <a:p>
            <a:endParaRPr lang="en-US"/>
          </a:p>
        </p:txBody>
      </p:sp>
      <p:pic>
        <p:nvPicPr>
          <p:cNvPr id="5122" name="Picture 2" descr="Vị chúa có công đưa Hội An thành thương cảng quốc tế phồn thịnh">
            <a:extLst>
              <a:ext uri="{FF2B5EF4-FFF2-40B4-BE49-F238E27FC236}">
                <a16:creationId xmlns:a16="http://schemas.microsoft.com/office/drawing/2014/main" id="{8A44D5C7-D8DC-44B9-9F11-521ABECEBA38}"/>
              </a:ext>
            </a:extLst>
          </p:cNvPr>
          <p:cNvPicPr>
            <a:picLocks noChangeAspect="1" noChangeArrowheads="1"/>
          </p:cNvPicPr>
          <p:nvPr/>
        </p:nvPicPr>
        <p:blipFill>
          <a:blip r:embed="rId2">
            <a:lum bright="70000" contrast="-70000"/>
            <a:extLst>
              <a:ext uri="{BEBA8EAE-BF5A-486C-A8C5-ECC9F3942E4B}">
                <a14:imgProps xmlns:a14="http://schemas.microsoft.com/office/drawing/2010/main">
                  <a14:imgLayer r:embed="rId3">
                    <a14:imgEffect>
                      <a14:colorTemperature colorTemp="8800"/>
                    </a14:imgEffect>
                    <a14:imgEffect>
                      <a14:saturation sat="400000"/>
                    </a14:imgEffect>
                  </a14:imgLayer>
                </a14:imgProps>
              </a:ext>
              <a:ext uri="{28A0092B-C50C-407E-A947-70E740481C1C}">
                <a14:useLocalDpi xmlns:a14="http://schemas.microsoft.com/office/drawing/2010/main" val="0"/>
              </a:ext>
            </a:extLst>
          </a:blip>
          <a:srcRect/>
          <a:stretch>
            <a:fillRect/>
          </a:stretch>
        </p:blipFill>
        <p:spPr bwMode="auto">
          <a:xfrm>
            <a:off x="0" y="0"/>
            <a:ext cx="12192000" cy="6858000"/>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2" descr="Vị chúa có công đưa Hội An thành thương cảng quốc tế phồn thịnh">
            <a:extLst>
              <a:ext uri="{FF2B5EF4-FFF2-40B4-BE49-F238E27FC236}">
                <a16:creationId xmlns:a16="http://schemas.microsoft.com/office/drawing/2014/main" id="{56DC55A3-FCA9-4B30-BA5C-0F8ED1CE3F67}"/>
              </a:ext>
            </a:extLst>
          </p:cNvPr>
          <p:cNvPicPr>
            <a:picLocks noChangeAspect="1" noChangeArrowheads="1"/>
          </p:cNvPicPr>
          <p:nvPr/>
        </p:nvPicPr>
        <p:blipFill>
          <a:blip r:embed="rId2">
            <a:extLst>
              <a:ext uri="{BEBA8EAE-BF5A-486C-A8C5-ECC9F3942E4B}">
                <a14:imgProps xmlns:a14="http://schemas.microsoft.com/office/drawing/2010/main">
                  <a14:imgLayer r:embed="rId3">
                    <a14:imgEffect>
                      <a14:colorTemperature colorTemp="8800"/>
                    </a14:imgEffect>
                    <a14:imgEffect>
                      <a14:saturation sat="400000"/>
                    </a14:imgEffect>
                  </a14:imgLayer>
                </a14:imgProps>
              </a:ext>
              <a:ext uri="{28A0092B-C50C-407E-A947-70E740481C1C}">
                <a14:useLocalDpi xmlns:a14="http://schemas.microsoft.com/office/drawing/2010/main" val="0"/>
              </a:ext>
            </a:extLst>
          </a:blip>
          <a:srcRect/>
          <a:stretch>
            <a:fillRect/>
          </a:stretch>
        </p:blipFill>
        <p:spPr bwMode="auto">
          <a:xfrm>
            <a:off x="838200" y="1094457"/>
            <a:ext cx="10706493" cy="5465898"/>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rgbClr val="FFFFFF"/>
                </a:solidFill>
              </a14:hiddenFill>
            </a:ext>
          </a:extLst>
        </p:spPr>
      </p:pic>
      <p:grpSp>
        <p:nvGrpSpPr>
          <p:cNvPr id="7" name="Group 17">
            <a:extLst>
              <a:ext uri="{FF2B5EF4-FFF2-40B4-BE49-F238E27FC236}">
                <a16:creationId xmlns:a16="http://schemas.microsoft.com/office/drawing/2014/main" id="{964C0431-2B15-4E45-8866-D1290725F3B4}"/>
              </a:ext>
            </a:extLst>
          </p:cNvPr>
          <p:cNvGrpSpPr>
            <a:grpSpLocks/>
          </p:cNvGrpSpPr>
          <p:nvPr/>
        </p:nvGrpSpPr>
        <p:grpSpPr bwMode="auto">
          <a:xfrm>
            <a:off x="-160465" y="123675"/>
            <a:ext cx="5164265" cy="1386038"/>
            <a:chOff x="703" y="1842"/>
            <a:chExt cx="4082" cy="998"/>
          </a:xfrm>
          <a:solidFill>
            <a:schemeClr val="accent6">
              <a:lumMod val="50000"/>
            </a:schemeClr>
          </a:solidFill>
        </p:grpSpPr>
        <p:sp>
          <p:nvSpPr>
            <p:cNvPr id="8" name="AutoShape 83">
              <a:extLst>
                <a:ext uri="{FF2B5EF4-FFF2-40B4-BE49-F238E27FC236}">
                  <a16:creationId xmlns:a16="http://schemas.microsoft.com/office/drawing/2014/main" id="{03354F0E-719C-467B-97A6-96D2DA5C873C}"/>
                </a:ext>
              </a:extLst>
            </p:cNvPr>
            <p:cNvSpPr>
              <a:spLocks noChangeArrowheads="1"/>
            </p:cNvSpPr>
            <p:nvPr/>
          </p:nvSpPr>
          <p:spPr bwMode="gray">
            <a:xfrm>
              <a:off x="1033" y="2024"/>
              <a:ext cx="3752" cy="671"/>
            </a:xfrm>
            <a:prstGeom prst="roundRect">
              <a:avLst>
                <a:gd name="adj" fmla="val 16667"/>
              </a:avLst>
            </a:prstGeom>
            <a:solidFill>
              <a:schemeClr val="accent4">
                <a:lumMod val="60000"/>
                <a:lumOff val="40000"/>
              </a:schemeClr>
            </a:solidFill>
            <a:ln w="12700" algn="ctr">
              <a:solidFill>
                <a:schemeClr val="bg1"/>
              </a:solidFill>
              <a:round/>
              <a:headEnd/>
              <a:tailEnd/>
            </a:ln>
            <a:effectLst>
              <a:outerShdw dist="99190" dir="2388334" algn="ctr" rotWithShape="0">
                <a:srgbClr val="333333">
                  <a:alpha val="50000"/>
                </a:srgbClr>
              </a:outerShdw>
            </a:effectLst>
          </p:spPr>
          <p:txBody>
            <a:bodyPr wrap="none" anchor="ctr"/>
            <a:lstStyle/>
            <a:p>
              <a:pPr algn="ctr">
                <a:defRPr/>
              </a:pPr>
              <a:endParaRPr lang="en-US">
                <a:solidFill>
                  <a:schemeClr val="bg1"/>
                </a:solidFill>
                <a:latin typeface="UVF TypoSlabserif" panose="02000403050000020004" pitchFamily="2" charset="0"/>
              </a:endParaRPr>
            </a:p>
          </p:txBody>
        </p:sp>
        <p:sp>
          <p:nvSpPr>
            <p:cNvPr id="9" name="AutoShape 84">
              <a:extLst>
                <a:ext uri="{FF2B5EF4-FFF2-40B4-BE49-F238E27FC236}">
                  <a16:creationId xmlns:a16="http://schemas.microsoft.com/office/drawing/2014/main" id="{97E20B11-9A26-489B-9594-C234BDFD7EEF}"/>
                </a:ext>
              </a:extLst>
            </p:cNvPr>
            <p:cNvSpPr>
              <a:spLocks noChangeArrowheads="1"/>
            </p:cNvSpPr>
            <p:nvPr/>
          </p:nvSpPr>
          <p:spPr bwMode="gray">
            <a:xfrm>
              <a:off x="703" y="1842"/>
              <a:ext cx="593" cy="998"/>
            </a:xfrm>
            <a:prstGeom prst="diamond">
              <a:avLst/>
            </a:prstGeom>
            <a:solidFill>
              <a:schemeClr val="accent4">
                <a:lumMod val="50000"/>
              </a:schemeClr>
            </a:solidFill>
            <a:ln w="25400" algn="ctr">
              <a:solidFill>
                <a:schemeClr val="bg1"/>
              </a:solidFill>
              <a:miter lim="800000"/>
              <a:headEnd/>
              <a:tailEnd/>
            </a:ln>
            <a:effectLst>
              <a:outerShdw dist="63500" dir="2212194" algn="ctr" rotWithShape="0">
                <a:srgbClr val="333333">
                  <a:alpha val="50000"/>
                </a:srgbClr>
              </a:outerShdw>
            </a:effectLst>
          </p:spPr>
          <p:txBody>
            <a:bodyPr wrap="none" anchor="ctr"/>
            <a:lstStyle/>
            <a:p>
              <a:pPr algn="ctr">
                <a:defRPr/>
              </a:pPr>
              <a:endParaRPr lang="en-US">
                <a:solidFill>
                  <a:schemeClr val="bg1"/>
                </a:solidFill>
                <a:latin typeface="UVF TypoSlabserif" panose="02000403050000020004" pitchFamily="2" charset="0"/>
              </a:endParaRPr>
            </a:p>
          </p:txBody>
        </p:sp>
        <p:sp>
          <p:nvSpPr>
            <p:cNvPr id="10" name="Text Box 86">
              <a:extLst>
                <a:ext uri="{FF2B5EF4-FFF2-40B4-BE49-F238E27FC236}">
                  <a16:creationId xmlns:a16="http://schemas.microsoft.com/office/drawing/2014/main" id="{657CA4D1-FE64-4C15-A1DA-0E87A622620F}"/>
                </a:ext>
              </a:extLst>
            </p:cNvPr>
            <p:cNvSpPr txBox="1">
              <a:spLocks noChangeArrowheads="1"/>
            </p:cNvSpPr>
            <p:nvPr/>
          </p:nvSpPr>
          <p:spPr bwMode="gray">
            <a:xfrm>
              <a:off x="857" y="2164"/>
              <a:ext cx="259" cy="377"/>
            </a:xfrm>
            <a:prstGeom prst="rect">
              <a:avLst/>
            </a:prstGeom>
            <a:no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defRPr>
              </a:lvl9pPr>
            </a:lstStyle>
            <a:p>
              <a:pPr algn="ctr" eaLnBrk="0" hangingPunct="0"/>
              <a:r>
                <a:rPr lang="en-US" altLang="en-US" sz="2800">
                  <a:solidFill>
                    <a:schemeClr val="bg1"/>
                  </a:solidFill>
                  <a:latin typeface="UVF TypoSlabserif" panose="02000403050000020004" pitchFamily="2" charset="0"/>
                </a:rPr>
                <a:t>3</a:t>
              </a:r>
            </a:p>
          </p:txBody>
        </p:sp>
        <p:sp>
          <p:nvSpPr>
            <p:cNvPr id="11" name="Text Box 21">
              <a:extLst>
                <a:ext uri="{FF2B5EF4-FFF2-40B4-BE49-F238E27FC236}">
                  <a16:creationId xmlns:a16="http://schemas.microsoft.com/office/drawing/2014/main" id="{6B2C19AF-57F7-4C81-BBA3-858E7A861552}"/>
                </a:ext>
              </a:extLst>
            </p:cNvPr>
            <p:cNvSpPr txBox="1">
              <a:spLocks noChangeArrowheads="1"/>
            </p:cNvSpPr>
            <p:nvPr/>
          </p:nvSpPr>
          <p:spPr bwMode="auto">
            <a:xfrm>
              <a:off x="1610" y="2115"/>
              <a:ext cx="2742" cy="598"/>
            </a:xfrm>
            <a:prstGeom prst="rect">
              <a:avLst/>
            </a:prstGeom>
            <a:no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a:spcBef>
                  <a:spcPct val="50000"/>
                </a:spcBef>
              </a:pPr>
              <a:r>
                <a:rPr lang="nl-NL" altLang="en-US" sz="4800" b="1">
                  <a:latin typeface="UVF TypoSlabserif" panose="02000403050000020004" pitchFamily="2" charset="0"/>
                </a:rPr>
                <a:t>Hội An</a:t>
              </a:r>
              <a:endParaRPr lang="en-US" altLang="en-US" sz="4800" b="1">
                <a:latin typeface="UVF TypoSlabserif" panose="02000403050000020004" pitchFamily="2" charset="0"/>
              </a:endParaRPr>
            </a:p>
          </p:txBody>
        </p:sp>
      </p:grpSp>
      <p:sp>
        <p:nvSpPr>
          <p:cNvPr id="12" name="TextBox 11">
            <a:extLst>
              <a:ext uri="{FF2B5EF4-FFF2-40B4-BE49-F238E27FC236}">
                <a16:creationId xmlns:a16="http://schemas.microsoft.com/office/drawing/2014/main" id="{A21EFA0A-2C4B-4812-9CC1-27364ABFC565}"/>
              </a:ext>
            </a:extLst>
          </p:cNvPr>
          <p:cNvSpPr txBox="1"/>
          <p:nvPr/>
        </p:nvSpPr>
        <p:spPr>
          <a:xfrm>
            <a:off x="11079355" y="6478345"/>
            <a:ext cx="1963938" cy="461665"/>
          </a:xfrm>
          <a:prstGeom prst="rect">
            <a:avLst/>
          </a:prstGeom>
          <a:noFill/>
        </p:spPr>
        <p:txBody>
          <a:bodyPr wrap="square" rtlCol="0">
            <a:spAutoFit/>
          </a:bodyPr>
          <a:lstStyle/>
          <a:p>
            <a:r>
              <a:rPr lang="en-US" sz="2400" b="1">
                <a:solidFill>
                  <a:schemeClr val="accent4">
                    <a:lumMod val="20000"/>
                    <a:lumOff val="80000"/>
                  </a:schemeClr>
                </a:solidFill>
                <a:latin typeface="UTM Duepuntozero" panose="02040603050506020204" pitchFamily="18" charset="0"/>
              </a:rPr>
              <a:t>Diệu Hiền</a:t>
            </a:r>
            <a:endParaRPr lang="en-US" sz="2400" b="1" dirty="0">
              <a:solidFill>
                <a:schemeClr val="accent4">
                  <a:lumMod val="20000"/>
                  <a:lumOff val="80000"/>
                </a:schemeClr>
              </a:solidFill>
              <a:latin typeface="UTM Duepuntozero" panose="02040603050506020204" pitchFamily="18" charset="0"/>
            </a:endParaRPr>
          </a:p>
        </p:txBody>
      </p:sp>
      <p:sp>
        <p:nvSpPr>
          <p:cNvPr id="13" name="Title 1">
            <a:extLst>
              <a:ext uri="{FF2B5EF4-FFF2-40B4-BE49-F238E27FC236}">
                <a16:creationId xmlns:a16="http://schemas.microsoft.com/office/drawing/2014/main" id="{77D7F5AD-9CB1-40F6-B6AB-D783CA812F4B}"/>
              </a:ext>
            </a:extLst>
          </p:cNvPr>
          <p:cNvSpPr txBox="1">
            <a:spLocks/>
          </p:cNvSpPr>
          <p:nvPr/>
        </p:nvSpPr>
        <p:spPr>
          <a:xfrm>
            <a:off x="10264522" y="-198447"/>
            <a:ext cx="2186247" cy="787400"/>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sz="3200" b="0">
                <a:solidFill>
                  <a:schemeClr val="accent4">
                    <a:lumMod val="20000"/>
                    <a:lumOff val="80000"/>
                  </a:schemeClr>
                </a:solidFill>
                <a:latin typeface="#9Slide07 HoneyCream" pitchFamily="2" charset="0"/>
              </a:rPr>
              <a:t>Măng Non</a:t>
            </a:r>
            <a:endParaRPr lang="en-US" sz="3200" b="0" dirty="0">
              <a:solidFill>
                <a:schemeClr val="accent4">
                  <a:lumMod val="20000"/>
                  <a:lumOff val="80000"/>
                </a:schemeClr>
              </a:solidFill>
              <a:latin typeface="#9Slide07 HoneyCream" pitchFamily="2" charset="0"/>
            </a:endParaRPr>
          </a:p>
        </p:txBody>
      </p:sp>
    </p:spTree>
    <p:extLst>
      <p:ext uri="{BB962C8B-B14F-4D97-AF65-F5344CB8AC3E}">
        <p14:creationId xmlns:p14="http://schemas.microsoft.com/office/powerpoint/2010/main" val="2685345594"/>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nodeType="with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wipe(left)">
                                      <p:cBhvr>
                                        <p:cTn id="7" dur="500"/>
                                        <p:tgtEl>
                                          <p:spTgt spid="7"/>
                                        </p:tgtEl>
                                      </p:cBhvr>
                                    </p:animEffect>
                                  </p:childTnLst>
                                </p:cTn>
                              </p:par>
                            </p:childTnLst>
                          </p:cTn>
                        </p:par>
                        <p:par>
                          <p:cTn id="8" fill="hold">
                            <p:stCondLst>
                              <p:cond delay="500"/>
                            </p:stCondLst>
                            <p:childTnLst>
                              <p:par>
                                <p:cTn id="9" presetID="31" presetClass="entr" presetSubtype="0" fill="hold" nodeType="afterEffect">
                                  <p:stCondLst>
                                    <p:cond delay="0"/>
                                  </p:stCondLst>
                                  <p:childTnLst>
                                    <p:set>
                                      <p:cBhvr>
                                        <p:cTn id="10" dur="1" fill="hold">
                                          <p:stCondLst>
                                            <p:cond delay="0"/>
                                          </p:stCondLst>
                                        </p:cTn>
                                        <p:tgtEl>
                                          <p:spTgt spid="6"/>
                                        </p:tgtEl>
                                        <p:attrNameLst>
                                          <p:attrName>style.visibility</p:attrName>
                                        </p:attrNameLst>
                                      </p:cBhvr>
                                      <p:to>
                                        <p:strVal val="visible"/>
                                      </p:to>
                                    </p:set>
                                    <p:anim calcmode="lin" valueType="num">
                                      <p:cBhvr>
                                        <p:cTn id="11" dur="1000" fill="hold"/>
                                        <p:tgtEl>
                                          <p:spTgt spid="6"/>
                                        </p:tgtEl>
                                        <p:attrNameLst>
                                          <p:attrName>ppt_w</p:attrName>
                                        </p:attrNameLst>
                                      </p:cBhvr>
                                      <p:tavLst>
                                        <p:tav tm="0">
                                          <p:val>
                                            <p:fltVal val="0"/>
                                          </p:val>
                                        </p:tav>
                                        <p:tav tm="100000">
                                          <p:val>
                                            <p:strVal val="#ppt_w"/>
                                          </p:val>
                                        </p:tav>
                                      </p:tavLst>
                                    </p:anim>
                                    <p:anim calcmode="lin" valueType="num">
                                      <p:cBhvr>
                                        <p:cTn id="12" dur="1000" fill="hold"/>
                                        <p:tgtEl>
                                          <p:spTgt spid="6"/>
                                        </p:tgtEl>
                                        <p:attrNameLst>
                                          <p:attrName>ppt_h</p:attrName>
                                        </p:attrNameLst>
                                      </p:cBhvr>
                                      <p:tavLst>
                                        <p:tav tm="0">
                                          <p:val>
                                            <p:fltVal val="0"/>
                                          </p:val>
                                        </p:tav>
                                        <p:tav tm="100000">
                                          <p:val>
                                            <p:strVal val="#ppt_h"/>
                                          </p:val>
                                        </p:tav>
                                      </p:tavLst>
                                    </p:anim>
                                    <p:anim calcmode="lin" valueType="num">
                                      <p:cBhvr>
                                        <p:cTn id="13" dur="1000" fill="hold"/>
                                        <p:tgtEl>
                                          <p:spTgt spid="6"/>
                                        </p:tgtEl>
                                        <p:attrNameLst>
                                          <p:attrName>style.rotation</p:attrName>
                                        </p:attrNameLst>
                                      </p:cBhvr>
                                      <p:tavLst>
                                        <p:tav tm="0">
                                          <p:val>
                                            <p:fltVal val="90"/>
                                          </p:val>
                                        </p:tav>
                                        <p:tav tm="100000">
                                          <p:val>
                                            <p:fltVal val="0"/>
                                          </p:val>
                                        </p:tav>
                                      </p:tavLst>
                                    </p:anim>
                                    <p:animEffect transition="in" filter="fade">
                                      <p:cBhvr>
                                        <p:cTn id="14" dur="1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alpha val="69000"/>
          </a:schemeClr>
        </a:solidFill>
        <a:effectLst/>
      </p:bgPr>
    </p:bg>
    <p:spTree>
      <p:nvGrpSpPr>
        <p:cNvPr id="1" name=""/>
        <p:cNvGrpSpPr/>
        <p:nvPr/>
      </p:nvGrpSpPr>
      <p:grpSpPr>
        <a:xfrm>
          <a:off x="0" y="0"/>
          <a:ext cx="0" cy="0"/>
          <a:chOff x="0" y="0"/>
          <a:chExt cx="0" cy="0"/>
        </a:xfrm>
      </p:grpSpPr>
      <p:sp useBgFill="1">
        <p:nvSpPr>
          <p:cNvPr id="71" name="Rectangle 70">
            <a:extLst>
              <a:ext uri="{FF2B5EF4-FFF2-40B4-BE49-F238E27FC236}">
                <a16:creationId xmlns:a16="http://schemas.microsoft.com/office/drawing/2014/main" id="{04812C46-200A-4DEB-A05E-3ED6C68C238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242" name="Picture 2" descr="PHỐ HIẾN CỔ | Trang tin chính thức: Ngoại thương Phố Hiến thế kỷ 17-18">
            <a:extLst>
              <a:ext uri="{FF2B5EF4-FFF2-40B4-BE49-F238E27FC236}">
                <a16:creationId xmlns:a16="http://schemas.microsoft.com/office/drawing/2014/main" id="{B359E6A0-1132-4247-9126-5FB2FFC33F90}"/>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r="1655" b="2"/>
          <a:stretch/>
        </p:blipFill>
        <p:spPr bwMode="auto">
          <a:xfrm>
            <a:off x="-45689" y="10"/>
            <a:ext cx="9669642" cy="6857990"/>
          </a:xfrm>
          <a:prstGeom prst="rect">
            <a:avLst/>
          </a:prstGeom>
          <a:noFill/>
          <a:extLst>
            <a:ext uri="{909E8E84-426E-40DD-AFC4-6F175D3DCCD1}">
              <a14:hiddenFill xmlns:a14="http://schemas.microsoft.com/office/drawing/2010/main">
                <a:solidFill>
                  <a:srgbClr val="FFFFFF"/>
                </a:solidFill>
              </a14:hiddenFill>
            </a:ext>
          </a:extLst>
        </p:spPr>
      </p:pic>
      <p:sp>
        <p:nvSpPr>
          <p:cNvPr id="10246" name="Rectangle 72">
            <a:extLst>
              <a:ext uri="{FF2B5EF4-FFF2-40B4-BE49-F238E27FC236}">
                <a16:creationId xmlns:a16="http://schemas.microsoft.com/office/drawing/2014/main" id="{D1EA859B-E555-4109-94F3-6700E046E008}"/>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5125019" y="0"/>
            <a:ext cx="7066978" cy="6858000"/>
          </a:xfrm>
          <a:prstGeom prst="rect">
            <a:avLst/>
          </a:prstGeom>
          <a:gradFill>
            <a:gsLst>
              <a:gs pos="48000">
                <a:schemeClr val="bg1"/>
              </a:gs>
              <a:gs pos="35000">
                <a:schemeClr val="bg1">
                  <a:alpha val="77000"/>
                </a:schemeClr>
              </a:gs>
              <a:gs pos="19000">
                <a:schemeClr val="bg1">
                  <a:alpha val="38000"/>
                </a:schemeClr>
              </a:gs>
              <a:gs pos="0">
                <a:schemeClr val="bg1">
                  <a:alpha val="0"/>
                </a:schemeClr>
              </a:gs>
              <a:gs pos="100000">
                <a:schemeClr val="bg1"/>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16">
            <a:extLst>
              <a:ext uri="{FF2B5EF4-FFF2-40B4-BE49-F238E27FC236}">
                <a16:creationId xmlns:a16="http://schemas.microsoft.com/office/drawing/2014/main" id="{B6D64B6E-F9A2-46B6-BF99-13909353CF64}"/>
              </a:ext>
            </a:extLst>
          </p:cNvPr>
          <p:cNvSpPr>
            <a:spLocks noChangeArrowheads="1"/>
          </p:cNvSpPr>
          <p:nvPr/>
        </p:nvSpPr>
        <p:spPr bwMode="auto">
          <a:xfrm>
            <a:off x="8108255" y="611188"/>
            <a:ext cx="3695700" cy="838200"/>
          </a:xfrm>
          <a:prstGeom prst="rect">
            <a:avLst/>
          </a:prstGeom>
          <a:solidFill>
            <a:schemeClr val="bg1"/>
          </a:solidFill>
          <a:ln>
            <a:noFill/>
          </a:ln>
          <a:effectLst/>
        </p:spPr>
        <p:txBody>
          <a:bodyPr/>
          <a:lstStyle>
            <a:lvl1pPr marL="342900" indent="-342900">
              <a:spcBef>
                <a:spcPct val="20000"/>
              </a:spcBef>
              <a:buClr>
                <a:schemeClr val="tx2"/>
              </a:buClr>
              <a:buSzPct val="70000"/>
              <a:buFont typeface="Wingdings" panose="05000000000000000000" pitchFamily="2" charset="2"/>
              <a:buChar char="l"/>
              <a:defRPr sz="3000">
                <a:solidFill>
                  <a:schemeClr val="tx1"/>
                </a:solidFill>
                <a:latin typeface="Arial" panose="020B0604020202020204" pitchFamily="34" charset="0"/>
                <a:cs typeface="Arial" panose="020B0604020202020204" pitchFamily="34" charset="0"/>
              </a:defRPr>
            </a:lvl1pPr>
            <a:lvl2pPr marL="692150" indent="-347663">
              <a:spcBef>
                <a:spcPct val="20000"/>
              </a:spcBef>
              <a:buClr>
                <a:schemeClr val="accent2"/>
              </a:buClr>
              <a:buSzPct val="70000"/>
              <a:buFont typeface="Wingdings" panose="05000000000000000000" pitchFamily="2" charset="2"/>
              <a:buChar char="l"/>
              <a:defRPr sz="2600">
                <a:solidFill>
                  <a:schemeClr val="tx1"/>
                </a:solidFill>
                <a:latin typeface="Arial" panose="020B0604020202020204" pitchFamily="34" charset="0"/>
                <a:cs typeface="Arial" panose="020B0604020202020204" pitchFamily="34" charset="0"/>
              </a:defRPr>
            </a:lvl2pPr>
            <a:lvl3pPr marL="987425" indent="-293688">
              <a:spcBef>
                <a:spcPct val="20000"/>
              </a:spcBef>
              <a:buClr>
                <a:schemeClr val="accent1"/>
              </a:buClr>
              <a:buSzPct val="70000"/>
              <a:buFont typeface="Wingdings" panose="05000000000000000000" pitchFamily="2" charset="2"/>
              <a:buChar char="l"/>
              <a:defRPr sz="2300">
                <a:solidFill>
                  <a:schemeClr val="tx1"/>
                </a:solidFill>
                <a:latin typeface="Arial" panose="020B0604020202020204" pitchFamily="34" charset="0"/>
                <a:cs typeface="Arial" panose="020B0604020202020204" pitchFamily="34" charset="0"/>
              </a:defRPr>
            </a:lvl3pPr>
            <a:lvl4pPr marL="1281113" indent="-292100">
              <a:spcBef>
                <a:spcPct val="20000"/>
              </a:spcBef>
              <a:buClr>
                <a:schemeClr val="tx2"/>
              </a:buClr>
              <a:buSzPct val="75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4pPr>
            <a:lvl5pPr marL="1598613" indent="-315913">
              <a:spcBef>
                <a:spcPct val="20000"/>
              </a:spcBef>
              <a:buClr>
                <a:schemeClr val="folHlink"/>
              </a:buClr>
              <a:buSzPct val="80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5pPr>
            <a:lvl6pPr marL="2055813" indent="-315913" fontAlgn="base">
              <a:spcBef>
                <a:spcPct val="20000"/>
              </a:spcBef>
              <a:spcAft>
                <a:spcPct val="0"/>
              </a:spcAft>
              <a:buClr>
                <a:schemeClr val="folHlink"/>
              </a:buClr>
              <a:buSzPct val="80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6pPr>
            <a:lvl7pPr marL="2513013" indent="-315913" fontAlgn="base">
              <a:spcBef>
                <a:spcPct val="20000"/>
              </a:spcBef>
              <a:spcAft>
                <a:spcPct val="0"/>
              </a:spcAft>
              <a:buClr>
                <a:schemeClr val="folHlink"/>
              </a:buClr>
              <a:buSzPct val="80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7pPr>
            <a:lvl8pPr marL="2970213" indent="-315913" fontAlgn="base">
              <a:spcBef>
                <a:spcPct val="20000"/>
              </a:spcBef>
              <a:spcAft>
                <a:spcPct val="0"/>
              </a:spcAft>
              <a:buClr>
                <a:schemeClr val="folHlink"/>
              </a:buClr>
              <a:buSzPct val="80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8pPr>
            <a:lvl9pPr marL="3427413" indent="-315913" fontAlgn="base">
              <a:spcBef>
                <a:spcPct val="20000"/>
              </a:spcBef>
              <a:spcAft>
                <a:spcPct val="0"/>
              </a:spcAft>
              <a:buClr>
                <a:schemeClr val="folHlink"/>
              </a:buClr>
              <a:buSzPct val="80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9pPr>
          </a:lstStyle>
          <a:p>
            <a:pPr algn="ctr">
              <a:buFont typeface="Wingdings" panose="05000000000000000000" pitchFamily="2" charset="2"/>
              <a:buNone/>
            </a:pPr>
            <a:r>
              <a:rPr lang="en-US" altLang="en-US" sz="4000" b="1">
                <a:solidFill>
                  <a:srgbClr val="000066"/>
                </a:solidFill>
                <a:latin typeface="#9Slide03 IcielPanton Black" panose="00000A00000000000000" pitchFamily="2" charset="0"/>
              </a:rPr>
              <a:t>2</a:t>
            </a:r>
          </a:p>
          <a:p>
            <a:pPr algn="just">
              <a:buFont typeface="Wingdings" panose="05000000000000000000" pitchFamily="2" charset="2"/>
              <a:buNone/>
            </a:pPr>
            <a:r>
              <a:rPr lang="en-US" altLang="en-US" sz="4000" b="1">
                <a:solidFill>
                  <a:srgbClr val="000066"/>
                </a:solidFill>
                <a:latin typeface="#9Slide03 IcielPanton Black" panose="00000A00000000000000" pitchFamily="2" charset="0"/>
              </a:rPr>
              <a:t>   Dân cư, quy mô thành thị, hoạt động buôn bán của ba thành thị: </a:t>
            </a:r>
            <a:r>
              <a:rPr lang="en-US" altLang="en-US" sz="4000" b="1">
                <a:solidFill>
                  <a:srgbClr val="593655"/>
                </a:solidFill>
                <a:latin typeface="#9Slide03 IcielPanton Black" panose="00000A00000000000000" pitchFamily="2" charset="0"/>
              </a:rPr>
              <a:t>Thăng Long, Phố Hiến, Hội An</a:t>
            </a:r>
          </a:p>
        </p:txBody>
      </p:sp>
      <p:grpSp>
        <p:nvGrpSpPr>
          <p:cNvPr id="11" name="Group 7">
            <a:extLst>
              <a:ext uri="{FF2B5EF4-FFF2-40B4-BE49-F238E27FC236}">
                <a16:creationId xmlns:a16="http://schemas.microsoft.com/office/drawing/2014/main" id="{C3D3B91B-1327-48BC-9CE9-856DB6A16DD0}"/>
              </a:ext>
            </a:extLst>
          </p:cNvPr>
          <p:cNvGrpSpPr>
            <a:grpSpLocks/>
          </p:cNvGrpSpPr>
          <p:nvPr/>
        </p:nvGrpSpPr>
        <p:grpSpPr bwMode="auto">
          <a:xfrm>
            <a:off x="-3047" y="928967"/>
            <a:ext cx="8061517" cy="1522203"/>
            <a:chOff x="1111" y="754"/>
            <a:chExt cx="4105" cy="1315"/>
          </a:xfrm>
          <a:solidFill>
            <a:schemeClr val="accent6">
              <a:lumMod val="50000"/>
              <a:alpha val="62000"/>
            </a:schemeClr>
          </a:solidFill>
        </p:grpSpPr>
        <p:sp>
          <p:nvSpPr>
            <p:cNvPr id="12" name="AutoShape 83">
              <a:extLst>
                <a:ext uri="{FF2B5EF4-FFF2-40B4-BE49-F238E27FC236}">
                  <a16:creationId xmlns:a16="http://schemas.microsoft.com/office/drawing/2014/main" id="{C21E7B48-134B-45DF-8150-F10D20241E99}"/>
                </a:ext>
              </a:extLst>
            </p:cNvPr>
            <p:cNvSpPr>
              <a:spLocks noChangeArrowheads="1"/>
            </p:cNvSpPr>
            <p:nvPr/>
          </p:nvSpPr>
          <p:spPr bwMode="gray">
            <a:xfrm>
              <a:off x="1383" y="981"/>
              <a:ext cx="3752" cy="693"/>
            </a:xfrm>
            <a:prstGeom prst="roundRect">
              <a:avLst>
                <a:gd name="adj" fmla="val 16667"/>
              </a:avLst>
            </a:prstGeom>
            <a:grpFill/>
            <a:ln w="12700" algn="ctr">
              <a:solidFill>
                <a:schemeClr val="bg1"/>
              </a:solidFill>
              <a:round/>
              <a:headEnd/>
              <a:tailEnd/>
            </a:ln>
            <a:effectLst>
              <a:outerShdw dist="99190" dir="2388334" algn="ctr" rotWithShape="0">
                <a:srgbClr val="333333">
                  <a:alpha val="50000"/>
                </a:srgbClr>
              </a:outerShdw>
            </a:effectLst>
          </p:spPr>
          <p:txBody>
            <a:bodyPr wrap="none" anchor="ctr"/>
            <a:lstStyle/>
            <a:p>
              <a:pPr algn="ctr">
                <a:defRPr/>
              </a:pPr>
              <a:endParaRPr lang="en-US" b="1">
                <a:solidFill>
                  <a:schemeClr val="bg1"/>
                </a:solidFill>
                <a:effectLst>
                  <a:outerShdw blurRad="38100" dist="38100" dir="2700000" algn="tl">
                    <a:srgbClr val="000000">
                      <a:alpha val="43137"/>
                    </a:srgbClr>
                  </a:outerShdw>
                </a:effectLst>
                <a:latin typeface="UVF TypoSlabserif" panose="02000403050000020004" pitchFamily="2" charset="0"/>
              </a:endParaRPr>
            </a:p>
          </p:txBody>
        </p:sp>
        <p:sp>
          <p:nvSpPr>
            <p:cNvPr id="13" name="AutoShape 84">
              <a:extLst>
                <a:ext uri="{FF2B5EF4-FFF2-40B4-BE49-F238E27FC236}">
                  <a16:creationId xmlns:a16="http://schemas.microsoft.com/office/drawing/2014/main" id="{9F0B3DCF-3413-448F-8090-3D8CF8E5E51A}"/>
                </a:ext>
              </a:extLst>
            </p:cNvPr>
            <p:cNvSpPr>
              <a:spLocks noChangeArrowheads="1"/>
            </p:cNvSpPr>
            <p:nvPr/>
          </p:nvSpPr>
          <p:spPr bwMode="gray">
            <a:xfrm>
              <a:off x="1111" y="754"/>
              <a:ext cx="593" cy="1134"/>
            </a:xfrm>
            <a:prstGeom prst="diamond">
              <a:avLst/>
            </a:prstGeom>
            <a:grpFill/>
            <a:ln w="25400" algn="ctr">
              <a:solidFill>
                <a:schemeClr val="bg1"/>
              </a:solidFill>
              <a:miter lim="800000"/>
              <a:headEnd/>
              <a:tailEnd/>
            </a:ln>
            <a:effectLst>
              <a:outerShdw dist="63500" dir="2212194" algn="ctr" rotWithShape="0">
                <a:srgbClr val="333333">
                  <a:alpha val="50000"/>
                </a:srgbClr>
              </a:outerShdw>
            </a:effectLst>
          </p:spPr>
          <p:txBody>
            <a:bodyPr wrap="none" anchor="ctr"/>
            <a:lstStyle/>
            <a:p>
              <a:pPr algn="ctr">
                <a:defRPr/>
              </a:pPr>
              <a:endParaRPr lang="en-US" b="1">
                <a:solidFill>
                  <a:schemeClr val="bg1"/>
                </a:solidFill>
                <a:effectLst>
                  <a:outerShdw blurRad="38100" dist="38100" dir="2700000" algn="tl">
                    <a:srgbClr val="000000">
                      <a:alpha val="43137"/>
                    </a:srgbClr>
                  </a:outerShdw>
                </a:effectLst>
                <a:latin typeface="UVF TypoSlabserif" panose="02000403050000020004" pitchFamily="2" charset="0"/>
              </a:endParaRPr>
            </a:p>
          </p:txBody>
        </p:sp>
        <p:sp>
          <p:nvSpPr>
            <p:cNvPr id="14" name="Text Box 86">
              <a:extLst>
                <a:ext uri="{FF2B5EF4-FFF2-40B4-BE49-F238E27FC236}">
                  <a16:creationId xmlns:a16="http://schemas.microsoft.com/office/drawing/2014/main" id="{FD24FBF7-DD5B-4F0C-BB94-FF65F06582D3}"/>
                </a:ext>
              </a:extLst>
            </p:cNvPr>
            <p:cNvSpPr txBox="1">
              <a:spLocks noChangeArrowheads="1"/>
            </p:cNvSpPr>
            <p:nvPr/>
          </p:nvSpPr>
          <p:spPr bwMode="gray">
            <a:xfrm>
              <a:off x="1269" y="1067"/>
              <a:ext cx="252" cy="452"/>
            </a:xfrm>
            <a:prstGeom prst="rect">
              <a:avLst/>
            </a:prstGeom>
            <a:grpFill/>
            <a:ln>
              <a:noFill/>
            </a:ln>
            <a:extLs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defRPr>
              </a:lvl9pPr>
            </a:lstStyle>
            <a:p>
              <a:pPr algn="ctr" eaLnBrk="0" hangingPunct="0"/>
              <a:r>
                <a:rPr lang="en-US" altLang="en-US" sz="2800" b="1">
                  <a:solidFill>
                    <a:schemeClr val="bg1"/>
                  </a:solidFill>
                  <a:effectLst>
                    <a:outerShdw blurRad="38100" dist="38100" dir="2700000" algn="tl">
                      <a:srgbClr val="000000">
                        <a:alpha val="43137"/>
                      </a:srgbClr>
                    </a:outerShdw>
                  </a:effectLst>
                  <a:latin typeface="UVF TypoSlabserif" panose="02000403050000020004" pitchFamily="2" charset="0"/>
                </a:rPr>
                <a:t>1</a:t>
              </a:r>
            </a:p>
          </p:txBody>
        </p:sp>
        <p:sp>
          <p:nvSpPr>
            <p:cNvPr id="15" name="Text Box 11">
              <a:extLst>
                <a:ext uri="{FF2B5EF4-FFF2-40B4-BE49-F238E27FC236}">
                  <a16:creationId xmlns:a16="http://schemas.microsoft.com/office/drawing/2014/main" id="{AAC186BE-0C87-464E-AAA3-AF31C9F80401}"/>
                </a:ext>
              </a:extLst>
            </p:cNvPr>
            <p:cNvSpPr txBox="1">
              <a:spLocks noChangeArrowheads="1"/>
            </p:cNvSpPr>
            <p:nvPr/>
          </p:nvSpPr>
          <p:spPr bwMode="auto">
            <a:xfrm>
              <a:off x="1604" y="992"/>
              <a:ext cx="3612" cy="1077"/>
            </a:xfrm>
            <a:prstGeom prst="rect">
              <a:avLst/>
            </a:prstGeom>
            <a:no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a:r>
                <a:rPr lang="nl-NL" altLang="en-US" sz="4800" b="1">
                  <a:solidFill>
                    <a:schemeClr val="bg1"/>
                  </a:solidFill>
                  <a:effectLst>
                    <a:outerShdw blurRad="38100" dist="38100" dir="2700000" algn="tl">
                      <a:srgbClr val="000000">
                        <a:alpha val="43137"/>
                      </a:srgbClr>
                    </a:outerShdw>
                  </a:effectLst>
                  <a:latin typeface="UVF TypoSlabserif" panose="02000403050000020004" pitchFamily="2" charset="0"/>
                </a:rPr>
                <a:t>Tìm hiểu về Thăng Long</a:t>
              </a:r>
              <a:r>
                <a:rPr lang="nl-NL" altLang="en-US" b="1">
                  <a:solidFill>
                    <a:schemeClr val="bg1"/>
                  </a:solidFill>
                  <a:effectLst>
                    <a:outerShdw blurRad="38100" dist="38100" dir="2700000" algn="tl">
                      <a:srgbClr val="000000">
                        <a:alpha val="43137"/>
                      </a:srgbClr>
                    </a:outerShdw>
                  </a:effectLst>
                  <a:latin typeface="UVF TypoSlabserif" panose="02000403050000020004" pitchFamily="2" charset="0"/>
                </a:rPr>
                <a:t> </a:t>
              </a:r>
            </a:p>
            <a:p>
              <a:pPr algn="ctr">
                <a:spcBef>
                  <a:spcPct val="50000"/>
                </a:spcBef>
              </a:pPr>
              <a:endParaRPr lang="en-US" altLang="en-US" b="1">
                <a:solidFill>
                  <a:schemeClr val="bg1"/>
                </a:solidFill>
                <a:effectLst>
                  <a:outerShdw blurRad="38100" dist="38100" dir="2700000" algn="tl">
                    <a:srgbClr val="000000">
                      <a:alpha val="43137"/>
                    </a:srgbClr>
                  </a:outerShdw>
                </a:effectLst>
                <a:latin typeface="UVF TypoSlabserif" panose="02000403050000020004" pitchFamily="2" charset="0"/>
              </a:endParaRPr>
            </a:p>
          </p:txBody>
        </p:sp>
      </p:grpSp>
      <p:grpSp>
        <p:nvGrpSpPr>
          <p:cNvPr id="16" name="Group 12">
            <a:extLst>
              <a:ext uri="{FF2B5EF4-FFF2-40B4-BE49-F238E27FC236}">
                <a16:creationId xmlns:a16="http://schemas.microsoft.com/office/drawing/2014/main" id="{0CAEE087-D5B1-4FBC-8B32-EFB4AD2A7034}"/>
              </a:ext>
            </a:extLst>
          </p:cNvPr>
          <p:cNvGrpSpPr>
            <a:grpSpLocks/>
          </p:cNvGrpSpPr>
          <p:nvPr/>
        </p:nvGrpSpPr>
        <p:grpSpPr bwMode="auto">
          <a:xfrm>
            <a:off x="106365" y="2700781"/>
            <a:ext cx="7793034" cy="1976449"/>
            <a:chOff x="703" y="1842"/>
            <a:chExt cx="4082" cy="1323"/>
          </a:xfrm>
          <a:solidFill>
            <a:schemeClr val="accent6">
              <a:lumMod val="50000"/>
              <a:alpha val="62000"/>
            </a:schemeClr>
          </a:solidFill>
        </p:grpSpPr>
        <p:sp>
          <p:nvSpPr>
            <p:cNvPr id="17" name="AutoShape 83">
              <a:extLst>
                <a:ext uri="{FF2B5EF4-FFF2-40B4-BE49-F238E27FC236}">
                  <a16:creationId xmlns:a16="http://schemas.microsoft.com/office/drawing/2014/main" id="{17A30675-C833-4994-8A89-985ABFCF5175}"/>
                </a:ext>
              </a:extLst>
            </p:cNvPr>
            <p:cNvSpPr>
              <a:spLocks noChangeArrowheads="1"/>
            </p:cNvSpPr>
            <p:nvPr/>
          </p:nvSpPr>
          <p:spPr bwMode="gray">
            <a:xfrm>
              <a:off x="1033" y="2025"/>
              <a:ext cx="3752" cy="671"/>
            </a:xfrm>
            <a:prstGeom prst="roundRect">
              <a:avLst>
                <a:gd name="adj" fmla="val 16667"/>
              </a:avLst>
            </a:prstGeom>
            <a:grpFill/>
            <a:ln w="12700" algn="ctr">
              <a:solidFill>
                <a:schemeClr val="bg1"/>
              </a:solidFill>
              <a:round/>
              <a:headEnd/>
              <a:tailEnd/>
            </a:ln>
            <a:effectLst>
              <a:outerShdw dist="99190" dir="2388334" algn="ctr" rotWithShape="0">
                <a:srgbClr val="333333">
                  <a:alpha val="50000"/>
                </a:srgbClr>
              </a:outerShdw>
            </a:effectLst>
          </p:spPr>
          <p:txBody>
            <a:bodyPr wrap="none" anchor="ctr"/>
            <a:lstStyle/>
            <a:p>
              <a:pPr algn="ctr">
                <a:defRPr/>
              </a:pPr>
              <a:endParaRPr lang="en-US" b="1">
                <a:solidFill>
                  <a:schemeClr val="bg1"/>
                </a:solidFill>
                <a:effectLst>
                  <a:outerShdw blurRad="38100" dist="38100" dir="2700000" algn="tl">
                    <a:srgbClr val="000000">
                      <a:alpha val="43137"/>
                    </a:srgbClr>
                  </a:outerShdw>
                </a:effectLst>
                <a:latin typeface="UVF TypoSlabserif" panose="02000403050000020004" pitchFamily="2" charset="0"/>
              </a:endParaRPr>
            </a:p>
          </p:txBody>
        </p:sp>
        <p:sp>
          <p:nvSpPr>
            <p:cNvPr id="18" name="AutoShape 84">
              <a:extLst>
                <a:ext uri="{FF2B5EF4-FFF2-40B4-BE49-F238E27FC236}">
                  <a16:creationId xmlns:a16="http://schemas.microsoft.com/office/drawing/2014/main" id="{CDFC682E-D719-4631-8982-A79814CCB8C6}"/>
                </a:ext>
              </a:extLst>
            </p:cNvPr>
            <p:cNvSpPr>
              <a:spLocks noChangeArrowheads="1"/>
            </p:cNvSpPr>
            <p:nvPr/>
          </p:nvSpPr>
          <p:spPr bwMode="gray">
            <a:xfrm>
              <a:off x="703" y="1842"/>
              <a:ext cx="593" cy="998"/>
            </a:xfrm>
            <a:prstGeom prst="diamond">
              <a:avLst/>
            </a:prstGeom>
            <a:grpFill/>
            <a:ln w="25400" algn="ctr">
              <a:solidFill>
                <a:schemeClr val="bg1"/>
              </a:solidFill>
              <a:miter lim="800000"/>
              <a:headEnd/>
              <a:tailEnd/>
            </a:ln>
            <a:effectLst>
              <a:outerShdw dist="63500" dir="2212194" algn="ctr" rotWithShape="0">
                <a:srgbClr val="333333">
                  <a:alpha val="50000"/>
                </a:srgbClr>
              </a:outerShdw>
            </a:effectLst>
          </p:spPr>
          <p:txBody>
            <a:bodyPr wrap="none" anchor="ctr"/>
            <a:lstStyle/>
            <a:p>
              <a:pPr algn="ctr">
                <a:defRPr/>
              </a:pPr>
              <a:endParaRPr lang="en-US" b="1">
                <a:solidFill>
                  <a:schemeClr val="bg1"/>
                </a:solidFill>
                <a:effectLst>
                  <a:outerShdw blurRad="38100" dist="38100" dir="2700000" algn="tl">
                    <a:srgbClr val="000000">
                      <a:alpha val="43137"/>
                    </a:srgbClr>
                  </a:outerShdw>
                </a:effectLst>
                <a:latin typeface="UVF TypoSlabserif" panose="02000403050000020004" pitchFamily="2" charset="0"/>
              </a:endParaRPr>
            </a:p>
          </p:txBody>
        </p:sp>
        <p:sp>
          <p:nvSpPr>
            <p:cNvPr id="19" name="Text Box 86">
              <a:extLst>
                <a:ext uri="{FF2B5EF4-FFF2-40B4-BE49-F238E27FC236}">
                  <a16:creationId xmlns:a16="http://schemas.microsoft.com/office/drawing/2014/main" id="{F4EF308D-BE4B-4B6A-A12A-31A74E40E109}"/>
                </a:ext>
              </a:extLst>
            </p:cNvPr>
            <p:cNvSpPr txBox="1">
              <a:spLocks noChangeArrowheads="1"/>
            </p:cNvSpPr>
            <p:nvPr/>
          </p:nvSpPr>
          <p:spPr bwMode="gray">
            <a:xfrm>
              <a:off x="892" y="2164"/>
              <a:ext cx="191" cy="350"/>
            </a:xfrm>
            <a:prstGeom prst="rect">
              <a:avLst/>
            </a:prstGeom>
            <a:grp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defRPr>
              </a:lvl9pPr>
            </a:lstStyle>
            <a:p>
              <a:pPr algn="ctr" eaLnBrk="0" hangingPunct="0"/>
              <a:r>
                <a:rPr lang="en-US" altLang="en-US" sz="2800" b="1">
                  <a:solidFill>
                    <a:schemeClr val="bg1"/>
                  </a:solidFill>
                  <a:effectLst>
                    <a:outerShdw blurRad="38100" dist="38100" dir="2700000" algn="tl">
                      <a:srgbClr val="000000">
                        <a:alpha val="43137"/>
                      </a:srgbClr>
                    </a:outerShdw>
                  </a:effectLst>
                  <a:latin typeface="UVF TypoSlabserif" panose="02000403050000020004" pitchFamily="2" charset="0"/>
                </a:rPr>
                <a:t>2</a:t>
              </a:r>
            </a:p>
          </p:txBody>
        </p:sp>
        <p:sp>
          <p:nvSpPr>
            <p:cNvPr id="20" name="Text Box 16">
              <a:extLst>
                <a:ext uri="{FF2B5EF4-FFF2-40B4-BE49-F238E27FC236}">
                  <a16:creationId xmlns:a16="http://schemas.microsoft.com/office/drawing/2014/main" id="{AF68F998-9748-4A59-97D0-4EFF8E8C68EE}"/>
                </a:ext>
              </a:extLst>
            </p:cNvPr>
            <p:cNvSpPr txBox="1">
              <a:spLocks noChangeArrowheads="1"/>
            </p:cNvSpPr>
            <p:nvPr/>
          </p:nvSpPr>
          <p:spPr bwMode="auto">
            <a:xfrm>
              <a:off x="1441" y="2114"/>
              <a:ext cx="3130" cy="1051"/>
            </a:xfrm>
            <a:prstGeom prst="rect">
              <a:avLst/>
            </a:prstGeom>
            <a:no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nl-NL" altLang="en-US" sz="4800" b="1">
                  <a:solidFill>
                    <a:schemeClr val="bg1"/>
                  </a:solidFill>
                  <a:effectLst>
                    <a:outerShdw blurRad="38100" dist="38100" dir="2700000" algn="tl">
                      <a:srgbClr val="000000">
                        <a:alpha val="43137"/>
                      </a:srgbClr>
                    </a:outerShdw>
                  </a:effectLst>
                  <a:latin typeface="UVF TypoSlabserif" panose="02000403050000020004" pitchFamily="2" charset="0"/>
                </a:rPr>
                <a:t>Tìm hiểu về Phố Hiến</a:t>
              </a:r>
              <a:endParaRPr lang="en-US" altLang="en-US" sz="4800" b="1">
                <a:solidFill>
                  <a:schemeClr val="bg1"/>
                </a:solidFill>
                <a:effectLst>
                  <a:outerShdw blurRad="38100" dist="38100" dir="2700000" algn="tl">
                    <a:srgbClr val="000000">
                      <a:alpha val="43137"/>
                    </a:srgbClr>
                  </a:outerShdw>
                </a:effectLst>
                <a:latin typeface="UVF TypoSlabserif" panose="02000403050000020004" pitchFamily="2" charset="0"/>
              </a:endParaRPr>
            </a:p>
          </p:txBody>
        </p:sp>
      </p:grpSp>
      <p:grpSp>
        <p:nvGrpSpPr>
          <p:cNvPr id="21" name="Group 17">
            <a:extLst>
              <a:ext uri="{FF2B5EF4-FFF2-40B4-BE49-F238E27FC236}">
                <a16:creationId xmlns:a16="http://schemas.microsoft.com/office/drawing/2014/main" id="{E70C3476-01AC-4CCA-BA96-628056DA9D95}"/>
              </a:ext>
            </a:extLst>
          </p:cNvPr>
          <p:cNvGrpSpPr>
            <a:grpSpLocks/>
          </p:cNvGrpSpPr>
          <p:nvPr/>
        </p:nvGrpSpPr>
        <p:grpSpPr bwMode="auto">
          <a:xfrm>
            <a:off x="-3046" y="4898846"/>
            <a:ext cx="7902446" cy="1884622"/>
            <a:chOff x="703" y="1842"/>
            <a:chExt cx="4082" cy="1357"/>
          </a:xfrm>
          <a:solidFill>
            <a:schemeClr val="accent6">
              <a:lumMod val="50000"/>
              <a:alpha val="62000"/>
            </a:schemeClr>
          </a:solidFill>
        </p:grpSpPr>
        <p:sp>
          <p:nvSpPr>
            <p:cNvPr id="22" name="AutoShape 83">
              <a:extLst>
                <a:ext uri="{FF2B5EF4-FFF2-40B4-BE49-F238E27FC236}">
                  <a16:creationId xmlns:a16="http://schemas.microsoft.com/office/drawing/2014/main" id="{24E5E6D1-3C43-4EC5-AB31-8CE7E39CF6D4}"/>
                </a:ext>
              </a:extLst>
            </p:cNvPr>
            <p:cNvSpPr>
              <a:spLocks noChangeArrowheads="1"/>
            </p:cNvSpPr>
            <p:nvPr/>
          </p:nvSpPr>
          <p:spPr bwMode="gray">
            <a:xfrm>
              <a:off x="1033" y="2024"/>
              <a:ext cx="3752" cy="671"/>
            </a:xfrm>
            <a:prstGeom prst="roundRect">
              <a:avLst>
                <a:gd name="adj" fmla="val 16667"/>
              </a:avLst>
            </a:prstGeom>
            <a:grpFill/>
            <a:ln w="12700" algn="ctr">
              <a:solidFill>
                <a:schemeClr val="bg1"/>
              </a:solidFill>
              <a:round/>
              <a:headEnd/>
              <a:tailEnd/>
            </a:ln>
            <a:effectLst>
              <a:outerShdw dist="99190" dir="2388334" algn="ctr" rotWithShape="0">
                <a:srgbClr val="333333">
                  <a:alpha val="50000"/>
                </a:srgbClr>
              </a:outerShdw>
            </a:effectLst>
          </p:spPr>
          <p:txBody>
            <a:bodyPr wrap="none" anchor="ctr"/>
            <a:lstStyle/>
            <a:p>
              <a:pPr algn="ctr">
                <a:defRPr/>
              </a:pPr>
              <a:endParaRPr lang="en-US" b="1">
                <a:solidFill>
                  <a:schemeClr val="bg1"/>
                </a:solidFill>
                <a:effectLst>
                  <a:outerShdw blurRad="38100" dist="38100" dir="2700000" algn="tl">
                    <a:srgbClr val="000000">
                      <a:alpha val="43137"/>
                    </a:srgbClr>
                  </a:outerShdw>
                </a:effectLst>
                <a:latin typeface="UVF TypoSlabserif" panose="02000403050000020004" pitchFamily="2" charset="0"/>
              </a:endParaRPr>
            </a:p>
          </p:txBody>
        </p:sp>
        <p:sp>
          <p:nvSpPr>
            <p:cNvPr id="23" name="AutoShape 84">
              <a:extLst>
                <a:ext uri="{FF2B5EF4-FFF2-40B4-BE49-F238E27FC236}">
                  <a16:creationId xmlns:a16="http://schemas.microsoft.com/office/drawing/2014/main" id="{4203DC4A-D67C-4E37-A5C4-2688B4960E6F}"/>
                </a:ext>
              </a:extLst>
            </p:cNvPr>
            <p:cNvSpPr>
              <a:spLocks noChangeArrowheads="1"/>
            </p:cNvSpPr>
            <p:nvPr/>
          </p:nvSpPr>
          <p:spPr bwMode="gray">
            <a:xfrm>
              <a:off x="703" y="1842"/>
              <a:ext cx="593" cy="998"/>
            </a:xfrm>
            <a:prstGeom prst="diamond">
              <a:avLst/>
            </a:prstGeom>
            <a:grpFill/>
            <a:ln w="25400" algn="ctr">
              <a:solidFill>
                <a:schemeClr val="bg1"/>
              </a:solidFill>
              <a:miter lim="800000"/>
              <a:headEnd/>
              <a:tailEnd/>
            </a:ln>
            <a:effectLst>
              <a:outerShdw dist="63500" dir="2212194" algn="ctr" rotWithShape="0">
                <a:srgbClr val="333333">
                  <a:alpha val="50000"/>
                </a:srgbClr>
              </a:outerShdw>
            </a:effectLst>
          </p:spPr>
          <p:txBody>
            <a:bodyPr wrap="none" anchor="ctr"/>
            <a:lstStyle/>
            <a:p>
              <a:pPr algn="ctr">
                <a:defRPr/>
              </a:pPr>
              <a:endParaRPr lang="en-US" b="1">
                <a:solidFill>
                  <a:schemeClr val="bg1"/>
                </a:solidFill>
                <a:effectLst>
                  <a:outerShdw blurRad="38100" dist="38100" dir="2700000" algn="tl">
                    <a:srgbClr val="000000">
                      <a:alpha val="43137"/>
                    </a:srgbClr>
                  </a:outerShdw>
                </a:effectLst>
                <a:latin typeface="UVF TypoSlabserif" panose="02000403050000020004" pitchFamily="2" charset="0"/>
              </a:endParaRPr>
            </a:p>
          </p:txBody>
        </p:sp>
        <p:sp>
          <p:nvSpPr>
            <p:cNvPr id="24" name="Text Box 86">
              <a:extLst>
                <a:ext uri="{FF2B5EF4-FFF2-40B4-BE49-F238E27FC236}">
                  <a16:creationId xmlns:a16="http://schemas.microsoft.com/office/drawing/2014/main" id="{B9B46804-FB56-4247-BDF5-1573FB3B9F26}"/>
                </a:ext>
              </a:extLst>
            </p:cNvPr>
            <p:cNvSpPr txBox="1">
              <a:spLocks noChangeArrowheads="1"/>
            </p:cNvSpPr>
            <p:nvPr/>
          </p:nvSpPr>
          <p:spPr bwMode="gray">
            <a:xfrm>
              <a:off x="848" y="2164"/>
              <a:ext cx="278" cy="377"/>
            </a:xfrm>
            <a:prstGeom prst="rect">
              <a:avLst/>
            </a:prstGeom>
            <a:grp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defRPr>
              </a:lvl9pPr>
            </a:lstStyle>
            <a:p>
              <a:pPr algn="ctr" eaLnBrk="0" hangingPunct="0"/>
              <a:r>
                <a:rPr lang="en-US" altLang="en-US" sz="2800" b="1">
                  <a:solidFill>
                    <a:schemeClr val="bg1"/>
                  </a:solidFill>
                  <a:effectLst>
                    <a:outerShdw blurRad="38100" dist="38100" dir="2700000" algn="tl">
                      <a:srgbClr val="000000">
                        <a:alpha val="43137"/>
                      </a:srgbClr>
                    </a:outerShdw>
                  </a:effectLst>
                  <a:latin typeface="UVF TypoSlabserif" panose="02000403050000020004" pitchFamily="2" charset="0"/>
                </a:rPr>
                <a:t>3</a:t>
              </a:r>
            </a:p>
          </p:txBody>
        </p:sp>
        <p:sp>
          <p:nvSpPr>
            <p:cNvPr id="25" name="Text Box 21">
              <a:extLst>
                <a:ext uri="{FF2B5EF4-FFF2-40B4-BE49-F238E27FC236}">
                  <a16:creationId xmlns:a16="http://schemas.microsoft.com/office/drawing/2014/main" id="{75FFB857-63C9-4E69-A308-B81FDD449B43}"/>
                </a:ext>
              </a:extLst>
            </p:cNvPr>
            <p:cNvSpPr txBox="1">
              <a:spLocks noChangeArrowheads="1"/>
            </p:cNvSpPr>
            <p:nvPr/>
          </p:nvSpPr>
          <p:spPr bwMode="auto">
            <a:xfrm>
              <a:off x="1439" y="2069"/>
              <a:ext cx="3130" cy="1130"/>
            </a:xfrm>
            <a:prstGeom prst="rect">
              <a:avLst/>
            </a:prstGeom>
            <a:no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nl-NL" altLang="en-US" sz="4800" b="1">
                  <a:solidFill>
                    <a:schemeClr val="bg1"/>
                  </a:solidFill>
                  <a:effectLst>
                    <a:outerShdw blurRad="38100" dist="38100" dir="2700000" algn="tl">
                      <a:srgbClr val="000000">
                        <a:alpha val="43137"/>
                      </a:srgbClr>
                    </a:outerShdw>
                  </a:effectLst>
                  <a:latin typeface="UVF TypoSlabserif" panose="02000403050000020004" pitchFamily="2" charset="0"/>
                </a:rPr>
                <a:t>Tìm hiểu về Hội An</a:t>
              </a:r>
              <a:endParaRPr lang="en-US" altLang="en-US" sz="4800" b="1">
                <a:solidFill>
                  <a:schemeClr val="bg1"/>
                </a:solidFill>
                <a:effectLst>
                  <a:outerShdw blurRad="38100" dist="38100" dir="2700000" algn="tl">
                    <a:srgbClr val="000000">
                      <a:alpha val="43137"/>
                    </a:srgbClr>
                  </a:outerShdw>
                </a:effectLst>
                <a:latin typeface="UVF TypoSlabserif" panose="02000403050000020004" pitchFamily="2" charset="0"/>
              </a:endParaRPr>
            </a:p>
          </p:txBody>
        </p:sp>
      </p:grpSp>
      <p:sp>
        <p:nvSpPr>
          <p:cNvPr id="26" name="TextBox 25">
            <a:extLst>
              <a:ext uri="{FF2B5EF4-FFF2-40B4-BE49-F238E27FC236}">
                <a16:creationId xmlns:a16="http://schemas.microsoft.com/office/drawing/2014/main" id="{F6C3AF0A-E600-452E-BAEB-014E99169C10}"/>
              </a:ext>
            </a:extLst>
          </p:cNvPr>
          <p:cNvSpPr txBox="1"/>
          <p:nvPr/>
        </p:nvSpPr>
        <p:spPr>
          <a:xfrm>
            <a:off x="10939769" y="6444605"/>
            <a:ext cx="1963938" cy="461665"/>
          </a:xfrm>
          <a:prstGeom prst="rect">
            <a:avLst/>
          </a:prstGeom>
          <a:noFill/>
        </p:spPr>
        <p:txBody>
          <a:bodyPr wrap="square" rtlCol="0">
            <a:spAutoFit/>
          </a:bodyPr>
          <a:lstStyle/>
          <a:p>
            <a:r>
              <a:rPr lang="en-US" sz="2400" b="1">
                <a:solidFill>
                  <a:schemeClr val="accent6">
                    <a:lumMod val="20000"/>
                    <a:lumOff val="80000"/>
                  </a:schemeClr>
                </a:solidFill>
                <a:latin typeface="UTM Duepuntozero" panose="02040603050506020204" pitchFamily="18" charset="0"/>
              </a:rPr>
              <a:t>Diệu Hiền</a:t>
            </a:r>
            <a:endParaRPr lang="en-US" sz="2400" b="1" dirty="0">
              <a:solidFill>
                <a:schemeClr val="accent6">
                  <a:lumMod val="20000"/>
                  <a:lumOff val="80000"/>
                </a:schemeClr>
              </a:solidFill>
              <a:latin typeface="UTM Duepuntozero" panose="02040603050506020204" pitchFamily="18" charset="0"/>
            </a:endParaRPr>
          </a:p>
        </p:txBody>
      </p:sp>
      <p:sp>
        <p:nvSpPr>
          <p:cNvPr id="27" name="Title 1">
            <a:extLst>
              <a:ext uri="{FF2B5EF4-FFF2-40B4-BE49-F238E27FC236}">
                <a16:creationId xmlns:a16="http://schemas.microsoft.com/office/drawing/2014/main" id="{A0E18182-A4DB-4C44-9D7E-387889E34B31}"/>
              </a:ext>
            </a:extLst>
          </p:cNvPr>
          <p:cNvSpPr txBox="1">
            <a:spLocks/>
          </p:cNvSpPr>
          <p:nvPr/>
        </p:nvSpPr>
        <p:spPr>
          <a:xfrm>
            <a:off x="10264522" y="-198447"/>
            <a:ext cx="2186247" cy="787400"/>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sz="3200" b="0">
                <a:solidFill>
                  <a:schemeClr val="accent6">
                    <a:lumMod val="20000"/>
                    <a:lumOff val="80000"/>
                  </a:schemeClr>
                </a:solidFill>
                <a:latin typeface="#9Slide07 HoneyCream" pitchFamily="2" charset="0"/>
              </a:rPr>
              <a:t>Măng Non</a:t>
            </a:r>
            <a:endParaRPr lang="en-US" sz="3200" b="0" dirty="0">
              <a:solidFill>
                <a:schemeClr val="accent6">
                  <a:lumMod val="20000"/>
                  <a:lumOff val="80000"/>
                </a:schemeClr>
              </a:solidFill>
              <a:latin typeface="#9Slide07 HoneyCream" pitchFamily="2" charset="0"/>
            </a:endParaRPr>
          </a:p>
        </p:txBody>
      </p:sp>
    </p:spTree>
    <p:extLst>
      <p:ext uri="{BB962C8B-B14F-4D97-AF65-F5344CB8AC3E}">
        <p14:creationId xmlns:p14="http://schemas.microsoft.com/office/powerpoint/2010/main" val="1432102440"/>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3" fill="hold" grpId="0" nodeType="withEffect">
                                  <p:stCondLst>
                                    <p:cond delay="0"/>
                                  </p:stCondLst>
                                  <p:childTnLst>
                                    <p:set>
                                      <p:cBhvr>
                                        <p:cTn id="6" dur="1" fill="hold">
                                          <p:stCondLst>
                                            <p:cond delay="0"/>
                                          </p:stCondLst>
                                        </p:cTn>
                                        <p:tgtEl>
                                          <p:spTgt spid="10"/>
                                        </p:tgtEl>
                                        <p:attrNameLst>
                                          <p:attrName>style.visibility</p:attrName>
                                        </p:attrNameLst>
                                      </p:cBhvr>
                                      <p:to>
                                        <p:strVal val="visible"/>
                                      </p:to>
                                    </p:set>
                                    <p:anim calcmode="lin" valueType="num">
                                      <p:cBhvr additive="base">
                                        <p:cTn id="7" dur="500" fill="hold"/>
                                        <p:tgtEl>
                                          <p:spTgt spid="10"/>
                                        </p:tgtEl>
                                        <p:attrNameLst>
                                          <p:attrName>ppt_x</p:attrName>
                                        </p:attrNameLst>
                                      </p:cBhvr>
                                      <p:tavLst>
                                        <p:tav tm="0">
                                          <p:val>
                                            <p:strVal val="1+#ppt_w/2"/>
                                          </p:val>
                                        </p:tav>
                                        <p:tav tm="100000">
                                          <p:val>
                                            <p:strVal val="#ppt_x"/>
                                          </p:val>
                                        </p:tav>
                                      </p:tavLst>
                                    </p:anim>
                                    <p:anim calcmode="lin" valueType="num">
                                      <p:cBhvr additive="base">
                                        <p:cTn id="8" dur="500" fill="hold"/>
                                        <p:tgtEl>
                                          <p:spTgt spid="10"/>
                                        </p:tgtEl>
                                        <p:attrNameLst>
                                          <p:attrName>ppt_y</p:attrName>
                                        </p:attrNameLst>
                                      </p:cBhvr>
                                      <p:tavLst>
                                        <p:tav tm="0">
                                          <p:val>
                                            <p:strVal val="0-#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2" presetClass="entr" presetSubtype="8" fill="hold" nodeType="clickEffect">
                                  <p:stCondLst>
                                    <p:cond delay="0"/>
                                  </p:stCondLst>
                                  <p:childTnLst>
                                    <p:set>
                                      <p:cBhvr>
                                        <p:cTn id="12" dur="1" fill="hold">
                                          <p:stCondLst>
                                            <p:cond delay="0"/>
                                          </p:stCondLst>
                                        </p:cTn>
                                        <p:tgtEl>
                                          <p:spTgt spid="11"/>
                                        </p:tgtEl>
                                        <p:attrNameLst>
                                          <p:attrName>style.visibility</p:attrName>
                                        </p:attrNameLst>
                                      </p:cBhvr>
                                      <p:to>
                                        <p:strVal val="visible"/>
                                      </p:to>
                                    </p:set>
                                    <p:animEffect transition="in" filter="wipe(left)">
                                      <p:cBhvr>
                                        <p:cTn id="13" dur="500"/>
                                        <p:tgtEl>
                                          <p:spTgt spid="11"/>
                                        </p:tgtEl>
                                      </p:cBhvr>
                                    </p:animEffect>
                                  </p:childTnLst>
                                </p:cTn>
                              </p:par>
                            </p:childTnLst>
                          </p:cTn>
                        </p:par>
                        <p:par>
                          <p:cTn id="14" fill="hold">
                            <p:stCondLst>
                              <p:cond delay="500"/>
                            </p:stCondLst>
                            <p:childTnLst>
                              <p:par>
                                <p:cTn id="15" presetID="22" presetClass="entr" presetSubtype="1" fill="hold" nodeType="afterEffect">
                                  <p:stCondLst>
                                    <p:cond delay="0"/>
                                  </p:stCondLst>
                                  <p:childTnLst>
                                    <p:set>
                                      <p:cBhvr>
                                        <p:cTn id="16" dur="1" fill="hold">
                                          <p:stCondLst>
                                            <p:cond delay="0"/>
                                          </p:stCondLst>
                                        </p:cTn>
                                        <p:tgtEl>
                                          <p:spTgt spid="16"/>
                                        </p:tgtEl>
                                        <p:attrNameLst>
                                          <p:attrName>style.visibility</p:attrName>
                                        </p:attrNameLst>
                                      </p:cBhvr>
                                      <p:to>
                                        <p:strVal val="visible"/>
                                      </p:to>
                                    </p:set>
                                    <p:animEffect transition="in" filter="wipe(up)">
                                      <p:cBhvr>
                                        <p:cTn id="17" dur="500"/>
                                        <p:tgtEl>
                                          <p:spTgt spid="16"/>
                                        </p:tgtEl>
                                      </p:cBhvr>
                                    </p:animEffect>
                                  </p:childTnLst>
                                </p:cTn>
                              </p:par>
                            </p:childTnLst>
                          </p:cTn>
                        </p:par>
                        <p:par>
                          <p:cTn id="18" fill="hold">
                            <p:stCondLst>
                              <p:cond delay="1000"/>
                            </p:stCondLst>
                            <p:childTnLst>
                              <p:par>
                                <p:cTn id="19" presetID="22" presetClass="entr" presetSubtype="1" fill="hold" nodeType="afterEffect">
                                  <p:stCondLst>
                                    <p:cond delay="0"/>
                                  </p:stCondLst>
                                  <p:childTnLst>
                                    <p:set>
                                      <p:cBhvr>
                                        <p:cTn id="20" dur="1" fill="hold">
                                          <p:stCondLst>
                                            <p:cond delay="0"/>
                                          </p:stCondLst>
                                        </p:cTn>
                                        <p:tgtEl>
                                          <p:spTgt spid="21"/>
                                        </p:tgtEl>
                                        <p:attrNameLst>
                                          <p:attrName>style.visibility</p:attrName>
                                        </p:attrNameLst>
                                      </p:cBhvr>
                                      <p:to>
                                        <p:strVal val="visible"/>
                                      </p:to>
                                    </p:set>
                                    <p:animEffect transition="in" filter="wipe(up)">
                                      <p:cBhvr>
                                        <p:cTn id="21" dur="500"/>
                                        <p:tgtEl>
                                          <p:spTgt spid="2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35" name="Rectangle 134">
            <a:extLst>
              <a:ext uri="{FF2B5EF4-FFF2-40B4-BE49-F238E27FC236}">
                <a16:creationId xmlns:a16="http://schemas.microsoft.com/office/drawing/2014/main" id="{5D9FC6AC-4A12-4825-8ABE-0732B8EF4D16}"/>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194" name="Picture 2" descr="CHƯƠNG IV. TÌNH HÌNH CHÍNH TRỊ VIỆT NAM CÁC THẾ KỶ 16,17,18 LÚC TIN MỪNG  CHÚA GIÊSU ĐẾN ĐẤT NƯỚC NẦY. | Antontruongthang&amp;amp;#39;s Blog">
            <a:extLst>
              <a:ext uri="{FF2B5EF4-FFF2-40B4-BE49-F238E27FC236}">
                <a16:creationId xmlns:a16="http://schemas.microsoft.com/office/drawing/2014/main" id="{E5B2541B-F34C-4BB0-83DB-755981A7D4EE}"/>
              </a:ext>
            </a:extLst>
          </p:cNvPr>
          <p:cNvPicPr>
            <a:picLocks noChangeAspect="1" noChangeArrowheads="1"/>
          </p:cNvPicPr>
          <p:nvPr/>
        </p:nvPicPr>
        <p:blipFill rotWithShape="1">
          <a:blip r:embed="rId2">
            <a:duotone>
              <a:schemeClr val="accent3">
                <a:shade val="45000"/>
                <a:satMod val="135000"/>
              </a:schemeClr>
              <a:prstClr val="white"/>
            </a:duotone>
            <a:extLst>
              <a:ext uri="{28A0092B-C50C-407E-A947-70E740481C1C}">
                <a14:useLocalDpi xmlns:a14="http://schemas.microsoft.com/office/drawing/2010/main" val="0"/>
              </a:ext>
            </a:extLst>
          </a:blip>
          <a:srcRect l="4549" r="4638"/>
          <a:stretch/>
        </p:blipFill>
        <p:spPr bwMode="auto">
          <a:xfrm>
            <a:off x="1" y="10"/>
            <a:ext cx="11862683" cy="6857990"/>
          </a:xfrm>
          <a:custGeom>
            <a:avLst/>
            <a:gdLst/>
            <a:ahLst/>
            <a:cxnLst/>
            <a:rect l="l" t="t" r="r" b="b"/>
            <a:pathLst>
              <a:path w="11862683" h="6858000">
                <a:moveTo>
                  <a:pt x="0" y="0"/>
                </a:moveTo>
                <a:lnTo>
                  <a:pt x="4038600" y="0"/>
                </a:lnTo>
                <a:lnTo>
                  <a:pt x="4114800" y="0"/>
                </a:lnTo>
                <a:lnTo>
                  <a:pt x="4282294" y="0"/>
                </a:lnTo>
                <a:lnTo>
                  <a:pt x="6139260" y="0"/>
                </a:lnTo>
                <a:lnTo>
                  <a:pt x="6362810" y="0"/>
                </a:lnTo>
                <a:lnTo>
                  <a:pt x="7272221" y="0"/>
                </a:lnTo>
                <a:lnTo>
                  <a:pt x="10815342" y="0"/>
                </a:lnTo>
                <a:cubicBezTo>
                  <a:pt x="10709672" y="35571"/>
                  <a:pt x="10607020" y="78255"/>
                  <a:pt x="10501350" y="110269"/>
                </a:cubicBezTo>
                <a:cubicBezTo>
                  <a:pt x="10516447" y="145839"/>
                  <a:pt x="10531542" y="138725"/>
                  <a:pt x="10546639" y="135168"/>
                </a:cubicBezTo>
                <a:cubicBezTo>
                  <a:pt x="10637212" y="120941"/>
                  <a:pt x="10730806" y="110269"/>
                  <a:pt x="10818360" y="71141"/>
                </a:cubicBezTo>
                <a:cubicBezTo>
                  <a:pt x="10839496" y="64027"/>
                  <a:pt x="10863648" y="64027"/>
                  <a:pt x="10872705" y="88927"/>
                </a:cubicBezTo>
                <a:cubicBezTo>
                  <a:pt x="10887801" y="124497"/>
                  <a:pt x="10866668" y="145839"/>
                  <a:pt x="10845532" y="163625"/>
                </a:cubicBezTo>
                <a:cubicBezTo>
                  <a:pt x="10809304" y="195638"/>
                  <a:pt x="10767036" y="188525"/>
                  <a:pt x="10727787" y="192082"/>
                </a:cubicBezTo>
                <a:cubicBezTo>
                  <a:pt x="10619098" y="209867"/>
                  <a:pt x="10567772" y="259665"/>
                  <a:pt x="10543619" y="373491"/>
                </a:cubicBezTo>
                <a:cubicBezTo>
                  <a:pt x="10637212" y="327250"/>
                  <a:pt x="10730806" y="384162"/>
                  <a:pt x="10821380" y="352148"/>
                </a:cubicBezTo>
                <a:cubicBezTo>
                  <a:pt x="10845532" y="345034"/>
                  <a:pt x="10881763" y="355706"/>
                  <a:pt x="10869686" y="394834"/>
                </a:cubicBezTo>
                <a:cubicBezTo>
                  <a:pt x="10857610" y="430405"/>
                  <a:pt x="10818360" y="458860"/>
                  <a:pt x="10887801" y="451747"/>
                </a:cubicBezTo>
                <a:cubicBezTo>
                  <a:pt x="10939127" y="448189"/>
                  <a:pt x="10954222" y="405504"/>
                  <a:pt x="10969318" y="359262"/>
                </a:cubicBezTo>
                <a:cubicBezTo>
                  <a:pt x="10981394" y="334364"/>
                  <a:pt x="11014605" y="320135"/>
                  <a:pt x="11038758" y="334364"/>
                </a:cubicBezTo>
                <a:cubicBezTo>
                  <a:pt x="11068949" y="348592"/>
                  <a:pt x="11059892" y="387720"/>
                  <a:pt x="11059892" y="416176"/>
                </a:cubicBezTo>
                <a:cubicBezTo>
                  <a:pt x="11062912" y="469532"/>
                  <a:pt x="11038758" y="494431"/>
                  <a:pt x="10996491" y="505101"/>
                </a:cubicBezTo>
                <a:cubicBezTo>
                  <a:pt x="10945164" y="519330"/>
                  <a:pt x="10893840" y="537116"/>
                  <a:pt x="10827418" y="558458"/>
                </a:cubicBezTo>
                <a:cubicBezTo>
                  <a:pt x="10899878" y="594028"/>
                  <a:pt x="10954222" y="586915"/>
                  <a:pt x="11008566" y="558458"/>
                </a:cubicBezTo>
                <a:cubicBezTo>
                  <a:pt x="11074988" y="526444"/>
                  <a:pt x="11162542" y="483759"/>
                  <a:pt x="11216886" y="522887"/>
                </a:cubicBezTo>
                <a:cubicBezTo>
                  <a:pt x="11298403" y="579800"/>
                  <a:pt x="11364824" y="544229"/>
                  <a:pt x="11437284" y="533558"/>
                </a:cubicBezTo>
                <a:cubicBezTo>
                  <a:pt x="11588242" y="512216"/>
                  <a:pt x="11494648" y="480203"/>
                  <a:pt x="11645605" y="462417"/>
                </a:cubicBezTo>
                <a:cubicBezTo>
                  <a:pt x="11705988" y="455303"/>
                  <a:pt x="11769390" y="426847"/>
                  <a:pt x="11856944" y="465975"/>
                </a:cubicBezTo>
                <a:cubicBezTo>
                  <a:pt x="11461437" y="672284"/>
                  <a:pt x="11274250" y="658055"/>
                  <a:pt x="10921012" y="910606"/>
                </a:cubicBezTo>
                <a:cubicBezTo>
                  <a:pt x="10936107" y="935506"/>
                  <a:pt x="10951202" y="924835"/>
                  <a:pt x="10966299" y="921277"/>
                </a:cubicBezTo>
                <a:cubicBezTo>
                  <a:pt x="10990452" y="917720"/>
                  <a:pt x="11020644" y="903491"/>
                  <a:pt x="11026682" y="949734"/>
                </a:cubicBezTo>
                <a:cubicBezTo>
                  <a:pt x="11029702" y="985305"/>
                  <a:pt x="11011585" y="1003089"/>
                  <a:pt x="10981394" y="1006647"/>
                </a:cubicBezTo>
                <a:cubicBezTo>
                  <a:pt x="10893840" y="1020875"/>
                  <a:pt x="10815342" y="1070674"/>
                  <a:pt x="10736844" y="1113358"/>
                </a:cubicBezTo>
                <a:cubicBezTo>
                  <a:pt x="10700615" y="1131144"/>
                  <a:pt x="10661366" y="1156043"/>
                  <a:pt x="10676462" y="1220069"/>
                </a:cubicBezTo>
                <a:cubicBezTo>
                  <a:pt x="10706652" y="1237855"/>
                  <a:pt x="10727787" y="1212955"/>
                  <a:pt x="10751940" y="1209399"/>
                </a:cubicBezTo>
                <a:cubicBezTo>
                  <a:pt x="10776093" y="1205842"/>
                  <a:pt x="10833457" y="1220069"/>
                  <a:pt x="10818360" y="1230741"/>
                </a:cubicBezTo>
                <a:cubicBezTo>
                  <a:pt x="10748920" y="1269868"/>
                  <a:pt x="10875724" y="1365909"/>
                  <a:pt x="10791190" y="1365909"/>
                </a:cubicBezTo>
                <a:cubicBezTo>
                  <a:pt x="10652309" y="1365909"/>
                  <a:pt x="10576830" y="1536647"/>
                  <a:pt x="10443988" y="1540204"/>
                </a:cubicBezTo>
                <a:cubicBezTo>
                  <a:pt x="10422854" y="1540204"/>
                  <a:pt x="10413797" y="1572219"/>
                  <a:pt x="10413797" y="1597117"/>
                </a:cubicBezTo>
                <a:cubicBezTo>
                  <a:pt x="10413797" y="1629132"/>
                  <a:pt x="10434930" y="1632688"/>
                  <a:pt x="10456064" y="1636245"/>
                </a:cubicBezTo>
                <a:cubicBezTo>
                  <a:pt x="10489275" y="1639802"/>
                  <a:pt x="10525504" y="1597117"/>
                  <a:pt x="10567772" y="1657587"/>
                </a:cubicBezTo>
                <a:cubicBezTo>
                  <a:pt x="10489275" y="1693158"/>
                  <a:pt x="10407758" y="1728729"/>
                  <a:pt x="10410777" y="1849668"/>
                </a:cubicBezTo>
                <a:cubicBezTo>
                  <a:pt x="10410777" y="1881683"/>
                  <a:pt x="10377566" y="1895910"/>
                  <a:pt x="10353413" y="1903025"/>
                </a:cubicBezTo>
                <a:cubicBezTo>
                  <a:pt x="10311146" y="1917252"/>
                  <a:pt x="10277935" y="1938595"/>
                  <a:pt x="10253782" y="1984836"/>
                </a:cubicBezTo>
                <a:cubicBezTo>
                  <a:pt x="10253782" y="1995507"/>
                  <a:pt x="10253782" y="2002622"/>
                  <a:pt x="10253782" y="2013292"/>
                </a:cubicBezTo>
                <a:cubicBezTo>
                  <a:pt x="10259820" y="2123562"/>
                  <a:pt x="10320202" y="2120004"/>
                  <a:pt x="10386624" y="2102219"/>
                </a:cubicBezTo>
                <a:cubicBezTo>
                  <a:pt x="10465122" y="2080877"/>
                  <a:pt x="10543619" y="2038192"/>
                  <a:pt x="10628156" y="2077320"/>
                </a:cubicBezTo>
                <a:cubicBezTo>
                  <a:pt x="10510408" y="2130676"/>
                  <a:pt x="10380586" y="2134233"/>
                  <a:pt x="10271896" y="2208931"/>
                </a:cubicBezTo>
                <a:cubicBezTo>
                  <a:pt x="10676462" y="2223159"/>
                  <a:pt x="11032720" y="1984836"/>
                  <a:pt x="11425208" y="1892353"/>
                </a:cubicBezTo>
                <a:cubicBezTo>
                  <a:pt x="11413131" y="1952823"/>
                  <a:pt x="11379920" y="1967051"/>
                  <a:pt x="11352748" y="1974165"/>
                </a:cubicBezTo>
                <a:cubicBezTo>
                  <a:pt x="11207830" y="2020407"/>
                  <a:pt x="11081026" y="2112891"/>
                  <a:pt x="10948184" y="2191146"/>
                </a:cubicBezTo>
                <a:cubicBezTo>
                  <a:pt x="10893840" y="2223159"/>
                  <a:pt x="10854590" y="2258731"/>
                  <a:pt x="10833457" y="2326314"/>
                </a:cubicBezTo>
                <a:cubicBezTo>
                  <a:pt x="10815342" y="2390340"/>
                  <a:pt x="10779112" y="2418796"/>
                  <a:pt x="10712690" y="2401012"/>
                </a:cubicBezTo>
                <a:cubicBezTo>
                  <a:pt x="10658346" y="2386784"/>
                  <a:pt x="10600982" y="2393898"/>
                  <a:pt x="10543619" y="2401012"/>
                </a:cubicBezTo>
                <a:cubicBezTo>
                  <a:pt x="10480218" y="2408126"/>
                  <a:pt x="10407758" y="2479267"/>
                  <a:pt x="10422854" y="2518395"/>
                </a:cubicBezTo>
                <a:cubicBezTo>
                  <a:pt x="10453044" y="2582422"/>
                  <a:pt x="10504370" y="2550408"/>
                  <a:pt x="10546639" y="2543294"/>
                </a:cubicBezTo>
                <a:cubicBezTo>
                  <a:pt x="10597964" y="2536181"/>
                  <a:pt x="10691556" y="2518395"/>
                  <a:pt x="10691556" y="2525509"/>
                </a:cubicBezTo>
                <a:cubicBezTo>
                  <a:pt x="10724768" y="2685576"/>
                  <a:pt x="10800246" y="2564636"/>
                  <a:pt x="10854590" y="2564636"/>
                </a:cubicBezTo>
                <a:cubicBezTo>
                  <a:pt x="10905916" y="2564636"/>
                  <a:pt x="10957241" y="2546851"/>
                  <a:pt x="11005548" y="2532623"/>
                </a:cubicBezTo>
                <a:cubicBezTo>
                  <a:pt x="11068949" y="2514837"/>
                  <a:pt x="11126312" y="2546851"/>
                  <a:pt x="11186696" y="2553965"/>
                </a:cubicBezTo>
                <a:cubicBezTo>
                  <a:pt x="11241040" y="2561080"/>
                  <a:pt x="11210850" y="2653563"/>
                  <a:pt x="11244060" y="2692689"/>
                </a:cubicBezTo>
                <a:cubicBezTo>
                  <a:pt x="11250097" y="2703362"/>
                  <a:pt x="11256136" y="2703362"/>
                  <a:pt x="11262174" y="2703362"/>
                </a:cubicBezTo>
                <a:cubicBezTo>
                  <a:pt x="11280289" y="2980812"/>
                  <a:pt x="11597299" y="2913227"/>
                  <a:pt x="11597299" y="2923898"/>
                </a:cubicBezTo>
                <a:cubicBezTo>
                  <a:pt x="11624471" y="2941684"/>
                  <a:pt x="11657682" y="2899000"/>
                  <a:pt x="11690892" y="2941684"/>
                </a:cubicBezTo>
                <a:cubicBezTo>
                  <a:pt x="11548993" y="3137322"/>
                  <a:pt x="11331614" y="3183563"/>
                  <a:pt x="11138390" y="3329402"/>
                </a:cubicBezTo>
                <a:cubicBezTo>
                  <a:pt x="11298403" y="3379202"/>
                  <a:pt x="11391998" y="3208463"/>
                  <a:pt x="11509744" y="3229805"/>
                </a:cubicBezTo>
                <a:cubicBezTo>
                  <a:pt x="11567107" y="3283162"/>
                  <a:pt x="11395016" y="3368530"/>
                  <a:pt x="11561068" y="3393429"/>
                </a:cubicBezTo>
                <a:cubicBezTo>
                  <a:pt x="11488610" y="3439672"/>
                  <a:pt x="11437284" y="3485914"/>
                  <a:pt x="11385959" y="3539269"/>
                </a:cubicBezTo>
                <a:cubicBezTo>
                  <a:pt x="11298403" y="3635309"/>
                  <a:pt x="11280289" y="3699337"/>
                  <a:pt x="11322556" y="3827390"/>
                </a:cubicBezTo>
                <a:cubicBezTo>
                  <a:pt x="11349730" y="3912759"/>
                  <a:pt x="11388978" y="3991015"/>
                  <a:pt x="11352748" y="4090612"/>
                </a:cubicBezTo>
                <a:cubicBezTo>
                  <a:pt x="11328595" y="4158196"/>
                  <a:pt x="11337653" y="4204438"/>
                  <a:pt x="11428226" y="4172424"/>
                </a:cubicBezTo>
                <a:cubicBezTo>
                  <a:pt x="11524840" y="4140411"/>
                  <a:pt x="11561068" y="4200882"/>
                  <a:pt x="11536915" y="4321821"/>
                </a:cubicBezTo>
                <a:cubicBezTo>
                  <a:pt x="11521821" y="4400076"/>
                  <a:pt x="11536915" y="4424975"/>
                  <a:pt x="11603338" y="4414305"/>
                </a:cubicBezTo>
                <a:cubicBezTo>
                  <a:pt x="11675796" y="4403633"/>
                  <a:pt x="11745236" y="4353835"/>
                  <a:pt x="11835811" y="4378734"/>
                </a:cubicBezTo>
                <a:cubicBezTo>
                  <a:pt x="11763352" y="4521016"/>
                  <a:pt x="11609374" y="4478331"/>
                  <a:pt x="11524840" y="4613499"/>
                </a:cubicBezTo>
                <a:cubicBezTo>
                  <a:pt x="11624471" y="4613499"/>
                  <a:pt x="11702969" y="4613499"/>
                  <a:pt x="11775427" y="4585042"/>
                </a:cubicBezTo>
                <a:cubicBezTo>
                  <a:pt x="11805619" y="4574373"/>
                  <a:pt x="11838830" y="4560144"/>
                  <a:pt x="11856944" y="4602828"/>
                </a:cubicBezTo>
                <a:cubicBezTo>
                  <a:pt x="11878080" y="4652628"/>
                  <a:pt x="11835811" y="4670412"/>
                  <a:pt x="11811658" y="4677526"/>
                </a:cubicBezTo>
                <a:cubicBezTo>
                  <a:pt x="11742216" y="4702425"/>
                  <a:pt x="11687874" y="4759339"/>
                  <a:pt x="11627490" y="4805580"/>
                </a:cubicBezTo>
                <a:cubicBezTo>
                  <a:pt x="11497668" y="4905177"/>
                  <a:pt x="11355767" y="4990547"/>
                  <a:pt x="11247078" y="5154171"/>
                </a:cubicBezTo>
                <a:cubicBezTo>
                  <a:pt x="11382940" y="5111487"/>
                  <a:pt x="11485590" y="5011889"/>
                  <a:pt x="11615414" y="4994104"/>
                </a:cubicBezTo>
                <a:cubicBezTo>
                  <a:pt x="11503704" y="5143500"/>
                  <a:pt x="11361806" y="5243097"/>
                  <a:pt x="11228964" y="5353367"/>
                </a:cubicBezTo>
                <a:cubicBezTo>
                  <a:pt x="11189714" y="5385379"/>
                  <a:pt x="11150466" y="5406721"/>
                  <a:pt x="11144428" y="5474306"/>
                </a:cubicBezTo>
                <a:cubicBezTo>
                  <a:pt x="11126312" y="5605917"/>
                  <a:pt x="11078008" y="5712629"/>
                  <a:pt x="10969318" y="5769542"/>
                </a:cubicBezTo>
                <a:cubicBezTo>
                  <a:pt x="10969318" y="5769542"/>
                  <a:pt x="10975356" y="5790884"/>
                  <a:pt x="10978374" y="5801555"/>
                </a:cubicBezTo>
                <a:cubicBezTo>
                  <a:pt x="11044797" y="5805112"/>
                  <a:pt x="11096122" y="5726858"/>
                  <a:pt x="11177639" y="5755314"/>
                </a:cubicBezTo>
                <a:cubicBezTo>
                  <a:pt x="11096122" y="5862025"/>
                  <a:pt x="11029702" y="5954508"/>
                  <a:pt x="10917992" y="6004307"/>
                </a:cubicBezTo>
                <a:cubicBezTo>
                  <a:pt x="10827418" y="6043434"/>
                  <a:pt x="10715710" y="6068335"/>
                  <a:pt x="10649289" y="6196388"/>
                </a:cubicBezTo>
                <a:cubicBezTo>
                  <a:pt x="10724768" y="6221287"/>
                  <a:pt x="10782132" y="6189274"/>
                  <a:pt x="10839496" y="6167932"/>
                </a:cubicBezTo>
                <a:cubicBezTo>
                  <a:pt x="10927050" y="6132361"/>
                  <a:pt x="11014605" y="6093234"/>
                  <a:pt x="11102160" y="6057663"/>
                </a:cubicBezTo>
                <a:cubicBezTo>
                  <a:pt x="11135372" y="6043434"/>
                  <a:pt x="11171600" y="6036320"/>
                  <a:pt x="11192734" y="6100347"/>
                </a:cubicBezTo>
                <a:cubicBezTo>
                  <a:pt x="11081026" y="6114575"/>
                  <a:pt x="11014605" y="6199945"/>
                  <a:pt x="10945164" y="6281757"/>
                </a:cubicBezTo>
                <a:cubicBezTo>
                  <a:pt x="10905916" y="6327999"/>
                  <a:pt x="10872705" y="6388469"/>
                  <a:pt x="10803265" y="6367127"/>
                </a:cubicBezTo>
                <a:cubicBezTo>
                  <a:pt x="10767036" y="6356456"/>
                  <a:pt x="10742882" y="6388469"/>
                  <a:pt x="10745901" y="6431153"/>
                </a:cubicBezTo>
                <a:cubicBezTo>
                  <a:pt x="10760998" y="6580550"/>
                  <a:pt x="10673442" y="6630349"/>
                  <a:pt x="10582868" y="6658805"/>
                </a:cubicBezTo>
                <a:cubicBezTo>
                  <a:pt x="10450026" y="6701489"/>
                  <a:pt x="10332280" y="6786859"/>
                  <a:pt x="10208496" y="6858000"/>
                </a:cubicBezTo>
                <a:lnTo>
                  <a:pt x="7272221" y="6858000"/>
                </a:lnTo>
                <a:lnTo>
                  <a:pt x="6362810" y="6858000"/>
                </a:lnTo>
                <a:lnTo>
                  <a:pt x="6139260" y="6858000"/>
                </a:lnTo>
                <a:lnTo>
                  <a:pt x="4282294" y="6858000"/>
                </a:lnTo>
                <a:lnTo>
                  <a:pt x="4114800" y="6858000"/>
                </a:lnTo>
                <a:lnTo>
                  <a:pt x="4038600" y="6858000"/>
                </a:lnTo>
                <a:lnTo>
                  <a:pt x="0" y="6858000"/>
                </a:lnTo>
                <a:close/>
              </a:path>
            </a:pathLst>
          </a:custGeom>
          <a:noFill/>
          <a:extLst>
            <a:ext uri="{909E8E84-426E-40DD-AFC4-6F175D3DCCD1}">
              <a14:hiddenFill xmlns:a14="http://schemas.microsoft.com/office/drawing/2010/main">
                <a:solidFill>
                  <a:srgbClr val="FFFFFF"/>
                </a:solidFill>
              </a14:hiddenFill>
            </a:ext>
          </a:extLst>
        </p:spPr>
      </p:pic>
      <p:graphicFrame>
        <p:nvGraphicFramePr>
          <p:cNvPr id="4" name="Table 4">
            <a:extLst>
              <a:ext uri="{FF2B5EF4-FFF2-40B4-BE49-F238E27FC236}">
                <a16:creationId xmlns:a16="http://schemas.microsoft.com/office/drawing/2014/main" id="{54BB5AA9-CB60-44FA-A566-097AB4E1495F}"/>
              </a:ext>
            </a:extLst>
          </p:cNvPr>
          <p:cNvGraphicFramePr>
            <a:graphicFrameLocks noGrp="1"/>
          </p:cNvGraphicFramePr>
          <p:nvPr>
            <p:extLst>
              <p:ext uri="{D42A27DB-BD31-4B8C-83A1-F6EECF244321}">
                <p14:modId xmlns:p14="http://schemas.microsoft.com/office/powerpoint/2010/main" val="2250155199"/>
              </p:ext>
            </p:extLst>
          </p:nvPr>
        </p:nvGraphicFramePr>
        <p:xfrm>
          <a:off x="163134" y="273052"/>
          <a:ext cx="11862683" cy="6395091"/>
        </p:xfrm>
        <a:graphic>
          <a:graphicData uri="http://schemas.openxmlformats.org/drawingml/2006/table">
            <a:tbl>
              <a:tblPr firstRow="1" bandRow="1">
                <a:tableStyleId>{5C22544A-7EE6-4342-B048-85BDC9FD1C3A}</a:tableStyleId>
              </a:tblPr>
              <a:tblGrid>
                <a:gridCol w="2123725">
                  <a:extLst>
                    <a:ext uri="{9D8B030D-6E8A-4147-A177-3AD203B41FA5}">
                      <a16:colId xmlns:a16="http://schemas.microsoft.com/office/drawing/2014/main" val="4131068845"/>
                    </a:ext>
                  </a:extLst>
                </a:gridCol>
                <a:gridCol w="3136042">
                  <a:extLst>
                    <a:ext uri="{9D8B030D-6E8A-4147-A177-3AD203B41FA5}">
                      <a16:colId xmlns:a16="http://schemas.microsoft.com/office/drawing/2014/main" val="2382855422"/>
                    </a:ext>
                  </a:extLst>
                </a:gridCol>
                <a:gridCol w="3454400">
                  <a:extLst>
                    <a:ext uri="{9D8B030D-6E8A-4147-A177-3AD203B41FA5}">
                      <a16:colId xmlns:a16="http://schemas.microsoft.com/office/drawing/2014/main" val="2597581587"/>
                    </a:ext>
                  </a:extLst>
                </a:gridCol>
                <a:gridCol w="3148516">
                  <a:extLst>
                    <a:ext uri="{9D8B030D-6E8A-4147-A177-3AD203B41FA5}">
                      <a16:colId xmlns:a16="http://schemas.microsoft.com/office/drawing/2014/main" val="4123006051"/>
                    </a:ext>
                  </a:extLst>
                </a:gridCol>
              </a:tblGrid>
              <a:tr h="883713">
                <a:tc>
                  <a:txBody>
                    <a:bodyPr/>
                    <a:lstStyle/>
                    <a:p>
                      <a:r>
                        <a:rPr lang="en-US">
                          <a:ln>
                            <a:solidFill>
                              <a:srgbClr val="002060"/>
                            </a:solidFill>
                          </a:ln>
                        </a:rPr>
                        <a:t>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lumMod val="90000"/>
                        <a:alpha val="74000"/>
                      </a:schemeClr>
                    </a:solidFill>
                  </a:tcPr>
                </a:tc>
                <a:tc>
                  <a:txBody>
                    <a:bodyPr/>
                    <a:lstStyle/>
                    <a:p>
                      <a:endParaRPr lang="en-US">
                        <a:ln>
                          <a:solidFill>
                            <a:srgbClr val="002060"/>
                          </a:solidFill>
                        </a:ln>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lumMod val="90000"/>
                        <a:alpha val="74000"/>
                      </a:schemeClr>
                    </a:solidFill>
                  </a:tcPr>
                </a:tc>
                <a:tc>
                  <a:txBody>
                    <a:bodyPr/>
                    <a:lstStyle/>
                    <a:p>
                      <a:endParaRPr lang="en-US">
                        <a:ln>
                          <a:solidFill>
                            <a:srgbClr val="002060"/>
                          </a:solidFill>
                        </a:ln>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lumMod val="90000"/>
                        <a:alpha val="74000"/>
                      </a:schemeClr>
                    </a:solidFill>
                  </a:tcPr>
                </a:tc>
                <a:tc>
                  <a:txBody>
                    <a:bodyPr/>
                    <a:lstStyle/>
                    <a:p>
                      <a:endParaRPr lang="en-US">
                        <a:ln>
                          <a:solidFill>
                            <a:srgbClr val="002060"/>
                          </a:solidFill>
                        </a:ln>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lumMod val="90000"/>
                        <a:alpha val="74000"/>
                      </a:schemeClr>
                    </a:solidFill>
                  </a:tcPr>
                </a:tc>
                <a:extLst>
                  <a:ext uri="{0D108BD9-81ED-4DB2-BD59-A6C34878D82A}">
                    <a16:rowId xmlns:a16="http://schemas.microsoft.com/office/drawing/2014/main" val="1772030973"/>
                  </a:ext>
                </a:extLst>
              </a:tr>
              <a:tr h="1858568">
                <a:tc>
                  <a:txBody>
                    <a:bodyPr/>
                    <a:lstStyle/>
                    <a:p>
                      <a:endParaRPr lang="en-US">
                        <a:ln>
                          <a:solidFill>
                            <a:srgbClr val="002060"/>
                          </a:solidFill>
                        </a:ln>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alpha val="74000"/>
                      </a:schemeClr>
                    </a:solidFill>
                  </a:tcPr>
                </a:tc>
                <a:tc>
                  <a:txBody>
                    <a:bodyPr/>
                    <a:lstStyle/>
                    <a:p>
                      <a:endParaRPr lang="en-US">
                        <a:ln>
                          <a:solidFill>
                            <a:srgbClr val="002060"/>
                          </a:solidFill>
                        </a:ln>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alpha val="74000"/>
                      </a:schemeClr>
                    </a:solidFill>
                  </a:tcPr>
                </a:tc>
                <a:tc>
                  <a:txBody>
                    <a:bodyPr/>
                    <a:lstStyle/>
                    <a:p>
                      <a:endParaRPr lang="en-US">
                        <a:ln>
                          <a:solidFill>
                            <a:srgbClr val="002060"/>
                          </a:solidFill>
                        </a:ln>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alpha val="74000"/>
                      </a:schemeClr>
                    </a:solidFill>
                  </a:tcPr>
                </a:tc>
                <a:tc>
                  <a:txBody>
                    <a:bodyPr/>
                    <a:lstStyle/>
                    <a:p>
                      <a:endParaRPr lang="en-US">
                        <a:ln>
                          <a:solidFill>
                            <a:srgbClr val="002060"/>
                          </a:solidFill>
                        </a:ln>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alpha val="74000"/>
                      </a:schemeClr>
                    </a:solidFill>
                  </a:tcPr>
                </a:tc>
                <a:extLst>
                  <a:ext uri="{0D108BD9-81ED-4DB2-BD59-A6C34878D82A}">
                    <a16:rowId xmlns:a16="http://schemas.microsoft.com/office/drawing/2014/main" val="3934596581"/>
                  </a:ext>
                </a:extLst>
              </a:tr>
              <a:tr h="1826405">
                <a:tc>
                  <a:txBody>
                    <a:bodyPr/>
                    <a:lstStyle/>
                    <a:p>
                      <a:endParaRPr lang="en-US">
                        <a:ln>
                          <a:solidFill>
                            <a:srgbClr val="002060"/>
                          </a:solidFill>
                        </a:ln>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alpha val="74000"/>
                      </a:schemeClr>
                    </a:solidFill>
                  </a:tcPr>
                </a:tc>
                <a:tc>
                  <a:txBody>
                    <a:bodyPr/>
                    <a:lstStyle/>
                    <a:p>
                      <a:endParaRPr lang="en-US">
                        <a:ln>
                          <a:solidFill>
                            <a:srgbClr val="002060"/>
                          </a:solidFill>
                        </a:ln>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alpha val="74000"/>
                      </a:schemeClr>
                    </a:solidFill>
                  </a:tcPr>
                </a:tc>
                <a:tc>
                  <a:txBody>
                    <a:bodyPr/>
                    <a:lstStyle/>
                    <a:p>
                      <a:endParaRPr lang="en-US">
                        <a:ln>
                          <a:solidFill>
                            <a:srgbClr val="002060"/>
                          </a:solidFill>
                        </a:ln>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alpha val="74000"/>
                      </a:schemeClr>
                    </a:solidFill>
                  </a:tcPr>
                </a:tc>
                <a:tc>
                  <a:txBody>
                    <a:bodyPr/>
                    <a:lstStyle/>
                    <a:p>
                      <a:endParaRPr lang="en-US">
                        <a:ln>
                          <a:solidFill>
                            <a:srgbClr val="002060"/>
                          </a:solidFill>
                        </a:ln>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alpha val="74000"/>
                      </a:schemeClr>
                    </a:solidFill>
                  </a:tcPr>
                </a:tc>
                <a:extLst>
                  <a:ext uri="{0D108BD9-81ED-4DB2-BD59-A6C34878D82A}">
                    <a16:rowId xmlns:a16="http://schemas.microsoft.com/office/drawing/2014/main" val="2337100519"/>
                  </a:ext>
                </a:extLst>
              </a:tr>
              <a:tr h="1826405">
                <a:tc>
                  <a:txBody>
                    <a:bodyPr/>
                    <a:lstStyle/>
                    <a:p>
                      <a:endParaRPr lang="en-US">
                        <a:ln>
                          <a:solidFill>
                            <a:srgbClr val="002060"/>
                          </a:solidFill>
                        </a:ln>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alpha val="74000"/>
                      </a:schemeClr>
                    </a:solidFill>
                  </a:tcPr>
                </a:tc>
                <a:tc>
                  <a:txBody>
                    <a:bodyPr/>
                    <a:lstStyle/>
                    <a:p>
                      <a:endParaRPr lang="en-US">
                        <a:ln>
                          <a:solidFill>
                            <a:srgbClr val="002060"/>
                          </a:solidFill>
                        </a:ln>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alpha val="74000"/>
                      </a:schemeClr>
                    </a:solidFill>
                  </a:tcPr>
                </a:tc>
                <a:tc>
                  <a:txBody>
                    <a:bodyPr/>
                    <a:lstStyle/>
                    <a:p>
                      <a:endParaRPr lang="en-US">
                        <a:ln>
                          <a:solidFill>
                            <a:srgbClr val="002060"/>
                          </a:solidFill>
                        </a:ln>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alpha val="74000"/>
                      </a:schemeClr>
                    </a:solidFill>
                  </a:tcPr>
                </a:tc>
                <a:tc>
                  <a:txBody>
                    <a:bodyPr/>
                    <a:lstStyle/>
                    <a:p>
                      <a:endParaRPr lang="en-US">
                        <a:ln>
                          <a:solidFill>
                            <a:srgbClr val="002060"/>
                          </a:solidFill>
                        </a:ln>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alpha val="74000"/>
                      </a:schemeClr>
                    </a:solidFill>
                  </a:tcPr>
                </a:tc>
                <a:extLst>
                  <a:ext uri="{0D108BD9-81ED-4DB2-BD59-A6C34878D82A}">
                    <a16:rowId xmlns:a16="http://schemas.microsoft.com/office/drawing/2014/main" val="1236144139"/>
                  </a:ext>
                </a:extLst>
              </a:tr>
            </a:tbl>
          </a:graphicData>
        </a:graphic>
      </p:graphicFrame>
      <p:sp>
        <p:nvSpPr>
          <p:cNvPr id="13" name="Text Box 35">
            <a:extLst>
              <a:ext uri="{FF2B5EF4-FFF2-40B4-BE49-F238E27FC236}">
                <a16:creationId xmlns:a16="http://schemas.microsoft.com/office/drawing/2014/main" id="{340CEFA6-1142-43CE-8B9C-E55206E5EB7C}"/>
              </a:ext>
            </a:extLst>
          </p:cNvPr>
          <p:cNvSpPr txBox="1">
            <a:spLocks noChangeArrowheads="1"/>
          </p:cNvSpPr>
          <p:nvPr/>
        </p:nvSpPr>
        <p:spPr bwMode="auto">
          <a:xfrm>
            <a:off x="3100171" y="405303"/>
            <a:ext cx="1905000" cy="584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n-US" altLang="en-US" sz="3200" b="1">
                <a:solidFill>
                  <a:schemeClr val="accent2">
                    <a:lumMod val="50000"/>
                  </a:schemeClr>
                </a:solidFill>
                <a:effectLst>
                  <a:outerShdw blurRad="38100" dist="38100" dir="2700000" algn="tl">
                    <a:srgbClr val="000000">
                      <a:alpha val="43137"/>
                    </a:srgbClr>
                  </a:outerShdw>
                </a:effectLst>
                <a:latin typeface="UVF TypoSlabserif" panose="02000403050000020004" pitchFamily="2" charset="0"/>
              </a:rPr>
              <a:t>Dân cư</a:t>
            </a:r>
          </a:p>
        </p:txBody>
      </p:sp>
      <p:sp>
        <p:nvSpPr>
          <p:cNvPr id="14" name="Text Box 36">
            <a:extLst>
              <a:ext uri="{FF2B5EF4-FFF2-40B4-BE49-F238E27FC236}">
                <a16:creationId xmlns:a16="http://schemas.microsoft.com/office/drawing/2014/main" id="{FD014D94-02EF-4E60-8BA1-32F2090180AB}"/>
              </a:ext>
            </a:extLst>
          </p:cNvPr>
          <p:cNvSpPr txBox="1">
            <a:spLocks noChangeArrowheads="1"/>
          </p:cNvSpPr>
          <p:nvPr/>
        </p:nvSpPr>
        <p:spPr bwMode="auto">
          <a:xfrm>
            <a:off x="5371255" y="378887"/>
            <a:ext cx="3631152" cy="584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a:spcBef>
                <a:spcPct val="50000"/>
              </a:spcBef>
            </a:pPr>
            <a:r>
              <a:rPr lang="en-US" altLang="en-US" sz="3200" b="1">
                <a:solidFill>
                  <a:schemeClr val="accent2">
                    <a:lumMod val="50000"/>
                  </a:schemeClr>
                </a:solidFill>
                <a:effectLst>
                  <a:outerShdw blurRad="38100" dist="38100" dir="2700000" algn="tl">
                    <a:srgbClr val="000000">
                      <a:alpha val="43137"/>
                    </a:srgbClr>
                  </a:outerShdw>
                </a:effectLst>
                <a:latin typeface="UVF TypoSlabserif" panose="02000403050000020004" pitchFamily="2" charset="0"/>
              </a:rPr>
              <a:t>Quy mô thành thị</a:t>
            </a:r>
          </a:p>
        </p:txBody>
      </p:sp>
      <p:sp>
        <p:nvSpPr>
          <p:cNvPr id="15" name="Text Box 37">
            <a:extLst>
              <a:ext uri="{FF2B5EF4-FFF2-40B4-BE49-F238E27FC236}">
                <a16:creationId xmlns:a16="http://schemas.microsoft.com/office/drawing/2014/main" id="{33C81876-383B-4CAD-B150-1E1C42E0E781}"/>
              </a:ext>
            </a:extLst>
          </p:cNvPr>
          <p:cNvSpPr txBox="1">
            <a:spLocks noChangeArrowheads="1"/>
          </p:cNvSpPr>
          <p:nvPr/>
        </p:nvSpPr>
        <p:spPr bwMode="auto">
          <a:xfrm>
            <a:off x="9285667" y="189858"/>
            <a:ext cx="2577017" cy="10156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a:spcBef>
                <a:spcPct val="50000"/>
              </a:spcBef>
            </a:pPr>
            <a:r>
              <a:rPr lang="en-US" altLang="en-US" sz="3000" b="1">
                <a:solidFill>
                  <a:schemeClr val="accent2">
                    <a:lumMod val="50000"/>
                  </a:schemeClr>
                </a:solidFill>
                <a:effectLst>
                  <a:outerShdw blurRad="38100" dist="38100" dir="2700000" algn="tl">
                    <a:srgbClr val="000000">
                      <a:alpha val="43137"/>
                    </a:srgbClr>
                  </a:outerShdw>
                </a:effectLst>
                <a:latin typeface="UVF TypoSlabserif" panose="02000403050000020004" pitchFamily="2" charset="0"/>
              </a:rPr>
              <a:t>Hoạt động buôn bán</a:t>
            </a:r>
          </a:p>
        </p:txBody>
      </p:sp>
      <p:sp>
        <p:nvSpPr>
          <p:cNvPr id="18" name="Text Box 35">
            <a:extLst>
              <a:ext uri="{FF2B5EF4-FFF2-40B4-BE49-F238E27FC236}">
                <a16:creationId xmlns:a16="http://schemas.microsoft.com/office/drawing/2014/main" id="{19EAF4A3-0E39-40F6-B340-AF607B91D396}"/>
              </a:ext>
            </a:extLst>
          </p:cNvPr>
          <p:cNvSpPr txBox="1">
            <a:spLocks noChangeArrowheads="1"/>
          </p:cNvSpPr>
          <p:nvPr/>
        </p:nvSpPr>
        <p:spPr bwMode="auto">
          <a:xfrm>
            <a:off x="329316" y="436510"/>
            <a:ext cx="1905000" cy="584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n-US" altLang="en-US" sz="3200" b="1">
                <a:solidFill>
                  <a:schemeClr val="accent6">
                    <a:lumMod val="50000"/>
                  </a:schemeClr>
                </a:solidFill>
                <a:effectLst>
                  <a:outerShdw blurRad="38100" dist="38100" dir="2700000" algn="tl">
                    <a:srgbClr val="000000">
                      <a:alpha val="43137"/>
                    </a:srgbClr>
                  </a:outerShdw>
                </a:effectLst>
                <a:latin typeface="UVF TypoSlabserif" panose="02000403050000020004" pitchFamily="2" charset="0"/>
              </a:rPr>
              <a:t>Thành thị</a:t>
            </a:r>
          </a:p>
        </p:txBody>
      </p:sp>
      <p:sp>
        <p:nvSpPr>
          <p:cNvPr id="19" name="Text Box 35">
            <a:extLst>
              <a:ext uri="{FF2B5EF4-FFF2-40B4-BE49-F238E27FC236}">
                <a16:creationId xmlns:a16="http://schemas.microsoft.com/office/drawing/2014/main" id="{6575975A-29F6-4862-89A4-4ADDBC419DF8}"/>
              </a:ext>
            </a:extLst>
          </p:cNvPr>
          <p:cNvSpPr txBox="1">
            <a:spLocks noChangeArrowheads="1"/>
          </p:cNvSpPr>
          <p:nvPr/>
        </p:nvSpPr>
        <p:spPr bwMode="auto">
          <a:xfrm>
            <a:off x="329316" y="1573703"/>
            <a:ext cx="1905000" cy="123110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n-US" altLang="en-US" sz="3700" b="1">
                <a:solidFill>
                  <a:srgbClr val="002060"/>
                </a:solidFill>
                <a:effectLst>
                  <a:outerShdw blurRad="38100" dist="38100" dir="2700000" algn="tl">
                    <a:srgbClr val="000000">
                      <a:alpha val="43137"/>
                    </a:srgbClr>
                  </a:outerShdw>
                </a:effectLst>
                <a:latin typeface="UVF TypoSlabserif" panose="02000403050000020004" pitchFamily="2" charset="0"/>
              </a:rPr>
              <a:t>Thăng Long</a:t>
            </a:r>
          </a:p>
        </p:txBody>
      </p:sp>
      <p:sp>
        <p:nvSpPr>
          <p:cNvPr id="20" name="Text Box 35">
            <a:extLst>
              <a:ext uri="{FF2B5EF4-FFF2-40B4-BE49-F238E27FC236}">
                <a16:creationId xmlns:a16="http://schemas.microsoft.com/office/drawing/2014/main" id="{F0407396-EA74-423C-9E91-003DD64BBBC0}"/>
              </a:ext>
            </a:extLst>
          </p:cNvPr>
          <p:cNvSpPr txBox="1">
            <a:spLocks noChangeArrowheads="1"/>
          </p:cNvSpPr>
          <p:nvPr/>
        </p:nvSpPr>
        <p:spPr bwMode="auto">
          <a:xfrm>
            <a:off x="329316" y="3485985"/>
            <a:ext cx="1905000" cy="123110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n-US" altLang="en-US" sz="3700" b="1">
                <a:solidFill>
                  <a:schemeClr val="accent4">
                    <a:lumMod val="50000"/>
                  </a:schemeClr>
                </a:solidFill>
                <a:effectLst>
                  <a:outerShdw blurRad="38100" dist="38100" dir="2700000" algn="tl">
                    <a:srgbClr val="000000">
                      <a:alpha val="43137"/>
                    </a:srgbClr>
                  </a:outerShdw>
                </a:effectLst>
                <a:latin typeface="UVF TypoSlabserif" panose="02000403050000020004" pitchFamily="2" charset="0"/>
              </a:rPr>
              <a:t>Phố Hiến</a:t>
            </a:r>
          </a:p>
        </p:txBody>
      </p:sp>
      <p:sp>
        <p:nvSpPr>
          <p:cNvPr id="21" name="Text Box 35">
            <a:extLst>
              <a:ext uri="{FF2B5EF4-FFF2-40B4-BE49-F238E27FC236}">
                <a16:creationId xmlns:a16="http://schemas.microsoft.com/office/drawing/2014/main" id="{B3EF2D58-9716-411F-88CC-1E3B075FFA6C}"/>
              </a:ext>
            </a:extLst>
          </p:cNvPr>
          <p:cNvSpPr txBox="1">
            <a:spLocks noChangeArrowheads="1"/>
          </p:cNvSpPr>
          <p:nvPr/>
        </p:nvSpPr>
        <p:spPr bwMode="auto">
          <a:xfrm>
            <a:off x="329316" y="5548803"/>
            <a:ext cx="1905000" cy="6617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n-US" altLang="en-US" sz="3700" b="1">
                <a:solidFill>
                  <a:schemeClr val="accent6">
                    <a:lumMod val="50000"/>
                  </a:schemeClr>
                </a:solidFill>
                <a:effectLst>
                  <a:outerShdw blurRad="38100" dist="38100" dir="2700000" algn="tl">
                    <a:srgbClr val="000000">
                      <a:alpha val="43137"/>
                    </a:srgbClr>
                  </a:outerShdw>
                </a:effectLst>
                <a:latin typeface="UVF TypoSlabserif" panose="02000403050000020004" pitchFamily="2" charset="0"/>
              </a:rPr>
              <a:t>Hội An</a:t>
            </a:r>
          </a:p>
        </p:txBody>
      </p:sp>
      <p:sp>
        <p:nvSpPr>
          <p:cNvPr id="31" name="Text Box 38">
            <a:extLst>
              <a:ext uri="{FF2B5EF4-FFF2-40B4-BE49-F238E27FC236}">
                <a16:creationId xmlns:a16="http://schemas.microsoft.com/office/drawing/2014/main" id="{DC7CBD76-0891-45E8-83D5-4985D8C478C2}"/>
              </a:ext>
            </a:extLst>
          </p:cNvPr>
          <p:cNvSpPr txBox="1">
            <a:spLocks noChangeArrowheads="1"/>
          </p:cNvSpPr>
          <p:nvPr/>
        </p:nvSpPr>
        <p:spPr bwMode="auto">
          <a:xfrm>
            <a:off x="2505090" y="1472115"/>
            <a:ext cx="2780071" cy="12926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a:spcBef>
                <a:spcPct val="50000"/>
              </a:spcBef>
            </a:pPr>
            <a:r>
              <a:rPr lang="en-US" altLang="en-US" sz="2600" b="1">
                <a:solidFill>
                  <a:schemeClr val="accent1">
                    <a:lumMod val="50000"/>
                  </a:schemeClr>
                </a:solidFill>
                <a:effectLst>
                  <a:outerShdw blurRad="38100" dist="38100" dir="2700000" algn="tl">
                    <a:srgbClr val="000000">
                      <a:alpha val="43137"/>
                    </a:srgbClr>
                  </a:outerShdw>
                </a:effectLst>
                <a:latin typeface="UVF TypoSlabserif" panose="02000403050000020004" pitchFamily="2" charset="0"/>
              </a:rPr>
              <a:t>Đông dân hơn nhiều thành thị ở châu Á.</a:t>
            </a:r>
          </a:p>
        </p:txBody>
      </p:sp>
      <p:sp>
        <p:nvSpPr>
          <p:cNvPr id="32" name="Text Box 40">
            <a:extLst>
              <a:ext uri="{FF2B5EF4-FFF2-40B4-BE49-F238E27FC236}">
                <a16:creationId xmlns:a16="http://schemas.microsoft.com/office/drawing/2014/main" id="{87935A2C-D2E3-462B-9F20-B49A50F1B415}"/>
              </a:ext>
            </a:extLst>
          </p:cNvPr>
          <p:cNvSpPr txBox="1">
            <a:spLocks noChangeArrowheads="1"/>
          </p:cNvSpPr>
          <p:nvPr/>
        </p:nvSpPr>
        <p:spPr bwMode="auto">
          <a:xfrm>
            <a:off x="5671126" y="1442825"/>
            <a:ext cx="2995598" cy="12926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a:spcBef>
                <a:spcPct val="50000"/>
              </a:spcBef>
            </a:pPr>
            <a:r>
              <a:rPr lang="en-US" altLang="en-US" sz="2600" b="1">
                <a:solidFill>
                  <a:schemeClr val="accent1">
                    <a:lumMod val="50000"/>
                  </a:schemeClr>
                </a:solidFill>
                <a:effectLst>
                  <a:outerShdw blurRad="38100" dist="38100" dir="2700000" algn="tl">
                    <a:srgbClr val="000000">
                      <a:alpha val="43137"/>
                    </a:srgbClr>
                  </a:outerShdw>
                </a:effectLst>
                <a:latin typeface="UVF TypoSlabserif" panose="02000403050000020004" pitchFamily="2" charset="0"/>
              </a:rPr>
              <a:t>Lớn bằng thành thị ở một số nước châu Á.</a:t>
            </a:r>
          </a:p>
        </p:txBody>
      </p:sp>
      <p:sp>
        <p:nvSpPr>
          <p:cNvPr id="33" name="Text Box 41">
            <a:extLst>
              <a:ext uri="{FF2B5EF4-FFF2-40B4-BE49-F238E27FC236}">
                <a16:creationId xmlns:a16="http://schemas.microsoft.com/office/drawing/2014/main" id="{8E0FA9D7-A45E-4828-A080-BD27A35124F2}"/>
              </a:ext>
            </a:extLst>
          </p:cNvPr>
          <p:cNvSpPr txBox="1">
            <a:spLocks noChangeArrowheads="1"/>
          </p:cNvSpPr>
          <p:nvPr/>
        </p:nvSpPr>
        <p:spPr bwMode="auto">
          <a:xfrm>
            <a:off x="8967084" y="1236196"/>
            <a:ext cx="3023484" cy="169277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a:spcBef>
                <a:spcPct val="50000"/>
              </a:spcBef>
            </a:pPr>
            <a:r>
              <a:rPr lang="en-US" altLang="en-US" sz="2600" b="1">
                <a:solidFill>
                  <a:schemeClr val="accent1">
                    <a:lumMod val="50000"/>
                  </a:schemeClr>
                </a:solidFill>
                <a:effectLst>
                  <a:outerShdw blurRad="38100" dist="38100" dir="2700000" algn="tl">
                    <a:srgbClr val="000000">
                      <a:alpha val="43137"/>
                    </a:srgbClr>
                  </a:outerShdw>
                </a:effectLst>
                <a:latin typeface="UVF TypoSlabserif" panose="02000403050000020004" pitchFamily="2" charset="0"/>
              </a:rPr>
              <a:t>Ngày phiên chợ người đông đúc, buôn bán tấp nập, nhiều phố phường.</a:t>
            </a:r>
          </a:p>
        </p:txBody>
      </p:sp>
      <p:sp>
        <p:nvSpPr>
          <p:cNvPr id="34" name="Text Box 46">
            <a:extLst>
              <a:ext uri="{FF2B5EF4-FFF2-40B4-BE49-F238E27FC236}">
                <a16:creationId xmlns:a16="http://schemas.microsoft.com/office/drawing/2014/main" id="{60A20E49-7558-449B-85D6-79EC149E9D38}"/>
              </a:ext>
            </a:extLst>
          </p:cNvPr>
          <p:cNvSpPr txBox="1">
            <a:spLocks noChangeArrowheads="1"/>
          </p:cNvSpPr>
          <p:nvPr/>
        </p:nvSpPr>
        <p:spPr bwMode="auto">
          <a:xfrm>
            <a:off x="2327931" y="3117454"/>
            <a:ext cx="3023484" cy="169277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a:spcBef>
                <a:spcPct val="50000"/>
              </a:spcBef>
            </a:pPr>
            <a:r>
              <a:rPr lang="en-US" altLang="en-US" sz="2600" b="1">
                <a:solidFill>
                  <a:schemeClr val="accent1">
                    <a:lumMod val="50000"/>
                  </a:schemeClr>
                </a:solidFill>
                <a:effectLst>
                  <a:outerShdw blurRad="38100" dist="38100" dir="2700000" algn="tl">
                    <a:srgbClr val="000000">
                      <a:alpha val="43137"/>
                    </a:srgbClr>
                  </a:outerShdw>
                </a:effectLst>
                <a:latin typeface="UVF TypoSlabserif" panose="02000403050000020004" pitchFamily="2" charset="0"/>
              </a:rPr>
              <a:t>Có nhiều dân nước ngoài như Trung Quốc, Hà Lan, Anh, Pháp.</a:t>
            </a:r>
          </a:p>
        </p:txBody>
      </p:sp>
      <p:sp>
        <p:nvSpPr>
          <p:cNvPr id="35" name="Text Box 49">
            <a:extLst>
              <a:ext uri="{FF2B5EF4-FFF2-40B4-BE49-F238E27FC236}">
                <a16:creationId xmlns:a16="http://schemas.microsoft.com/office/drawing/2014/main" id="{75064668-280E-46F7-A726-D2D965043B83}"/>
              </a:ext>
            </a:extLst>
          </p:cNvPr>
          <p:cNvSpPr txBox="1">
            <a:spLocks noChangeArrowheads="1"/>
          </p:cNvSpPr>
          <p:nvPr/>
        </p:nvSpPr>
        <p:spPr bwMode="auto">
          <a:xfrm>
            <a:off x="5643240" y="3289839"/>
            <a:ext cx="3023484" cy="12926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a:spcBef>
                <a:spcPct val="50000"/>
              </a:spcBef>
            </a:pPr>
            <a:r>
              <a:rPr lang="en-US" altLang="en-US" sz="2600" b="1">
                <a:solidFill>
                  <a:schemeClr val="accent1">
                    <a:lumMod val="50000"/>
                  </a:schemeClr>
                </a:solidFill>
                <a:effectLst>
                  <a:outerShdw blurRad="38100" dist="38100" dir="2700000" algn="tl">
                    <a:srgbClr val="000000">
                      <a:alpha val="43137"/>
                    </a:srgbClr>
                  </a:outerShdw>
                </a:effectLst>
                <a:latin typeface="UVF TypoSlabserif" panose="02000403050000020004" pitchFamily="2" charset="0"/>
              </a:rPr>
              <a:t>Có hơn 2000 nóc nhà của người nước khác đến ở.</a:t>
            </a:r>
          </a:p>
        </p:txBody>
      </p:sp>
      <p:sp>
        <p:nvSpPr>
          <p:cNvPr id="36" name="Text Box 51">
            <a:extLst>
              <a:ext uri="{FF2B5EF4-FFF2-40B4-BE49-F238E27FC236}">
                <a16:creationId xmlns:a16="http://schemas.microsoft.com/office/drawing/2014/main" id="{27D94B13-048A-4929-9AF4-5F1324E32DEE}"/>
              </a:ext>
            </a:extLst>
          </p:cNvPr>
          <p:cNvSpPr txBox="1">
            <a:spLocks noChangeArrowheads="1"/>
          </p:cNvSpPr>
          <p:nvPr/>
        </p:nvSpPr>
        <p:spPr bwMode="auto">
          <a:xfrm>
            <a:off x="2303382" y="5160026"/>
            <a:ext cx="3182229" cy="12926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a:spcBef>
                <a:spcPct val="50000"/>
              </a:spcBef>
            </a:pPr>
            <a:r>
              <a:rPr lang="en-US" altLang="en-US" sz="2600" b="1">
                <a:solidFill>
                  <a:schemeClr val="accent1">
                    <a:lumMod val="50000"/>
                  </a:schemeClr>
                </a:solidFill>
                <a:effectLst>
                  <a:outerShdw blurRad="38100" dist="38100" dir="2700000" algn="tl">
                    <a:srgbClr val="000000">
                      <a:alpha val="43137"/>
                    </a:srgbClr>
                  </a:outerShdw>
                </a:effectLst>
                <a:latin typeface="UVF TypoSlabserif" panose="02000403050000020004" pitchFamily="2" charset="0"/>
              </a:rPr>
              <a:t>Có dân địa phương và các nhà buôn Nhật Bản.</a:t>
            </a:r>
          </a:p>
        </p:txBody>
      </p:sp>
      <p:sp>
        <p:nvSpPr>
          <p:cNvPr id="37" name="Text Box 52">
            <a:extLst>
              <a:ext uri="{FF2B5EF4-FFF2-40B4-BE49-F238E27FC236}">
                <a16:creationId xmlns:a16="http://schemas.microsoft.com/office/drawing/2014/main" id="{4892DC2D-1654-48CB-9F8C-0AD13F3BC75B}"/>
              </a:ext>
            </a:extLst>
          </p:cNvPr>
          <p:cNvSpPr txBox="1">
            <a:spLocks noChangeArrowheads="1"/>
          </p:cNvSpPr>
          <p:nvPr/>
        </p:nvSpPr>
        <p:spPr bwMode="auto">
          <a:xfrm>
            <a:off x="5602464" y="5221239"/>
            <a:ext cx="3168733" cy="109260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a:spcBef>
                <a:spcPct val="50000"/>
              </a:spcBef>
            </a:pPr>
            <a:r>
              <a:rPr lang="en-US" altLang="en-US" sz="2600" b="1">
                <a:solidFill>
                  <a:schemeClr val="accent1">
                    <a:lumMod val="50000"/>
                  </a:schemeClr>
                </a:solidFill>
                <a:effectLst>
                  <a:outerShdw blurRad="38100" dist="38100" dir="2700000" algn="tl">
                    <a:srgbClr val="000000">
                      <a:alpha val="43137"/>
                    </a:srgbClr>
                  </a:outerShdw>
                </a:effectLst>
                <a:latin typeface="UVF TypoSlabserif" panose="02000403050000020004" pitchFamily="2" charset="0"/>
              </a:rPr>
              <a:t>Phố cảng đẹp và </a:t>
            </a:r>
          </a:p>
          <a:p>
            <a:pPr algn="ctr">
              <a:spcBef>
                <a:spcPct val="50000"/>
              </a:spcBef>
            </a:pPr>
            <a:r>
              <a:rPr lang="en-US" altLang="en-US" sz="2600" b="1">
                <a:solidFill>
                  <a:schemeClr val="accent1">
                    <a:lumMod val="50000"/>
                  </a:schemeClr>
                </a:solidFill>
                <a:effectLst>
                  <a:outerShdw blurRad="38100" dist="38100" dir="2700000" algn="tl">
                    <a:srgbClr val="000000">
                      <a:alpha val="43137"/>
                    </a:srgbClr>
                  </a:outerShdw>
                </a:effectLst>
                <a:latin typeface="UVF TypoSlabserif" panose="02000403050000020004" pitchFamily="2" charset="0"/>
              </a:rPr>
              <a:t>lớn nhất Đàng Trong.</a:t>
            </a:r>
          </a:p>
        </p:txBody>
      </p:sp>
      <p:sp>
        <p:nvSpPr>
          <p:cNvPr id="38" name="Text Box 53">
            <a:extLst>
              <a:ext uri="{FF2B5EF4-FFF2-40B4-BE49-F238E27FC236}">
                <a16:creationId xmlns:a16="http://schemas.microsoft.com/office/drawing/2014/main" id="{1E5944DA-0F62-4BEE-BD93-11C12F10414A}"/>
              </a:ext>
            </a:extLst>
          </p:cNvPr>
          <p:cNvSpPr txBox="1">
            <a:spLocks noChangeArrowheads="1"/>
          </p:cNvSpPr>
          <p:nvPr/>
        </p:nvSpPr>
        <p:spPr bwMode="auto">
          <a:xfrm>
            <a:off x="9048687" y="5221239"/>
            <a:ext cx="2860277" cy="12926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a:spcBef>
                <a:spcPct val="50000"/>
              </a:spcBef>
            </a:pPr>
            <a:r>
              <a:rPr lang="en-US" altLang="en-US" sz="2600" b="1">
                <a:solidFill>
                  <a:schemeClr val="accent1">
                    <a:lumMod val="50000"/>
                  </a:schemeClr>
                </a:solidFill>
                <a:effectLst>
                  <a:outerShdw blurRad="38100" dist="38100" dir="2700000" algn="tl">
                    <a:srgbClr val="000000">
                      <a:alpha val="43137"/>
                    </a:srgbClr>
                  </a:outerShdw>
                </a:effectLst>
                <a:latin typeface="UVF TypoSlabserif" panose="02000403050000020004" pitchFamily="2" charset="0"/>
              </a:rPr>
              <a:t>Thương nhân ngoại quốc thường lui tới buôn bán.</a:t>
            </a:r>
          </a:p>
        </p:txBody>
      </p:sp>
      <p:sp>
        <p:nvSpPr>
          <p:cNvPr id="39" name="Text Box 82">
            <a:extLst>
              <a:ext uri="{FF2B5EF4-FFF2-40B4-BE49-F238E27FC236}">
                <a16:creationId xmlns:a16="http://schemas.microsoft.com/office/drawing/2014/main" id="{47126C12-FAE2-407B-B491-64699DAA8B4E}"/>
              </a:ext>
            </a:extLst>
          </p:cNvPr>
          <p:cNvSpPr txBox="1">
            <a:spLocks noChangeArrowheads="1"/>
          </p:cNvSpPr>
          <p:nvPr/>
        </p:nvSpPr>
        <p:spPr bwMode="auto">
          <a:xfrm>
            <a:off x="9450125" y="3543559"/>
            <a:ext cx="2057400" cy="89255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just">
              <a:spcBef>
                <a:spcPct val="50000"/>
              </a:spcBef>
            </a:pPr>
            <a:r>
              <a:rPr lang="en-US" altLang="en-US" sz="2600" b="1">
                <a:solidFill>
                  <a:schemeClr val="accent1">
                    <a:lumMod val="50000"/>
                  </a:schemeClr>
                </a:solidFill>
                <a:effectLst>
                  <a:outerShdw blurRad="38100" dist="38100" dir="2700000" algn="tl">
                    <a:srgbClr val="000000">
                      <a:alpha val="43137"/>
                    </a:srgbClr>
                  </a:outerShdw>
                </a:effectLst>
                <a:latin typeface="UVF TypoSlabserif" panose="02000403050000020004" pitchFamily="2" charset="0"/>
              </a:rPr>
              <a:t>Là nơi buôn bán tấp nập.</a:t>
            </a:r>
          </a:p>
        </p:txBody>
      </p:sp>
    </p:spTree>
    <p:extLst>
      <p:ext uri="{BB962C8B-B14F-4D97-AF65-F5344CB8AC3E}">
        <p14:creationId xmlns:p14="http://schemas.microsoft.com/office/powerpoint/2010/main" val="213769188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prestig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nodeType="with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par>
                          <p:cTn id="8" fill="hold">
                            <p:stCondLst>
                              <p:cond delay="500"/>
                            </p:stCondLst>
                            <p:childTnLst>
                              <p:par>
                                <p:cTn id="9" presetID="14" presetClass="entr" presetSubtype="10" fill="hold" grpId="0" nodeType="afterEffect">
                                  <p:stCondLst>
                                    <p:cond delay="0"/>
                                  </p:stCondLst>
                                  <p:childTnLst>
                                    <p:set>
                                      <p:cBhvr>
                                        <p:cTn id="10" dur="1" fill="hold">
                                          <p:stCondLst>
                                            <p:cond delay="0"/>
                                          </p:stCondLst>
                                        </p:cTn>
                                        <p:tgtEl>
                                          <p:spTgt spid="18"/>
                                        </p:tgtEl>
                                        <p:attrNameLst>
                                          <p:attrName>style.visibility</p:attrName>
                                        </p:attrNameLst>
                                      </p:cBhvr>
                                      <p:to>
                                        <p:strVal val="visible"/>
                                      </p:to>
                                    </p:set>
                                    <p:animEffect transition="in" filter="randombar(horizontal)">
                                      <p:cBhvr>
                                        <p:cTn id="11" dur="500"/>
                                        <p:tgtEl>
                                          <p:spTgt spid="18"/>
                                        </p:tgtEl>
                                      </p:cBhvr>
                                    </p:animEffect>
                                  </p:childTnLst>
                                </p:cTn>
                              </p:par>
                            </p:childTnLst>
                          </p:cTn>
                        </p:par>
                        <p:par>
                          <p:cTn id="12" fill="hold">
                            <p:stCondLst>
                              <p:cond delay="1000"/>
                            </p:stCondLst>
                            <p:childTnLst>
                              <p:par>
                                <p:cTn id="13" presetID="14" presetClass="entr" presetSubtype="10" fill="hold" grpId="0" nodeType="afterEffect">
                                  <p:stCondLst>
                                    <p:cond delay="0"/>
                                  </p:stCondLst>
                                  <p:childTnLst>
                                    <p:set>
                                      <p:cBhvr>
                                        <p:cTn id="14" dur="1" fill="hold">
                                          <p:stCondLst>
                                            <p:cond delay="0"/>
                                          </p:stCondLst>
                                        </p:cTn>
                                        <p:tgtEl>
                                          <p:spTgt spid="13"/>
                                        </p:tgtEl>
                                        <p:attrNameLst>
                                          <p:attrName>style.visibility</p:attrName>
                                        </p:attrNameLst>
                                      </p:cBhvr>
                                      <p:to>
                                        <p:strVal val="visible"/>
                                      </p:to>
                                    </p:set>
                                    <p:animEffect transition="in" filter="randombar(horizontal)">
                                      <p:cBhvr>
                                        <p:cTn id="15" dur="500"/>
                                        <p:tgtEl>
                                          <p:spTgt spid="13"/>
                                        </p:tgtEl>
                                      </p:cBhvr>
                                    </p:animEffect>
                                  </p:childTnLst>
                                </p:cTn>
                              </p:par>
                            </p:childTnLst>
                          </p:cTn>
                        </p:par>
                        <p:par>
                          <p:cTn id="16" fill="hold">
                            <p:stCondLst>
                              <p:cond delay="1500"/>
                            </p:stCondLst>
                            <p:childTnLst>
                              <p:par>
                                <p:cTn id="17" presetID="14" presetClass="entr" presetSubtype="10" fill="hold" grpId="0" nodeType="afterEffect">
                                  <p:stCondLst>
                                    <p:cond delay="0"/>
                                  </p:stCondLst>
                                  <p:childTnLst>
                                    <p:set>
                                      <p:cBhvr>
                                        <p:cTn id="18" dur="1" fill="hold">
                                          <p:stCondLst>
                                            <p:cond delay="0"/>
                                          </p:stCondLst>
                                        </p:cTn>
                                        <p:tgtEl>
                                          <p:spTgt spid="14"/>
                                        </p:tgtEl>
                                        <p:attrNameLst>
                                          <p:attrName>style.visibility</p:attrName>
                                        </p:attrNameLst>
                                      </p:cBhvr>
                                      <p:to>
                                        <p:strVal val="visible"/>
                                      </p:to>
                                    </p:set>
                                    <p:animEffect transition="in" filter="randombar(horizontal)">
                                      <p:cBhvr>
                                        <p:cTn id="19" dur="500"/>
                                        <p:tgtEl>
                                          <p:spTgt spid="14"/>
                                        </p:tgtEl>
                                      </p:cBhvr>
                                    </p:animEffect>
                                  </p:childTnLst>
                                </p:cTn>
                              </p:par>
                            </p:childTnLst>
                          </p:cTn>
                        </p:par>
                        <p:par>
                          <p:cTn id="20" fill="hold">
                            <p:stCondLst>
                              <p:cond delay="2000"/>
                            </p:stCondLst>
                            <p:childTnLst>
                              <p:par>
                                <p:cTn id="21" presetID="14" presetClass="entr" presetSubtype="10" fill="hold" grpId="0" nodeType="afterEffect">
                                  <p:stCondLst>
                                    <p:cond delay="0"/>
                                  </p:stCondLst>
                                  <p:childTnLst>
                                    <p:set>
                                      <p:cBhvr>
                                        <p:cTn id="22" dur="1" fill="hold">
                                          <p:stCondLst>
                                            <p:cond delay="0"/>
                                          </p:stCondLst>
                                        </p:cTn>
                                        <p:tgtEl>
                                          <p:spTgt spid="15"/>
                                        </p:tgtEl>
                                        <p:attrNameLst>
                                          <p:attrName>style.visibility</p:attrName>
                                        </p:attrNameLst>
                                      </p:cBhvr>
                                      <p:to>
                                        <p:strVal val="visible"/>
                                      </p:to>
                                    </p:set>
                                    <p:animEffect transition="in" filter="randombar(horizontal)">
                                      <p:cBhvr>
                                        <p:cTn id="23" dur="500"/>
                                        <p:tgtEl>
                                          <p:spTgt spid="15"/>
                                        </p:tgtEl>
                                      </p:cBhvr>
                                    </p:animEffect>
                                  </p:childTnLst>
                                </p:cTn>
                              </p:par>
                            </p:childTnLst>
                          </p:cTn>
                        </p:par>
                        <p:par>
                          <p:cTn id="24" fill="hold">
                            <p:stCondLst>
                              <p:cond delay="2500"/>
                            </p:stCondLst>
                            <p:childTnLst>
                              <p:par>
                                <p:cTn id="25" presetID="2" presetClass="entr" presetSubtype="8" fill="hold" grpId="0" nodeType="afterEffect">
                                  <p:stCondLst>
                                    <p:cond delay="0"/>
                                  </p:stCondLst>
                                  <p:childTnLst>
                                    <p:set>
                                      <p:cBhvr>
                                        <p:cTn id="26" dur="1" fill="hold">
                                          <p:stCondLst>
                                            <p:cond delay="0"/>
                                          </p:stCondLst>
                                        </p:cTn>
                                        <p:tgtEl>
                                          <p:spTgt spid="19"/>
                                        </p:tgtEl>
                                        <p:attrNameLst>
                                          <p:attrName>style.visibility</p:attrName>
                                        </p:attrNameLst>
                                      </p:cBhvr>
                                      <p:to>
                                        <p:strVal val="visible"/>
                                      </p:to>
                                    </p:set>
                                    <p:anim calcmode="lin" valueType="num">
                                      <p:cBhvr additive="base">
                                        <p:cTn id="27" dur="500" fill="hold"/>
                                        <p:tgtEl>
                                          <p:spTgt spid="19"/>
                                        </p:tgtEl>
                                        <p:attrNameLst>
                                          <p:attrName>ppt_x</p:attrName>
                                        </p:attrNameLst>
                                      </p:cBhvr>
                                      <p:tavLst>
                                        <p:tav tm="0">
                                          <p:val>
                                            <p:strVal val="0-#ppt_w/2"/>
                                          </p:val>
                                        </p:tav>
                                        <p:tav tm="100000">
                                          <p:val>
                                            <p:strVal val="#ppt_x"/>
                                          </p:val>
                                        </p:tav>
                                      </p:tavLst>
                                    </p:anim>
                                    <p:anim calcmode="lin" valueType="num">
                                      <p:cBhvr additive="base">
                                        <p:cTn id="28" dur="500" fill="hold"/>
                                        <p:tgtEl>
                                          <p:spTgt spid="19"/>
                                        </p:tgtEl>
                                        <p:attrNameLst>
                                          <p:attrName>ppt_y</p:attrName>
                                        </p:attrNameLst>
                                      </p:cBhvr>
                                      <p:tavLst>
                                        <p:tav tm="0">
                                          <p:val>
                                            <p:strVal val="#ppt_y"/>
                                          </p:val>
                                        </p:tav>
                                        <p:tav tm="100000">
                                          <p:val>
                                            <p:strVal val="#ppt_y"/>
                                          </p:val>
                                        </p:tav>
                                      </p:tavLst>
                                    </p:anim>
                                  </p:childTnLst>
                                </p:cTn>
                              </p:par>
                            </p:childTnLst>
                          </p:cTn>
                        </p:par>
                        <p:par>
                          <p:cTn id="29" fill="hold">
                            <p:stCondLst>
                              <p:cond delay="3000"/>
                            </p:stCondLst>
                            <p:childTnLst>
                              <p:par>
                                <p:cTn id="30" presetID="2" presetClass="entr" presetSubtype="8" fill="hold" grpId="0" nodeType="afterEffect">
                                  <p:stCondLst>
                                    <p:cond delay="0"/>
                                  </p:stCondLst>
                                  <p:childTnLst>
                                    <p:set>
                                      <p:cBhvr>
                                        <p:cTn id="31" dur="1" fill="hold">
                                          <p:stCondLst>
                                            <p:cond delay="0"/>
                                          </p:stCondLst>
                                        </p:cTn>
                                        <p:tgtEl>
                                          <p:spTgt spid="20"/>
                                        </p:tgtEl>
                                        <p:attrNameLst>
                                          <p:attrName>style.visibility</p:attrName>
                                        </p:attrNameLst>
                                      </p:cBhvr>
                                      <p:to>
                                        <p:strVal val="visible"/>
                                      </p:to>
                                    </p:set>
                                    <p:anim calcmode="lin" valueType="num">
                                      <p:cBhvr additive="base">
                                        <p:cTn id="32" dur="500" fill="hold"/>
                                        <p:tgtEl>
                                          <p:spTgt spid="20"/>
                                        </p:tgtEl>
                                        <p:attrNameLst>
                                          <p:attrName>ppt_x</p:attrName>
                                        </p:attrNameLst>
                                      </p:cBhvr>
                                      <p:tavLst>
                                        <p:tav tm="0">
                                          <p:val>
                                            <p:strVal val="0-#ppt_w/2"/>
                                          </p:val>
                                        </p:tav>
                                        <p:tav tm="100000">
                                          <p:val>
                                            <p:strVal val="#ppt_x"/>
                                          </p:val>
                                        </p:tav>
                                      </p:tavLst>
                                    </p:anim>
                                    <p:anim calcmode="lin" valueType="num">
                                      <p:cBhvr additive="base">
                                        <p:cTn id="33" dur="500" fill="hold"/>
                                        <p:tgtEl>
                                          <p:spTgt spid="20"/>
                                        </p:tgtEl>
                                        <p:attrNameLst>
                                          <p:attrName>ppt_y</p:attrName>
                                        </p:attrNameLst>
                                      </p:cBhvr>
                                      <p:tavLst>
                                        <p:tav tm="0">
                                          <p:val>
                                            <p:strVal val="#ppt_y"/>
                                          </p:val>
                                        </p:tav>
                                        <p:tav tm="100000">
                                          <p:val>
                                            <p:strVal val="#ppt_y"/>
                                          </p:val>
                                        </p:tav>
                                      </p:tavLst>
                                    </p:anim>
                                  </p:childTnLst>
                                </p:cTn>
                              </p:par>
                            </p:childTnLst>
                          </p:cTn>
                        </p:par>
                        <p:par>
                          <p:cTn id="34" fill="hold">
                            <p:stCondLst>
                              <p:cond delay="3500"/>
                            </p:stCondLst>
                            <p:childTnLst>
                              <p:par>
                                <p:cTn id="35" presetID="2" presetClass="entr" presetSubtype="8" fill="hold" grpId="0" nodeType="afterEffect">
                                  <p:stCondLst>
                                    <p:cond delay="0"/>
                                  </p:stCondLst>
                                  <p:childTnLst>
                                    <p:set>
                                      <p:cBhvr>
                                        <p:cTn id="36" dur="1" fill="hold">
                                          <p:stCondLst>
                                            <p:cond delay="0"/>
                                          </p:stCondLst>
                                        </p:cTn>
                                        <p:tgtEl>
                                          <p:spTgt spid="21"/>
                                        </p:tgtEl>
                                        <p:attrNameLst>
                                          <p:attrName>style.visibility</p:attrName>
                                        </p:attrNameLst>
                                      </p:cBhvr>
                                      <p:to>
                                        <p:strVal val="visible"/>
                                      </p:to>
                                    </p:set>
                                    <p:anim calcmode="lin" valueType="num">
                                      <p:cBhvr additive="base">
                                        <p:cTn id="37" dur="500" fill="hold"/>
                                        <p:tgtEl>
                                          <p:spTgt spid="21"/>
                                        </p:tgtEl>
                                        <p:attrNameLst>
                                          <p:attrName>ppt_x</p:attrName>
                                        </p:attrNameLst>
                                      </p:cBhvr>
                                      <p:tavLst>
                                        <p:tav tm="0">
                                          <p:val>
                                            <p:strVal val="0-#ppt_w/2"/>
                                          </p:val>
                                        </p:tav>
                                        <p:tav tm="100000">
                                          <p:val>
                                            <p:strVal val="#ppt_x"/>
                                          </p:val>
                                        </p:tav>
                                      </p:tavLst>
                                    </p:anim>
                                    <p:anim calcmode="lin" valueType="num">
                                      <p:cBhvr additive="base">
                                        <p:cTn id="38" dur="500" fill="hold"/>
                                        <p:tgtEl>
                                          <p:spTgt spid="21"/>
                                        </p:tgtEl>
                                        <p:attrNameLst>
                                          <p:attrName>ppt_y</p:attrName>
                                        </p:attrNameLst>
                                      </p:cBhvr>
                                      <p:tavLst>
                                        <p:tav tm="0">
                                          <p:val>
                                            <p:strVal val="#ppt_y"/>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2" fill="hold" grpId="0" nodeType="clickEffect">
                                  <p:stCondLst>
                                    <p:cond delay="0"/>
                                  </p:stCondLst>
                                  <p:childTnLst>
                                    <p:set>
                                      <p:cBhvr>
                                        <p:cTn id="42" dur="1" fill="hold">
                                          <p:stCondLst>
                                            <p:cond delay="0"/>
                                          </p:stCondLst>
                                        </p:cTn>
                                        <p:tgtEl>
                                          <p:spTgt spid="31"/>
                                        </p:tgtEl>
                                        <p:attrNameLst>
                                          <p:attrName>style.visibility</p:attrName>
                                        </p:attrNameLst>
                                      </p:cBhvr>
                                      <p:to>
                                        <p:strVal val="visible"/>
                                      </p:to>
                                    </p:set>
                                    <p:anim calcmode="lin" valueType="num">
                                      <p:cBhvr additive="base">
                                        <p:cTn id="43" dur="500" fill="hold"/>
                                        <p:tgtEl>
                                          <p:spTgt spid="31"/>
                                        </p:tgtEl>
                                        <p:attrNameLst>
                                          <p:attrName>ppt_x</p:attrName>
                                        </p:attrNameLst>
                                      </p:cBhvr>
                                      <p:tavLst>
                                        <p:tav tm="0">
                                          <p:val>
                                            <p:strVal val="1+#ppt_w/2"/>
                                          </p:val>
                                        </p:tav>
                                        <p:tav tm="100000">
                                          <p:val>
                                            <p:strVal val="#ppt_x"/>
                                          </p:val>
                                        </p:tav>
                                      </p:tavLst>
                                    </p:anim>
                                    <p:anim calcmode="lin" valueType="num">
                                      <p:cBhvr additive="base">
                                        <p:cTn id="44" dur="500" fill="hold"/>
                                        <p:tgtEl>
                                          <p:spTgt spid="31"/>
                                        </p:tgtEl>
                                        <p:attrNameLst>
                                          <p:attrName>ppt_y</p:attrName>
                                        </p:attrNameLst>
                                      </p:cBhvr>
                                      <p:tavLst>
                                        <p:tav tm="0">
                                          <p:val>
                                            <p:strVal val="#ppt_y"/>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2" fill="hold" grpId="0" nodeType="clickEffect">
                                  <p:stCondLst>
                                    <p:cond delay="0"/>
                                  </p:stCondLst>
                                  <p:childTnLst>
                                    <p:set>
                                      <p:cBhvr>
                                        <p:cTn id="48" dur="1" fill="hold">
                                          <p:stCondLst>
                                            <p:cond delay="0"/>
                                          </p:stCondLst>
                                        </p:cTn>
                                        <p:tgtEl>
                                          <p:spTgt spid="34"/>
                                        </p:tgtEl>
                                        <p:attrNameLst>
                                          <p:attrName>style.visibility</p:attrName>
                                        </p:attrNameLst>
                                      </p:cBhvr>
                                      <p:to>
                                        <p:strVal val="visible"/>
                                      </p:to>
                                    </p:set>
                                    <p:anim calcmode="lin" valueType="num">
                                      <p:cBhvr additive="base">
                                        <p:cTn id="49" dur="500" fill="hold"/>
                                        <p:tgtEl>
                                          <p:spTgt spid="34"/>
                                        </p:tgtEl>
                                        <p:attrNameLst>
                                          <p:attrName>ppt_x</p:attrName>
                                        </p:attrNameLst>
                                      </p:cBhvr>
                                      <p:tavLst>
                                        <p:tav tm="0">
                                          <p:val>
                                            <p:strVal val="1+#ppt_w/2"/>
                                          </p:val>
                                        </p:tav>
                                        <p:tav tm="100000">
                                          <p:val>
                                            <p:strVal val="#ppt_x"/>
                                          </p:val>
                                        </p:tav>
                                      </p:tavLst>
                                    </p:anim>
                                    <p:anim calcmode="lin" valueType="num">
                                      <p:cBhvr additive="base">
                                        <p:cTn id="50" dur="500" fill="hold"/>
                                        <p:tgtEl>
                                          <p:spTgt spid="34"/>
                                        </p:tgtEl>
                                        <p:attrNameLst>
                                          <p:attrName>ppt_y</p:attrName>
                                        </p:attrNameLst>
                                      </p:cBhvr>
                                      <p:tavLst>
                                        <p:tav tm="0">
                                          <p:val>
                                            <p:strVal val="#ppt_y"/>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2" fill="hold" grpId="0" nodeType="clickEffect">
                                  <p:stCondLst>
                                    <p:cond delay="0"/>
                                  </p:stCondLst>
                                  <p:childTnLst>
                                    <p:set>
                                      <p:cBhvr>
                                        <p:cTn id="54" dur="1" fill="hold">
                                          <p:stCondLst>
                                            <p:cond delay="0"/>
                                          </p:stCondLst>
                                        </p:cTn>
                                        <p:tgtEl>
                                          <p:spTgt spid="36"/>
                                        </p:tgtEl>
                                        <p:attrNameLst>
                                          <p:attrName>style.visibility</p:attrName>
                                        </p:attrNameLst>
                                      </p:cBhvr>
                                      <p:to>
                                        <p:strVal val="visible"/>
                                      </p:to>
                                    </p:set>
                                    <p:anim calcmode="lin" valueType="num">
                                      <p:cBhvr additive="base">
                                        <p:cTn id="55" dur="500" fill="hold"/>
                                        <p:tgtEl>
                                          <p:spTgt spid="36"/>
                                        </p:tgtEl>
                                        <p:attrNameLst>
                                          <p:attrName>ppt_x</p:attrName>
                                        </p:attrNameLst>
                                      </p:cBhvr>
                                      <p:tavLst>
                                        <p:tav tm="0">
                                          <p:val>
                                            <p:strVal val="1+#ppt_w/2"/>
                                          </p:val>
                                        </p:tav>
                                        <p:tav tm="100000">
                                          <p:val>
                                            <p:strVal val="#ppt_x"/>
                                          </p:val>
                                        </p:tav>
                                      </p:tavLst>
                                    </p:anim>
                                    <p:anim calcmode="lin" valueType="num">
                                      <p:cBhvr additive="base">
                                        <p:cTn id="56" dur="500" fill="hold"/>
                                        <p:tgtEl>
                                          <p:spTgt spid="36"/>
                                        </p:tgtEl>
                                        <p:attrNameLst>
                                          <p:attrName>ppt_y</p:attrName>
                                        </p:attrNameLst>
                                      </p:cBhvr>
                                      <p:tavLst>
                                        <p:tav tm="0">
                                          <p:val>
                                            <p:strVal val="#ppt_y"/>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1" fill="hold" grpId="0" nodeType="clickEffect">
                                  <p:stCondLst>
                                    <p:cond delay="0"/>
                                  </p:stCondLst>
                                  <p:childTnLst>
                                    <p:set>
                                      <p:cBhvr>
                                        <p:cTn id="60" dur="1" fill="hold">
                                          <p:stCondLst>
                                            <p:cond delay="0"/>
                                          </p:stCondLst>
                                        </p:cTn>
                                        <p:tgtEl>
                                          <p:spTgt spid="32"/>
                                        </p:tgtEl>
                                        <p:attrNameLst>
                                          <p:attrName>style.visibility</p:attrName>
                                        </p:attrNameLst>
                                      </p:cBhvr>
                                      <p:to>
                                        <p:strVal val="visible"/>
                                      </p:to>
                                    </p:set>
                                    <p:anim calcmode="lin" valueType="num">
                                      <p:cBhvr additive="base">
                                        <p:cTn id="61" dur="500" fill="hold"/>
                                        <p:tgtEl>
                                          <p:spTgt spid="32"/>
                                        </p:tgtEl>
                                        <p:attrNameLst>
                                          <p:attrName>ppt_x</p:attrName>
                                        </p:attrNameLst>
                                      </p:cBhvr>
                                      <p:tavLst>
                                        <p:tav tm="0">
                                          <p:val>
                                            <p:strVal val="#ppt_x"/>
                                          </p:val>
                                        </p:tav>
                                        <p:tav tm="100000">
                                          <p:val>
                                            <p:strVal val="#ppt_x"/>
                                          </p:val>
                                        </p:tav>
                                      </p:tavLst>
                                    </p:anim>
                                    <p:anim calcmode="lin" valueType="num">
                                      <p:cBhvr additive="base">
                                        <p:cTn id="62" dur="500" fill="hold"/>
                                        <p:tgtEl>
                                          <p:spTgt spid="32"/>
                                        </p:tgtEl>
                                        <p:attrNameLst>
                                          <p:attrName>ppt_y</p:attrName>
                                        </p:attrNameLst>
                                      </p:cBhvr>
                                      <p:tavLst>
                                        <p:tav tm="0">
                                          <p:val>
                                            <p:strVal val="0-#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1" fill="hold" grpId="0" nodeType="clickEffect">
                                  <p:stCondLst>
                                    <p:cond delay="0"/>
                                  </p:stCondLst>
                                  <p:childTnLst>
                                    <p:set>
                                      <p:cBhvr>
                                        <p:cTn id="66" dur="1" fill="hold">
                                          <p:stCondLst>
                                            <p:cond delay="0"/>
                                          </p:stCondLst>
                                        </p:cTn>
                                        <p:tgtEl>
                                          <p:spTgt spid="35"/>
                                        </p:tgtEl>
                                        <p:attrNameLst>
                                          <p:attrName>style.visibility</p:attrName>
                                        </p:attrNameLst>
                                      </p:cBhvr>
                                      <p:to>
                                        <p:strVal val="visible"/>
                                      </p:to>
                                    </p:set>
                                    <p:anim calcmode="lin" valueType="num">
                                      <p:cBhvr additive="base">
                                        <p:cTn id="67" dur="500" fill="hold"/>
                                        <p:tgtEl>
                                          <p:spTgt spid="35"/>
                                        </p:tgtEl>
                                        <p:attrNameLst>
                                          <p:attrName>ppt_x</p:attrName>
                                        </p:attrNameLst>
                                      </p:cBhvr>
                                      <p:tavLst>
                                        <p:tav tm="0">
                                          <p:val>
                                            <p:strVal val="#ppt_x"/>
                                          </p:val>
                                        </p:tav>
                                        <p:tav tm="100000">
                                          <p:val>
                                            <p:strVal val="#ppt_x"/>
                                          </p:val>
                                        </p:tav>
                                      </p:tavLst>
                                    </p:anim>
                                    <p:anim calcmode="lin" valueType="num">
                                      <p:cBhvr additive="base">
                                        <p:cTn id="68" dur="500" fill="hold"/>
                                        <p:tgtEl>
                                          <p:spTgt spid="35"/>
                                        </p:tgtEl>
                                        <p:attrNameLst>
                                          <p:attrName>ppt_y</p:attrName>
                                        </p:attrNameLst>
                                      </p:cBhvr>
                                      <p:tavLst>
                                        <p:tav tm="0">
                                          <p:val>
                                            <p:strVal val="0-#ppt_h/2"/>
                                          </p:val>
                                        </p:tav>
                                        <p:tav tm="100000">
                                          <p:val>
                                            <p:strVal val="#ppt_y"/>
                                          </p:val>
                                        </p:tav>
                                      </p:tavLst>
                                    </p:anim>
                                  </p:childTnLst>
                                </p:cTn>
                              </p:par>
                            </p:childTnLst>
                          </p:cTn>
                        </p:par>
                      </p:childTnLst>
                    </p:cTn>
                  </p:par>
                  <p:par>
                    <p:cTn id="69" fill="hold">
                      <p:stCondLst>
                        <p:cond delay="indefinite"/>
                      </p:stCondLst>
                      <p:childTnLst>
                        <p:par>
                          <p:cTn id="70" fill="hold">
                            <p:stCondLst>
                              <p:cond delay="0"/>
                            </p:stCondLst>
                            <p:childTnLst>
                              <p:par>
                                <p:cTn id="71" presetID="2" presetClass="entr" presetSubtype="1" fill="hold" grpId="0" nodeType="clickEffect">
                                  <p:stCondLst>
                                    <p:cond delay="0"/>
                                  </p:stCondLst>
                                  <p:childTnLst>
                                    <p:set>
                                      <p:cBhvr>
                                        <p:cTn id="72" dur="1" fill="hold">
                                          <p:stCondLst>
                                            <p:cond delay="0"/>
                                          </p:stCondLst>
                                        </p:cTn>
                                        <p:tgtEl>
                                          <p:spTgt spid="37"/>
                                        </p:tgtEl>
                                        <p:attrNameLst>
                                          <p:attrName>style.visibility</p:attrName>
                                        </p:attrNameLst>
                                      </p:cBhvr>
                                      <p:to>
                                        <p:strVal val="visible"/>
                                      </p:to>
                                    </p:set>
                                    <p:anim calcmode="lin" valueType="num">
                                      <p:cBhvr additive="base">
                                        <p:cTn id="73" dur="500" fill="hold"/>
                                        <p:tgtEl>
                                          <p:spTgt spid="37"/>
                                        </p:tgtEl>
                                        <p:attrNameLst>
                                          <p:attrName>ppt_x</p:attrName>
                                        </p:attrNameLst>
                                      </p:cBhvr>
                                      <p:tavLst>
                                        <p:tav tm="0">
                                          <p:val>
                                            <p:strVal val="#ppt_x"/>
                                          </p:val>
                                        </p:tav>
                                        <p:tav tm="100000">
                                          <p:val>
                                            <p:strVal val="#ppt_x"/>
                                          </p:val>
                                        </p:tav>
                                      </p:tavLst>
                                    </p:anim>
                                    <p:anim calcmode="lin" valueType="num">
                                      <p:cBhvr additive="base">
                                        <p:cTn id="74" dur="500" fill="hold"/>
                                        <p:tgtEl>
                                          <p:spTgt spid="37"/>
                                        </p:tgtEl>
                                        <p:attrNameLst>
                                          <p:attrName>ppt_y</p:attrName>
                                        </p:attrNameLst>
                                      </p:cBhvr>
                                      <p:tavLst>
                                        <p:tav tm="0">
                                          <p:val>
                                            <p:strVal val="0-#ppt_h/2"/>
                                          </p:val>
                                        </p:tav>
                                        <p:tav tm="100000">
                                          <p:val>
                                            <p:strVal val="#ppt_y"/>
                                          </p:val>
                                        </p:tav>
                                      </p:tavLst>
                                    </p:anim>
                                  </p:childTnLst>
                                </p:cTn>
                              </p:par>
                            </p:childTnLst>
                          </p:cTn>
                        </p:par>
                      </p:childTnLst>
                    </p:cTn>
                  </p:par>
                  <p:par>
                    <p:cTn id="75" fill="hold">
                      <p:stCondLst>
                        <p:cond delay="indefinite"/>
                      </p:stCondLst>
                      <p:childTnLst>
                        <p:par>
                          <p:cTn id="76" fill="hold">
                            <p:stCondLst>
                              <p:cond delay="0"/>
                            </p:stCondLst>
                            <p:childTnLst>
                              <p:par>
                                <p:cTn id="77" presetID="2" presetClass="entr" presetSubtype="4" fill="hold" grpId="0" nodeType="clickEffect">
                                  <p:stCondLst>
                                    <p:cond delay="0"/>
                                  </p:stCondLst>
                                  <p:childTnLst>
                                    <p:set>
                                      <p:cBhvr>
                                        <p:cTn id="78" dur="1" fill="hold">
                                          <p:stCondLst>
                                            <p:cond delay="0"/>
                                          </p:stCondLst>
                                        </p:cTn>
                                        <p:tgtEl>
                                          <p:spTgt spid="33"/>
                                        </p:tgtEl>
                                        <p:attrNameLst>
                                          <p:attrName>style.visibility</p:attrName>
                                        </p:attrNameLst>
                                      </p:cBhvr>
                                      <p:to>
                                        <p:strVal val="visible"/>
                                      </p:to>
                                    </p:set>
                                    <p:anim calcmode="lin" valueType="num">
                                      <p:cBhvr additive="base">
                                        <p:cTn id="79" dur="500" fill="hold"/>
                                        <p:tgtEl>
                                          <p:spTgt spid="33"/>
                                        </p:tgtEl>
                                        <p:attrNameLst>
                                          <p:attrName>ppt_x</p:attrName>
                                        </p:attrNameLst>
                                      </p:cBhvr>
                                      <p:tavLst>
                                        <p:tav tm="0">
                                          <p:val>
                                            <p:strVal val="#ppt_x"/>
                                          </p:val>
                                        </p:tav>
                                        <p:tav tm="100000">
                                          <p:val>
                                            <p:strVal val="#ppt_x"/>
                                          </p:val>
                                        </p:tav>
                                      </p:tavLst>
                                    </p:anim>
                                    <p:anim calcmode="lin" valueType="num">
                                      <p:cBhvr additive="base">
                                        <p:cTn id="80" dur="500" fill="hold"/>
                                        <p:tgtEl>
                                          <p:spTgt spid="33"/>
                                        </p:tgtEl>
                                        <p:attrNameLst>
                                          <p:attrName>ppt_y</p:attrName>
                                        </p:attrNameLst>
                                      </p:cBhvr>
                                      <p:tavLst>
                                        <p:tav tm="0">
                                          <p:val>
                                            <p:strVal val="1+#ppt_h/2"/>
                                          </p:val>
                                        </p:tav>
                                        <p:tav tm="100000">
                                          <p:val>
                                            <p:strVal val="#ppt_y"/>
                                          </p:val>
                                        </p:tav>
                                      </p:tavLst>
                                    </p:anim>
                                  </p:childTnLst>
                                </p:cTn>
                              </p:par>
                            </p:childTnLst>
                          </p:cTn>
                        </p:par>
                      </p:childTnLst>
                    </p:cTn>
                  </p:par>
                  <p:par>
                    <p:cTn id="81" fill="hold">
                      <p:stCondLst>
                        <p:cond delay="indefinite"/>
                      </p:stCondLst>
                      <p:childTnLst>
                        <p:par>
                          <p:cTn id="82" fill="hold">
                            <p:stCondLst>
                              <p:cond delay="0"/>
                            </p:stCondLst>
                            <p:childTnLst>
                              <p:par>
                                <p:cTn id="83" presetID="2" presetClass="entr" presetSubtype="4" fill="hold" grpId="0" nodeType="clickEffect">
                                  <p:stCondLst>
                                    <p:cond delay="0"/>
                                  </p:stCondLst>
                                  <p:childTnLst>
                                    <p:set>
                                      <p:cBhvr>
                                        <p:cTn id="84" dur="1" fill="hold">
                                          <p:stCondLst>
                                            <p:cond delay="0"/>
                                          </p:stCondLst>
                                        </p:cTn>
                                        <p:tgtEl>
                                          <p:spTgt spid="39"/>
                                        </p:tgtEl>
                                        <p:attrNameLst>
                                          <p:attrName>style.visibility</p:attrName>
                                        </p:attrNameLst>
                                      </p:cBhvr>
                                      <p:to>
                                        <p:strVal val="visible"/>
                                      </p:to>
                                    </p:set>
                                    <p:anim calcmode="lin" valueType="num">
                                      <p:cBhvr additive="base">
                                        <p:cTn id="85" dur="500" fill="hold"/>
                                        <p:tgtEl>
                                          <p:spTgt spid="39"/>
                                        </p:tgtEl>
                                        <p:attrNameLst>
                                          <p:attrName>ppt_x</p:attrName>
                                        </p:attrNameLst>
                                      </p:cBhvr>
                                      <p:tavLst>
                                        <p:tav tm="0">
                                          <p:val>
                                            <p:strVal val="#ppt_x"/>
                                          </p:val>
                                        </p:tav>
                                        <p:tav tm="100000">
                                          <p:val>
                                            <p:strVal val="#ppt_x"/>
                                          </p:val>
                                        </p:tav>
                                      </p:tavLst>
                                    </p:anim>
                                    <p:anim calcmode="lin" valueType="num">
                                      <p:cBhvr additive="base">
                                        <p:cTn id="86" dur="500" fill="hold"/>
                                        <p:tgtEl>
                                          <p:spTgt spid="39"/>
                                        </p:tgtEl>
                                        <p:attrNameLst>
                                          <p:attrName>ppt_y</p:attrName>
                                        </p:attrNameLst>
                                      </p:cBhvr>
                                      <p:tavLst>
                                        <p:tav tm="0">
                                          <p:val>
                                            <p:strVal val="1+#ppt_h/2"/>
                                          </p:val>
                                        </p:tav>
                                        <p:tav tm="100000">
                                          <p:val>
                                            <p:strVal val="#ppt_y"/>
                                          </p:val>
                                        </p:tav>
                                      </p:tavLst>
                                    </p:anim>
                                  </p:childTnLst>
                                </p:cTn>
                              </p:par>
                            </p:childTnLst>
                          </p:cTn>
                        </p:par>
                      </p:childTnLst>
                    </p:cTn>
                  </p:par>
                  <p:par>
                    <p:cTn id="87" fill="hold">
                      <p:stCondLst>
                        <p:cond delay="indefinite"/>
                      </p:stCondLst>
                      <p:childTnLst>
                        <p:par>
                          <p:cTn id="88" fill="hold">
                            <p:stCondLst>
                              <p:cond delay="0"/>
                            </p:stCondLst>
                            <p:childTnLst>
                              <p:par>
                                <p:cTn id="89" presetID="2" presetClass="entr" presetSubtype="4" fill="hold" grpId="0" nodeType="clickEffect">
                                  <p:stCondLst>
                                    <p:cond delay="0"/>
                                  </p:stCondLst>
                                  <p:childTnLst>
                                    <p:set>
                                      <p:cBhvr>
                                        <p:cTn id="90" dur="1" fill="hold">
                                          <p:stCondLst>
                                            <p:cond delay="0"/>
                                          </p:stCondLst>
                                        </p:cTn>
                                        <p:tgtEl>
                                          <p:spTgt spid="38"/>
                                        </p:tgtEl>
                                        <p:attrNameLst>
                                          <p:attrName>style.visibility</p:attrName>
                                        </p:attrNameLst>
                                      </p:cBhvr>
                                      <p:to>
                                        <p:strVal val="visible"/>
                                      </p:to>
                                    </p:set>
                                    <p:anim calcmode="lin" valueType="num">
                                      <p:cBhvr additive="base">
                                        <p:cTn id="91" dur="500" fill="hold"/>
                                        <p:tgtEl>
                                          <p:spTgt spid="38"/>
                                        </p:tgtEl>
                                        <p:attrNameLst>
                                          <p:attrName>ppt_x</p:attrName>
                                        </p:attrNameLst>
                                      </p:cBhvr>
                                      <p:tavLst>
                                        <p:tav tm="0">
                                          <p:val>
                                            <p:strVal val="#ppt_x"/>
                                          </p:val>
                                        </p:tav>
                                        <p:tav tm="100000">
                                          <p:val>
                                            <p:strVal val="#ppt_x"/>
                                          </p:val>
                                        </p:tav>
                                      </p:tavLst>
                                    </p:anim>
                                    <p:anim calcmode="lin" valueType="num">
                                      <p:cBhvr additive="base">
                                        <p:cTn id="92" dur="500" fill="hold"/>
                                        <p:tgtEl>
                                          <p:spTgt spid="3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P spid="14" grpId="0"/>
      <p:bldP spid="15" grpId="0"/>
      <p:bldP spid="18" grpId="0"/>
      <p:bldP spid="19" grpId="0"/>
      <p:bldP spid="20" grpId="0"/>
      <p:bldP spid="21" grpId="0"/>
      <p:bldP spid="31" grpId="0"/>
      <p:bldP spid="32" grpId="0"/>
      <p:bldP spid="33" grpId="0"/>
      <p:bldP spid="34" grpId="0"/>
      <p:bldP spid="35" grpId="0"/>
      <p:bldP spid="36" grpId="0"/>
      <p:bldP spid="37" grpId="0"/>
      <p:bldP spid="38" grpId="0"/>
      <p:bldP spid="39" grpId="0"/>
    </p:bldLst>
  </p:timing>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3080" name="Rectangle 138">
            <a:extLst>
              <a:ext uri="{FF2B5EF4-FFF2-40B4-BE49-F238E27FC236}">
                <a16:creationId xmlns:a16="http://schemas.microsoft.com/office/drawing/2014/main" id="{E9DCA5EA-C9F1-43F7-8CD9-E7D77919EBE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00099" y="806357"/>
            <a:ext cx="6734553" cy="4928616"/>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AutoShape 2" descr="Theo dấu thương cảng cổ: Phố Hiến, thương cảng trù phú bậc nhất thế kỷ XVII">
            <a:extLst>
              <a:ext uri="{FF2B5EF4-FFF2-40B4-BE49-F238E27FC236}">
                <a16:creationId xmlns:a16="http://schemas.microsoft.com/office/drawing/2014/main" id="{D7A4B353-802F-4C17-B771-6B5A1007EC51}"/>
              </a:ext>
            </a:extLst>
          </p:cNvPr>
          <p:cNvSpPr>
            <a:spLocks noChangeAspect="1" noChangeArrowheads="1"/>
          </p:cNvSpPr>
          <p:nvPr/>
        </p:nvSpPr>
        <p:spPr bwMode="auto">
          <a:xfrm>
            <a:off x="5943600" y="32766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pic>
        <p:nvPicPr>
          <p:cNvPr id="3076" name="Picture 4" descr="Bài 23 phần 2: Kinh tế, văn hóa thế kỉ XVI - XVIII | Xemloigiai.net hướng  dẫn giải chi tiết, giải bài tập SGK, đề thi, đề kiểm tra và nhiều thủ">
            <a:extLst>
              <a:ext uri="{FF2B5EF4-FFF2-40B4-BE49-F238E27FC236}">
                <a16:creationId xmlns:a16="http://schemas.microsoft.com/office/drawing/2014/main" id="{FE990CBB-E7FD-462B-9E1E-552747D04B74}"/>
              </a:ext>
            </a:extLst>
          </p:cNvPr>
          <p:cNvPicPr>
            <a:picLocks noChangeAspect="1" noChangeArrowheads="1"/>
          </p:cNvPicPr>
          <p:nvPr/>
        </p:nvPicPr>
        <p:blipFill rotWithShape="1">
          <a:blip r:embed="rId2">
            <a:duotone>
              <a:schemeClr val="accent3">
                <a:shade val="45000"/>
                <a:satMod val="135000"/>
              </a:schemeClr>
              <a:prstClr val="white"/>
            </a:duotone>
            <a:extLst>
              <a:ext uri="{28A0092B-C50C-407E-A947-70E740481C1C}">
                <a14:useLocalDpi xmlns:a14="http://schemas.microsoft.com/office/drawing/2010/main" val="0"/>
              </a:ext>
            </a:extLst>
          </a:blip>
          <a:srcRect l="-6" t="319" r="7" b="10481"/>
          <a:stretch/>
        </p:blipFill>
        <p:spPr bwMode="auto">
          <a:xfrm>
            <a:off x="0" y="0"/>
            <a:ext cx="12192000" cy="7664337"/>
          </a:xfrm>
          <a:prstGeom prst="rect">
            <a:avLst/>
          </a:prstGeom>
          <a:extLst>
            <a:ext uri="{909E8E84-426E-40DD-AFC4-6F175D3DCCD1}">
              <a14:hiddenFill xmlns:a14="http://schemas.microsoft.com/office/drawing/2010/main">
                <a:solidFill>
                  <a:srgbClr val="FFFFFF"/>
                </a:solidFill>
              </a14:hiddenFill>
            </a:ext>
          </a:extLst>
        </p:spPr>
      </p:pic>
      <p:pic>
        <p:nvPicPr>
          <p:cNvPr id="3078" name="Picture 6">
            <a:extLst>
              <a:ext uri="{FF2B5EF4-FFF2-40B4-BE49-F238E27FC236}">
                <a16:creationId xmlns:a16="http://schemas.microsoft.com/office/drawing/2014/main" id="{38493698-FA38-459F-98C8-E1C9F61F4BF8}"/>
              </a:ext>
            </a:extLst>
          </p:cNvPr>
          <p:cNvPicPr>
            <a:picLocks noChangeAspect="1" noChangeArrowheads="1"/>
          </p:cNvPicPr>
          <p:nvPr/>
        </p:nvPicPr>
        <p:blipFill rotWithShape="1">
          <a:blip r:embed="rId2">
            <a:extLst>
              <a:ext uri="{BEBA8EAE-BF5A-486C-A8C5-ECC9F3942E4B}">
                <a14:imgProps xmlns:a14="http://schemas.microsoft.com/office/drawing/2010/main">
                  <a14:imgLayer r:embed="rId3">
                    <a14:imgEffect>
                      <a14:saturation sat="200000"/>
                    </a14:imgEffect>
                  </a14:imgLayer>
                </a14:imgProps>
              </a:ext>
              <a:ext uri="{28A0092B-C50C-407E-A947-70E740481C1C}">
                <a14:useLocalDpi xmlns:a14="http://schemas.microsoft.com/office/drawing/2010/main" val="0"/>
              </a:ext>
            </a:extLst>
          </a:blip>
          <a:srcRect l="-246" t="-1" r="324" b="-1"/>
          <a:stretch/>
        </p:blipFill>
        <p:spPr bwMode="auto">
          <a:xfrm>
            <a:off x="1342784" y="665019"/>
            <a:ext cx="9979844" cy="6769530"/>
          </a:xfrm>
          <a:prstGeom prst="rect">
            <a:avLst/>
          </a:prstGeom>
          <a:noFill/>
          <a:extLst>
            <a:ext uri="{909E8E84-426E-40DD-AFC4-6F175D3DCCD1}">
              <a14:hiddenFill xmlns:a14="http://schemas.microsoft.com/office/drawing/2010/main">
                <a:solidFill>
                  <a:srgbClr val="FFFFFF"/>
                </a:solidFill>
              </a14:hiddenFill>
            </a:ext>
          </a:extLst>
        </p:spPr>
      </p:pic>
      <p:sp>
        <p:nvSpPr>
          <p:cNvPr id="14" name="TextBox 13">
            <a:extLst>
              <a:ext uri="{FF2B5EF4-FFF2-40B4-BE49-F238E27FC236}">
                <a16:creationId xmlns:a16="http://schemas.microsoft.com/office/drawing/2014/main" id="{036C1414-CF83-46B2-AFFF-3C18C20CD8D5}"/>
              </a:ext>
            </a:extLst>
          </p:cNvPr>
          <p:cNvSpPr txBox="1"/>
          <p:nvPr/>
        </p:nvSpPr>
        <p:spPr>
          <a:xfrm>
            <a:off x="10939769" y="6444605"/>
            <a:ext cx="1963938" cy="461665"/>
          </a:xfrm>
          <a:prstGeom prst="rect">
            <a:avLst/>
          </a:prstGeom>
          <a:noFill/>
        </p:spPr>
        <p:txBody>
          <a:bodyPr wrap="square" rtlCol="0">
            <a:spAutoFit/>
          </a:bodyPr>
          <a:lstStyle/>
          <a:p>
            <a:r>
              <a:rPr lang="en-US" sz="2400" b="1">
                <a:solidFill>
                  <a:schemeClr val="accent4">
                    <a:lumMod val="20000"/>
                    <a:lumOff val="80000"/>
                  </a:schemeClr>
                </a:solidFill>
                <a:latin typeface="UTM Duepuntozero" panose="02040603050506020204" pitchFamily="18" charset="0"/>
              </a:rPr>
              <a:t>Diệu Hiền</a:t>
            </a:r>
            <a:endParaRPr lang="en-US" sz="2400" b="1" dirty="0">
              <a:solidFill>
                <a:schemeClr val="accent4">
                  <a:lumMod val="20000"/>
                  <a:lumOff val="80000"/>
                </a:schemeClr>
              </a:solidFill>
              <a:latin typeface="UTM Duepuntozero" panose="02040603050506020204" pitchFamily="18" charset="0"/>
            </a:endParaRPr>
          </a:p>
        </p:txBody>
      </p:sp>
      <p:sp>
        <p:nvSpPr>
          <p:cNvPr id="15" name="Title 1">
            <a:extLst>
              <a:ext uri="{FF2B5EF4-FFF2-40B4-BE49-F238E27FC236}">
                <a16:creationId xmlns:a16="http://schemas.microsoft.com/office/drawing/2014/main" id="{9F440FDF-7AA3-4F6D-A465-C2972CA0941F}"/>
              </a:ext>
            </a:extLst>
          </p:cNvPr>
          <p:cNvSpPr txBox="1">
            <a:spLocks/>
          </p:cNvSpPr>
          <p:nvPr/>
        </p:nvSpPr>
        <p:spPr>
          <a:xfrm>
            <a:off x="10264522" y="-198447"/>
            <a:ext cx="2186247" cy="787400"/>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sz="3200" b="0">
                <a:solidFill>
                  <a:schemeClr val="accent4">
                    <a:lumMod val="20000"/>
                    <a:lumOff val="80000"/>
                  </a:schemeClr>
                </a:solidFill>
                <a:latin typeface="#9Slide07 HoneyCream" pitchFamily="2" charset="0"/>
              </a:rPr>
              <a:t>Măng Non</a:t>
            </a:r>
            <a:endParaRPr lang="en-US" sz="3200" b="0" dirty="0">
              <a:solidFill>
                <a:schemeClr val="accent4">
                  <a:lumMod val="20000"/>
                  <a:lumOff val="80000"/>
                </a:schemeClr>
              </a:solidFill>
              <a:latin typeface="#9Slide07 HoneyCream" pitchFamily="2" charset="0"/>
            </a:endParaRPr>
          </a:p>
        </p:txBody>
      </p:sp>
    </p:spTree>
    <p:extLst>
      <p:ext uri="{BB962C8B-B14F-4D97-AF65-F5344CB8AC3E}">
        <p14:creationId xmlns:p14="http://schemas.microsoft.com/office/powerpoint/2010/main" val="2174054475"/>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nodeType="clickEffect">
                                  <p:stCondLst>
                                    <p:cond delay="0"/>
                                  </p:stCondLst>
                                  <p:childTnLst>
                                    <p:set>
                                      <p:cBhvr>
                                        <p:cTn id="6" dur="1" fill="hold">
                                          <p:stCondLst>
                                            <p:cond delay="0"/>
                                          </p:stCondLst>
                                        </p:cTn>
                                        <p:tgtEl>
                                          <p:spTgt spid="3078"/>
                                        </p:tgtEl>
                                        <p:attrNameLst>
                                          <p:attrName>style.visibility</p:attrName>
                                        </p:attrNameLst>
                                      </p:cBhvr>
                                      <p:to>
                                        <p:strVal val="visible"/>
                                      </p:to>
                                    </p:set>
                                    <p:animEffect transition="in" filter="randombar(horizontal)">
                                      <p:cBhvr>
                                        <p:cTn id="7" dur="500"/>
                                        <p:tgtEl>
                                          <p:spTgt spid="307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71" name="Rectangle 70">
            <a:extLst>
              <a:ext uri="{FF2B5EF4-FFF2-40B4-BE49-F238E27FC236}">
                <a16:creationId xmlns:a16="http://schemas.microsoft.com/office/drawing/2014/main" id="{04812C46-200A-4DEB-A05E-3ED6C68C238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9"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218" name="Picture 2" descr="Đô thị cổ Hội An">
            <a:extLst>
              <a:ext uri="{FF2B5EF4-FFF2-40B4-BE49-F238E27FC236}">
                <a16:creationId xmlns:a16="http://schemas.microsoft.com/office/drawing/2014/main" id="{A5BD39C2-6BC4-4D2D-BC0E-C0EE7E90A08C}"/>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r="9759" b="-2"/>
          <a:stretch/>
        </p:blipFill>
        <p:spPr bwMode="auto">
          <a:xfrm>
            <a:off x="2522356" y="10"/>
            <a:ext cx="9669642" cy="6857990"/>
          </a:xfrm>
          <a:prstGeom prst="rect">
            <a:avLst/>
          </a:prstGeom>
          <a:noFill/>
          <a:extLst>
            <a:ext uri="{909E8E84-426E-40DD-AFC4-6F175D3DCCD1}">
              <a14:hiddenFill xmlns:a14="http://schemas.microsoft.com/office/drawing/2010/main">
                <a:solidFill>
                  <a:srgbClr val="FFFFFF"/>
                </a:solidFill>
              </a14:hiddenFill>
            </a:ext>
          </a:extLst>
        </p:spPr>
      </p:pic>
      <p:sp>
        <p:nvSpPr>
          <p:cNvPr id="73" name="Rectangle 72">
            <a:extLst>
              <a:ext uri="{FF2B5EF4-FFF2-40B4-BE49-F238E27FC236}">
                <a16:creationId xmlns:a16="http://schemas.microsoft.com/office/drawing/2014/main" id="{D1EA859B-E555-4109-94F3-6700E046E008}"/>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7390263" cy="6858000"/>
          </a:xfrm>
          <a:prstGeom prst="rect">
            <a:avLst/>
          </a:prstGeom>
          <a:gradFill>
            <a:gsLst>
              <a:gs pos="48000">
                <a:schemeClr val="bg1"/>
              </a:gs>
              <a:gs pos="35000">
                <a:schemeClr val="bg1">
                  <a:alpha val="77000"/>
                </a:schemeClr>
              </a:gs>
              <a:gs pos="19000">
                <a:schemeClr val="bg1">
                  <a:alpha val="38000"/>
                </a:schemeClr>
              </a:gs>
              <a:gs pos="0">
                <a:schemeClr val="bg1">
                  <a:alpha val="0"/>
                </a:schemeClr>
              </a:gs>
              <a:gs pos="100000">
                <a:schemeClr val="bg1"/>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7" name="Picture 5">
            <a:extLst>
              <a:ext uri="{FF2B5EF4-FFF2-40B4-BE49-F238E27FC236}">
                <a16:creationId xmlns:a16="http://schemas.microsoft.com/office/drawing/2014/main" id="{D5AA5C02-8E21-4476-A269-0394863F537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37892" y="164675"/>
            <a:ext cx="5964611" cy="3264325"/>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rgbClr val="FFFFFF"/>
                </a:solidFill>
              </a14:hiddenFill>
            </a:ext>
          </a:extLst>
        </p:spPr>
      </p:pic>
      <p:pic>
        <p:nvPicPr>
          <p:cNvPr id="9" name="Picture 5">
            <a:extLst>
              <a:ext uri="{FF2B5EF4-FFF2-40B4-BE49-F238E27FC236}">
                <a16:creationId xmlns:a16="http://schemas.microsoft.com/office/drawing/2014/main" id="{F6CFBA27-62EB-41DA-AD99-9740ABEC83D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350478" y="1348077"/>
            <a:ext cx="4441364" cy="3651264"/>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rgbClr val="FFFFFF"/>
                </a:solidFill>
              </a14:hiddenFill>
            </a:ext>
          </a:extLst>
        </p:spPr>
      </p:pic>
      <p:sp>
        <p:nvSpPr>
          <p:cNvPr id="10" name="Rectangle 6">
            <a:extLst>
              <a:ext uri="{FF2B5EF4-FFF2-40B4-BE49-F238E27FC236}">
                <a16:creationId xmlns:a16="http://schemas.microsoft.com/office/drawing/2014/main" id="{CB8D9478-AC7F-4269-97B1-49DFA1CFB7E4}"/>
              </a:ext>
            </a:extLst>
          </p:cNvPr>
          <p:cNvSpPr>
            <a:spLocks noChangeArrowheads="1"/>
          </p:cNvSpPr>
          <p:nvPr/>
        </p:nvSpPr>
        <p:spPr bwMode="auto">
          <a:xfrm>
            <a:off x="8246695" y="4722342"/>
            <a:ext cx="3399906" cy="553998"/>
          </a:xfrm>
          <a:prstGeom prst="rect">
            <a:avLst/>
          </a:prstGeom>
          <a:solidFill>
            <a:schemeClr val="bg1">
              <a:alpha val="74000"/>
            </a:schemeClr>
          </a:solidFill>
          <a:ln>
            <a:noFill/>
          </a:ln>
          <a:effectLst/>
        </p:spPr>
        <p:txBody>
          <a:bodyPr wrap="square" lIns="0" tIns="0" rIns="0" bIns="0" anchor="ctr">
            <a:spAutoFit/>
          </a:bodyPr>
          <a:lstStyle/>
          <a:p>
            <a:pPr algn="ctr"/>
            <a:r>
              <a:rPr lang="en-US" altLang="en-US" sz="3600" b="1">
                <a:solidFill>
                  <a:srgbClr val="002060"/>
                </a:solidFill>
                <a:latin typeface="#9Slide03 IcielPanton Black" panose="00000A00000000000000" pitchFamily="2" charset="0"/>
              </a:rPr>
              <a:t>Phố Hàng Mắm</a:t>
            </a:r>
            <a:r>
              <a:rPr lang="en-US" altLang="en-US">
                <a:solidFill>
                  <a:srgbClr val="002060"/>
                </a:solidFill>
                <a:latin typeface="#9Slide03 IcielPanton Black" panose="00000A00000000000000" pitchFamily="2" charset="0"/>
              </a:rPr>
              <a:t>.</a:t>
            </a:r>
          </a:p>
        </p:txBody>
      </p:sp>
      <p:pic>
        <p:nvPicPr>
          <p:cNvPr id="11" name="Picture 5">
            <a:extLst>
              <a:ext uri="{FF2B5EF4-FFF2-40B4-BE49-F238E27FC236}">
                <a16:creationId xmlns:a16="http://schemas.microsoft.com/office/drawing/2014/main" id="{F298DF06-F0FD-4619-A862-CBC0F0130E9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6804" y="3698455"/>
            <a:ext cx="4760422" cy="2994870"/>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rgbClr val="FFFFFF"/>
                </a:solidFill>
              </a14:hiddenFill>
            </a:ext>
          </a:extLst>
        </p:spPr>
      </p:pic>
      <p:sp>
        <p:nvSpPr>
          <p:cNvPr id="12" name="Rectangle 6">
            <a:extLst>
              <a:ext uri="{FF2B5EF4-FFF2-40B4-BE49-F238E27FC236}">
                <a16:creationId xmlns:a16="http://schemas.microsoft.com/office/drawing/2014/main" id="{A8DA32D3-0B8E-4B48-9644-BCEC01C854D3}"/>
              </a:ext>
            </a:extLst>
          </p:cNvPr>
          <p:cNvSpPr>
            <a:spLocks noChangeArrowheads="1"/>
          </p:cNvSpPr>
          <p:nvPr/>
        </p:nvSpPr>
        <p:spPr bwMode="auto">
          <a:xfrm>
            <a:off x="5097207" y="6023231"/>
            <a:ext cx="4371141" cy="646331"/>
          </a:xfrm>
          <a:prstGeom prst="rect">
            <a:avLst/>
          </a:prstGeom>
          <a:solidFill>
            <a:schemeClr val="bg1">
              <a:alpha val="74000"/>
            </a:schemeClr>
          </a:solidFill>
          <a:ln>
            <a:noFill/>
          </a:ln>
          <a:effectLst/>
        </p:spPr>
        <p:txBody>
          <a:bodyPr wrap="square" anchor="ctr">
            <a:spAutoFit/>
          </a:bodyPr>
          <a:lstStyle/>
          <a:p>
            <a:pPr algn="ctr"/>
            <a:r>
              <a:rPr lang="en-US" altLang="en-US" sz="3600" b="1">
                <a:solidFill>
                  <a:srgbClr val="002060"/>
                </a:solidFill>
                <a:latin typeface="#9Slide03 IcielPanton Black" panose="00000A00000000000000" pitchFamily="2" charset="0"/>
              </a:rPr>
              <a:t>Phố Hàng Đường</a:t>
            </a:r>
          </a:p>
        </p:txBody>
      </p:sp>
      <p:sp>
        <p:nvSpPr>
          <p:cNvPr id="8" name="Rectangle 6">
            <a:extLst>
              <a:ext uri="{FF2B5EF4-FFF2-40B4-BE49-F238E27FC236}">
                <a16:creationId xmlns:a16="http://schemas.microsoft.com/office/drawing/2014/main" id="{9A37E7D8-1914-416A-B905-7DEAF14F16F3}"/>
              </a:ext>
            </a:extLst>
          </p:cNvPr>
          <p:cNvSpPr>
            <a:spLocks noChangeArrowheads="1"/>
          </p:cNvSpPr>
          <p:nvPr/>
        </p:nvSpPr>
        <p:spPr bwMode="auto">
          <a:xfrm>
            <a:off x="3901952" y="3421452"/>
            <a:ext cx="3149901" cy="553998"/>
          </a:xfrm>
          <a:prstGeom prst="rect">
            <a:avLst/>
          </a:prstGeom>
          <a:solidFill>
            <a:schemeClr val="bg1">
              <a:alpha val="74000"/>
            </a:schemeClr>
          </a:solidFill>
          <a:ln>
            <a:noFill/>
          </a:ln>
          <a:effectLst/>
        </p:spPr>
        <p:txBody>
          <a:bodyPr wrap="none" lIns="0" tIns="0" rIns="0" bIns="0" anchor="ctr">
            <a:spAutoFit/>
          </a:bodyPr>
          <a:lstStyle/>
          <a:p>
            <a:pPr algn="ctr"/>
            <a:r>
              <a:rPr lang="en-US" altLang="en-US" sz="3600" b="1">
                <a:solidFill>
                  <a:srgbClr val="002060"/>
                </a:solidFill>
                <a:latin typeface="#9Slide03 IcielPanton Black" panose="00000A00000000000000" pitchFamily="2" charset="0"/>
              </a:rPr>
              <a:t>Phố Hàng Điếu</a:t>
            </a:r>
          </a:p>
        </p:txBody>
      </p:sp>
    </p:spTree>
    <p:extLst>
      <p:ext uri="{BB962C8B-B14F-4D97-AF65-F5344CB8AC3E}">
        <p14:creationId xmlns:p14="http://schemas.microsoft.com/office/powerpoint/2010/main" val="4098139948"/>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5" presetClass="entr" presetSubtype="0" fill="hold" nodeType="click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p:cTn id="7" dur="1000" fill="hold"/>
                                        <p:tgtEl>
                                          <p:spTgt spid="7"/>
                                        </p:tgtEl>
                                        <p:attrNameLst>
                                          <p:attrName>ppt_w</p:attrName>
                                        </p:attrNameLst>
                                      </p:cBhvr>
                                      <p:tavLst>
                                        <p:tav tm="0">
                                          <p:val>
                                            <p:fltVal val="0"/>
                                          </p:val>
                                        </p:tav>
                                        <p:tav tm="100000">
                                          <p:val>
                                            <p:strVal val="#ppt_w"/>
                                          </p:val>
                                        </p:tav>
                                      </p:tavLst>
                                    </p:anim>
                                    <p:anim calcmode="lin" valueType="num">
                                      <p:cBhvr>
                                        <p:cTn id="8" dur="1000" fill="hold"/>
                                        <p:tgtEl>
                                          <p:spTgt spid="7"/>
                                        </p:tgtEl>
                                        <p:attrNameLst>
                                          <p:attrName>ppt_h</p:attrName>
                                        </p:attrNameLst>
                                      </p:cBhvr>
                                      <p:tavLst>
                                        <p:tav tm="0">
                                          <p:val>
                                            <p:fltVal val="0"/>
                                          </p:val>
                                        </p:tav>
                                        <p:tav tm="100000">
                                          <p:val>
                                            <p:strVal val="#ppt_h"/>
                                          </p:val>
                                        </p:tav>
                                      </p:tavLst>
                                    </p:anim>
                                    <p:anim calcmode="lin" valueType="num">
                                      <p:cBhvr>
                                        <p:cTn id="9" dur="1000" fill="hold"/>
                                        <p:tgtEl>
                                          <p:spTgt spid="7"/>
                                        </p:tgtEl>
                                        <p:attrNameLst>
                                          <p:attrName>ppt_x</p:attrName>
                                        </p:attrNameLst>
                                      </p:cBhvr>
                                      <p:tavLst>
                                        <p:tav tm="0" fmla="#ppt_x+(cos(-2*pi*(1-$))*-#ppt_x-sin(-2*pi*(1-$))*(1-#ppt_y))*(1-$)">
                                          <p:val>
                                            <p:fltVal val="0"/>
                                          </p:val>
                                        </p:tav>
                                        <p:tav tm="100000">
                                          <p:val>
                                            <p:fltVal val="1"/>
                                          </p:val>
                                        </p:tav>
                                      </p:tavLst>
                                    </p:anim>
                                    <p:anim calcmode="lin" valueType="num">
                                      <p:cBhvr>
                                        <p:cTn id="10" dur="1000" fill="hold"/>
                                        <p:tgtEl>
                                          <p:spTgt spid="7"/>
                                        </p:tgtEl>
                                        <p:attrNameLst>
                                          <p:attrName>ppt_y</p:attrName>
                                        </p:attrNameLst>
                                      </p:cBhvr>
                                      <p:tavLst>
                                        <p:tav tm="0" fmla="#ppt_y+(sin(-2*pi*(1-$))*-#ppt_x+cos(-2*pi*(1-$))*(1-#ppt_y))*(1-$)">
                                          <p:val>
                                            <p:fltVal val="0"/>
                                          </p:val>
                                        </p:tav>
                                        <p:tav tm="100000">
                                          <p:val>
                                            <p:fltVal val="1"/>
                                          </p:val>
                                        </p:tav>
                                      </p:tavLst>
                                    </p:anim>
                                  </p:childTnLst>
                                </p:cTn>
                              </p:par>
                              <p:par>
                                <p:cTn id="11" presetID="15" presetClass="entr" presetSubtype="0" fill="hold" grpId="0" nodeType="withEffect">
                                  <p:stCondLst>
                                    <p:cond delay="0"/>
                                  </p:stCondLst>
                                  <p:childTnLst>
                                    <p:set>
                                      <p:cBhvr>
                                        <p:cTn id="12" dur="1" fill="hold">
                                          <p:stCondLst>
                                            <p:cond delay="0"/>
                                          </p:stCondLst>
                                        </p:cTn>
                                        <p:tgtEl>
                                          <p:spTgt spid="8"/>
                                        </p:tgtEl>
                                        <p:attrNameLst>
                                          <p:attrName>style.visibility</p:attrName>
                                        </p:attrNameLst>
                                      </p:cBhvr>
                                      <p:to>
                                        <p:strVal val="visible"/>
                                      </p:to>
                                    </p:set>
                                    <p:anim calcmode="lin" valueType="num">
                                      <p:cBhvr>
                                        <p:cTn id="13" dur="1000" fill="hold"/>
                                        <p:tgtEl>
                                          <p:spTgt spid="8"/>
                                        </p:tgtEl>
                                        <p:attrNameLst>
                                          <p:attrName>ppt_w</p:attrName>
                                        </p:attrNameLst>
                                      </p:cBhvr>
                                      <p:tavLst>
                                        <p:tav tm="0">
                                          <p:val>
                                            <p:fltVal val="0"/>
                                          </p:val>
                                        </p:tav>
                                        <p:tav tm="100000">
                                          <p:val>
                                            <p:strVal val="#ppt_w"/>
                                          </p:val>
                                        </p:tav>
                                      </p:tavLst>
                                    </p:anim>
                                    <p:anim calcmode="lin" valueType="num">
                                      <p:cBhvr>
                                        <p:cTn id="14" dur="1000" fill="hold"/>
                                        <p:tgtEl>
                                          <p:spTgt spid="8"/>
                                        </p:tgtEl>
                                        <p:attrNameLst>
                                          <p:attrName>ppt_h</p:attrName>
                                        </p:attrNameLst>
                                      </p:cBhvr>
                                      <p:tavLst>
                                        <p:tav tm="0">
                                          <p:val>
                                            <p:fltVal val="0"/>
                                          </p:val>
                                        </p:tav>
                                        <p:tav tm="100000">
                                          <p:val>
                                            <p:strVal val="#ppt_h"/>
                                          </p:val>
                                        </p:tav>
                                      </p:tavLst>
                                    </p:anim>
                                    <p:anim calcmode="lin" valueType="num">
                                      <p:cBhvr>
                                        <p:cTn id="15" dur="1000" fill="hold"/>
                                        <p:tgtEl>
                                          <p:spTgt spid="8"/>
                                        </p:tgtEl>
                                        <p:attrNameLst>
                                          <p:attrName>ppt_x</p:attrName>
                                        </p:attrNameLst>
                                      </p:cBhvr>
                                      <p:tavLst>
                                        <p:tav tm="0" fmla="#ppt_x+(cos(-2*pi*(1-$))*-#ppt_x-sin(-2*pi*(1-$))*(1-#ppt_y))*(1-$)">
                                          <p:val>
                                            <p:fltVal val="0"/>
                                          </p:val>
                                        </p:tav>
                                        <p:tav tm="100000">
                                          <p:val>
                                            <p:fltVal val="1"/>
                                          </p:val>
                                        </p:tav>
                                      </p:tavLst>
                                    </p:anim>
                                    <p:anim calcmode="lin" valueType="num">
                                      <p:cBhvr>
                                        <p:cTn id="16" dur="1000" fill="hold"/>
                                        <p:tgtEl>
                                          <p:spTgt spid="8"/>
                                        </p:tgtEl>
                                        <p:attrNameLst>
                                          <p:attrName>ppt_y</p:attrName>
                                        </p:attrNameLst>
                                      </p:cBhvr>
                                      <p:tavLst>
                                        <p:tav tm="0" fmla="#ppt_y+(sin(-2*pi*(1-$))*-#ppt_x+cos(-2*pi*(1-$))*(1-#ppt_y))*(1-$)">
                                          <p:val>
                                            <p:fltVal val="0"/>
                                          </p:val>
                                        </p:tav>
                                        <p:tav tm="100000">
                                          <p:val>
                                            <p:fltVal val="1"/>
                                          </p:val>
                                        </p:tav>
                                      </p:tavLst>
                                    </p:anim>
                                  </p:childTnLst>
                                </p:cTn>
                              </p:par>
                            </p:childTnLst>
                          </p:cTn>
                        </p:par>
                        <p:par>
                          <p:cTn id="17" fill="hold">
                            <p:stCondLst>
                              <p:cond delay="1000"/>
                            </p:stCondLst>
                            <p:childTnLst>
                              <p:par>
                                <p:cTn id="18" presetID="30" presetClass="entr" presetSubtype="0" fill="hold" nodeType="afterEffect">
                                  <p:stCondLst>
                                    <p:cond delay="0"/>
                                  </p:stCondLst>
                                  <p:childTnLst>
                                    <p:set>
                                      <p:cBhvr>
                                        <p:cTn id="19" dur="1" fill="hold">
                                          <p:stCondLst>
                                            <p:cond delay="0"/>
                                          </p:stCondLst>
                                        </p:cTn>
                                        <p:tgtEl>
                                          <p:spTgt spid="9"/>
                                        </p:tgtEl>
                                        <p:attrNameLst>
                                          <p:attrName>style.visibility</p:attrName>
                                        </p:attrNameLst>
                                      </p:cBhvr>
                                      <p:to>
                                        <p:strVal val="visible"/>
                                      </p:to>
                                    </p:set>
                                    <p:animEffect transition="in" filter="fade">
                                      <p:cBhvr>
                                        <p:cTn id="20" dur="800" decel="100000"/>
                                        <p:tgtEl>
                                          <p:spTgt spid="9"/>
                                        </p:tgtEl>
                                      </p:cBhvr>
                                    </p:animEffect>
                                    <p:anim calcmode="lin" valueType="num">
                                      <p:cBhvr>
                                        <p:cTn id="21" dur="800" decel="100000" fill="hold"/>
                                        <p:tgtEl>
                                          <p:spTgt spid="9"/>
                                        </p:tgtEl>
                                        <p:attrNameLst>
                                          <p:attrName>style.rotation</p:attrName>
                                        </p:attrNameLst>
                                      </p:cBhvr>
                                      <p:tavLst>
                                        <p:tav tm="0">
                                          <p:val>
                                            <p:fltVal val="-90"/>
                                          </p:val>
                                        </p:tav>
                                        <p:tav tm="100000">
                                          <p:val>
                                            <p:fltVal val="0"/>
                                          </p:val>
                                        </p:tav>
                                      </p:tavLst>
                                    </p:anim>
                                    <p:anim calcmode="lin" valueType="num">
                                      <p:cBhvr>
                                        <p:cTn id="22" dur="800" decel="100000" fill="hold"/>
                                        <p:tgtEl>
                                          <p:spTgt spid="9"/>
                                        </p:tgtEl>
                                        <p:attrNameLst>
                                          <p:attrName>ppt_x</p:attrName>
                                        </p:attrNameLst>
                                      </p:cBhvr>
                                      <p:tavLst>
                                        <p:tav tm="0">
                                          <p:val>
                                            <p:strVal val="#ppt_x+0.4"/>
                                          </p:val>
                                        </p:tav>
                                        <p:tav tm="100000">
                                          <p:val>
                                            <p:strVal val="#ppt_x-0.05"/>
                                          </p:val>
                                        </p:tav>
                                      </p:tavLst>
                                    </p:anim>
                                    <p:anim calcmode="lin" valueType="num">
                                      <p:cBhvr>
                                        <p:cTn id="23" dur="800" decel="100000" fill="hold"/>
                                        <p:tgtEl>
                                          <p:spTgt spid="9"/>
                                        </p:tgtEl>
                                        <p:attrNameLst>
                                          <p:attrName>ppt_y</p:attrName>
                                        </p:attrNameLst>
                                      </p:cBhvr>
                                      <p:tavLst>
                                        <p:tav tm="0">
                                          <p:val>
                                            <p:strVal val="#ppt_y-0.4"/>
                                          </p:val>
                                        </p:tav>
                                        <p:tav tm="100000">
                                          <p:val>
                                            <p:strVal val="#ppt_y+0.1"/>
                                          </p:val>
                                        </p:tav>
                                      </p:tavLst>
                                    </p:anim>
                                    <p:anim calcmode="lin" valueType="num">
                                      <p:cBhvr>
                                        <p:cTn id="24" dur="200" accel="100000" fill="hold">
                                          <p:stCondLst>
                                            <p:cond delay="800"/>
                                          </p:stCondLst>
                                        </p:cTn>
                                        <p:tgtEl>
                                          <p:spTgt spid="9"/>
                                        </p:tgtEl>
                                        <p:attrNameLst>
                                          <p:attrName>ppt_x</p:attrName>
                                        </p:attrNameLst>
                                      </p:cBhvr>
                                      <p:tavLst>
                                        <p:tav tm="0">
                                          <p:val>
                                            <p:strVal val="#ppt_x-0.05"/>
                                          </p:val>
                                        </p:tav>
                                        <p:tav tm="100000">
                                          <p:val>
                                            <p:strVal val="#ppt_x"/>
                                          </p:val>
                                        </p:tav>
                                      </p:tavLst>
                                    </p:anim>
                                    <p:anim calcmode="lin" valueType="num">
                                      <p:cBhvr>
                                        <p:cTn id="25" dur="200" accel="100000" fill="hold">
                                          <p:stCondLst>
                                            <p:cond delay="800"/>
                                          </p:stCondLst>
                                        </p:cTn>
                                        <p:tgtEl>
                                          <p:spTgt spid="9"/>
                                        </p:tgtEl>
                                        <p:attrNameLst>
                                          <p:attrName>ppt_y</p:attrName>
                                        </p:attrNameLst>
                                      </p:cBhvr>
                                      <p:tavLst>
                                        <p:tav tm="0">
                                          <p:val>
                                            <p:strVal val="#ppt_y+0.1"/>
                                          </p:val>
                                        </p:tav>
                                        <p:tav tm="100000">
                                          <p:val>
                                            <p:strVal val="#ppt_y"/>
                                          </p:val>
                                        </p:tav>
                                      </p:tavLst>
                                    </p:anim>
                                  </p:childTnLst>
                                </p:cTn>
                              </p:par>
                              <p:par>
                                <p:cTn id="26" presetID="30" presetClass="entr" presetSubtype="0" fill="hold" grpId="0" nodeType="withEffect">
                                  <p:stCondLst>
                                    <p:cond delay="0"/>
                                  </p:stCondLst>
                                  <p:childTnLst>
                                    <p:set>
                                      <p:cBhvr>
                                        <p:cTn id="27" dur="1" fill="hold">
                                          <p:stCondLst>
                                            <p:cond delay="0"/>
                                          </p:stCondLst>
                                        </p:cTn>
                                        <p:tgtEl>
                                          <p:spTgt spid="10"/>
                                        </p:tgtEl>
                                        <p:attrNameLst>
                                          <p:attrName>style.visibility</p:attrName>
                                        </p:attrNameLst>
                                      </p:cBhvr>
                                      <p:to>
                                        <p:strVal val="visible"/>
                                      </p:to>
                                    </p:set>
                                    <p:animEffect transition="in" filter="fade">
                                      <p:cBhvr>
                                        <p:cTn id="28" dur="800" decel="100000"/>
                                        <p:tgtEl>
                                          <p:spTgt spid="10"/>
                                        </p:tgtEl>
                                      </p:cBhvr>
                                    </p:animEffect>
                                    <p:anim calcmode="lin" valueType="num">
                                      <p:cBhvr>
                                        <p:cTn id="29" dur="800" decel="100000" fill="hold"/>
                                        <p:tgtEl>
                                          <p:spTgt spid="10"/>
                                        </p:tgtEl>
                                        <p:attrNameLst>
                                          <p:attrName>style.rotation</p:attrName>
                                        </p:attrNameLst>
                                      </p:cBhvr>
                                      <p:tavLst>
                                        <p:tav tm="0">
                                          <p:val>
                                            <p:fltVal val="-90"/>
                                          </p:val>
                                        </p:tav>
                                        <p:tav tm="100000">
                                          <p:val>
                                            <p:fltVal val="0"/>
                                          </p:val>
                                        </p:tav>
                                      </p:tavLst>
                                    </p:anim>
                                    <p:anim calcmode="lin" valueType="num">
                                      <p:cBhvr>
                                        <p:cTn id="30" dur="800" decel="100000" fill="hold"/>
                                        <p:tgtEl>
                                          <p:spTgt spid="10"/>
                                        </p:tgtEl>
                                        <p:attrNameLst>
                                          <p:attrName>ppt_x</p:attrName>
                                        </p:attrNameLst>
                                      </p:cBhvr>
                                      <p:tavLst>
                                        <p:tav tm="0">
                                          <p:val>
                                            <p:strVal val="#ppt_x+0.4"/>
                                          </p:val>
                                        </p:tav>
                                        <p:tav tm="100000">
                                          <p:val>
                                            <p:strVal val="#ppt_x-0.05"/>
                                          </p:val>
                                        </p:tav>
                                      </p:tavLst>
                                    </p:anim>
                                    <p:anim calcmode="lin" valueType="num">
                                      <p:cBhvr>
                                        <p:cTn id="31" dur="800" decel="100000" fill="hold"/>
                                        <p:tgtEl>
                                          <p:spTgt spid="10"/>
                                        </p:tgtEl>
                                        <p:attrNameLst>
                                          <p:attrName>ppt_y</p:attrName>
                                        </p:attrNameLst>
                                      </p:cBhvr>
                                      <p:tavLst>
                                        <p:tav tm="0">
                                          <p:val>
                                            <p:strVal val="#ppt_y-0.4"/>
                                          </p:val>
                                        </p:tav>
                                        <p:tav tm="100000">
                                          <p:val>
                                            <p:strVal val="#ppt_y+0.1"/>
                                          </p:val>
                                        </p:tav>
                                      </p:tavLst>
                                    </p:anim>
                                    <p:anim calcmode="lin" valueType="num">
                                      <p:cBhvr>
                                        <p:cTn id="32" dur="200" accel="100000" fill="hold">
                                          <p:stCondLst>
                                            <p:cond delay="800"/>
                                          </p:stCondLst>
                                        </p:cTn>
                                        <p:tgtEl>
                                          <p:spTgt spid="10"/>
                                        </p:tgtEl>
                                        <p:attrNameLst>
                                          <p:attrName>ppt_x</p:attrName>
                                        </p:attrNameLst>
                                      </p:cBhvr>
                                      <p:tavLst>
                                        <p:tav tm="0">
                                          <p:val>
                                            <p:strVal val="#ppt_x-0.05"/>
                                          </p:val>
                                        </p:tav>
                                        <p:tav tm="100000">
                                          <p:val>
                                            <p:strVal val="#ppt_x"/>
                                          </p:val>
                                        </p:tav>
                                      </p:tavLst>
                                    </p:anim>
                                    <p:anim calcmode="lin" valueType="num">
                                      <p:cBhvr>
                                        <p:cTn id="33" dur="200" accel="100000" fill="hold">
                                          <p:stCondLst>
                                            <p:cond delay="800"/>
                                          </p:stCondLst>
                                        </p:cTn>
                                        <p:tgtEl>
                                          <p:spTgt spid="10"/>
                                        </p:tgtEl>
                                        <p:attrNameLst>
                                          <p:attrName>ppt_y</p:attrName>
                                        </p:attrNameLst>
                                      </p:cBhvr>
                                      <p:tavLst>
                                        <p:tav tm="0">
                                          <p:val>
                                            <p:strVal val="#ppt_y+0.1"/>
                                          </p:val>
                                        </p:tav>
                                        <p:tav tm="100000">
                                          <p:val>
                                            <p:strVal val="#ppt_y"/>
                                          </p:val>
                                        </p:tav>
                                      </p:tavLst>
                                    </p:anim>
                                  </p:childTnLst>
                                </p:cTn>
                              </p:par>
                            </p:childTnLst>
                          </p:cTn>
                        </p:par>
                        <p:par>
                          <p:cTn id="34" fill="hold">
                            <p:stCondLst>
                              <p:cond delay="2000"/>
                            </p:stCondLst>
                            <p:childTnLst>
                              <p:par>
                                <p:cTn id="35" presetID="52" presetClass="entr" presetSubtype="0" fill="hold" nodeType="afterEffect">
                                  <p:stCondLst>
                                    <p:cond delay="0"/>
                                  </p:stCondLst>
                                  <p:childTnLst>
                                    <p:set>
                                      <p:cBhvr>
                                        <p:cTn id="36" dur="1" fill="hold">
                                          <p:stCondLst>
                                            <p:cond delay="0"/>
                                          </p:stCondLst>
                                        </p:cTn>
                                        <p:tgtEl>
                                          <p:spTgt spid="11"/>
                                        </p:tgtEl>
                                        <p:attrNameLst>
                                          <p:attrName>style.visibility</p:attrName>
                                        </p:attrNameLst>
                                      </p:cBhvr>
                                      <p:to>
                                        <p:strVal val="visible"/>
                                      </p:to>
                                    </p:set>
                                    <p:animScale>
                                      <p:cBhvr>
                                        <p:cTn id="37" dur="1000" decel="50000" fill="hold">
                                          <p:stCondLst>
                                            <p:cond delay="0"/>
                                          </p:stCondLst>
                                        </p:cTn>
                                        <p:tgtEl>
                                          <p:spTgt spid="11"/>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38" dur="1000" decel="50000" fill="hold">
                                          <p:stCondLst>
                                            <p:cond delay="0"/>
                                          </p:stCondLst>
                                        </p:cTn>
                                        <p:tgtEl>
                                          <p:spTgt spid="11"/>
                                        </p:tgtEl>
                                        <p:attrNameLst>
                                          <p:attrName>ppt_x</p:attrName>
                                          <p:attrName>ppt_y</p:attrName>
                                        </p:attrNameLst>
                                      </p:cBhvr>
                                    </p:animMotion>
                                    <p:animEffect transition="in" filter="fade">
                                      <p:cBhvr>
                                        <p:cTn id="39" dur="1000"/>
                                        <p:tgtEl>
                                          <p:spTgt spid="11"/>
                                        </p:tgtEl>
                                      </p:cBhvr>
                                    </p:animEffect>
                                  </p:childTnLst>
                                </p:cTn>
                              </p:par>
                              <p:par>
                                <p:cTn id="40" presetID="52" presetClass="entr" presetSubtype="0" fill="hold" grpId="0" nodeType="withEffect">
                                  <p:stCondLst>
                                    <p:cond delay="0"/>
                                  </p:stCondLst>
                                  <p:childTnLst>
                                    <p:set>
                                      <p:cBhvr>
                                        <p:cTn id="41" dur="1" fill="hold">
                                          <p:stCondLst>
                                            <p:cond delay="0"/>
                                          </p:stCondLst>
                                        </p:cTn>
                                        <p:tgtEl>
                                          <p:spTgt spid="12"/>
                                        </p:tgtEl>
                                        <p:attrNameLst>
                                          <p:attrName>style.visibility</p:attrName>
                                        </p:attrNameLst>
                                      </p:cBhvr>
                                      <p:to>
                                        <p:strVal val="visible"/>
                                      </p:to>
                                    </p:set>
                                    <p:animScale>
                                      <p:cBhvr>
                                        <p:cTn id="42" dur="1000" decel="50000" fill="hold">
                                          <p:stCondLst>
                                            <p:cond delay="0"/>
                                          </p:stCondLst>
                                        </p:cTn>
                                        <p:tgtEl>
                                          <p:spTgt spid="12"/>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43" dur="1000" decel="50000" fill="hold">
                                          <p:stCondLst>
                                            <p:cond delay="0"/>
                                          </p:stCondLst>
                                        </p:cTn>
                                        <p:tgtEl>
                                          <p:spTgt spid="12"/>
                                        </p:tgtEl>
                                        <p:attrNameLst>
                                          <p:attrName>ppt_x</p:attrName>
                                          <p:attrName>ppt_y</p:attrName>
                                        </p:attrNameLst>
                                      </p:cBhvr>
                                    </p:animMotion>
                                    <p:animEffect transition="in" filter="fade">
                                      <p:cBhvr>
                                        <p:cTn id="44" dur="10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12" grpId="0" animBg="1"/>
      <p:bldP spid="8"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1" name="Rectangle 70">
            <a:extLst>
              <a:ext uri="{FF2B5EF4-FFF2-40B4-BE49-F238E27FC236}">
                <a16:creationId xmlns:a16="http://schemas.microsoft.com/office/drawing/2014/main" id="{C5E6CFF1-2F42-4E10-9A97-F116F46F53FE}"/>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rgbClr val="0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122" name="Picture 2" descr="Vị chúa có công đưa Hội An thành thương cảng quốc tế phồn thịnh">
            <a:extLst>
              <a:ext uri="{FF2B5EF4-FFF2-40B4-BE49-F238E27FC236}">
                <a16:creationId xmlns:a16="http://schemas.microsoft.com/office/drawing/2014/main" id="{8A44D5C7-D8DC-44B9-9F11-521ABECEBA38}"/>
              </a:ext>
            </a:extLst>
          </p:cNvPr>
          <p:cNvPicPr>
            <a:picLocks noChangeAspect="1" noChangeArrowheads="1"/>
          </p:cNvPicPr>
          <p:nvPr/>
        </p:nvPicPr>
        <p:blipFill rotWithShape="1">
          <a:blip r:embed="rId2">
            <a:alphaModFix amt="35000"/>
            <a:extLst>
              <a:ext uri="{BEBA8EAE-BF5A-486C-A8C5-ECC9F3942E4B}">
                <a14:imgProps xmlns:a14="http://schemas.microsoft.com/office/drawing/2010/main">
                  <a14:imgLayer r:embed="rId3">
                    <a14:imgEffect>
                      <a14:colorTemperature colorTemp="8800"/>
                    </a14:imgEffect>
                    <a14:imgEffect>
                      <a14:saturation sat="400000"/>
                    </a14:imgEffect>
                  </a14:imgLayer>
                </a14:imgProps>
              </a:ext>
              <a:ext uri="{28A0092B-C50C-407E-A947-70E740481C1C}">
                <a14:useLocalDpi xmlns:a14="http://schemas.microsoft.com/office/drawing/2010/main" val="0"/>
              </a:ext>
            </a:extLst>
          </a:blip>
          <a:srcRect t="5462"/>
          <a:stretch/>
        </p:blipFill>
        <p:spPr bwMode="auto">
          <a:xfrm>
            <a:off x="0" y="0"/>
            <a:ext cx="12192000" cy="6858000"/>
          </a:xfrm>
          <a:prstGeom prst="rect">
            <a:avLst/>
          </a:prstGeom>
          <a:solidFill>
            <a:schemeClr val="tx1"/>
          </a:solidFill>
        </p:spPr>
      </p:pic>
      <p:cxnSp>
        <p:nvCxnSpPr>
          <p:cNvPr id="73" name="Straight Connector 72">
            <a:extLst>
              <a:ext uri="{FF2B5EF4-FFF2-40B4-BE49-F238E27FC236}">
                <a16:creationId xmlns:a16="http://schemas.microsoft.com/office/drawing/2014/main" id="{67182200-4859-4C8D-BCBB-55B245C28BA3}"/>
              </a:ext>
              <a:ext uri="{C183D7F6-B498-43B3-948B-1728B52AA6E4}">
                <adec:decorative xmlns:adec="http://schemas.microsoft.com/office/drawing/2017/decorative" xmlns=""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53372" y="2286000"/>
            <a:ext cx="0" cy="2286000"/>
          </a:xfrm>
          <a:prstGeom prst="line">
            <a:avLst/>
          </a:prstGeom>
          <a:ln w="15875">
            <a:solidFill>
              <a:srgbClr val="FFFFFF"/>
            </a:solidFill>
          </a:ln>
        </p:spPr>
        <p:style>
          <a:lnRef idx="1">
            <a:schemeClr val="accent1"/>
          </a:lnRef>
          <a:fillRef idx="0">
            <a:schemeClr val="accent1"/>
          </a:fillRef>
          <a:effectRef idx="0">
            <a:schemeClr val="accent1"/>
          </a:effectRef>
          <a:fontRef idx="minor">
            <a:schemeClr val="tx1"/>
          </a:fontRef>
        </p:style>
      </p:cxnSp>
      <p:pic>
        <p:nvPicPr>
          <p:cNvPr id="7" name="Picture 5">
            <a:extLst>
              <a:ext uri="{FF2B5EF4-FFF2-40B4-BE49-F238E27FC236}">
                <a16:creationId xmlns:a16="http://schemas.microsoft.com/office/drawing/2014/main" id="{852EF107-6261-4B2B-8E89-40B851CA319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29125" y="367606"/>
            <a:ext cx="4251233" cy="2467321"/>
          </a:xfrm>
          <a:prstGeom prst="rect">
            <a:avLst/>
          </a:prstGeom>
          <a:solidFill>
            <a:schemeClr val="tx1"/>
          </a:solidFill>
          <a:ln>
            <a:noFill/>
          </a:ln>
          <a:effectLst>
            <a:outerShdw blurRad="292100" dist="139700" dir="2700000" algn="tl" rotWithShape="0">
              <a:srgbClr val="333333">
                <a:alpha val="65000"/>
              </a:srgbClr>
            </a:outerShdw>
          </a:effectLst>
        </p:spPr>
      </p:pic>
      <p:sp>
        <p:nvSpPr>
          <p:cNvPr id="8" name="Rectangle 6">
            <a:extLst>
              <a:ext uri="{FF2B5EF4-FFF2-40B4-BE49-F238E27FC236}">
                <a16:creationId xmlns:a16="http://schemas.microsoft.com/office/drawing/2014/main" id="{062BDB3E-017D-48E2-A6CD-51A9A761C275}"/>
              </a:ext>
            </a:extLst>
          </p:cNvPr>
          <p:cNvSpPr>
            <a:spLocks noChangeArrowheads="1"/>
          </p:cNvSpPr>
          <p:nvPr/>
        </p:nvSpPr>
        <p:spPr bwMode="auto">
          <a:xfrm>
            <a:off x="920565" y="2710380"/>
            <a:ext cx="3308350" cy="641350"/>
          </a:xfrm>
          <a:prstGeom prst="rect">
            <a:avLst/>
          </a:prstGeom>
          <a:solidFill>
            <a:schemeClr val="tx1">
              <a:alpha val="47000"/>
            </a:schemeClr>
          </a:solidFill>
          <a:ln>
            <a:noFill/>
          </a:ln>
          <a:effectLst/>
        </p:spPr>
        <p:txBody>
          <a:bodyPr wrap="none" anchor="ctr">
            <a:spAutoFit/>
          </a:bodyPr>
          <a:lstStyle/>
          <a:p>
            <a:pPr algn="ctr"/>
            <a:r>
              <a:rPr lang="en-US" altLang="en-US" sz="3600" b="1">
                <a:solidFill>
                  <a:srgbClr val="002060"/>
                </a:solidFill>
                <a:latin typeface="#9Slide03 IcielPanton Black" panose="00000A00000000000000" pitchFamily="2" charset="0"/>
              </a:rPr>
              <a:t>Phố Hàng Đào</a:t>
            </a:r>
            <a:endParaRPr lang="en-US" altLang="en-US" sz="3600">
              <a:solidFill>
                <a:srgbClr val="002060"/>
              </a:solidFill>
              <a:latin typeface="#9Slide03 IcielPanton Black" panose="00000A00000000000000" pitchFamily="2" charset="0"/>
            </a:endParaRPr>
          </a:p>
        </p:txBody>
      </p:sp>
      <p:pic>
        <p:nvPicPr>
          <p:cNvPr id="9" name="Picture 5">
            <a:extLst>
              <a:ext uri="{FF2B5EF4-FFF2-40B4-BE49-F238E27FC236}">
                <a16:creationId xmlns:a16="http://schemas.microsoft.com/office/drawing/2014/main" id="{F102595E-E126-4D7B-94DD-59B1B3CBA9C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394710" y="3429000"/>
            <a:ext cx="4541821" cy="2720736"/>
          </a:xfrm>
          <a:prstGeom prst="rect">
            <a:avLst/>
          </a:prstGeom>
          <a:solidFill>
            <a:schemeClr val="tx1"/>
          </a:solidFill>
          <a:ln>
            <a:noFill/>
          </a:ln>
          <a:effectLst>
            <a:outerShdw blurRad="292100" dist="139700" dir="2700000" algn="tl" rotWithShape="0">
              <a:srgbClr val="333333">
                <a:alpha val="65000"/>
              </a:srgbClr>
            </a:outerShdw>
          </a:effectLst>
        </p:spPr>
      </p:pic>
      <p:sp>
        <p:nvSpPr>
          <p:cNvPr id="10" name="Rectangle 6">
            <a:extLst>
              <a:ext uri="{FF2B5EF4-FFF2-40B4-BE49-F238E27FC236}">
                <a16:creationId xmlns:a16="http://schemas.microsoft.com/office/drawing/2014/main" id="{0C2CFE85-00E8-43F9-ABC6-A8976DF1AD3A}"/>
              </a:ext>
            </a:extLst>
          </p:cNvPr>
          <p:cNvSpPr>
            <a:spLocks noChangeArrowheads="1"/>
          </p:cNvSpPr>
          <p:nvPr/>
        </p:nvSpPr>
        <p:spPr bwMode="auto">
          <a:xfrm>
            <a:off x="8035787" y="6149736"/>
            <a:ext cx="3259666" cy="549275"/>
          </a:xfrm>
          <a:prstGeom prst="rect">
            <a:avLst/>
          </a:prstGeom>
          <a:solidFill>
            <a:schemeClr val="tx1">
              <a:alpha val="47000"/>
            </a:schemeClr>
          </a:solidFill>
          <a:ln>
            <a:noFill/>
          </a:ln>
          <a:effectLst/>
        </p:spPr>
        <p:txBody>
          <a:bodyPr wrap="square" lIns="0" tIns="0" rIns="0" bIns="0" anchor="ctr">
            <a:spAutoFit/>
          </a:bodyPr>
          <a:lstStyle/>
          <a:p>
            <a:pPr algn="ctr"/>
            <a:r>
              <a:rPr lang="en-US" altLang="en-US" sz="3600" b="1">
                <a:solidFill>
                  <a:srgbClr val="002060"/>
                </a:solidFill>
                <a:latin typeface="#9Slide03 IcielPanton Black" panose="00000A00000000000000" pitchFamily="2" charset="0"/>
              </a:rPr>
              <a:t>Phố Hàng Bè</a:t>
            </a:r>
          </a:p>
        </p:txBody>
      </p:sp>
      <p:pic>
        <p:nvPicPr>
          <p:cNvPr id="11" name="Picture 5">
            <a:extLst>
              <a:ext uri="{FF2B5EF4-FFF2-40B4-BE49-F238E27FC236}">
                <a16:creationId xmlns:a16="http://schemas.microsoft.com/office/drawing/2014/main" id="{0B4FE7C4-F6B3-43C4-9749-A7B024AE32B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045825" y="152171"/>
            <a:ext cx="6881547" cy="2878884"/>
          </a:xfrm>
          <a:prstGeom prst="rect">
            <a:avLst/>
          </a:prstGeom>
          <a:solidFill>
            <a:schemeClr val="tx1"/>
          </a:solidFill>
          <a:ln>
            <a:noFill/>
          </a:ln>
          <a:effectLst>
            <a:outerShdw blurRad="292100" dist="139700" dir="2700000" algn="tl" rotWithShape="0">
              <a:srgbClr val="333333">
                <a:alpha val="65000"/>
              </a:srgbClr>
            </a:outerShdw>
          </a:effectLst>
        </p:spPr>
      </p:pic>
      <p:sp>
        <p:nvSpPr>
          <p:cNvPr id="12" name="Rectangle 6">
            <a:extLst>
              <a:ext uri="{FF2B5EF4-FFF2-40B4-BE49-F238E27FC236}">
                <a16:creationId xmlns:a16="http://schemas.microsoft.com/office/drawing/2014/main" id="{6D51297E-4E9C-4C8A-BB4D-595EFA7CECBB}"/>
              </a:ext>
            </a:extLst>
          </p:cNvPr>
          <p:cNvSpPr>
            <a:spLocks noChangeArrowheads="1"/>
          </p:cNvSpPr>
          <p:nvPr/>
        </p:nvSpPr>
        <p:spPr bwMode="auto">
          <a:xfrm>
            <a:off x="8174819" y="2782669"/>
            <a:ext cx="3445174" cy="646331"/>
          </a:xfrm>
          <a:prstGeom prst="rect">
            <a:avLst/>
          </a:prstGeom>
          <a:solidFill>
            <a:schemeClr val="tx1">
              <a:alpha val="47000"/>
            </a:schemeClr>
          </a:solidFill>
          <a:ln>
            <a:noFill/>
          </a:ln>
          <a:effectLst/>
        </p:spPr>
        <p:txBody>
          <a:bodyPr wrap="none" anchor="ctr">
            <a:spAutoFit/>
          </a:bodyPr>
          <a:lstStyle/>
          <a:p>
            <a:pPr algn="ctr"/>
            <a:r>
              <a:rPr lang="en-US" altLang="en-US" sz="3600" b="1">
                <a:solidFill>
                  <a:srgbClr val="002060"/>
                </a:solidFill>
                <a:latin typeface="#9Slide03 IcielPanton Black" panose="00000A00000000000000" pitchFamily="2" charset="0"/>
              </a:rPr>
              <a:t>Phố Hàng Bông</a:t>
            </a:r>
          </a:p>
        </p:txBody>
      </p:sp>
      <p:pic>
        <p:nvPicPr>
          <p:cNvPr id="13" name="Picture 5">
            <a:extLst>
              <a:ext uri="{FF2B5EF4-FFF2-40B4-BE49-F238E27FC236}">
                <a16:creationId xmlns:a16="http://schemas.microsoft.com/office/drawing/2014/main" id="{96DF33A8-16F3-480B-8DC4-45429C5F37F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24734" y="3398661"/>
            <a:ext cx="6814507" cy="2878884"/>
          </a:xfrm>
          <a:prstGeom prst="rect">
            <a:avLst/>
          </a:prstGeom>
          <a:solidFill>
            <a:schemeClr val="tx1"/>
          </a:solidFill>
          <a:ln>
            <a:noFill/>
          </a:ln>
          <a:effectLst>
            <a:outerShdw blurRad="292100" dist="139700" dir="2700000" algn="tl" rotWithShape="0">
              <a:srgbClr val="333333">
                <a:alpha val="65000"/>
              </a:srgbClr>
            </a:outerShdw>
          </a:effectLst>
        </p:spPr>
      </p:pic>
      <p:sp>
        <p:nvSpPr>
          <p:cNvPr id="14" name="Rectangle 6">
            <a:extLst>
              <a:ext uri="{FF2B5EF4-FFF2-40B4-BE49-F238E27FC236}">
                <a16:creationId xmlns:a16="http://schemas.microsoft.com/office/drawing/2014/main" id="{E4D0D8B6-9628-4EB2-B411-87733E3B55F5}"/>
              </a:ext>
            </a:extLst>
          </p:cNvPr>
          <p:cNvSpPr>
            <a:spLocks noChangeArrowheads="1"/>
          </p:cNvSpPr>
          <p:nvPr/>
        </p:nvSpPr>
        <p:spPr bwMode="auto">
          <a:xfrm>
            <a:off x="1739047" y="6124730"/>
            <a:ext cx="3613150" cy="641350"/>
          </a:xfrm>
          <a:prstGeom prst="rect">
            <a:avLst/>
          </a:prstGeom>
          <a:solidFill>
            <a:schemeClr val="tx1">
              <a:alpha val="47000"/>
            </a:schemeClr>
          </a:solidFill>
          <a:ln>
            <a:noFill/>
          </a:ln>
          <a:effectLst/>
        </p:spPr>
        <p:txBody>
          <a:bodyPr anchor="ctr">
            <a:spAutoFit/>
          </a:bodyPr>
          <a:lstStyle/>
          <a:p>
            <a:pPr algn="ctr"/>
            <a:r>
              <a:rPr lang="en-US" altLang="en-US" sz="3600" b="1">
                <a:solidFill>
                  <a:srgbClr val="002060"/>
                </a:solidFill>
                <a:latin typeface="#9Slide03 IcielPanton Black" panose="00000A00000000000000" pitchFamily="2" charset="0"/>
              </a:rPr>
              <a:t>Phố Hàng Đồng</a:t>
            </a:r>
          </a:p>
        </p:txBody>
      </p:sp>
    </p:spTree>
    <p:extLst>
      <p:ext uri="{BB962C8B-B14F-4D97-AF65-F5344CB8AC3E}">
        <p14:creationId xmlns:p14="http://schemas.microsoft.com/office/powerpoint/2010/main" val="1859214445"/>
      </p:ext>
    </p:extLst>
  </p:cSld>
  <p:clrMapOvr>
    <a:overrideClrMapping bg1="dk1" tx1="lt1" bg2="dk2" tx2="lt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5" presetClass="entr" presetSubtype="0" fill="hold" nodeType="with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p:cTn id="7" dur="1000" fill="hold"/>
                                        <p:tgtEl>
                                          <p:spTgt spid="7"/>
                                        </p:tgtEl>
                                        <p:attrNameLst>
                                          <p:attrName>ppt_w</p:attrName>
                                        </p:attrNameLst>
                                      </p:cBhvr>
                                      <p:tavLst>
                                        <p:tav tm="0">
                                          <p:val>
                                            <p:fltVal val="0"/>
                                          </p:val>
                                        </p:tav>
                                        <p:tav tm="100000">
                                          <p:val>
                                            <p:strVal val="#ppt_w"/>
                                          </p:val>
                                        </p:tav>
                                      </p:tavLst>
                                    </p:anim>
                                    <p:anim calcmode="lin" valueType="num">
                                      <p:cBhvr>
                                        <p:cTn id="8" dur="1000" fill="hold"/>
                                        <p:tgtEl>
                                          <p:spTgt spid="7"/>
                                        </p:tgtEl>
                                        <p:attrNameLst>
                                          <p:attrName>ppt_h</p:attrName>
                                        </p:attrNameLst>
                                      </p:cBhvr>
                                      <p:tavLst>
                                        <p:tav tm="0">
                                          <p:val>
                                            <p:fltVal val="0"/>
                                          </p:val>
                                        </p:tav>
                                        <p:tav tm="100000">
                                          <p:val>
                                            <p:strVal val="#ppt_h"/>
                                          </p:val>
                                        </p:tav>
                                      </p:tavLst>
                                    </p:anim>
                                    <p:anim calcmode="lin" valueType="num">
                                      <p:cBhvr>
                                        <p:cTn id="9" dur="1000" fill="hold"/>
                                        <p:tgtEl>
                                          <p:spTgt spid="7"/>
                                        </p:tgtEl>
                                        <p:attrNameLst>
                                          <p:attrName>ppt_x</p:attrName>
                                        </p:attrNameLst>
                                      </p:cBhvr>
                                      <p:tavLst>
                                        <p:tav tm="0" fmla="#ppt_x+(cos(-2*pi*(1-$))*-#ppt_x-sin(-2*pi*(1-$))*(1-#ppt_y))*(1-$)">
                                          <p:val>
                                            <p:fltVal val="0"/>
                                          </p:val>
                                        </p:tav>
                                        <p:tav tm="100000">
                                          <p:val>
                                            <p:fltVal val="1"/>
                                          </p:val>
                                        </p:tav>
                                      </p:tavLst>
                                    </p:anim>
                                    <p:anim calcmode="lin" valueType="num">
                                      <p:cBhvr>
                                        <p:cTn id="10" dur="1000" fill="hold"/>
                                        <p:tgtEl>
                                          <p:spTgt spid="7"/>
                                        </p:tgtEl>
                                        <p:attrNameLst>
                                          <p:attrName>ppt_y</p:attrName>
                                        </p:attrNameLst>
                                      </p:cBhvr>
                                      <p:tavLst>
                                        <p:tav tm="0" fmla="#ppt_y+(sin(-2*pi*(1-$))*-#ppt_x+cos(-2*pi*(1-$))*(1-#ppt_y))*(1-$)">
                                          <p:val>
                                            <p:fltVal val="0"/>
                                          </p:val>
                                        </p:tav>
                                        <p:tav tm="100000">
                                          <p:val>
                                            <p:fltVal val="1"/>
                                          </p:val>
                                        </p:tav>
                                      </p:tavLst>
                                    </p:anim>
                                  </p:childTnLst>
                                </p:cTn>
                              </p:par>
                              <p:par>
                                <p:cTn id="11" presetID="15" presetClass="entr" presetSubtype="0" fill="hold" grpId="0" nodeType="withEffect">
                                  <p:stCondLst>
                                    <p:cond delay="0"/>
                                  </p:stCondLst>
                                  <p:childTnLst>
                                    <p:set>
                                      <p:cBhvr>
                                        <p:cTn id="12" dur="1" fill="hold">
                                          <p:stCondLst>
                                            <p:cond delay="0"/>
                                          </p:stCondLst>
                                        </p:cTn>
                                        <p:tgtEl>
                                          <p:spTgt spid="8"/>
                                        </p:tgtEl>
                                        <p:attrNameLst>
                                          <p:attrName>style.visibility</p:attrName>
                                        </p:attrNameLst>
                                      </p:cBhvr>
                                      <p:to>
                                        <p:strVal val="visible"/>
                                      </p:to>
                                    </p:set>
                                    <p:anim calcmode="lin" valueType="num">
                                      <p:cBhvr>
                                        <p:cTn id="13" dur="1000" fill="hold"/>
                                        <p:tgtEl>
                                          <p:spTgt spid="8"/>
                                        </p:tgtEl>
                                        <p:attrNameLst>
                                          <p:attrName>ppt_w</p:attrName>
                                        </p:attrNameLst>
                                      </p:cBhvr>
                                      <p:tavLst>
                                        <p:tav tm="0">
                                          <p:val>
                                            <p:fltVal val="0"/>
                                          </p:val>
                                        </p:tav>
                                        <p:tav tm="100000">
                                          <p:val>
                                            <p:strVal val="#ppt_w"/>
                                          </p:val>
                                        </p:tav>
                                      </p:tavLst>
                                    </p:anim>
                                    <p:anim calcmode="lin" valueType="num">
                                      <p:cBhvr>
                                        <p:cTn id="14" dur="1000" fill="hold"/>
                                        <p:tgtEl>
                                          <p:spTgt spid="8"/>
                                        </p:tgtEl>
                                        <p:attrNameLst>
                                          <p:attrName>ppt_h</p:attrName>
                                        </p:attrNameLst>
                                      </p:cBhvr>
                                      <p:tavLst>
                                        <p:tav tm="0">
                                          <p:val>
                                            <p:fltVal val="0"/>
                                          </p:val>
                                        </p:tav>
                                        <p:tav tm="100000">
                                          <p:val>
                                            <p:strVal val="#ppt_h"/>
                                          </p:val>
                                        </p:tav>
                                      </p:tavLst>
                                    </p:anim>
                                    <p:anim calcmode="lin" valueType="num">
                                      <p:cBhvr>
                                        <p:cTn id="15" dur="1000" fill="hold"/>
                                        <p:tgtEl>
                                          <p:spTgt spid="8"/>
                                        </p:tgtEl>
                                        <p:attrNameLst>
                                          <p:attrName>ppt_x</p:attrName>
                                        </p:attrNameLst>
                                      </p:cBhvr>
                                      <p:tavLst>
                                        <p:tav tm="0" fmla="#ppt_x+(cos(-2*pi*(1-$))*-#ppt_x-sin(-2*pi*(1-$))*(1-#ppt_y))*(1-$)">
                                          <p:val>
                                            <p:fltVal val="0"/>
                                          </p:val>
                                        </p:tav>
                                        <p:tav tm="100000">
                                          <p:val>
                                            <p:fltVal val="1"/>
                                          </p:val>
                                        </p:tav>
                                      </p:tavLst>
                                    </p:anim>
                                    <p:anim calcmode="lin" valueType="num">
                                      <p:cBhvr>
                                        <p:cTn id="16" dur="1000" fill="hold"/>
                                        <p:tgtEl>
                                          <p:spTgt spid="8"/>
                                        </p:tgtEl>
                                        <p:attrNameLst>
                                          <p:attrName>ppt_y</p:attrName>
                                        </p:attrNameLst>
                                      </p:cBhvr>
                                      <p:tavLst>
                                        <p:tav tm="0" fmla="#ppt_y+(sin(-2*pi*(1-$))*-#ppt_x+cos(-2*pi*(1-$))*(1-#ppt_y))*(1-$)">
                                          <p:val>
                                            <p:fltVal val="0"/>
                                          </p:val>
                                        </p:tav>
                                        <p:tav tm="100000">
                                          <p:val>
                                            <p:fltVal val="1"/>
                                          </p:val>
                                        </p:tav>
                                      </p:tavLst>
                                    </p:anim>
                                  </p:childTnLst>
                                </p:cTn>
                              </p:par>
                            </p:childTnLst>
                          </p:cTn>
                        </p:par>
                        <p:par>
                          <p:cTn id="17" fill="hold">
                            <p:stCondLst>
                              <p:cond delay="1000"/>
                            </p:stCondLst>
                            <p:childTnLst>
                              <p:par>
                                <p:cTn id="18" presetID="52" presetClass="entr" presetSubtype="0" fill="hold" nodeType="afterEffect">
                                  <p:stCondLst>
                                    <p:cond delay="0"/>
                                  </p:stCondLst>
                                  <p:childTnLst>
                                    <p:set>
                                      <p:cBhvr>
                                        <p:cTn id="19" dur="1" fill="hold">
                                          <p:stCondLst>
                                            <p:cond delay="0"/>
                                          </p:stCondLst>
                                        </p:cTn>
                                        <p:tgtEl>
                                          <p:spTgt spid="11"/>
                                        </p:tgtEl>
                                        <p:attrNameLst>
                                          <p:attrName>style.visibility</p:attrName>
                                        </p:attrNameLst>
                                      </p:cBhvr>
                                      <p:to>
                                        <p:strVal val="visible"/>
                                      </p:to>
                                    </p:set>
                                    <p:animScale>
                                      <p:cBhvr>
                                        <p:cTn id="20" dur="1000" decel="50000" fill="hold">
                                          <p:stCondLst>
                                            <p:cond delay="0"/>
                                          </p:stCondLst>
                                        </p:cTn>
                                        <p:tgtEl>
                                          <p:spTgt spid="11"/>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21" dur="1000" decel="50000" fill="hold">
                                          <p:stCondLst>
                                            <p:cond delay="0"/>
                                          </p:stCondLst>
                                        </p:cTn>
                                        <p:tgtEl>
                                          <p:spTgt spid="11"/>
                                        </p:tgtEl>
                                        <p:attrNameLst>
                                          <p:attrName>ppt_x</p:attrName>
                                          <p:attrName>ppt_y</p:attrName>
                                        </p:attrNameLst>
                                      </p:cBhvr>
                                    </p:animMotion>
                                    <p:animEffect transition="in" filter="fade">
                                      <p:cBhvr>
                                        <p:cTn id="22" dur="1000"/>
                                        <p:tgtEl>
                                          <p:spTgt spid="11"/>
                                        </p:tgtEl>
                                      </p:cBhvr>
                                    </p:animEffect>
                                  </p:childTnLst>
                                </p:cTn>
                              </p:par>
                              <p:par>
                                <p:cTn id="23" presetID="52" presetClass="entr" presetSubtype="0" fill="hold" grpId="0" nodeType="withEffect">
                                  <p:stCondLst>
                                    <p:cond delay="0"/>
                                  </p:stCondLst>
                                  <p:childTnLst>
                                    <p:set>
                                      <p:cBhvr>
                                        <p:cTn id="24" dur="1" fill="hold">
                                          <p:stCondLst>
                                            <p:cond delay="0"/>
                                          </p:stCondLst>
                                        </p:cTn>
                                        <p:tgtEl>
                                          <p:spTgt spid="12"/>
                                        </p:tgtEl>
                                        <p:attrNameLst>
                                          <p:attrName>style.visibility</p:attrName>
                                        </p:attrNameLst>
                                      </p:cBhvr>
                                      <p:to>
                                        <p:strVal val="visible"/>
                                      </p:to>
                                    </p:set>
                                    <p:animScale>
                                      <p:cBhvr>
                                        <p:cTn id="25" dur="1000" decel="50000" fill="hold">
                                          <p:stCondLst>
                                            <p:cond delay="0"/>
                                          </p:stCondLst>
                                        </p:cTn>
                                        <p:tgtEl>
                                          <p:spTgt spid="12"/>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26" dur="1000" decel="50000" fill="hold">
                                          <p:stCondLst>
                                            <p:cond delay="0"/>
                                          </p:stCondLst>
                                        </p:cTn>
                                        <p:tgtEl>
                                          <p:spTgt spid="12"/>
                                        </p:tgtEl>
                                        <p:attrNameLst>
                                          <p:attrName>ppt_x</p:attrName>
                                          <p:attrName>ppt_y</p:attrName>
                                        </p:attrNameLst>
                                      </p:cBhvr>
                                    </p:animMotion>
                                    <p:animEffect transition="in" filter="fade">
                                      <p:cBhvr>
                                        <p:cTn id="27" dur="1000"/>
                                        <p:tgtEl>
                                          <p:spTgt spid="12"/>
                                        </p:tgtEl>
                                      </p:cBhvr>
                                    </p:animEffect>
                                  </p:childTnLst>
                                </p:cTn>
                              </p:par>
                            </p:childTnLst>
                          </p:cTn>
                        </p:par>
                        <p:par>
                          <p:cTn id="28" fill="hold">
                            <p:stCondLst>
                              <p:cond delay="2000"/>
                            </p:stCondLst>
                            <p:childTnLst>
                              <p:par>
                                <p:cTn id="29" presetID="15" presetClass="entr" presetSubtype="0" fill="hold" nodeType="afterEffect">
                                  <p:stCondLst>
                                    <p:cond delay="0"/>
                                  </p:stCondLst>
                                  <p:childTnLst>
                                    <p:set>
                                      <p:cBhvr>
                                        <p:cTn id="30" dur="1" fill="hold">
                                          <p:stCondLst>
                                            <p:cond delay="0"/>
                                          </p:stCondLst>
                                        </p:cTn>
                                        <p:tgtEl>
                                          <p:spTgt spid="13"/>
                                        </p:tgtEl>
                                        <p:attrNameLst>
                                          <p:attrName>style.visibility</p:attrName>
                                        </p:attrNameLst>
                                      </p:cBhvr>
                                      <p:to>
                                        <p:strVal val="visible"/>
                                      </p:to>
                                    </p:set>
                                    <p:anim calcmode="lin" valueType="num">
                                      <p:cBhvr>
                                        <p:cTn id="31" dur="1000" fill="hold"/>
                                        <p:tgtEl>
                                          <p:spTgt spid="13"/>
                                        </p:tgtEl>
                                        <p:attrNameLst>
                                          <p:attrName>ppt_w</p:attrName>
                                        </p:attrNameLst>
                                      </p:cBhvr>
                                      <p:tavLst>
                                        <p:tav tm="0">
                                          <p:val>
                                            <p:fltVal val="0"/>
                                          </p:val>
                                        </p:tav>
                                        <p:tav tm="100000">
                                          <p:val>
                                            <p:strVal val="#ppt_w"/>
                                          </p:val>
                                        </p:tav>
                                      </p:tavLst>
                                    </p:anim>
                                    <p:anim calcmode="lin" valueType="num">
                                      <p:cBhvr>
                                        <p:cTn id="32" dur="1000" fill="hold"/>
                                        <p:tgtEl>
                                          <p:spTgt spid="13"/>
                                        </p:tgtEl>
                                        <p:attrNameLst>
                                          <p:attrName>ppt_h</p:attrName>
                                        </p:attrNameLst>
                                      </p:cBhvr>
                                      <p:tavLst>
                                        <p:tav tm="0">
                                          <p:val>
                                            <p:fltVal val="0"/>
                                          </p:val>
                                        </p:tav>
                                        <p:tav tm="100000">
                                          <p:val>
                                            <p:strVal val="#ppt_h"/>
                                          </p:val>
                                        </p:tav>
                                      </p:tavLst>
                                    </p:anim>
                                    <p:anim calcmode="lin" valueType="num">
                                      <p:cBhvr>
                                        <p:cTn id="33" dur="1000" fill="hold"/>
                                        <p:tgtEl>
                                          <p:spTgt spid="13"/>
                                        </p:tgtEl>
                                        <p:attrNameLst>
                                          <p:attrName>ppt_x</p:attrName>
                                        </p:attrNameLst>
                                      </p:cBhvr>
                                      <p:tavLst>
                                        <p:tav tm="0" fmla="#ppt_x+(cos(-2*pi*(1-$))*-#ppt_x-sin(-2*pi*(1-$))*(1-#ppt_y))*(1-$)">
                                          <p:val>
                                            <p:fltVal val="0"/>
                                          </p:val>
                                        </p:tav>
                                        <p:tav tm="100000">
                                          <p:val>
                                            <p:fltVal val="1"/>
                                          </p:val>
                                        </p:tav>
                                      </p:tavLst>
                                    </p:anim>
                                    <p:anim calcmode="lin" valueType="num">
                                      <p:cBhvr>
                                        <p:cTn id="34" dur="1000" fill="hold"/>
                                        <p:tgtEl>
                                          <p:spTgt spid="13"/>
                                        </p:tgtEl>
                                        <p:attrNameLst>
                                          <p:attrName>ppt_y</p:attrName>
                                        </p:attrNameLst>
                                      </p:cBhvr>
                                      <p:tavLst>
                                        <p:tav tm="0" fmla="#ppt_y+(sin(-2*pi*(1-$))*-#ppt_x+cos(-2*pi*(1-$))*(1-#ppt_y))*(1-$)">
                                          <p:val>
                                            <p:fltVal val="0"/>
                                          </p:val>
                                        </p:tav>
                                        <p:tav tm="100000">
                                          <p:val>
                                            <p:fltVal val="1"/>
                                          </p:val>
                                        </p:tav>
                                      </p:tavLst>
                                    </p:anim>
                                  </p:childTnLst>
                                </p:cTn>
                              </p:par>
                              <p:par>
                                <p:cTn id="35" presetID="15" presetClass="entr" presetSubtype="0" fill="hold" grpId="0" nodeType="withEffect">
                                  <p:stCondLst>
                                    <p:cond delay="0"/>
                                  </p:stCondLst>
                                  <p:childTnLst>
                                    <p:set>
                                      <p:cBhvr>
                                        <p:cTn id="36" dur="1" fill="hold">
                                          <p:stCondLst>
                                            <p:cond delay="0"/>
                                          </p:stCondLst>
                                        </p:cTn>
                                        <p:tgtEl>
                                          <p:spTgt spid="14"/>
                                        </p:tgtEl>
                                        <p:attrNameLst>
                                          <p:attrName>style.visibility</p:attrName>
                                        </p:attrNameLst>
                                      </p:cBhvr>
                                      <p:to>
                                        <p:strVal val="visible"/>
                                      </p:to>
                                    </p:set>
                                    <p:anim calcmode="lin" valueType="num">
                                      <p:cBhvr>
                                        <p:cTn id="37" dur="1000" fill="hold"/>
                                        <p:tgtEl>
                                          <p:spTgt spid="14"/>
                                        </p:tgtEl>
                                        <p:attrNameLst>
                                          <p:attrName>ppt_w</p:attrName>
                                        </p:attrNameLst>
                                      </p:cBhvr>
                                      <p:tavLst>
                                        <p:tav tm="0">
                                          <p:val>
                                            <p:fltVal val="0"/>
                                          </p:val>
                                        </p:tav>
                                        <p:tav tm="100000">
                                          <p:val>
                                            <p:strVal val="#ppt_w"/>
                                          </p:val>
                                        </p:tav>
                                      </p:tavLst>
                                    </p:anim>
                                    <p:anim calcmode="lin" valueType="num">
                                      <p:cBhvr>
                                        <p:cTn id="38" dur="1000" fill="hold"/>
                                        <p:tgtEl>
                                          <p:spTgt spid="14"/>
                                        </p:tgtEl>
                                        <p:attrNameLst>
                                          <p:attrName>ppt_h</p:attrName>
                                        </p:attrNameLst>
                                      </p:cBhvr>
                                      <p:tavLst>
                                        <p:tav tm="0">
                                          <p:val>
                                            <p:fltVal val="0"/>
                                          </p:val>
                                        </p:tav>
                                        <p:tav tm="100000">
                                          <p:val>
                                            <p:strVal val="#ppt_h"/>
                                          </p:val>
                                        </p:tav>
                                      </p:tavLst>
                                    </p:anim>
                                    <p:anim calcmode="lin" valueType="num">
                                      <p:cBhvr>
                                        <p:cTn id="39" dur="1000" fill="hold"/>
                                        <p:tgtEl>
                                          <p:spTgt spid="14"/>
                                        </p:tgtEl>
                                        <p:attrNameLst>
                                          <p:attrName>ppt_x</p:attrName>
                                        </p:attrNameLst>
                                      </p:cBhvr>
                                      <p:tavLst>
                                        <p:tav tm="0" fmla="#ppt_x+(cos(-2*pi*(1-$))*-#ppt_x-sin(-2*pi*(1-$))*(1-#ppt_y))*(1-$)">
                                          <p:val>
                                            <p:fltVal val="0"/>
                                          </p:val>
                                        </p:tav>
                                        <p:tav tm="100000">
                                          <p:val>
                                            <p:fltVal val="1"/>
                                          </p:val>
                                        </p:tav>
                                      </p:tavLst>
                                    </p:anim>
                                    <p:anim calcmode="lin" valueType="num">
                                      <p:cBhvr>
                                        <p:cTn id="40" dur="1000" fill="hold"/>
                                        <p:tgtEl>
                                          <p:spTgt spid="14"/>
                                        </p:tgtEl>
                                        <p:attrNameLst>
                                          <p:attrName>ppt_y</p:attrName>
                                        </p:attrNameLst>
                                      </p:cBhvr>
                                      <p:tavLst>
                                        <p:tav tm="0" fmla="#ppt_y+(sin(-2*pi*(1-$))*-#ppt_x+cos(-2*pi*(1-$))*(1-#ppt_y))*(1-$)">
                                          <p:val>
                                            <p:fltVal val="0"/>
                                          </p:val>
                                        </p:tav>
                                        <p:tav tm="100000">
                                          <p:val>
                                            <p:fltVal val="1"/>
                                          </p:val>
                                        </p:tav>
                                      </p:tavLst>
                                    </p:anim>
                                  </p:childTnLst>
                                </p:cTn>
                              </p:par>
                            </p:childTnLst>
                          </p:cTn>
                        </p:par>
                        <p:par>
                          <p:cTn id="41" fill="hold">
                            <p:stCondLst>
                              <p:cond delay="3000"/>
                            </p:stCondLst>
                            <p:childTnLst>
                              <p:par>
                                <p:cTn id="42" presetID="52" presetClass="entr" presetSubtype="0" fill="hold" nodeType="afterEffect">
                                  <p:stCondLst>
                                    <p:cond delay="0"/>
                                  </p:stCondLst>
                                  <p:childTnLst>
                                    <p:set>
                                      <p:cBhvr>
                                        <p:cTn id="43" dur="1" fill="hold">
                                          <p:stCondLst>
                                            <p:cond delay="0"/>
                                          </p:stCondLst>
                                        </p:cTn>
                                        <p:tgtEl>
                                          <p:spTgt spid="9"/>
                                        </p:tgtEl>
                                        <p:attrNameLst>
                                          <p:attrName>style.visibility</p:attrName>
                                        </p:attrNameLst>
                                      </p:cBhvr>
                                      <p:to>
                                        <p:strVal val="visible"/>
                                      </p:to>
                                    </p:set>
                                    <p:animScale>
                                      <p:cBhvr>
                                        <p:cTn id="44" dur="1000" decel="50000" fill="hold">
                                          <p:stCondLst>
                                            <p:cond delay="0"/>
                                          </p:stCondLst>
                                        </p:cTn>
                                        <p:tgtEl>
                                          <p:spTgt spid="9"/>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45" dur="1000" decel="50000" fill="hold">
                                          <p:stCondLst>
                                            <p:cond delay="0"/>
                                          </p:stCondLst>
                                        </p:cTn>
                                        <p:tgtEl>
                                          <p:spTgt spid="9"/>
                                        </p:tgtEl>
                                        <p:attrNameLst>
                                          <p:attrName>ppt_x</p:attrName>
                                          <p:attrName>ppt_y</p:attrName>
                                        </p:attrNameLst>
                                      </p:cBhvr>
                                    </p:animMotion>
                                    <p:animEffect transition="in" filter="fade">
                                      <p:cBhvr>
                                        <p:cTn id="46" dur="1000"/>
                                        <p:tgtEl>
                                          <p:spTgt spid="9"/>
                                        </p:tgtEl>
                                      </p:cBhvr>
                                    </p:animEffect>
                                  </p:childTnLst>
                                </p:cTn>
                              </p:par>
                              <p:par>
                                <p:cTn id="47" presetID="52" presetClass="entr" presetSubtype="0" fill="hold" grpId="0" nodeType="withEffect">
                                  <p:stCondLst>
                                    <p:cond delay="0"/>
                                  </p:stCondLst>
                                  <p:childTnLst>
                                    <p:set>
                                      <p:cBhvr>
                                        <p:cTn id="48" dur="1" fill="hold">
                                          <p:stCondLst>
                                            <p:cond delay="0"/>
                                          </p:stCondLst>
                                        </p:cTn>
                                        <p:tgtEl>
                                          <p:spTgt spid="10"/>
                                        </p:tgtEl>
                                        <p:attrNameLst>
                                          <p:attrName>style.visibility</p:attrName>
                                        </p:attrNameLst>
                                      </p:cBhvr>
                                      <p:to>
                                        <p:strVal val="visible"/>
                                      </p:to>
                                    </p:set>
                                    <p:animScale>
                                      <p:cBhvr>
                                        <p:cTn id="49" dur="1000" decel="50000" fill="hold">
                                          <p:stCondLst>
                                            <p:cond delay="0"/>
                                          </p:stCondLst>
                                        </p:cTn>
                                        <p:tgtEl>
                                          <p:spTgt spid="10"/>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50" dur="1000" decel="50000" fill="hold">
                                          <p:stCondLst>
                                            <p:cond delay="0"/>
                                          </p:stCondLst>
                                        </p:cTn>
                                        <p:tgtEl>
                                          <p:spTgt spid="10"/>
                                        </p:tgtEl>
                                        <p:attrNameLst>
                                          <p:attrName>ppt_x</p:attrName>
                                          <p:attrName>ppt_y</p:attrName>
                                        </p:attrNameLst>
                                      </p:cBhvr>
                                    </p:animMotion>
                                    <p:animEffect transition="in" filter="fade">
                                      <p:cBhvr>
                                        <p:cTn id="51" dur="10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10" grpId="0" animBg="1"/>
      <p:bldP spid="12" grpId="0" animBg="1"/>
      <p:bldP spid="14"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AB617C-B0A0-4E88-80A2-450B7EDFFFB3}"/>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967BFF71-6EA7-4F9D-AEF3-A7707109542F}"/>
              </a:ext>
            </a:extLst>
          </p:cNvPr>
          <p:cNvSpPr>
            <a:spLocks noGrp="1"/>
          </p:cNvSpPr>
          <p:nvPr>
            <p:ph idx="1"/>
          </p:nvPr>
        </p:nvSpPr>
        <p:spPr/>
        <p:txBody>
          <a:bodyPr/>
          <a:lstStyle/>
          <a:p>
            <a:endParaRPr lang="en-US"/>
          </a:p>
        </p:txBody>
      </p:sp>
      <p:pic>
        <p:nvPicPr>
          <p:cNvPr id="4098" name="Picture 2" descr="Lịch sử phố cổ Hội An - Dấu tích thương cảng sầm uất một thời | Saigon Star  Travel">
            <a:extLst>
              <a:ext uri="{FF2B5EF4-FFF2-40B4-BE49-F238E27FC236}">
                <a16:creationId xmlns:a16="http://schemas.microsoft.com/office/drawing/2014/main" id="{38B3E872-4CC4-4444-B999-31008043972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95250"/>
            <a:ext cx="12192000" cy="6953250"/>
          </a:xfrm>
          <a:prstGeom prst="rect">
            <a:avLst/>
          </a:prstGeom>
          <a:noFill/>
          <a:extLst>
            <a:ext uri="{909E8E84-426E-40DD-AFC4-6F175D3DCCD1}">
              <a14:hiddenFill xmlns:a14="http://schemas.microsoft.com/office/drawing/2010/main">
                <a:solidFill>
                  <a:srgbClr val="FFFFFF"/>
                </a:solidFill>
              </a14:hiddenFill>
            </a:ext>
          </a:extLst>
        </p:spPr>
      </p:pic>
      <p:sp>
        <p:nvSpPr>
          <p:cNvPr id="5" name="Rectangle 6">
            <a:extLst>
              <a:ext uri="{FF2B5EF4-FFF2-40B4-BE49-F238E27FC236}">
                <a16:creationId xmlns:a16="http://schemas.microsoft.com/office/drawing/2014/main" id="{A0284D85-F946-4614-BB30-8D0749C25619}"/>
              </a:ext>
            </a:extLst>
          </p:cNvPr>
          <p:cNvSpPr>
            <a:spLocks noChangeArrowheads="1"/>
          </p:cNvSpPr>
          <p:nvPr/>
        </p:nvSpPr>
        <p:spPr bwMode="auto">
          <a:xfrm>
            <a:off x="3898055" y="230188"/>
            <a:ext cx="4395889" cy="677108"/>
          </a:xfrm>
          <a:prstGeom prst="rect">
            <a:avLst/>
          </a:prstGeom>
          <a:solidFill>
            <a:schemeClr val="tx1">
              <a:alpha val="47000"/>
            </a:schemeClr>
          </a:solidFill>
          <a:ln>
            <a:noFill/>
          </a:ln>
          <a:effectLst/>
        </p:spPr>
        <p:txBody>
          <a:bodyPr wrap="square" lIns="0" tIns="0" rIns="0" bIns="0" anchor="ctr">
            <a:spAutoFit/>
          </a:bodyPr>
          <a:lstStyle/>
          <a:p>
            <a:pPr algn="ctr"/>
            <a:r>
              <a:rPr lang="en-US" altLang="en-US" sz="4400" b="1">
                <a:solidFill>
                  <a:schemeClr val="bg1"/>
                </a:solidFill>
                <a:latin typeface="#9Slide03 IcielPanton Black" panose="00000A00000000000000" pitchFamily="2" charset="0"/>
              </a:rPr>
              <a:t>Phố Cổ Hội An</a:t>
            </a:r>
          </a:p>
        </p:txBody>
      </p:sp>
      <p:pic>
        <p:nvPicPr>
          <p:cNvPr id="4100" name="Picture 4" descr="Lịch sử phố cổ Hội An - Dấu tích thương cảng sầm uất một thời | Saigon Star  Travel">
            <a:extLst>
              <a:ext uri="{FF2B5EF4-FFF2-40B4-BE49-F238E27FC236}">
                <a16:creationId xmlns:a16="http://schemas.microsoft.com/office/drawing/2014/main" id="{720F1F22-F8CA-477C-B961-E1F18A7C6B10}"/>
              </a:ext>
            </a:extLst>
          </p:cNvPr>
          <p:cNvPicPr>
            <a:picLocks noChangeAspect="1" noChangeArrowheads="1"/>
          </p:cNvPicPr>
          <p:nvPr/>
        </p:nvPicPr>
        <p:blipFill>
          <a:blip r:embed="rId2">
            <a:extLst>
              <a:ext uri="{BEBA8EAE-BF5A-486C-A8C5-ECC9F3942E4B}">
                <a14:imgProps xmlns:a14="http://schemas.microsoft.com/office/drawing/2010/main">
                  <a14:imgLayer r:embed="rId3">
                    <a14:imgEffect>
                      <a14:saturation sat="200000"/>
                    </a14:imgEffect>
                  </a14:imgLayer>
                </a14:imgProps>
              </a:ext>
              <a:ext uri="{28A0092B-C50C-407E-A947-70E740481C1C}">
                <a14:useLocalDpi xmlns:a14="http://schemas.microsoft.com/office/drawing/2010/main" val="0"/>
              </a:ext>
            </a:extLst>
          </a:blip>
          <a:srcRect/>
          <a:stretch>
            <a:fillRect/>
          </a:stretch>
        </p:blipFill>
        <p:spPr bwMode="auto">
          <a:xfrm>
            <a:off x="245918" y="1144588"/>
            <a:ext cx="5715000" cy="3571875"/>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rgbClr val="FFFFFF"/>
                </a:solidFill>
              </a14:hiddenFill>
            </a:ext>
          </a:extLst>
        </p:spPr>
      </p:pic>
      <p:pic>
        <p:nvPicPr>
          <p:cNvPr id="4102" name="Picture 6" descr="Kỳ 4: Thương cảng Hội An và ước vọng trung tâm giao thương biển">
            <a:extLst>
              <a:ext uri="{FF2B5EF4-FFF2-40B4-BE49-F238E27FC236}">
                <a16:creationId xmlns:a16="http://schemas.microsoft.com/office/drawing/2014/main" id="{6A6FF441-C562-4829-A842-B1341A89F065}"/>
              </a:ext>
            </a:extLst>
          </p:cNvPr>
          <p:cNvPicPr>
            <a:picLocks noChangeAspect="1" noChangeArrowheads="1"/>
          </p:cNvPicPr>
          <p:nvPr/>
        </p:nvPicPr>
        <p:blipFill>
          <a:blip r:embed="rId2">
            <a:extLst>
              <a:ext uri="{BEBA8EAE-BF5A-486C-A8C5-ECC9F3942E4B}">
                <a14:imgProps xmlns:a14="http://schemas.microsoft.com/office/drawing/2010/main">
                  <a14:imgLayer r:embed="rId3">
                    <a14:imgEffect>
                      <a14:saturation sat="200000"/>
                    </a14:imgEffect>
                  </a14:imgLayer>
                </a14:imgProps>
              </a:ext>
              <a:ext uri="{28A0092B-C50C-407E-A947-70E740481C1C}">
                <a14:useLocalDpi xmlns:a14="http://schemas.microsoft.com/office/drawing/2010/main" val="0"/>
              </a:ext>
            </a:extLst>
          </a:blip>
          <a:srcRect/>
          <a:stretch>
            <a:fillRect/>
          </a:stretch>
        </p:blipFill>
        <p:spPr bwMode="auto">
          <a:xfrm>
            <a:off x="6315941" y="1159669"/>
            <a:ext cx="5715000" cy="3571875"/>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93596523"/>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2" presetClass="entr" presetSubtype="0" fill="hold" grpId="0" nodeType="withEffect">
                                  <p:stCondLst>
                                    <p:cond delay="0"/>
                                  </p:stCondLst>
                                  <p:childTnLst>
                                    <p:set>
                                      <p:cBhvr>
                                        <p:cTn id="6" dur="1" fill="hold">
                                          <p:stCondLst>
                                            <p:cond delay="0"/>
                                          </p:stCondLst>
                                        </p:cTn>
                                        <p:tgtEl>
                                          <p:spTgt spid="5"/>
                                        </p:tgtEl>
                                        <p:attrNameLst>
                                          <p:attrName>style.visibility</p:attrName>
                                        </p:attrNameLst>
                                      </p:cBhvr>
                                      <p:to>
                                        <p:strVal val="visible"/>
                                      </p:to>
                                    </p:set>
                                    <p:animScale>
                                      <p:cBhvr>
                                        <p:cTn id="7" dur="1000" decel="50000" fill="hold">
                                          <p:stCondLst>
                                            <p:cond delay="0"/>
                                          </p:stCondLst>
                                        </p:cTn>
                                        <p:tgtEl>
                                          <p:spTgt spid="5"/>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8" dur="1000" decel="50000" fill="hold">
                                          <p:stCondLst>
                                            <p:cond delay="0"/>
                                          </p:stCondLst>
                                        </p:cTn>
                                        <p:tgtEl>
                                          <p:spTgt spid="5"/>
                                        </p:tgtEl>
                                        <p:attrNameLst>
                                          <p:attrName>ppt_x</p:attrName>
                                          <p:attrName>ppt_y</p:attrName>
                                        </p:attrNameLst>
                                      </p:cBhvr>
                                    </p:animMotion>
                                    <p:animEffect transition="in" filter="fade">
                                      <p:cBhvr>
                                        <p:cTn id="9" dur="1000"/>
                                        <p:tgtEl>
                                          <p:spTgt spid="5"/>
                                        </p:tgtEl>
                                      </p:cBhvr>
                                    </p:animEffect>
                                  </p:childTnLst>
                                </p:cTn>
                              </p:par>
                            </p:childTnLst>
                          </p:cTn>
                        </p:par>
                        <p:par>
                          <p:cTn id="10" fill="hold">
                            <p:stCondLst>
                              <p:cond delay="1000"/>
                            </p:stCondLst>
                            <p:childTnLst>
                              <p:par>
                                <p:cTn id="11" presetID="2" presetClass="entr" presetSubtype="3" fill="hold" nodeType="afterEffect">
                                  <p:stCondLst>
                                    <p:cond delay="0"/>
                                  </p:stCondLst>
                                  <p:childTnLst>
                                    <p:set>
                                      <p:cBhvr>
                                        <p:cTn id="12" dur="1" fill="hold">
                                          <p:stCondLst>
                                            <p:cond delay="0"/>
                                          </p:stCondLst>
                                        </p:cTn>
                                        <p:tgtEl>
                                          <p:spTgt spid="4100"/>
                                        </p:tgtEl>
                                        <p:attrNameLst>
                                          <p:attrName>style.visibility</p:attrName>
                                        </p:attrNameLst>
                                      </p:cBhvr>
                                      <p:to>
                                        <p:strVal val="visible"/>
                                      </p:to>
                                    </p:set>
                                    <p:anim calcmode="lin" valueType="num">
                                      <p:cBhvr additive="base">
                                        <p:cTn id="13" dur="500" fill="hold"/>
                                        <p:tgtEl>
                                          <p:spTgt spid="4100"/>
                                        </p:tgtEl>
                                        <p:attrNameLst>
                                          <p:attrName>ppt_x</p:attrName>
                                        </p:attrNameLst>
                                      </p:cBhvr>
                                      <p:tavLst>
                                        <p:tav tm="0">
                                          <p:val>
                                            <p:strVal val="1+#ppt_w/2"/>
                                          </p:val>
                                        </p:tav>
                                        <p:tav tm="100000">
                                          <p:val>
                                            <p:strVal val="#ppt_x"/>
                                          </p:val>
                                        </p:tav>
                                      </p:tavLst>
                                    </p:anim>
                                    <p:anim calcmode="lin" valueType="num">
                                      <p:cBhvr additive="base">
                                        <p:cTn id="14" dur="500" fill="hold"/>
                                        <p:tgtEl>
                                          <p:spTgt spid="4100"/>
                                        </p:tgtEl>
                                        <p:attrNameLst>
                                          <p:attrName>ppt_y</p:attrName>
                                        </p:attrNameLst>
                                      </p:cBhvr>
                                      <p:tavLst>
                                        <p:tav tm="0">
                                          <p:val>
                                            <p:strVal val="0-#ppt_h/2"/>
                                          </p:val>
                                        </p:tav>
                                        <p:tav tm="100000">
                                          <p:val>
                                            <p:strVal val="#ppt_y"/>
                                          </p:val>
                                        </p:tav>
                                      </p:tavLst>
                                    </p:anim>
                                  </p:childTnLst>
                                </p:cTn>
                              </p:par>
                            </p:childTnLst>
                          </p:cTn>
                        </p:par>
                        <p:par>
                          <p:cTn id="15" fill="hold">
                            <p:stCondLst>
                              <p:cond delay="1500"/>
                            </p:stCondLst>
                            <p:childTnLst>
                              <p:par>
                                <p:cTn id="16" presetID="2" presetClass="entr" presetSubtype="9" fill="hold" nodeType="afterEffect">
                                  <p:stCondLst>
                                    <p:cond delay="0"/>
                                  </p:stCondLst>
                                  <p:childTnLst>
                                    <p:set>
                                      <p:cBhvr>
                                        <p:cTn id="17" dur="1" fill="hold">
                                          <p:stCondLst>
                                            <p:cond delay="0"/>
                                          </p:stCondLst>
                                        </p:cTn>
                                        <p:tgtEl>
                                          <p:spTgt spid="4102"/>
                                        </p:tgtEl>
                                        <p:attrNameLst>
                                          <p:attrName>style.visibility</p:attrName>
                                        </p:attrNameLst>
                                      </p:cBhvr>
                                      <p:to>
                                        <p:strVal val="visible"/>
                                      </p:to>
                                    </p:set>
                                    <p:anim calcmode="lin" valueType="num">
                                      <p:cBhvr additive="base">
                                        <p:cTn id="18" dur="500" fill="hold"/>
                                        <p:tgtEl>
                                          <p:spTgt spid="4102"/>
                                        </p:tgtEl>
                                        <p:attrNameLst>
                                          <p:attrName>ppt_x</p:attrName>
                                        </p:attrNameLst>
                                      </p:cBhvr>
                                      <p:tavLst>
                                        <p:tav tm="0">
                                          <p:val>
                                            <p:strVal val="0-#ppt_w/2"/>
                                          </p:val>
                                        </p:tav>
                                        <p:tav tm="100000">
                                          <p:val>
                                            <p:strVal val="#ppt_x"/>
                                          </p:val>
                                        </p:tav>
                                      </p:tavLst>
                                    </p:anim>
                                    <p:anim calcmode="lin" valueType="num">
                                      <p:cBhvr additive="base">
                                        <p:cTn id="19" dur="500" fill="hold"/>
                                        <p:tgtEl>
                                          <p:spTgt spid="4102"/>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AB617C-B0A0-4E88-80A2-450B7EDFFFB3}"/>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967BFF71-6EA7-4F9D-AEF3-A7707109542F}"/>
              </a:ext>
            </a:extLst>
          </p:cNvPr>
          <p:cNvSpPr>
            <a:spLocks noGrp="1"/>
          </p:cNvSpPr>
          <p:nvPr>
            <p:ph idx="1"/>
          </p:nvPr>
        </p:nvSpPr>
        <p:spPr/>
        <p:txBody>
          <a:bodyPr/>
          <a:lstStyle/>
          <a:p>
            <a:endParaRPr lang="en-US"/>
          </a:p>
        </p:txBody>
      </p:sp>
      <p:pic>
        <p:nvPicPr>
          <p:cNvPr id="4098" name="Picture 2" descr="Lịch sử phố cổ Hội An - Dấu tích thương cảng sầm uất một thời | Saigon Star  Travel">
            <a:extLst>
              <a:ext uri="{FF2B5EF4-FFF2-40B4-BE49-F238E27FC236}">
                <a16:creationId xmlns:a16="http://schemas.microsoft.com/office/drawing/2014/main" id="{38B3E872-4CC4-4444-B999-31008043972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95250"/>
            <a:ext cx="12192000" cy="6953250"/>
          </a:xfrm>
          <a:prstGeom prst="rect">
            <a:avLst/>
          </a:prstGeom>
          <a:noFill/>
          <a:extLst>
            <a:ext uri="{909E8E84-426E-40DD-AFC4-6F175D3DCCD1}">
              <a14:hiddenFill xmlns:a14="http://schemas.microsoft.com/office/drawing/2010/main">
                <a:solidFill>
                  <a:srgbClr val="FFFFFF"/>
                </a:solidFill>
              </a14:hiddenFill>
            </a:ext>
          </a:extLst>
        </p:spPr>
      </p:pic>
      <p:sp>
        <p:nvSpPr>
          <p:cNvPr id="5" name="Rectangle 6">
            <a:extLst>
              <a:ext uri="{FF2B5EF4-FFF2-40B4-BE49-F238E27FC236}">
                <a16:creationId xmlns:a16="http://schemas.microsoft.com/office/drawing/2014/main" id="{A0284D85-F946-4614-BB30-8D0749C25619}"/>
              </a:ext>
            </a:extLst>
          </p:cNvPr>
          <p:cNvSpPr>
            <a:spLocks noChangeArrowheads="1"/>
          </p:cNvSpPr>
          <p:nvPr/>
        </p:nvSpPr>
        <p:spPr bwMode="auto">
          <a:xfrm>
            <a:off x="3898055" y="230188"/>
            <a:ext cx="4395889" cy="677108"/>
          </a:xfrm>
          <a:prstGeom prst="rect">
            <a:avLst/>
          </a:prstGeom>
          <a:solidFill>
            <a:schemeClr val="tx1">
              <a:alpha val="47000"/>
            </a:schemeClr>
          </a:solidFill>
          <a:ln>
            <a:noFill/>
          </a:ln>
          <a:effectLst/>
        </p:spPr>
        <p:txBody>
          <a:bodyPr wrap="square" lIns="0" tIns="0" rIns="0" bIns="0" anchor="ctr">
            <a:spAutoFit/>
          </a:bodyPr>
          <a:lstStyle/>
          <a:p>
            <a:pPr algn="ctr"/>
            <a:r>
              <a:rPr lang="en-US" altLang="en-US" sz="4400" b="1">
                <a:solidFill>
                  <a:schemeClr val="bg1"/>
                </a:solidFill>
                <a:latin typeface="#9Slide03 IcielPanton Black" panose="00000A00000000000000" pitchFamily="2" charset="0"/>
              </a:rPr>
              <a:t>Phố Cổ Hội An</a:t>
            </a:r>
          </a:p>
        </p:txBody>
      </p:sp>
      <p:pic>
        <p:nvPicPr>
          <p:cNvPr id="17410" name="Picture 2" descr="Ăn nơi phố cổ">
            <a:extLst>
              <a:ext uri="{FF2B5EF4-FFF2-40B4-BE49-F238E27FC236}">
                <a16:creationId xmlns:a16="http://schemas.microsoft.com/office/drawing/2014/main" id="{4A8DBF87-D760-4B18-AB52-1BBA1B67337E}"/>
              </a:ext>
            </a:extLst>
          </p:cNvPr>
          <p:cNvPicPr>
            <a:picLocks noChangeAspect="1" noChangeArrowheads="1"/>
          </p:cNvPicPr>
          <p:nvPr/>
        </p:nvPicPr>
        <p:blipFill>
          <a:blip r:embed="rId2">
            <a:extLst>
              <a:ext uri="{BEBA8EAE-BF5A-486C-A8C5-ECC9F3942E4B}">
                <a14:imgProps xmlns:a14="http://schemas.microsoft.com/office/drawing/2010/main">
                  <a14:imgLayer r:embed="rId3">
                    <a14:imgEffect>
                      <a14:colorTemperature colorTemp="8800"/>
                    </a14:imgEffect>
                  </a14:imgLayer>
                </a14:imgProps>
              </a:ext>
              <a:ext uri="{28A0092B-C50C-407E-A947-70E740481C1C}">
                <a14:useLocalDpi xmlns:a14="http://schemas.microsoft.com/office/drawing/2010/main" val="0"/>
              </a:ext>
            </a:extLst>
          </a:blip>
          <a:srcRect/>
          <a:stretch>
            <a:fillRect/>
          </a:stretch>
        </p:blipFill>
        <p:spPr bwMode="auto">
          <a:xfrm>
            <a:off x="244101" y="1042233"/>
            <a:ext cx="6286500" cy="4191000"/>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rgbClr val="FFFFFF"/>
                </a:solidFill>
              </a14:hiddenFill>
            </a:ext>
          </a:extLst>
        </p:spPr>
      </p:pic>
      <p:pic>
        <p:nvPicPr>
          <p:cNvPr id="17412" name="Picture 4">
            <a:extLst>
              <a:ext uri="{FF2B5EF4-FFF2-40B4-BE49-F238E27FC236}">
                <a16:creationId xmlns:a16="http://schemas.microsoft.com/office/drawing/2014/main" id="{976D9FE9-3050-424A-9069-08A0E8B30F8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253644" y="2151063"/>
            <a:ext cx="6694255" cy="4319306"/>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84488443"/>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2" presetClass="entr" presetSubtype="0" fill="hold" grpId="0" nodeType="withEffect">
                                  <p:stCondLst>
                                    <p:cond delay="0"/>
                                  </p:stCondLst>
                                  <p:childTnLst>
                                    <p:set>
                                      <p:cBhvr>
                                        <p:cTn id="6" dur="1" fill="hold">
                                          <p:stCondLst>
                                            <p:cond delay="0"/>
                                          </p:stCondLst>
                                        </p:cTn>
                                        <p:tgtEl>
                                          <p:spTgt spid="5"/>
                                        </p:tgtEl>
                                        <p:attrNameLst>
                                          <p:attrName>style.visibility</p:attrName>
                                        </p:attrNameLst>
                                      </p:cBhvr>
                                      <p:to>
                                        <p:strVal val="visible"/>
                                      </p:to>
                                    </p:set>
                                    <p:animScale>
                                      <p:cBhvr>
                                        <p:cTn id="7" dur="1000" decel="50000" fill="hold">
                                          <p:stCondLst>
                                            <p:cond delay="0"/>
                                          </p:stCondLst>
                                        </p:cTn>
                                        <p:tgtEl>
                                          <p:spTgt spid="5"/>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8" dur="1000" decel="50000" fill="hold">
                                          <p:stCondLst>
                                            <p:cond delay="0"/>
                                          </p:stCondLst>
                                        </p:cTn>
                                        <p:tgtEl>
                                          <p:spTgt spid="5"/>
                                        </p:tgtEl>
                                        <p:attrNameLst>
                                          <p:attrName>ppt_x</p:attrName>
                                          <p:attrName>ppt_y</p:attrName>
                                        </p:attrNameLst>
                                      </p:cBhvr>
                                    </p:animMotion>
                                    <p:animEffect transition="in" filter="fade">
                                      <p:cBhvr>
                                        <p:cTn id="9" dur="1000"/>
                                        <p:tgtEl>
                                          <p:spTgt spid="5"/>
                                        </p:tgtEl>
                                      </p:cBhvr>
                                    </p:animEffect>
                                  </p:childTnLst>
                                </p:cTn>
                              </p:par>
                            </p:childTnLst>
                          </p:cTn>
                        </p:par>
                        <p:par>
                          <p:cTn id="10" fill="hold">
                            <p:stCondLst>
                              <p:cond delay="1000"/>
                            </p:stCondLst>
                            <p:childTnLst>
                              <p:par>
                                <p:cTn id="11" presetID="14" presetClass="entr" presetSubtype="10" fill="hold" nodeType="afterEffect">
                                  <p:stCondLst>
                                    <p:cond delay="0"/>
                                  </p:stCondLst>
                                  <p:childTnLst>
                                    <p:set>
                                      <p:cBhvr>
                                        <p:cTn id="12" dur="1" fill="hold">
                                          <p:stCondLst>
                                            <p:cond delay="0"/>
                                          </p:stCondLst>
                                        </p:cTn>
                                        <p:tgtEl>
                                          <p:spTgt spid="17410"/>
                                        </p:tgtEl>
                                        <p:attrNameLst>
                                          <p:attrName>style.visibility</p:attrName>
                                        </p:attrNameLst>
                                      </p:cBhvr>
                                      <p:to>
                                        <p:strVal val="visible"/>
                                      </p:to>
                                    </p:set>
                                    <p:animEffect transition="in" filter="randombar(horizontal)">
                                      <p:cBhvr>
                                        <p:cTn id="13" dur="500"/>
                                        <p:tgtEl>
                                          <p:spTgt spid="17410"/>
                                        </p:tgtEl>
                                      </p:cBhvr>
                                    </p:animEffect>
                                  </p:childTnLst>
                                </p:cTn>
                              </p:par>
                            </p:childTnLst>
                          </p:cTn>
                        </p:par>
                        <p:par>
                          <p:cTn id="14" fill="hold">
                            <p:stCondLst>
                              <p:cond delay="1500"/>
                            </p:stCondLst>
                            <p:childTnLst>
                              <p:par>
                                <p:cTn id="15" presetID="14" presetClass="entr" presetSubtype="10" fill="hold" nodeType="afterEffect">
                                  <p:stCondLst>
                                    <p:cond delay="0"/>
                                  </p:stCondLst>
                                  <p:childTnLst>
                                    <p:set>
                                      <p:cBhvr>
                                        <p:cTn id="16" dur="1" fill="hold">
                                          <p:stCondLst>
                                            <p:cond delay="0"/>
                                          </p:stCondLst>
                                        </p:cTn>
                                        <p:tgtEl>
                                          <p:spTgt spid="17412"/>
                                        </p:tgtEl>
                                        <p:attrNameLst>
                                          <p:attrName>style.visibility</p:attrName>
                                        </p:attrNameLst>
                                      </p:cBhvr>
                                      <p:to>
                                        <p:strVal val="visible"/>
                                      </p:to>
                                    </p:set>
                                    <p:animEffect transition="in" filter="randombar(horizontal)">
                                      <p:cBhvr>
                                        <p:cTn id="17" dur="500"/>
                                        <p:tgtEl>
                                          <p:spTgt spid="174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1268" name="Rectangle 70">
            <a:extLst>
              <a:ext uri="{FF2B5EF4-FFF2-40B4-BE49-F238E27FC236}">
                <a16:creationId xmlns:a16="http://schemas.microsoft.com/office/drawing/2014/main" id="{73AD41DB-DF9F-49BC-85AE-6AB1840AD51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1266" name="Picture 2" descr="337. Giao thương hàng hải ở Việt Nam cổ đại – Lược Sử Tộc Việt">
            <a:extLst>
              <a:ext uri="{FF2B5EF4-FFF2-40B4-BE49-F238E27FC236}">
                <a16:creationId xmlns:a16="http://schemas.microsoft.com/office/drawing/2014/main" id="{19CBD3DA-8147-46E3-8BE6-98FFC58FE222}"/>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t="22973" b="5585"/>
          <a:stretch/>
        </p:blipFill>
        <p:spPr bwMode="auto">
          <a:xfrm>
            <a:off x="20" y="-1"/>
            <a:ext cx="12191980" cy="3984912"/>
          </a:xfrm>
          <a:custGeom>
            <a:avLst/>
            <a:gdLst/>
            <a:ahLst/>
            <a:cxnLst/>
            <a:rect l="l" t="t" r="r" b="b"/>
            <a:pathLst>
              <a:path w="12192000" h="3984912">
                <a:moveTo>
                  <a:pt x="0" y="0"/>
                </a:moveTo>
                <a:lnTo>
                  <a:pt x="12192000" y="0"/>
                </a:lnTo>
                <a:lnTo>
                  <a:pt x="12192000" y="566059"/>
                </a:lnTo>
                <a:lnTo>
                  <a:pt x="12192000" y="794037"/>
                </a:lnTo>
                <a:lnTo>
                  <a:pt x="12192000" y="2336800"/>
                </a:lnTo>
                <a:lnTo>
                  <a:pt x="12192000" y="2631227"/>
                </a:lnTo>
                <a:lnTo>
                  <a:pt x="12192000" y="3908712"/>
                </a:lnTo>
                <a:lnTo>
                  <a:pt x="9439275" y="3984912"/>
                </a:lnTo>
                <a:lnTo>
                  <a:pt x="5572127" y="3737262"/>
                </a:lnTo>
                <a:lnTo>
                  <a:pt x="0" y="3908712"/>
                </a:lnTo>
                <a:lnTo>
                  <a:pt x="0" y="2631227"/>
                </a:lnTo>
                <a:lnTo>
                  <a:pt x="0" y="2336800"/>
                </a:lnTo>
                <a:lnTo>
                  <a:pt x="0" y="794037"/>
                </a:lnTo>
                <a:lnTo>
                  <a:pt x="0" y="566059"/>
                </a:lnTo>
                <a:close/>
              </a:path>
            </a:pathLst>
          </a:custGeom>
          <a:noFill/>
          <a:extLst>
            <a:ext uri="{909E8E84-426E-40DD-AFC4-6F175D3DCCD1}">
              <a14:hiddenFill xmlns:a14="http://schemas.microsoft.com/office/drawing/2010/main">
                <a:solidFill>
                  <a:srgbClr val="FFFFFF"/>
                </a:solidFill>
              </a14:hiddenFill>
            </a:ext>
          </a:extLst>
        </p:spPr>
      </p:pic>
      <p:grpSp>
        <p:nvGrpSpPr>
          <p:cNvPr id="11269" name="Group 72">
            <a:extLst>
              <a:ext uri="{FF2B5EF4-FFF2-40B4-BE49-F238E27FC236}">
                <a16:creationId xmlns:a16="http://schemas.microsoft.com/office/drawing/2014/main" id="{A4AE1828-51FD-4AD7-BCF6-9AF5C696CE5D}"/>
              </a:ext>
              <a:ext uri="{C183D7F6-B498-43B3-948B-1728B52AA6E4}">
                <adec:decorative xmlns:adec="http://schemas.microsoft.com/office/drawing/2017/decorative" xmlns=""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3528992"/>
            <a:ext cx="12192000" cy="757168"/>
            <a:chOff x="0" y="2959818"/>
            <a:chExt cx="12192000" cy="757168"/>
          </a:xfrm>
        </p:grpSpPr>
        <p:sp>
          <p:nvSpPr>
            <p:cNvPr id="74" name="Freeform: Shape 73">
              <a:extLst>
                <a:ext uri="{FF2B5EF4-FFF2-40B4-BE49-F238E27FC236}">
                  <a16:creationId xmlns:a16="http://schemas.microsoft.com/office/drawing/2014/main" id="{8542C7CD-02BE-4ADE-8D2F-DFB759D71A39}"/>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0" y="2959818"/>
              <a:ext cx="12192000" cy="757168"/>
            </a:xfrm>
            <a:custGeom>
              <a:avLst/>
              <a:gdLst>
                <a:gd name="connsiteX0" fmla="*/ 0 w 12192000"/>
                <a:gd name="connsiteY0" fmla="*/ 0 h 757168"/>
                <a:gd name="connsiteX1" fmla="*/ 41653 w 12192000"/>
                <a:gd name="connsiteY1" fmla="*/ 6945 h 757168"/>
                <a:gd name="connsiteX2" fmla="*/ 81317 w 12192000"/>
                <a:gd name="connsiteY2" fmla="*/ 15509 h 757168"/>
                <a:gd name="connsiteX3" fmla="*/ 114150 w 12192000"/>
                <a:gd name="connsiteY3" fmla="*/ 28105 h 757168"/>
                <a:gd name="connsiteX4" fmla="*/ 214865 w 12192000"/>
                <a:gd name="connsiteY4" fmla="*/ 58374 h 757168"/>
                <a:gd name="connsiteX5" fmla="*/ 299237 w 12192000"/>
                <a:gd name="connsiteY5" fmla="*/ 63560 h 757168"/>
                <a:gd name="connsiteX6" fmla="*/ 415570 w 12192000"/>
                <a:gd name="connsiteY6" fmla="*/ 83774 h 757168"/>
                <a:gd name="connsiteX7" fmla="*/ 633210 w 12192000"/>
                <a:gd name="connsiteY7" fmla="*/ 109108 h 757168"/>
                <a:gd name="connsiteX8" fmla="*/ 677567 w 12192000"/>
                <a:gd name="connsiteY8" fmla="*/ 119446 h 757168"/>
                <a:gd name="connsiteX9" fmla="*/ 946429 w 12192000"/>
                <a:gd name="connsiteY9" fmla="*/ 171502 h 757168"/>
                <a:gd name="connsiteX10" fmla="*/ 1163367 w 12192000"/>
                <a:gd name="connsiteY10" fmla="*/ 182106 h 757168"/>
                <a:gd name="connsiteX11" fmla="*/ 1180337 w 12192000"/>
                <a:gd name="connsiteY11" fmla="*/ 181279 h 757168"/>
                <a:gd name="connsiteX12" fmla="*/ 1263939 w 12192000"/>
                <a:gd name="connsiteY12" fmla="*/ 173070 h 757168"/>
                <a:gd name="connsiteX13" fmla="*/ 1392213 w 12192000"/>
                <a:gd name="connsiteY13" fmla="*/ 183225 h 757168"/>
                <a:gd name="connsiteX14" fmla="*/ 1479752 w 12192000"/>
                <a:gd name="connsiteY14" fmla="*/ 205174 h 757168"/>
                <a:gd name="connsiteX15" fmla="*/ 1589813 w 12192000"/>
                <a:gd name="connsiteY15" fmla="*/ 211706 h 757168"/>
                <a:gd name="connsiteX16" fmla="*/ 1716264 w 12192000"/>
                <a:gd name="connsiteY16" fmla="*/ 207459 h 757168"/>
                <a:gd name="connsiteX17" fmla="*/ 1772900 w 12192000"/>
                <a:gd name="connsiteY17" fmla="*/ 208137 h 757168"/>
                <a:gd name="connsiteX18" fmla="*/ 1929319 w 12192000"/>
                <a:gd name="connsiteY18" fmla="*/ 193822 h 757168"/>
                <a:gd name="connsiteX19" fmla="*/ 2021514 w 12192000"/>
                <a:gd name="connsiteY19" fmla="*/ 204186 h 757168"/>
                <a:gd name="connsiteX20" fmla="*/ 2111753 w 12192000"/>
                <a:gd name="connsiteY20" fmla="*/ 223797 h 757168"/>
                <a:gd name="connsiteX21" fmla="*/ 2169356 w 12192000"/>
                <a:gd name="connsiteY21" fmla="*/ 241125 h 757168"/>
                <a:gd name="connsiteX22" fmla="*/ 2286638 w 12192000"/>
                <a:gd name="connsiteY22" fmla="*/ 257382 h 757168"/>
                <a:gd name="connsiteX23" fmla="*/ 2308368 w 12192000"/>
                <a:gd name="connsiteY23" fmla="*/ 256995 h 757168"/>
                <a:gd name="connsiteX24" fmla="*/ 2660621 w 12192000"/>
                <a:gd name="connsiteY24" fmla="*/ 262863 h 757168"/>
                <a:gd name="connsiteX25" fmla="*/ 2801134 w 12192000"/>
                <a:gd name="connsiteY25" fmla="*/ 250006 h 757168"/>
                <a:gd name="connsiteX26" fmla="*/ 2830994 w 12192000"/>
                <a:gd name="connsiteY26" fmla="*/ 249091 h 757168"/>
                <a:gd name="connsiteX27" fmla="*/ 3129084 w 12192000"/>
                <a:gd name="connsiteY27" fmla="*/ 242009 h 757168"/>
                <a:gd name="connsiteX28" fmla="*/ 3162162 w 12192000"/>
                <a:gd name="connsiteY28" fmla="*/ 242789 h 757168"/>
                <a:gd name="connsiteX29" fmla="*/ 3254072 w 12192000"/>
                <a:gd name="connsiteY29" fmla="*/ 251612 h 757168"/>
                <a:gd name="connsiteX30" fmla="*/ 3473491 w 12192000"/>
                <a:gd name="connsiteY30" fmla="*/ 221903 h 757168"/>
                <a:gd name="connsiteX31" fmla="*/ 3691860 w 12192000"/>
                <a:gd name="connsiteY31" fmla="*/ 219228 h 757168"/>
                <a:gd name="connsiteX32" fmla="*/ 3811494 w 12192000"/>
                <a:gd name="connsiteY32" fmla="*/ 225691 h 757168"/>
                <a:gd name="connsiteX33" fmla="*/ 3897533 w 12192000"/>
                <a:gd name="connsiteY33" fmla="*/ 220087 h 757168"/>
                <a:gd name="connsiteX34" fmla="*/ 4109430 w 12192000"/>
                <a:gd name="connsiteY34" fmla="*/ 200477 h 757168"/>
                <a:gd name="connsiteX35" fmla="*/ 4208772 w 12192000"/>
                <a:gd name="connsiteY35" fmla="*/ 200914 h 757168"/>
                <a:gd name="connsiteX36" fmla="*/ 4314641 w 12192000"/>
                <a:gd name="connsiteY36" fmla="*/ 196159 h 757168"/>
                <a:gd name="connsiteX37" fmla="*/ 4577622 w 12192000"/>
                <a:gd name="connsiteY37" fmla="*/ 163774 h 757168"/>
                <a:gd name="connsiteX38" fmla="*/ 4790345 w 12192000"/>
                <a:gd name="connsiteY38" fmla="*/ 177592 h 757168"/>
                <a:gd name="connsiteX39" fmla="*/ 4926164 w 12192000"/>
                <a:gd name="connsiteY39" fmla="*/ 184139 h 757168"/>
                <a:gd name="connsiteX40" fmla="*/ 5088812 w 12192000"/>
                <a:gd name="connsiteY40" fmla="*/ 177401 h 757168"/>
                <a:gd name="connsiteX41" fmla="*/ 5222466 w 12192000"/>
                <a:gd name="connsiteY41" fmla="*/ 162082 h 757168"/>
                <a:gd name="connsiteX42" fmla="*/ 5406528 w 12192000"/>
                <a:gd name="connsiteY42" fmla="*/ 153987 h 757168"/>
                <a:gd name="connsiteX43" fmla="*/ 5590716 w 12192000"/>
                <a:gd name="connsiteY43" fmla="*/ 129490 h 757168"/>
                <a:gd name="connsiteX44" fmla="*/ 5719429 w 12192000"/>
                <a:gd name="connsiteY44" fmla="*/ 110099 h 757168"/>
                <a:gd name="connsiteX45" fmla="*/ 5897895 w 12192000"/>
                <a:gd name="connsiteY45" fmla="*/ 96368 h 757168"/>
                <a:gd name="connsiteX46" fmla="*/ 6169957 w 12192000"/>
                <a:gd name="connsiteY46" fmla="*/ 94411 h 757168"/>
                <a:gd name="connsiteX47" fmla="*/ 6294827 w 12192000"/>
                <a:gd name="connsiteY47" fmla="*/ 99236 h 757168"/>
                <a:gd name="connsiteX48" fmla="*/ 6494261 w 12192000"/>
                <a:gd name="connsiteY48" fmla="*/ 71724 h 757168"/>
                <a:gd name="connsiteX49" fmla="*/ 6579627 w 12192000"/>
                <a:gd name="connsiteY49" fmla="*/ 57883 h 757168"/>
                <a:gd name="connsiteX50" fmla="*/ 6654800 w 12192000"/>
                <a:gd name="connsiteY50" fmla="*/ 77086 h 757168"/>
                <a:gd name="connsiteX51" fmla="*/ 6703059 w 12192000"/>
                <a:gd name="connsiteY51" fmla="*/ 97166 h 757168"/>
                <a:gd name="connsiteX52" fmla="*/ 6859445 w 12192000"/>
                <a:gd name="connsiteY52" fmla="*/ 90481 h 757168"/>
                <a:gd name="connsiteX53" fmla="*/ 7025414 w 12192000"/>
                <a:gd name="connsiteY53" fmla="*/ 83536 h 757168"/>
                <a:gd name="connsiteX54" fmla="*/ 7144137 w 12192000"/>
                <a:gd name="connsiteY54" fmla="*/ 79264 h 757168"/>
                <a:gd name="connsiteX55" fmla="*/ 7291235 w 12192000"/>
                <a:gd name="connsiteY55" fmla="*/ 95367 h 757168"/>
                <a:gd name="connsiteX56" fmla="*/ 7407395 w 12192000"/>
                <a:gd name="connsiteY56" fmla="*/ 104888 h 757168"/>
                <a:gd name="connsiteX57" fmla="*/ 7500837 w 12192000"/>
                <a:gd name="connsiteY57" fmla="*/ 119515 h 757168"/>
                <a:gd name="connsiteX58" fmla="*/ 7533567 w 12192000"/>
                <a:gd name="connsiteY58" fmla="*/ 126955 h 757168"/>
                <a:gd name="connsiteX59" fmla="*/ 7792910 w 12192000"/>
                <a:gd name="connsiteY59" fmla="*/ 185188 h 757168"/>
                <a:gd name="connsiteX60" fmla="*/ 8070699 w 12192000"/>
                <a:gd name="connsiteY60" fmla="*/ 235423 h 757168"/>
                <a:gd name="connsiteX61" fmla="*/ 8253177 w 12192000"/>
                <a:gd name="connsiteY61" fmla="*/ 222473 h 757168"/>
                <a:gd name="connsiteX62" fmla="*/ 8320683 w 12192000"/>
                <a:gd name="connsiteY62" fmla="*/ 226393 h 757168"/>
                <a:gd name="connsiteX63" fmla="*/ 8631438 w 12192000"/>
                <a:gd name="connsiteY63" fmla="*/ 237528 h 757168"/>
                <a:gd name="connsiteX64" fmla="*/ 8686410 w 12192000"/>
                <a:gd name="connsiteY64" fmla="*/ 234877 h 757168"/>
                <a:gd name="connsiteX65" fmla="*/ 8980658 w 12192000"/>
                <a:gd name="connsiteY65" fmla="*/ 273001 h 757168"/>
                <a:gd name="connsiteX66" fmla="*/ 9087625 w 12192000"/>
                <a:gd name="connsiteY66" fmla="*/ 282423 h 757168"/>
                <a:gd name="connsiteX67" fmla="*/ 9186017 w 12192000"/>
                <a:gd name="connsiteY67" fmla="*/ 293875 h 757168"/>
                <a:gd name="connsiteX68" fmla="*/ 9323931 w 12192000"/>
                <a:gd name="connsiteY68" fmla="*/ 302628 h 757168"/>
                <a:gd name="connsiteX69" fmla="*/ 9467213 w 12192000"/>
                <a:gd name="connsiteY69" fmla="*/ 307275 h 757168"/>
                <a:gd name="connsiteX70" fmla="*/ 9626826 w 12192000"/>
                <a:gd name="connsiteY70" fmla="*/ 316213 h 757168"/>
                <a:gd name="connsiteX71" fmla="*/ 9689696 w 12192000"/>
                <a:gd name="connsiteY71" fmla="*/ 324467 h 757168"/>
                <a:gd name="connsiteX72" fmla="*/ 9860526 w 12192000"/>
                <a:gd name="connsiteY72" fmla="*/ 329986 h 757168"/>
                <a:gd name="connsiteX73" fmla="*/ 9949775 w 12192000"/>
                <a:gd name="connsiteY73" fmla="*/ 340386 h 757168"/>
                <a:gd name="connsiteX74" fmla="*/ 10097252 w 12192000"/>
                <a:gd name="connsiteY74" fmla="*/ 349262 h 757168"/>
                <a:gd name="connsiteX75" fmla="*/ 10145261 w 12192000"/>
                <a:gd name="connsiteY75" fmla="*/ 353113 h 757168"/>
                <a:gd name="connsiteX76" fmla="*/ 10188159 w 12192000"/>
                <a:gd name="connsiteY76" fmla="*/ 356124 h 757168"/>
                <a:gd name="connsiteX77" fmla="*/ 10336144 w 12192000"/>
                <a:gd name="connsiteY77" fmla="*/ 348235 h 757168"/>
                <a:gd name="connsiteX78" fmla="*/ 10466847 w 12192000"/>
                <a:gd name="connsiteY78" fmla="*/ 354131 h 757168"/>
                <a:gd name="connsiteX79" fmla="*/ 10696514 w 12192000"/>
                <a:gd name="connsiteY79" fmla="*/ 353575 h 757168"/>
                <a:gd name="connsiteX80" fmla="*/ 10746932 w 12192000"/>
                <a:gd name="connsiteY80" fmla="*/ 360606 h 757168"/>
                <a:gd name="connsiteX81" fmla="*/ 10905388 w 12192000"/>
                <a:gd name="connsiteY81" fmla="*/ 370627 h 757168"/>
                <a:gd name="connsiteX82" fmla="*/ 10995602 w 12192000"/>
                <a:gd name="connsiteY82" fmla="*/ 376691 h 757168"/>
                <a:gd name="connsiteX83" fmla="*/ 11107647 w 12192000"/>
                <a:gd name="connsiteY83" fmla="*/ 373405 h 757168"/>
                <a:gd name="connsiteX84" fmla="*/ 11302440 w 12192000"/>
                <a:gd name="connsiteY84" fmla="*/ 364156 h 757168"/>
                <a:gd name="connsiteX85" fmla="*/ 11353613 w 12192000"/>
                <a:gd name="connsiteY85" fmla="*/ 363785 h 757168"/>
                <a:gd name="connsiteX86" fmla="*/ 11447323 w 12192000"/>
                <a:gd name="connsiteY86" fmla="*/ 359346 h 757168"/>
                <a:gd name="connsiteX87" fmla="*/ 11464292 w 12192000"/>
                <a:gd name="connsiteY87" fmla="*/ 358519 h 757168"/>
                <a:gd name="connsiteX88" fmla="*/ 11607560 w 12192000"/>
                <a:gd name="connsiteY88" fmla="*/ 342370 h 757168"/>
                <a:gd name="connsiteX89" fmla="*/ 11681426 w 12192000"/>
                <a:gd name="connsiteY89" fmla="*/ 344335 h 757168"/>
                <a:gd name="connsiteX90" fmla="*/ 11893565 w 12192000"/>
                <a:gd name="connsiteY90" fmla="*/ 355261 h 757168"/>
                <a:gd name="connsiteX91" fmla="*/ 11983290 w 12192000"/>
                <a:gd name="connsiteY91" fmla="*/ 363588 h 757168"/>
                <a:gd name="connsiteX92" fmla="*/ 12192000 w 12192000"/>
                <a:gd name="connsiteY92" fmla="*/ 388018 h 757168"/>
                <a:gd name="connsiteX93" fmla="*/ 12192000 w 12192000"/>
                <a:gd name="connsiteY93" fmla="*/ 577115 h 757168"/>
                <a:gd name="connsiteX94" fmla="*/ 12157329 w 12192000"/>
                <a:gd name="connsiteY94" fmla="*/ 588862 h 757168"/>
                <a:gd name="connsiteX95" fmla="*/ 12066948 w 12192000"/>
                <a:gd name="connsiteY95" fmla="*/ 586034 h 757168"/>
                <a:gd name="connsiteX96" fmla="*/ 11911344 w 12192000"/>
                <a:gd name="connsiteY96" fmla="*/ 521599 h 757168"/>
                <a:gd name="connsiteX97" fmla="*/ 11847823 w 12192000"/>
                <a:gd name="connsiteY97" fmla="*/ 511785 h 757168"/>
                <a:gd name="connsiteX98" fmla="*/ 11737547 w 12192000"/>
                <a:gd name="connsiteY98" fmla="*/ 502380 h 757168"/>
                <a:gd name="connsiteX99" fmla="*/ 11636052 w 12192000"/>
                <a:gd name="connsiteY99" fmla="*/ 514993 h 757168"/>
                <a:gd name="connsiteX100" fmla="*/ 11394706 w 12192000"/>
                <a:gd name="connsiteY100" fmla="*/ 590867 h 757168"/>
                <a:gd name="connsiteX101" fmla="*/ 11354978 w 12192000"/>
                <a:gd name="connsiteY101" fmla="*/ 597561 h 757168"/>
                <a:gd name="connsiteX102" fmla="*/ 11285306 w 12192000"/>
                <a:gd name="connsiteY102" fmla="*/ 599825 h 757168"/>
                <a:gd name="connsiteX103" fmla="*/ 11008528 w 12192000"/>
                <a:gd name="connsiteY103" fmla="*/ 656670 h 757168"/>
                <a:gd name="connsiteX104" fmla="*/ 10948735 w 12192000"/>
                <a:gd name="connsiteY104" fmla="*/ 652964 h 757168"/>
                <a:gd name="connsiteX105" fmla="*/ 10850698 w 12192000"/>
                <a:gd name="connsiteY105" fmla="*/ 641721 h 757168"/>
                <a:gd name="connsiteX106" fmla="*/ 10744026 w 12192000"/>
                <a:gd name="connsiteY106" fmla="*/ 647769 h 757168"/>
                <a:gd name="connsiteX107" fmla="*/ 10666160 w 12192000"/>
                <a:gd name="connsiteY107" fmla="*/ 651891 h 757168"/>
                <a:gd name="connsiteX108" fmla="*/ 10450521 w 12192000"/>
                <a:gd name="connsiteY108" fmla="*/ 616552 h 757168"/>
                <a:gd name="connsiteX109" fmla="*/ 10271192 w 12192000"/>
                <a:gd name="connsiteY109" fmla="*/ 583498 h 757168"/>
                <a:gd name="connsiteX110" fmla="*/ 10246067 w 12192000"/>
                <a:gd name="connsiteY110" fmla="*/ 585423 h 757168"/>
                <a:gd name="connsiteX111" fmla="*/ 10005027 w 12192000"/>
                <a:gd name="connsiteY111" fmla="*/ 592252 h 757168"/>
                <a:gd name="connsiteX112" fmla="*/ 9898681 w 12192000"/>
                <a:gd name="connsiteY112" fmla="*/ 613195 h 757168"/>
                <a:gd name="connsiteX113" fmla="*/ 9753225 w 12192000"/>
                <a:gd name="connsiteY113" fmla="*/ 629038 h 757168"/>
                <a:gd name="connsiteX114" fmla="*/ 9591376 w 12192000"/>
                <a:gd name="connsiteY114" fmla="*/ 648601 h 757168"/>
                <a:gd name="connsiteX115" fmla="*/ 9472860 w 12192000"/>
                <a:gd name="connsiteY115" fmla="*/ 655936 h 757168"/>
                <a:gd name="connsiteX116" fmla="*/ 9299788 w 12192000"/>
                <a:gd name="connsiteY116" fmla="*/ 636945 h 757168"/>
                <a:gd name="connsiteX117" fmla="*/ 9264605 w 12192000"/>
                <a:gd name="connsiteY117" fmla="*/ 627087 h 757168"/>
                <a:gd name="connsiteX118" fmla="*/ 8926435 w 12192000"/>
                <a:gd name="connsiteY118" fmla="*/ 549269 h 757168"/>
                <a:gd name="connsiteX119" fmla="*/ 8698934 w 12192000"/>
                <a:gd name="connsiteY119" fmla="*/ 536583 h 757168"/>
                <a:gd name="connsiteX120" fmla="*/ 8622862 w 12192000"/>
                <a:gd name="connsiteY120" fmla="*/ 541563 h 757168"/>
                <a:gd name="connsiteX121" fmla="*/ 8482784 w 12192000"/>
                <a:gd name="connsiteY121" fmla="*/ 574094 h 757168"/>
                <a:gd name="connsiteX122" fmla="*/ 8421565 w 12192000"/>
                <a:gd name="connsiteY122" fmla="*/ 576610 h 757168"/>
                <a:gd name="connsiteX123" fmla="*/ 8313469 w 12192000"/>
                <a:gd name="connsiteY123" fmla="*/ 574762 h 757168"/>
                <a:gd name="connsiteX124" fmla="*/ 8079520 w 12192000"/>
                <a:gd name="connsiteY124" fmla="*/ 558685 h 757168"/>
                <a:gd name="connsiteX125" fmla="*/ 7773327 w 12192000"/>
                <a:gd name="connsiteY125" fmla="*/ 558854 h 757168"/>
                <a:gd name="connsiteX126" fmla="*/ 7652477 w 12192000"/>
                <a:gd name="connsiteY126" fmla="*/ 547561 h 757168"/>
                <a:gd name="connsiteX127" fmla="*/ 7522274 w 12192000"/>
                <a:gd name="connsiteY127" fmla="*/ 532150 h 757168"/>
                <a:gd name="connsiteX128" fmla="*/ 7484080 w 12192000"/>
                <a:gd name="connsiteY128" fmla="*/ 530532 h 757168"/>
                <a:gd name="connsiteX129" fmla="*/ 7282277 w 12192000"/>
                <a:gd name="connsiteY129" fmla="*/ 540177 h 757168"/>
                <a:gd name="connsiteX130" fmla="*/ 7235690 w 12192000"/>
                <a:gd name="connsiteY130" fmla="*/ 551282 h 757168"/>
                <a:gd name="connsiteX131" fmla="*/ 7116339 w 12192000"/>
                <a:gd name="connsiteY131" fmla="*/ 539494 h 757168"/>
                <a:gd name="connsiteX132" fmla="*/ 7011067 w 12192000"/>
                <a:gd name="connsiteY132" fmla="*/ 511848 h 757168"/>
                <a:gd name="connsiteX133" fmla="*/ 6403234 w 12192000"/>
                <a:gd name="connsiteY133" fmla="*/ 432296 h 757168"/>
                <a:gd name="connsiteX134" fmla="*/ 6036273 w 12192000"/>
                <a:gd name="connsiteY134" fmla="*/ 412301 h 757168"/>
                <a:gd name="connsiteX135" fmla="*/ 5780467 w 12192000"/>
                <a:gd name="connsiteY135" fmla="*/ 377910 h 757168"/>
                <a:gd name="connsiteX136" fmla="*/ 5739051 w 12192000"/>
                <a:gd name="connsiteY136" fmla="*/ 353609 h 757168"/>
                <a:gd name="connsiteX137" fmla="*/ 5583566 w 12192000"/>
                <a:gd name="connsiteY137" fmla="*/ 321995 h 757168"/>
                <a:gd name="connsiteX138" fmla="*/ 5432030 w 12192000"/>
                <a:gd name="connsiteY138" fmla="*/ 362512 h 757168"/>
                <a:gd name="connsiteX139" fmla="*/ 5241398 w 12192000"/>
                <a:gd name="connsiteY139" fmla="*/ 425781 h 757168"/>
                <a:gd name="connsiteX140" fmla="*/ 5139710 w 12192000"/>
                <a:gd name="connsiteY140" fmla="*/ 421022 h 757168"/>
                <a:gd name="connsiteX141" fmla="*/ 4929402 w 12192000"/>
                <a:gd name="connsiteY141" fmla="*/ 424310 h 757168"/>
                <a:gd name="connsiteX142" fmla="*/ 4782793 w 12192000"/>
                <a:gd name="connsiteY142" fmla="*/ 441046 h 757168"/>
                <a:gd name="connsiteX143" fmla="*/ 4577594 w 12192000"/>
                <a:gd name="connsiteY143" fmla="*/ 459290 h 757168"/>
                <a:gd name="connsiteX144" fmla="*/ 4500826 w 12192000"/>
                <a:gd name="connsiteY144" fmla="*/ 470529 h 757168"/>
                <a:gd name="connsiteX145" fmla="*/ 4317973 w 12192000"/>
                <a:gd name="connsiteY145" fmla="*/ 483649 h 757168"/>
                <a:gd name="connsiteX146" fmla="*/ 4166722 w 12192000"/>
                <a:gd name="connsiteY146" fmla="*/ 490602 h 757168"/>
                <a:gd name="connsiteX147" fmla="*/ 4042814 w 12192000"/>
                <a:gd name="connsiteY147" fmla="*/ 530660 h 757168"/>
                <a:gd name="connsiteX148" fmla="*/ 4002653 w 12192000"/>
                <a:gd name="connsiteY148" fmla="*/ 552594 h 757168"/>
                <a:gd name="connsiteX149" fmla="*/ 3969549 w 12192000"/>
                <a:gd name="connsiteY149" fmla="*/ 566312 h 757168"/>
                <a:gd name="connsiteX150" fmla="*/ 3821685 w 12192000"/>
                <a:gd name="connsiteY150" fmla="*/ 649183 h 757168"/>
                <a:gd name="connsiteX151" fmla="*/ 3805138 w 12192000"/>
                <a:gd name="connsiteY151" fmla="*/ 655947 h 757168"/>
                <a:gd name="connsiteX152" fmla="*/ 3609177 w 12192000"/>
                <a:gd name="connsiteY152" fmla="*/ 687459 h 757168"/>
                <a:gd name="connsiteX153" fmla="*/ 3539727 w 12192000"/>
                <a:gd name="connsiteY153" fmla="*/ 706521 h 757168"/>
                <a:gd name="connsiteX154" fmla="*/ 3396572 w 12192000"/>
                <a:gd name="connsiteY154" fmla="*/ 755681 h 757168"/>
                <a:gd name="connsiteX155" fmla="*/ 3341054 w 12192000"/>
                <a:gd name="connsiteY155" fmla="*/ 754679 h 757168"/>
                <a:gd name="connsiteX156" fmla="*/ 3138775 w 12192000"/>
                <a:gd name="connsiteY156" fmla="*/ 710120 h 757168"/>
                <a:gd name="connsiteX157" fmla="*/ 3037283 w 12192000"/>
                <a:gd name="connsiteY157" fmla="*/ 666453 h 757168"/>
                <a:gd name="connsiteX158" fmla="*/ 3002117 w 12192000"/>
                <a:gd name="connsiteY158" fmla="*/ 649347 h 757168"/>
                <a:gd name="connsiteX159" fmla="*/ 2747294 w 12192000"/>
                <a:gd name="connsiteY159" fmla="*/ 652400 h 757168"/>
                <a:gd name="connsiteX160" fmla="*/ 2676273 w 12192000"/>
                <a:gd name="connsiteY160" fmla="*/ 652304 h 757168"/>
                <a:gd name="connsiteX161" fmla="*/ 2432360 w 12192000"/>
                <a:gd name="connsiteY161" fmla="*/ 657836 h 757168"/>
                <a:gd name="connsiteX162" fmla="*/ 2382311 w 12192000"/>
                <a:gd name="connsiteY162" fmla="*/ 650824 h 757168"/>
                <a:gd name="connsiteX163" fmla="*/ 2055134 w 12192000"/>
                <a:gd name="connsiteY163" fmla="*/ 630053 h 757168"/>
                <a:gd name="connsiteX164" fmla="*/ 2031829 w 12192000"/>
                <a:gd name="connsiteY164" fmla="*/ 639324 h 757168"/>
                <a:gd name="connsiteX165" fmla="*/ 1912764 w 12192000"/>
                <a:gd name="connsiteY165" fmla="*/ 664183 h 757168"/>
                <a:gd name="connsiteX166" fmla="*/ 1755637 w 12192000"/>
                <a:gd name="connsiteY166" fmla="*/ 663960 h 757168"/>
                <a:gd name="connsiteX167" fmla="*/ 1727159 w 12192000"/>
                <a:gd name="connsiteY167" fmla="*/ 659605 h 757168"/>
                <a:gd name="connsiteX168" fmla="*/ 1622470 w 12192000"/>
                <a:gd name="connsiteY168" fmla="*/ 634850 h 757168"/>
                <a:gd name="connsiteX169" fmla="*/ 1385955 w 12192000"/>
                <a:gd name="connsiteY169" fmla="*/ 604522 h 757168"/>
                <a:gd name="connsiteX170" fmla="*/ 1340055 w 12192000"/>
                <a:gd name="connsiteY170" fmla="*/ 595629 h 757168"/>
                <a:gd name="connsiteX171" fmla="*/ 1257271 w 12192000"/>
                <a:gd name="connsiteY171" fmla="*/ 581180 h 757168"/>
                <a:gd name="connsiteX172" fmla="*/ 1031914 w 12192000"/>
                <a:gd name="connsiteY172" fmla="*/ 562692 h 757168"/>
                <a:gd name="connsiteX173" fmla="*/ 922031 w 12192000"/>
                <a:gd name="connsiteY173" fmla="*/ 566853 h 757168"/>
                <a:gd name="connsiteX174" fmla="*/ 873250 w 12192000"/>
                <a:gd name="connsiteY174" fmla="*/ 563724 h 757168"/>
                <a:gd name="connsiteX175" fmla="*/ 711627 w 12192000"/>
                <a:gd name="connsiteY175" fmla="*/ 529880 h 757168"/>
                <a:gd name="connsiteX176" fmla="*/ 311112 w 12192000"/>
                <a:gd name="connsiteY176" fmla="*/ 525106 h 757168"/>
                <a:gd name="connsiteX177" fmla="*/ 184145 w 12192000"/>
                <a:gd name="connsiteY177" fmla="*/ 532188 h 757168"/>
                <a:gd name="connsiteX178" fmla="*/ 116886 w 12192000"/>
                <a:gd name="connsiteY178" fmla="*/ 530572 h 757168"/>
                <a:gd name="connsiteX179" fmla="*/ 23941 w 12192000"/>
                <a:gd name="connsiteY179" fmla="*/ 506433 h 757168"/>
                <a:gd name="connsiteX180" fmla="*/ 0 w 12192000"/>
                <a:gd name="connsiteY180" fmla="*/ 502149 h 7571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Lst>
              <a:rect l="l" t="t" r="r" b="b"/>
              <a:pathLst>
                <a:path w="12192000" h="757168">
                  <a:moveTo>
                    <a:pt x="0" y="0"/>
                  </a:moveTo>
                  <a:lnTo>
                    <a:pt x="41653" y="6945"/>
                  </a:lnTo>
                  <a:cubicBezTo>
                    <a:pt x="55151" y="9178"/>
                    <a:pt x="68996" y="11810"/>
                    <a:pt x="81317" y="15509"/>
                  </a:cubicBezTo>
                  <a:cubicBezTo>
                    <a:pt x="92911" y="18978"/>
                    <a:pt x="102562" y="24446"/>
                    <a:pt x="114150" y="28105"/>
                  </a:cubicBezTo>
                  <a:cubicBezTo>
                    <a:pt x="145644" y="37958"/>
                    <a:pt x="177914" y="47281"/>
                    <a:pt x="214865" y="58374"/>
                  </a:cubicBezTo>
                  <a:cubicBezTo>
                    <a:pt x="236680" y="42349"/>
                    <a:pt x="264438" y="53534"/>
                    <a:pt x="299237" y="63560"/>
                  </a:cubicBezTo>
                  <a:cubicBezTo>
                    <a:pt x="334763" y="73816"/>
                    <a:pt x="376093" y="78654"/>
                    <a:pt x="415570" y="83774"/>
                  </a:cubicBezTo>
                  <a:cubicBezTo>
                    <a:pt x="487949" y="93100"/>
                    <a:pt x="560804" y="100354"/>
                    <a:pt x="633210" y="109108"/>
                  </a:cubicBezTo>
                  <a:cubicBezTo>
                    <a:pt x="648566" y="111058"/>
                    <a:pt x="666073" y="114072"/>
                    <a:pt x="677567" y="119446"/>
                  </a:cubicBezTo>
                  <a:cubicBezTo>
                    <a:pt x="756262" y="155621"/>
                    <a:pt x="853422" y="169678"/>
                    <a:pt x="946429" y="171502"/>
                  </a:cubicBezTo>
                  <a:cubicBezTo>
                    <a:pt x="1019582" y="173044"/>
                    <a:pt x="1091239" y="175083"/>
                    <a:pt x="1163367" y="182106"/>
                  </a:cubicBezTo>
                  <a:cubicBezTo>
                    <a:pt x="1168863" y="182586"/>
                    <a:pt x="1176224" y="182589"/>
                    <a:pt x="1180337" y="181279"/>
                  </a:cubicBezTo>
                  <a:cubicBezTo>
                    <a:pt x="1205822" y="172503"/>
                    <a:pt x="1231920" y="173109"/>
                    <a:pt x="1263939" y="173070"/>
                  </a:cubicBezTo>
                  <a:cubicBezTo>
                    <a:pt x="1309211" y="172961"/>
                    <a:pt x="1350592" y="176848"/>
                    <a:pt x="1392213" y="183225"/>
                  </a:cubicBezTo>
                  <a:cubicBezTo>
                    <a:pt x="1422516" y="187866"/>
                    <a:pt x="1453010" y="195759"/>
                    <a:pt x="1479752" y="205174"/>
                  </a:cubicBezTo>
                  <a:cubicBezTo>
                    <a:pt x="1516962" y="218381"/>
                    <a:pt x="1553071" y="224660"/>
                    <a:pt x="1589813" y="211706"/>
                  </a:cubicBezTo>
                  <a:cubicBezTo>
                    <a:pt x="1629541" y="197953"/>
                    <a:pt x="1673292" y="205778"/>
                    <a:pt x="1716264" y="207459"/>
                  </a:cubicBezTo>
                  <a:cubicBezTo>
                    <a:pt x="1734988" y="208248"/>
                    <a:pt x="1754789" y="209668"/>
                    <a:pt x="1772900" y="208137"/>
                  </a:cubicBezTo>
                  <a:cubicBezTo>
                    <a:pt x="1825381" y="203828"/>
                    <a:pt x="1876222" y="195808"/>
                    <a:pt x="1929319" y="193822"/>
                  </a:cubicBezTo>
                  <a:cubicBezTo>
                    <a:pt x="1958819" y="192698"/>
                    <a:pt x="1991232" y="199166"/>
                    <a:pt x="2021514" y="204186"/>
                  </a:cubicBezTo>
                  <a:cubicBezTo>
                    <a:pt x="2052154" y="209417"/>
                    <a:pt x="2082323" y="216530"/>
                    <a:pt x="2111753" y="223797"/>
                  </a:cubicBezTo>
                  <a:cubicBezTo>
                    <a:pt x="2131736" y="228659"/>
                    <a:pt x="2153567" y="233429"/>
                    <a:pt x="2169356" y="241125"/>
                  </a:cubicBezTo>
                  <a:cubicBezTo>
                    <a:pt x="2205243" y="258649"/>
                    <a:pt x="2242901" y="263295"/>
                    <a:pt x="2286638" y="257382"/>
                  </a:cubicBezTo>
                  <a:cubicBezTo>
                    <a:pt x="2293313" y="256396"/>
                    <a:pt x="2301018" y="256799"/>
                    <a:pt x="2308368" y="256995"/>
                  </a:cubicBezTo>
                  <a:cubicBezTo>
                    <a:pt x="2426026" y="259155"/>
                    <a:pt x="2543593" y="262834"/>
                    <a:pt x="2660621" y="262863"/>
                  </a:cubicBezTo>
                  <a:cubicBezTo>
                    <a:pt x="2708088" y="262871"/>
                    <a:pt x="2754165" y="254412"/>
                    <a:pt x="2801134" y="250006"/>
                  </a:cubicBezTo>
                  <a:cubicBezTo>
                    <a:pt x="2810748" y="249174"/>
                    <a:pt x="2821504" y="247638"/>
                    <a:pt x="2830994" y="249091"/>
                  </a:cubicBezTo>
                  <a:cubicBezTo>
                    <a:pt x="2934354" y="264045"/>
                    <a:pt x="3032340" y="255254"/>
                    <a:pt x="3129084" y="242009"/>
                  </a:cubicBezTo>
                  <a:cubicBezTo>
                    <a:pt x="3139090" y="240625"/>
                    <a:pt x="3151170" y="241831"/>
                    <a:pt x="3162162" y="242789"/>
                  </a:cubicBezTo>
                  <a:cubicBezTo>
                    <a:pt x="3192925" y="245736"/>
                    <a:pt x="3225969" y="254145"/>
                    <a:pt x="3254072" y="251612"/>
                  </a:cubicBezTo>
                  <a:cubicBezTo>
                    <a:pt x="3328782" y="244461"/>
                    <a:pt x="3402881" y="234992"/>
                    <a:pt x="3473491" y="221903"/>
                  </a:cubicBezTo>
                  <a:cubicBezTo>
                    <a:pt x="3545212" y="208683"/>
                    <a:pt x="3611651" y="197856"/>
                    <a:pt x="3691860" y="219228"/>
                  </a:cubicBezTo>
                  <a:cubicBezTo>
                    <a:pt x="3725977" y="228268"/>
                    <a:pt x="3771754" y="225515"/>
                    <a:pt x="3811494" y="225691"/>
                  </a:cubicBezTo>
                  <a:cubicBezTo>
                    <a:pt x="3840564" y="225687"/>
                    <a:pt x="3868906" y="218586"/>
                    <a:pt x="3897533" y="220087"/>
                  </a:cubicBezTo>
                  <a:cubicBezTo>
                    <a:pt x="3973874" y="224087"/>
                    <a:pt x="4042293" y="217563"/>
                    <a:pt x="4109430" y="200477"/>
                  </a:cubicBezTo>
                  <a:cubicBezTo>
                    <a:pt x="4135544" y="193834"/>
                    <a:pt x="4175268" y="201258"/>
                    <a:pt x="4208772" y="200914"/>
                  </a:cubicBezTo>
                  <a:cubicBezTo>
                    <a:pt x="4244136" y="200288"/>
                    <a:pt x="4280583" y="199908"/>
                    <a:pt x="4314641" y="196159"/>
                  </a:cubicBezTo>
                  <a:cubicBezTo>
                    <a:pt x="4402743" y="186278"/>
                    <a:pt x="4489848" y="174436"/>
                    <a:pt x="4577622" y="163774"/>
                  </a:cubicBezTo>
                  <a:cubicBezTo>
                    <a:pt x="4649843" y="154967"/>
                    <a:pt x="4719794" y="168553"/>
                    <a:pt x="4790345" y="177592"/>
                  </a:cubicBezTo>
                  <a:cubicBezTo>
                    <a:pt x="4834576" y="183345"/>
                    <a:pt x="4875614" y="193701"/>
                    <a:pt x="4926164" y="184139"/>
                  </a:cubicBezTo>
                  <a:cubicBezTo>
                    <a:pt x="4974485" y="175032"/>
                    <a:pt x="5034899" y="180870"/>
                    <a:pt x="5088812" y="177401"/>
                  </a:cubicBezTo>
                  <a:cubicBezTo>
                    <a:pt x="5134238" y="174439"/>
                    <a:pt x="5178353" y="168165"/>
                    <a:pt x="5222466" y="162082"/>
                  </a:cubicBezTo>
                  <a:cubicBezTo>
                    <a:pt x="5282519" y="153783"/>
                    <a:pt x="5341864" y="144876"/>
                    <a:pt x="5406528" y="153987"/>
                  </a:cubicBezTo>
                  <a:cubicBezTo>
                    <a:pt x="5479960" y="164323"/>
                    <a:pt x="5531876" y="142624"/>
                    <a:pt x="5590716" y="129490"/>
                  </a:cubicBezTo>
                  <a:cubicBezTo>
                    <a:pt x="5631296" y="120553"/>
                    <a:pt x="5675395" y="114659"/>
                    <a:pt x="5719429" y="110099"/>
                  </a:cubicBezTo>
                  <a:cubicBezTo>
                    <a:pt x="5778247" y="104215"/>
                    <a:pt x="5838715" y="102042"/>
                    <a:pt x="5897895" y="96368"/>
                  </a:cubicBezTo>
                  <a:cubicBezTo>
                    <a:pt x="5987399" y="87895"/>
                    <a:pt x="6077855" y="82333"/>
                    <a:pt x="6169957" y="94411"/>
                  </a:cubicBezTo>
                  <a:cubicBezTo>
                    <a:pt x="6212360" y="99875"/>
                    <a:pt x="6252010" y="101763"/>
                    <a:pt x="6294827" y="99236"/>
                  </a:cubicBezTo>
                  <a:cubicBezTo>
                    <a:pt x="6364965" y="95091"/>
                    <a:pt x="6436581" y="97891"/>
                    <a:pt x="6494261" y="71724"/>
                  </a:cubicBezTo>
                  <a:cubicBezTo>
                    <a:pt x="6514615" y="62488"/>
                    <a:pt x="6550354" y="61691"/>
                    <a:pt x="6579627" y="57883"/>
                  </a:cubicBezTo>
                  <a:cubicBezTo>
                    <a:pt x="6613354" y="53353"/>
                    <a:pt x="6637770" y="57878"/>
                    <a:pt x="6654800" y="77086"/>
                  </a:cubicBezTo>
                  <a:cubicBezTo>
                    <a:pt x="6662444" y="85688"/>
                    <a:pt x="6685147" y="94892"/>
                    <a:pt x="6703059" y="97166"/>
                  </a:cubicBezTo>
                  <a:cubicBezTo>
                    <a:pt x="6756799" y="103989"/>
                    <a:pt x="6806654" y="100687"/>
                    <a:pt x="6859445" y="90481"/>
                  </a:cubicBezTo>
                  <a:cubicBezTo>
                    <a:pt x="6908894" y="80861"/>
                    <a:pt x="6969747" y="85387"/>
                    <a:pt x="7025414" y="83536"/>
                  </a:cubicBezTo>
                  <a:cubicBezTo>
                    <a:pt x="7064862" y="82168"/>
                    <a:pt x="7104501" y="77186"/>
                    <a:pt x="7144137" y="79264"/>
                  </a:cubicBezTo>
                  <a:cubicBezTo>
                    <a:pt x="7193316" y="81841"/>
                    <a:pt x="7241809" y="90488"/>
                    <a:pt x="7291235" y="95367"/>
                  </a:cubicBezTo>
                  <a:cubicBezTo>
                    <a:pt x="7329668" y="99288"/>
                    <a:pt x="7368978" y="100585"/>
                    <a:pt x="7407395" y="104888"/>
                  </a:cubicBezTo>
                  <a:cubicBezTo>
                    <a:pt x="7438868" y="108256"/>
                    <a:pt x="7469832" y="114265"/>
                    <a:pt x="7500837" y="119515"/>
                  </a:cubicBezTo>
                  <a:cubicBezTo>
                    <a:pt x="7512146" y="121444"/>
                    <a:pt x="7523255" y="127178"/>
                    <a:pt x="7533567" y="126955"/>
                  </a:cubicBezTo>
                  <a:cubicBezTo>
                    <a:pt x="7636025" y="124121"/>
                    <a:pt x="7707510" y="164497"/>
                    <a:pt x="7792910" y="185188"/>
                  </a:cubicBezTo>
                  <a:cubicBezTo>
                    <a:pt x="7882663" y="207063"/>
                    <a:pt x="7969001" y="237914"/>
                    <a:pt x="8070699" y="235423"/>
                  </a:cubicBezTo>
                  <a:cubicBezTo>
                    <a:pt x="8132239" y="233879"/>
                    <a:pt x="8191903" y="225939"/>
                    <a:pt x="8253177" y="222473"/>
                  </a:cubicBezTo>
                  <a:cubicBezTo>
                    <a:pt x="8274949" y="221324"/>
                    <a:pt x="8299150" y="222976"/>
                    <a:pt x="8320683" y="226393"/>
                  </a:cubicBezTo>
                  <a:cubicBezTo>
                    <a:pt x="8424731" y="242340"/>
                    <a:pt x="8527777" y="249266"/>
                    <a:pt x="8631438" y="237528"/>
                  </a:cubicBezTo>
                  <a:cubicBezTo>
                    <a:pt x="8649201" y="235596"/>
                    <a:pt x="8668058" y="233915"/>
                    <a:pt x="8686410" y="234877"/>
                  </a:cubicBezTo>
                  <a:cubicBezTo>
                    <a:pt x="8786966" y="240146"/>
                    <a:pt x="8885480" y="249315"/>
                    <a:pt x="8980658" y="273001"/>
                  </a:cubicBezTo>
                  <a:cubicBezTo>
                    <a:pt x="9012626" y="280972"/>
                    <a:pt x="9052108" y="279035"/>
                    <a:pt x="9087625" y="282423"/>
                  </a:cubicBezTo>
                  <a:cubicBezTo>
                    <a:pt x="9120583" y="285484"/>
                    <a:pt x="9154319" y="287825"/>
                    <a:pt x="9186017" y="293875"/>
                  </a:cubicBezTo>
                  <a:cubicBezTo>
                    <a:pt x="9232288" y="302785"/>
                    <a:pt x="9275554" y="305815"/>
                    <a:pt x="9323931" y="302628"/>
                  </a:cubicBezTo>
                  <a:cubicBezTo>
                    <a:pt x="9370084" y="299705"/>
                    <a:pt x="9419491" y="304964"/>
                    <a:pt x="9467213" y="307275"/>
                  </a:cubicBezTo>
                  <a:cubicBezTo>
                    <a:pt x="9520438" y="309874"/>
                    <a:pt x="9573661" y="312473"/>
                    <a:pt x="9626826" y="316213"/>
                  </a:cubicBezTo>
                  <a:cubicBezTo>
                    <a:pt x="9648094" y="317708"/>
                    <a:pt x="9671915" y="326588"/>
                    <a:pt x="9689696" y="324467"/>
                  </a:cubicBezTo>
                  <a:cubicBezTo>
                    <a:pt x="9747117" y="317175"/>
                    <a:pt x="9803355" y="332523"/>
                    <a:pt x="9860526" y="329986"/>
                  </a:cubicBezTo>
                  <a:cubicBezTo>
                    <a:pt x="9888572" y="328594"/>
                    <a:pt x="9919723" y="338048"/>
                    <a:pt x="9949775" y="340386"/>
                  </a:cubicBezTo>
                  <a:cubicBezTo>
                    <a:pt x="9998886" y="344296"/>
                    <a:pt x="10048092" y="346302"/>
                    <a:pt x="10097252" y="349262"/>
                  </a:cubicBezTo>
                  <a:cubicBezTo>
                    <a:pt x="10113390" y="350297"/>
                    <a:pt x="10129133" y="351886"/>
                    <a:pt x="10145261" y="353113"/>
                  </a:cubicBezTo>
                  <a:cubicBezTo>
                    <a:pt x="10159555" y="354243"/>
                    <a:pt x="10174512" y="356743"/>
                    <a:pt x="10188159" y="356124"/>
                  </a:cubicBezTo>
                  <a:cubicBezTo>
                    <a:pt x="10237589" y="353944"/>
                    <a:pt x="10286441" y="348682"/>
                    <a:pt x="10336144" y="348235"/>
                  </a:cubicBezTo>
                  <a:cubicBezTo>
                    <a:pt x="10379222" y="347822"/>
                    <a:pt x="10423443" y="353764"/>
                    <a:pt x="10466847" y="354131"/>
                  </a:cubicBezTo>
                  <a:cubicBezTo>
                    <a:pt x="10543353" y="354898"/>
                    <a:pt x="10619988" y="353190"/>
                    <a:pt x="10696514" y="353575"/>
                  </a:cubicBezTo>
                  <a:cubicBezTo>
                    <a:pt x="10713071" y="353680"/>
                    <a:pt x="10730069" y="359342"/>
                    <a:pt x="10746932" y="360606"/>
                  </a:cubicBezTo>
                  <a:cubicBezTo>
                    <a:pt x="10799731" y="364326"/>
                    <a:pt x="10852569" y="367289"/>
                    <a:pt x="10905388" y="370627"/>
                  </a:cubicBezTo>
                  <a:cubicBezTo>
                    <a:pt x="10935470" y="372396"/>
                    <a:pt x="10965963" y="373421"/>
                    <a:pt x="10995602" y="376691"/>
                  </a:cubicBezTo>
                  <a:cubicBezTo>
                    <a:pt x="11034750" y="381032"/>
                    <a:pt x="11070168" y="386324"/>
                    <a:pt x="11107647" y="373405"/>
                  </a:cubicBezTo>
                  <a:cubicBezTo>
                    <a:pt x="11165372" y="353347"/>
                    <a:pt x="11236837" y="366060"/>
                    <a:pt x="11302440" y="364156"/>
                  </a:cubicBezTo>
                  <a:cubicBezTo>
                    <a:pt x="11319394" y="363708"/>
                    <a:pt x="11336655" y="364422"/>
                    <a:pt x="11353613" y="363785"/>
                  </a:cubicBezTo>
                  <a:cubicBezTo>
                    <a:pt x="11384961" y="362566"/>
                    <a:pt x="11415955" y="360947"/>
                    <a:pt x="11447323" y="359346"/>
                  </a:cubicBezTo>
                  <a:cubicBezTo>
                    <a:pt x="11452855" y="359066"/>
                    <a:pt x="11459104" y="359200"/>
                    <a:pt x="11464292" y="358519"/>
                  </a:cubicBezTo>
                  <a:cubicBezTo>
                    <a:pt x="11512058" y="353010"/>
                    <a:pt x="11559143" y="346321"/>
                    <a:pt x="11607560" y="342370"/>
                  </a:cubicBezTo>
                  <a:cubicBezTo>
                    <a:pt x="11631218" y="340368"/>
                    <a:pt x="11657295" y="341352"/>
                    <a:pt x="11681426" y="344335"/>
                  </a:cubicBezTo>
                  <a:cubicBezTo>
                    <a:pt x="11751997" y="352993"/>
                    <a:pt x="11821986" y="358760"/>
                    <a:pt x="11893565" y="355261"/>
                  </a:cubicBezTo>
                  <a:cubicBezTo>
                    <a:pt x="11921973" y="353889"/>
                    <a:pt x="11953288" y="360300"/>
                    <a:pt x="11983290" y="363588"/>
                  </a:cubicBezTo>
                  <a:lnTo>
                    <a:pt x="12192000" y="388018"/>
                  </a:lnTo>
                  <a:lnTo>
                    <a:pt x="12192000" y="577115"/>
                  </a:lnTo>
                  <a:lnTo>
                    <a:pt x="12157329" y="588862"/>
                  </a:lnTo>
                  <a:cubicBezTo>
                    <a:pt x="12118393" y="608572"/>
                    <a:pt x="12109715" y="605637"/>
                    <a:pt x="12066948" y="586034"/>
                  </a:cubicBezTo>
                  <a:cubicBezTo>
                    <a:pt x="12016991" y="563193"/>
                    <a:pt x="11965119" y="541779"/>
                    <a:pt x="11911344" y="521599"/>
                  </a:cubicBezTo>
                  <a:cubicBezTo>
                    <a:pt x="11894383" y="515178"/>
                    <a:pt x="11869417" y="514060"/>
                    <a:pt x="11847823" y="511785"/>
                  </a:cubicBezTo>
                  <a:cubicBezTo>
                    <a:pt x="11811233" y="507768"/>
                    <a:pt x="11773630" y="501982"/>
                    <a:pt x="11737547" y="502380"/>
                  </a:cubicBezTo>
                  <a:cubicBezTo>
                    <a:pt x="11702930" y="502855"/>
                    <a:pt x="11668388" y="508866"/>
                    <a:pt x="11636052" y="514993"/>
                  </a:cubicBezTo>
                  <a:cubicBezTo>
                    <a:pt x="11545722" y="532199"/>
                    <a:pt x="11462455" y="555118"/>
                    <a:pt x="11394706" y="590867"/>
                  </a:cubicBezTo>
                  <a:cubicBezTo>
                    <a:pt x="11385999" y="595562"/>
                    <a:pt x="11369016" y="596581"/>
                    <a:pt x="11354978" y="597561"/>
                  </a:cubicBezTo>
                  <a:cubicBezTo>
                    <a:pt x="11332076" y="599224"/>
                    <a:pt x="11308448" y="600655"/>
                    <a:pt x="11285306" y="599825"/>
                  </a:cubicBezTo>
                  <a:cubicBezTo>
                    <a:pt x="11172906" y="595841"/>
                    <a:pt x="11083430" y="617861"/>
                    <a:pt x="11008528" y="656670"/>
                  </a:cubicBezTo>
                  <a:cubicBezTo>
                    <a:pt x="10986971" y="667750"/>
                    <a:pt x="10970753" y="668236"/>
                    <a:pt x="10948735" y="652964"/>
                  </a:cubicBezTo>
                  <a:cubicBezTo>
                    <a:pt x="10923173" y="635218"/>
                    <a:pt x="10885031" y="639705"/>
                    <a:pt x="10850698" y="641721"/>
                  </a:cubicBezTo>
                  <a:cubicBezTo>
                    <a:pt x="10815269" y="643680"/>
                    <a:pt x="10779458" y="645811"/>
                    <a:pt x="10744026" y="647769"/>
                  </a:cubicBezTo>
                  <a:cubicBezTo>
                    <a:pt x="10717832" y="649066"/>
                    <a:pt x="10692021" y="650003"/>
                    <a:pt x="10666160" y="651891"/>
                  </a:cubicBezTo>
                  <a:cubicBezTo>
                    <a:pt x="10585627" y="657783"/>
                    <a:pt x="10513854" y="650969"/>
                    <a:pt x="10450521" y="616552"/>
                  </a:cubicBezTo>
                  <a:cubicBezTo>
                    <a:pt x="10402221" y="590175"/>
                    <a:pt x="10339099" y="579806"/>
                    <a:pt x="10271192" y="583498"/>
                  </a:cubicBezTo>
                  <a:cubicBezTo>
                    <a:pt x="10262701" y="584006"/>
                    <a:pt x="10251859" y="587254"/>
                    <a:pt x="10246067" y="585423"/>
                  </a:cubicBezTo>
                  <a:cubicBezTo>
                    <a:pt x="10158786" y="558528"/>
                    <a:pt x="10086634" y="594049"/>
                    <a:pt x="10005027" y="592252"/>
                  </a:cubicBezTo>
                  <a:cubicBezTo>
                    <a:pt x="9969004" y="591507"/>
                    <a:pt x="9931565" y="603664"/>
                    <a:pt x="9898681" y="613195"/>
                  </a:cubicBezTo>
                  <a:cubicBezTo>
                    <a:pt x="9853463" y="626281"/>
                    <a:pt x="9813049" y="639042"/>
                    <a:pt x="9753225" y="629038"/>
                  </a:cubicBezTo>
                  <a:cubicBezTo>
                    <a:pt x="9693404" y="618845"/>
                    <a:pt x="9637675" y="628898"/>
                    <a:pt x="9591376" y="648601"/>
                  </a:cubicBezTo>
                  <a:cubicBezTo>
                    <a:pt x="9556001" y="663537"/>
                    <a:pt x="9518120" y="663077"/>
                    <a:pt x="9472860" y="655936"/>
                  </a:cubicBezTo>
                  <a:cubicBezTo>
                    <a:pt x="9416283" y="647056"/>
                    <a:pt x="9357217" y="643578"/>
                    <a:pt x="9299788" y="636945"/>
                  </a:cubicBezTo>
                  <a:cubicBezTo>
                    <a:pt x="9287347" y="635531"/>
                    <a:pt x="9271710" y="632039"/>
                    <a:pt x="9264605" y="627087"/>
                  </a:cubicBezTo>
                  <a:cubicBezTo>
                    <a:pt x="9177661" y="565680"/>
                    <a:pt x="9051076" y="558473"/>
                    <a:pt x="8926435" y="549269"/>
                  </a:cubicBezTo>
                  <a:cubicBezTo>
                    <a:pt x="8850925" y="543595"/>
                    <a:pt x="8774954" y="539613"/>
                    <a:pt x="8698934" y="536583"/>
                  </a:cubicBezTo>
                  <a:cubicBezTo>
                    <a:pt x="8673232" y="535428"/>
                    <a:pt x="8645916" y="537050"/>
                    <a:pt x="8622862" y="541563"/>
                  </a:cubicBezTo>
                  <a:cubicBezTo>
                    <a:pt x="8574890" y="551069"/>
                    <a:pt x="8530403" y="564380"/>
                    <a:pt x="8482784" y="574094"/>
                  </a:cubicBezTo>
                  <a:cubicBezTo>
                    <a:pt x="8464923" y="577929"/>
                    <a:pt x="8442157" y="576927"/>
                    <a:pt x="8421565" y="576610"/>
                  </a:cubicBezTo>
                  <a:cubicBezTo>
                    <a:pt x="8385152" y="576229"/>
                    <a:pt x="8345023" y="569546"/>
                    <a:pt x="8313469" y="574762"/>
                  </a:cubicBezTo>
                  <a:cubicBezTo>
                    <a:pt x="8231431" y="588203"/>
                    <a:pt x="8155671" y="580227"/>
                    <a:pt x="8079520" y="558685"/>
                  </a:cubicBezTo>
                  <a:cubicBezTo>
                    <a:pt x="7972906" y="528487"/>
                    <a:pt x="7870782" y="525043"/>
                    <a:pt x="7773327" y="558854"/>
                  </a:cubicBezTo>
                  <a:cubicBezTo>
                    <a:pt x="7729470" y="574107"/>
                    <a:pt x="7688069" y="563543"/>
                    <a:pt x="7652477" y="547561"/>
                  </a:cubicBezTo>
                  <a:cubicBezTo>
                    <a:pt x="7611494" y="529005"/>
                    <a:pt x="7570974" y="522685"/>
                    <a:pt x="7522274" y="532150"/>
                  </a:cubicBezTo>
                  <a:cubicBezTo>
                    <a:pt x="7511488" y="534257"/>
                    <a:pt x="7496511" y="532136"/>
                    <a:pt x="7484080" y="530532"/>
                  </a:cubicBezTo>
                  <a:cubicBezTo>
                    <a:pt x="7413133" y="522044"/>
                    <a:pt x="7341987" y="510303"/>
                    <a:pt x="7282277" y="540177"/>
                  </a:cubicBezTo>
                  <a:cubicBezTo>
                    <a:pt x="7270558" y="546051"/>
                    <a:pt x="7251336" y="547713"/>
                    <a:pt x="7235690" y="551282"/>
                  </a:cubicBezTo>
                  <a:cubicBezTo>
                    <a:pt x="7170161" y="565782"/>
                    <a:pt x="7172820" y="564203"/>
                    <a:pt x="7116339" y="539494"/>
                  </a:cubicBezTo>
                  <a:cubicBezTo>
                    <a:pt x="7086841" y="526502"/>
                    <a:pt x="7045980" y="512724"/>
                    <a:pt x="7011067" y="511848"/>
                  </a:cubicBezTo>
                  <a:cubicBezTo>
                    <a:pt x="6800473" y="506533"/>
                    <a:pt x="6601893" y="468653"/>
                    <a:pt x="6403234" y="432296"/>
                  </a:cubicBezTo>
                  <a:cubicBezTo>
                    <a:pt x="6280760" y="409851"/>
                    <a:pt x="6160432" y="402592"/>
                    <a:pt x="6036273" y="412301"/>
                  </a:cubicBezTo>
                  <a:cubicBezTo>
                    <a:pt x="5946471" y="419425"/>
                    <a:pt x="5863077" y="395593"/>
                    <a:pt x="5780467" y="377910"/>
                  </a:cubicBezTo>
                  <a:cubicBezTo>
                    <a:pt x="5763357" y="374343"/>
                    <a:pt x="5747757" y="363033"/>
                    <a:pt x="5739051" y="353609"/>
                  </a:cubicBezTo>
                  <a:cubicBezTo>
                    <a:pt x="5707675" y="320294"/>
                    <a:pt x="5653252" y="312483"/>
                    <a:pt x="5583566" y="321995"/>
                  </a:cubicBezTo>
                  <a:cubicBezTo>
                    <a:pt x="5528347" y="329404"/>
                    <a:pt x="5477716" y="340486"/>
                    <a:pt x="5432030" y="362512"/>
                  </a:cubicBezTo>
                  <a:cubicBezTo>
                    <a:pt x="5378421" y="388318"/>
                    <a:pt x="5322767" y="418026"/>
                    <a:pt x="5241398" y="425781"/>
                  </a:cubicBezTo>
                  <a:cubicBezTo>
                    <a:pt x="5206262" y="429089"/>
                    <a:pt x="5176131" y="428273"/>
                    <a:pt x="5139710" y="421022"/>
                  </a:cubicBezTo>
                  <a:cubicBezTo>
                    <a:pt x="5069048" y="407018"/>
                    <a:pt x="4997864" y="396037"/>
                    <a:pt x="4929402" y="424310"/>
                  </a:cubicBezTo>
                  <a:cubicBezTo>
                    <a:pt x="4891785" y="439890"/>
                    <a:pt x="4841650" y="448519"/>
                    <a:pt x="4782793" y="441046"/>
                  </a:cubicBezTo>
                  <a:cubicBezTo>
                    <a:pt x="4709316" y="431663"/>
                    <a:pt x="4641426" y="442031"/>
                    <a:pt x="4577594" y="459290"/>
                  </a:cubicBezTo>
                  <a:cubicBezTo>
                    <a:pt x="4554816" y="465538"/>
                    <a:pt x="4527069" y="468279"/>
                    <a:pt x="4500826" y="470529"/>
                  </a:cubicBezTo>
                  <a:cubicBezTo>
                    <a:pt x="4440199" y="475746"/>
                    <a:pt x="4379252" y="479993"/>
                    <a:pt x="4317973" y="483649"/>
                  </a:cubicBezTo>
                  <a:cubicBezTo>
                    <a:pt x="4267762" y="486741"/>
                    <a:pt x="4217264" y="488292"/>
                    <a:pt x="4166722" y="490602"/>
                  </a:cubicBezTo>
                  <a:cubicBezTo>
                    <a:pt x="4111394" y="493045"/>
                    <a:pt x="4067073" y="503124"/>
                    <a:pt x="4042814" y="530660"/>
                  </a:cubicBezTo>
                  <a:cubicBezTo>
                    <a:pt x="4034996" y="539407"/>
                    <a:pt x="4017001" y="545715"/>
                    <a:pt x="4002653" y="552594"/>
                  </a:cubicBezTo>
                  <a:cubicBezTo>
                    <a:pt x="3992459" y="557592"/>
                    <a:pt x="3979023" y="561086"/>
                    <a:pt x="3969549" y="566312"/>
                  </a:cubicBezTo>
                  <a:cubicBezTo>
                    <a:pt x="3919896" y="593854"/>
                    <a:pt x="3870968" y="621622"/>
                    <a:pt x="3821685" y="649183"/>
                  </a:cubicBezTo>
                  <a:cubicBezTo>
                    <a:pt x="3816761" y="651788"/>
                    <a:pt x="3811445" y="654943"/>
                    <a:pt x="3805138" y="655947"/>
                  </a:cubicBezTo>
                  <a:cubicBezTo>
                    <a:pt x="3739817" y="666451"/>
                    <a:pt x="3673801" y="676154"/>
                    <a:pt x="3609177" y="687459"/>
                  </a:cubicBezTo>
                  <a:cubicBezTo>
                    <a:pt x="3584288" y="691878"/>
                    <a:pt x="3558597" y="697589"/>
                    <a:pt x="3539727" y="706521"/>
                  </a:cubicBezTo>
                  <a:cubicBezTo>
                    <a:pt x="3496714" y="726780"/>
                    <a:pt x="3457268" y="749132"/>
                    <a:pt x="3396572" y="755681"/>
                  </a:cubicBezTo>
                  <a:cubicBezTo>
                    <a:pt x="3378807" y="757611"/>
                    <a:pt x="3357809" y="758036"/>
                    <a:pt x="3341054" y="754679"/>
                  </a:cubicBezTo>
                  <a:cubicBezTo>
                    <a:pt x="3272962" y="740809"/>
                    <a:pt x="3206471" y="724541"/>
                    <a:pt x="3138775" y="710120"/>
                  </a:cubicBezTo>
                  <a:cubicBezTo>
                    <a:pt x="3095820" y="701191"/>
                    <a:pt x="3056969" y="691141"/>
                    <a:pt x="3037283" y="666453"/>
                  </a:cubicBezTo>
                  <a:cubicBezTo>
                    <a:pt x="3031764" y="659487"/>
                    <a:pt x="3015626" y="651391"/>
                    <a:pt x="3002117" y="649347"/>
                  </a:cubicBezTo>
                  <a:cubicBezTo>
                    <a:pt x="2915220" y="636209"/>
                    <a:pt x="2829194" y="627503"/>
                    <a:pt x="2747294" y="652400"/>
                  </a:cubicBezTo>
                  <a:cubicBezTo>
                    <a:pt x="2730084" y="657794"/>
                    <a:pt x="2698519" y="656140"/>
                    <a:pt x="2676273" y="652304"/>
                  </a:cubicBezTo>
                  <a:cubicBezTo>
                    <a:pt x="2590546" y="637890"/>
                    <a:pt x="2508883" y="630176"/>
                    <a:pt x="2432360" y="657836"/>
                  </a:cubicBezTo>
                  <a:cubicBezTo>
                    <a:pt x="2423352" y="661179"/>
                    <a:pt x="2395274" y="656272"/>
                    <a:pt x="2382311" y="650824"/>
                  </a:cubicBezTo>
                  <a:cubicBezTo>
                    <a:pt x="2257393" y="597728"/>
                    <a:pt x="2187724" y="592930"/>
                    <a:pt x="2055134" y="630053"/>
                  </a:cubicBezTo>
                  <a:cubicBezTo>
                    <a:pt x="2046542" y="632464"/>
                    <a:pt x="2035364" y="635121"/>
                    <a:pt x="2031829" y="639324"/>
                  </a:cubicBezTo>
                  <a:cubicBezTo>
                    <a:pt x="2007977" y="666120"/>
                    <a:pt x="1960229" y="664380"/>
                    <a:pt x="1912764" y="664183"/>
                  </a:cubicBezTo>
                  <a:cubicBezTo>
                    <a:pt x="1860521" y="663924"/>
                    <a:pt x="1808236" y="664426"/>
                    <a:pt x="1755637" y="663960"/>
                  </a:cubicBezTo>
                  <a:cubicBezTo>
                    <a:pt x="1746439" y="663859"/>
                    <a:pt x="1736243" y="661799"/>
                    <a:pt x="1727159" y="659605"/>
                  </a:cubicBezTo>
                  <a:cubicBezTo>
                    <a:pt x="1692256" y="651480"/>
                    <a:pt x="1658604" y="640559"/>
                    <a:pt x="1622470" y="634850"/>
                  </a:cubicBezTo>
                  <a:cubicBezTo>
                    <a:pt x="1544362" y="622552"/>
                    <a:pt x="1469248" y="602210"/>
                    <a:pt x="1385955" y="604522"/>
                  </a:cubicBezTo>
                  <a:cubicBezTo>
                    <a:pt x="1371585" y="604913"/>
                    <a:pt x="1355357" y="598530"/>
                    <a:pt x="1340055" y="595629"/>
                  </a:cubicBezTo>
                  <a:cubicBezTo>
                    <a:pt x="1312351" y="590552"/>
                    <a:pt x="1285460" y="583993"/>
                    <a:pt x="1257271" y="581180"/>
                  </a:cubicBezTo>
                  <a:cubicBezTo>
                    <a:pt x="1182583" y="573830"/>
                    <a:pt x="1107142" y="566824"/>
                    <a:pt x="1031914" y="562692"/>
                  </a:cubicBezTo>
                  <a:cubicBezTo>
                    <a:pt x="995593" y="560597"/>
                    <a:pt x="958880" y="565923"/>
                    <a:pt x="922031" y="566853"/>
                  </a:cubicBezTo>
                  <a:cubicBezTo>
                    <a:pt x="905446" y="567320"/>
                    <a:pt x="878533" y="568199"/>
                    <a:pt x="873250" y="563724"/>
                  </a:cubicBezTo>
                  <a:cubicBezTo>
                    <a:pt x="832343" y="529722"/>
                    <a:pt x="772202" y="532674"/>
                    <a:pt x="711627" y="529880"/>
                  </a:cubicBezTo>
                  <a:cubicBezTo>
                    <a:pt x="577999" y="523641"/>
                    <a:pt x="447408" y="543696"/>
                    <a:pt x="311112" y="525106"/>
                  </a:cubicBezTo>
                  <a:cubicBezTo>
                    <a:pt x="271645" y="519795"/>
                    <a:pt x="226936" y="530235"/>
                    <a:pt x="184145" y="532188"/>
                  </a:cubicBezTo>
                  <a:cubicBezTo>
                    <a:pt x="162015" y="533128"/>
                    <a:pt x="137665" y="534333"/>
                    <a:pt x="116886" y="530572"/>
                  </a:cubicBezTo>
                  <a:cubicBezTo>
                    <a:pt x="84810" y="524693"/>
                    <a:pt x="54011" y="515448"/>
                    <a:pt x="23941" y="506433"/>
                  </a:cubicBezTo>
                  <a:lnTo>
                    <a:pt x="0" y="502149"/>
                  </a:lnTo>
                  <a:close/>
                </a:path>
              </a:pathLst>
            </a:custGeom>
            <a:solidFill>
              <a:srgbClr val="FFFFFF"/>
            </a:solidFill>
            <a:ln w="12700" cap="flat" cmpd="sng" algn="ctr">
              <a:noFill/>
              <a:prstDash val="solid"/>
              <a:miter lim="800000"/>
            </a:ln>
            <a:effectLst>
              <a:outerShdw blurRad="381000" dist="152400" dir="5400000" algn="t" rotWithShape="0">
                <a:prstClr val="black">
                  <a:alpha val="10000"/>
                </a:prst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75" name="Freeform: Shape 74">
              <a:extLst>
                <a:ext uri="{FF2B5EF4-FFF2-40B4-BE49-F238E27FC236}">
                  <a16:creationId xmlns:a16="http://schemas.microsoft.com/office/drawing/2014/main" id="{840A04EE-8E37-4C28-B09B-A9593A4AAB0C}"/>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0" y="2959818"/>
              <a:ext cx="12192000" cy="757168"/>
            </a:xfrm>
            <a:custGeom>
              <a:avLst/>
              <a:gdLst>
                <a:gd name="connsiteX0" fmla="*/ 0 w 12192000"/>
                <a:gd name="connsiteY0" fmla="*/ 0 h 757168"/>
                <a:gd name="connsiteX1" fmla="*/ 41653 w 12192000"/>
                <a:gd name="connsiteY1" fmla="*/ 6945 h 757168"/>
                <a:gd name="connsiteX2" fmla="*/ 81317 w 12192000"/>
                <a:gd name="connsiteY2" fmla="*/ 15509 h 757168"/>
                <a:gd name="connsiteX3" fmla="*/ 114150 w 12192000"/>
                <a:gd name="connsiteY3" fmla="*/ 28105 h 757168"/>
                <a:gd name="connsiteX4" fmla="*/ 214865 w 12192000"/>
                <a:gd name="connsiteY4" fmla="*/ 58374 h 757168"/>
                <a:gd name="connsiteX5" fmla="*/ 299237 w 12192000"/>
                <a:gd name="connsiteY5" fmla="*/ 63560 h 757168"/>
                <a:gd name="connsiteX6" fmla="*/ 415570 w 12192000"/>
                <a:gd name="connsiteY6" fmla="*/ 83774 h 757168"/>
                <a:gd name="connsiteX7" fmla="*/ 633210 w 12192000"/>
                <a:gd name="connsiteY7" fmla="*/ 109108 h 757168"/>
                <a:gd name="connsiteX8" fmla="*/ 677567 w 12192000"/>
                <a:gd name="connsiteY8" fmla="*/ 119446 h 757168"/>
                <a:gd name="connsiteX9" fmla="*/ 946429 w 12192000"/>
                <a:gd name="connsiteY9" fmla="*/ 171502 h 757168"/>
                <a:gd name="connsiteX10" fmla="*/ 1163367 w 12192000"/>
                <a:gd name="connsiteY10" fmla="*/ 182106 h 757168"/>
                <a:gd name="connsiteX11" fmla="*/ 1180337 w 12192000"/>
                <a:gd name="connsiteY11" fmla="*/ 181279 h 757168"/>
                <a:gd name="connsiteX12" fmla="*/ 1263939 w 12192000"/>
                <a:gd name="connsiteY12" fmla="*/ 173070 h 757168"/>
                <a:gd name="connsiteX13" fmla="*/ 1392213 w 12192000"/>
                <a:gd name="connsiteY13" fmla="*/ 183225 h 757168"/>
                <a:gd name="connsiteX14" fmla="*/ 1479752 w 12192000"/>
                <a:gd name="connsiteY14" fmla="*/ 205174 h 757168"/>
                <a:gd name="connsiteX15" fmla="*/ 1589813 w 12192000"/>
                <a:gd name="connsiteY15" fmla="*/ 211706 h 757168"/>
                <a:gd name="connsiteX16" fmla="*/ 1716264 w 12192000"/>
                <a:gd name="connsiteY16" fmla="*/ 207459 h 757168"/>
                <a:gd name="connsiteX17" fmla="*/ 1772900 w 12192000"/>
                <a:gd name="connsiteY17" fmla="*/ 208137 h 757168"/>
                <a:gd name="connsiteX18" fmla="*/ 1929319 w 12192000"/>
                <a:gd name="connsiteY18" fmla="*/ 193822 h 757168"/>
                <a:gd name="connsiteX19" fmla="*/ 2021514 w 12192000"/>
                <a:gd name="connsiteY19" fmla="*/ 204186 h 757168"/>
                <a:gd name="connsiteX20" fmla="*/ 2111753 w 12192000"/>
                <a:gd name="connsiteY20" fmla="*/ 223797 h 757168"/>
                <a:gd name="connsiteX21" fmla="*/ 2169356 w 12192000"/>
                <a:gd name="connsiteY21" fmla="*/ 241125 h 757168"/>
                <a:gd name="connsiteX22" fmla="*/ 2286638 w 12192000"/>
                <a:gd name="connsiteY22" fmla="*/ 257382 h 757168"/>
                <a:gd name="connsiteX23" fmla="*/ 2308368 w 12192000"/>
                <a:gd name="connsiteY23" fmla="*/ 256995 h 757168"/>
                <a:gd name="connsiteX24" fmla="*/ 2660621 w 12192000"/>
                <a:gd name="connsiteY24" fmla="*/ 262863 h 757168"/>
                <a:gd name="connsiteX25" fmla="*/ 2801134 w 12192000"/>
                <a:gd name="connsiteY25" fmla="*/ 250006 h 757168"/>
                <a:gd name="connsiteX26" fmla="*/ 2830994 w 12192000"/>
                <a:gd name="connsiteY26" fmla="*/ 249091 h 757168"/>
                <a:gd name="connsiteX27" fmla="*/ 3129084 w 12192000"/>
                <a:gd name="connsiteY27" fmla="*/ 242009 h 757168"/>
                <a:gd name="connsiteX28" fmla="*/ 3162162 w 12192000"/>
                <a:gd name="connsiteY28" fmla="*/ 242789 h 757168"/>
                <a:gd name="connsiteX29" fmla="*/ 3254072 w 12192000"/>
                <a:gd name="connsiteY29" fmla="*/ 251612 h 757168"/>
                <a:gd name="connsiteX30" fmla="*/ 3473491 w 12192000"/>
                <a:gd name="connsiteY30" fmla="*/ 221903 h 757168"/>
                <a:gd name="connsiteX31" fmla="*/ 3691860 w 12192000"/>
                <a:gd name="connsiteY31" fmla="*/ 219228 h 757168"/>
                <a:gd name="connsiteX32" fmla="*/ 3811494 w 12192000"/>
                <a:gd name="connsiteY32" fmla="*/ 225691 h 757168"/>
                <a:gd name="connsiteX33" fmla="*/ 3897533 w 12192000"/>
                <a:gd name="connsiteY33" fmla="*/ 220087 h 757168"/>
                <a:gd name="connsiteX34" fmla="*/ 4109430 w 12192000"/>
                <a:gd name="connsiteY34" fmla="*/ 200477 h 757168"/>
                <a:gd name="connsiteX35" fmla="*/ 4208772 w 12192000"/>
                <a:gd name="connsiteY35" fmla="*/ 200914 h 757168"/>
                <a:gd name="connsiteX36" fmla="*/ 4314641 w 12192000"/>
                <a:gd name="connsiteY36" fmla="*/ 196159 h 757168"/>
                <a:gd name="connsiteX37" fmla="*/ 4577622 w 12192000"/>
                <a:gd name="connsiteY37" fmla="*/ 163774 h 757168"/>
                <a:gd name="connsiteX38" fmla="*/ 4790345 w 12192000"/>
                <a:gd name="connsiteY38" fmla="*/ 177592 h 757168"/>
                <a:gd name="connsiteX39" fmla="*/ 4926164 w 12192000"/>
                <a:gd name="connsiteY39" fmla="*/ 184139 h 757168"/>
                <a:gd name="connsiteX40" fmla="*/ 5088812 w 12192000"/>
                <a:gd name="connsiteY40" fmla="*/ 177401 h 757168"/>
                <a:gd name="connsiteX41" fmla="*/ 5222466 w 12192000"/>
                <a:gd name="connsiteY41" fmla="*/ 162082 h 757168"/>
                <a:gd name="connsiteX42" fmla="*/ 5406528 w 12192000"/>
                <a:gd name="connsiteY42" fmla="*/ 153987 h 757168"/>
                <a:gd name="connsiteX43" fmla="*/ 5590716 w 12192000"/>
                <a:gd name="connsiteY43" fmla="*/ 129490 h 757168"/>
                <a:gd name="connsiteX44" fmla="*/ 5719429 w 12192000"/>
                <a:gd name="connsiteY44" fmla="*/ 110099 h 757168"/>
                <a:gd name="connsiteX45" fmla="*/ 5897895 w 12192000"/>
                <a:gd name="connsiteY45" fmla="*/ 96368 h 757168"/>
                <a:gd name="connsiteX46" fmla="*/ 6169957 w 12192000"/>
                <a:gd name="connsiteY46" fmla="*/ 94411 h 757168"/>
                <a:gd name="connsiteX47" fmla="*/ 6294827 w 12192000"/>
                <a:gd name="connsiteY47" fmla="*/ 99236 h 757168"/>
                <a:gd name="connsiteX48" fmla="*/ 6494261 w 12192000"/>
                <a:gd name="connsiteY48" fmla="*/ 71724 h 757168"/>
                <a:gd name="connsiteX49" fmla="*/ 6579627 w 12192000"/>
                <a:gd name="connsiteY49" fmla="*/ 57883 h 757168"/>
                <a:gd name="connsiteX50" fmla="*/ 6654800 w 12192000"/>
                <a:gd name="connsiteY50" fmla="*/ 77086 h 757168"/>
                <a:gd name="connsiteX51" fmla="*/ 6703059 w 12192000"/>
                <a:gd name="connsiteY51" fmla="*/ 97166 h 757168"/>
                <a:gd name="connsiteX52" fmla="*/ 6859445 w 12192000"/>
                <a:gd name="connsiteY52" fmla="*/ 90481 h 757168"/>
                <a:gd name="connsiteX53" fmla="*/ 7025414 w 12192000"/>
                <a:gd name="connsiteY53" fmla="*/ 83536 h 757168"/>
                <a:gd name="connsiteX54" fmla="*/ 7144137 w 12192000"/>
                <a:gd name="connsiteY54" fmla="*/ 79264 h 757168"/>
                <a:gd name="connsiteX55" fmla="*/ 7291235 w 12192000"/>
                <a:gd name="connsiteY55" fmla="*/ 95367 h 757168"/>
                <a:gd name="connsiteX56" fmla="*/ 7407395 w 12192000"/>
                <a:gd name="connsiteY56" fmla="*/ 104888 h 757168"/>
                <a:gd name="connsiteX57" fmla="*/ 7500837 w 12192000"/>
                <a:gd name="connsiteY57" fmla="*/ 119515 h 757168"/>
                <a:gd name="connsiteX58" fmla="*/ 7533567 w 12192000"/>
                <a:gd name="connsiteY58" fmla="*/ 126955 h 757168"/>
                <a:gd name="connsiteX59" fmla="*/ 7792910 w 12192000"/>
                <a:gd name="connsiteY59" fmla="*/ 185188 h 757168"/>
                <a:gd name="connsiteX60" fmla="*/ 8070699 w 12192000"/>
                <a:gd name="connsiteY60" fmla="*/ 235423 h 757168"/>
                <a:gd name="connsiteX61" fmla="*/ 8253177 w 12192000"/>
                <a:gd name="connsiteY61" fmla="*/ 222473 h 757168"/>
                <a:gd name="connsiteX62" fmla="*/ 8320683 w 12192000"/>
                <a:gd name="connsiteY62" fmla="*/ 226393 h 757168"/>
                <a:gd name="connsiteX63" fmla="*/ 8631438 w 12192000"/>
                <a:gd name="connsiteY63" fmla="*/ 237528 h 757168"/>
                <a:gd name="connsiteX64" fmla="*/ 8686410 w 12192000"/>
                <a:gd name="connsiteY64" fmla="*/ 234877 h 757168"/>
                <a:gd name="connsiteX65" fmla="*/ 8980658 w 12192000"/>
                <a:gd name="connsiteY65" fmla="*/ 273001 h 757168"/>
                <a:gd name="connsiteX66" fmla="*/ 9087625 w 12192000"/>
                <a:gd name="connsiteY66" fmla="*/ 282423 h 757168"/>
                <a:gd name="connsiteX67" fmla="*/ 9186017 w 12192000"/>
                <a:gd name="connsiteY67" fmla="*/ 293875 h 757168"/>
                <a:gd name="connsiteX68" fmla="*/ 9323931 w 12192000"/>
                <a:gd name="connsiteY68" fmla="*/ 302628 h 757168"/>
                <a:gd name="connsiteX69" fmla="*/ 9467213 w 12192000"/>
                <a:gd name="connsiteY69" fmla="*/ 307275 h 757168"/>
                <a:gd name="connsiteX70" fmla="*/ 9626826 w 12192000"/>
                <a:gd name="connsiteY70" fmla="*/ 316213 h 757168"/>
                <a:gd name="connsiteX71" fmla="*/ 9689696 w 12192000"/>
                <a:gd name="connsiteY71" fmla="*/ 324467 h 757168"/>
                <a:gd name="connsiteX72" fmla="*/ 9860526 w 12192000"/>
                <a:gd name="connsiteY72" fmla="*/ 329986 h 757168"/>
                <a:gd name="connsiteX73" fmla="*/ 9949775 w 12192000"/>
                <a:gd name="connsiteY73" fmla="*/ 340386 h 757168"/>
                <a:gd name="connsiteX74" fmla="*/ 10097252 w 12192000"/>
                <a:gd name="connsiteY74" fmla="*/ 349262 h 757168"/>
                <a:gd name="connsiteX75" fmla="*/ 10145261 w 12192000"/>
                <a:gd name="connsiteY75" fmla="*/ 353113 h 757168"/>
                <a:gd name="connsiteX76" fmla="*/ 10188159 w 12192000"/>
                <a:gd name="connsiteY76" fmla="*/ 356124 h 757168"/>
                <a:gd name="connsiteX77" fmla="*/ 10336144 w 12192000"/>
                <a:gd name="connsiteY77" fmla="*/ 348235 h 757168"/>
                <a:gd name="connsiteX78" fmla="*/ 10466847 w 12192000"/>
                <a:gd name="connsiteY78" fmla="*/ 354131 h 757168"/>
                <a:gd name="connsiteX79" fmla="*/ 10696514 w 12192000"/>
                <a:gd name="connsiteY79" fmla="*/ 353575 h 757168"/>
                <a:gd name="connsiteX80" fmla="*/ 10746932 w 12192000"/>
                <a:gd name="connsiteY80" fmla="*/ 360606 h 757168"/>
                <a:gd name="connsiteX81" fmla="*/ 10905388 w 12192000"/>
                <a:gd name="connsiteY81" fmla="*/ 370627 h 757168"/>
                <a:gd name="connsiteX82" fmla="*/ 10995602 w 12192000"/>
                <a:gd name="connsiteY82" fmla="*/ 376691 h 757168"/>
                <a:gd name="connsiteX83" fmla="*/ 11107647 w 12192000"/>
                <a:gd name="connsiteY83" fmla="*/ 373405 h 757168"/>
                <a:gd name="connsiteX84" fmla="*/ 11302440 w 12192000"/>
                <a:gd name="connsiteY84" fmla="*/ 364156 h 757168"/>
                <a:gd name="connsiteX85" fmla="*/ 11353613 w 12192000"/>
                <a:gd name="connsiteY85" fmla="*/ 363785 h 757168"/>
                <a:gd name="connsiteX86" fmla="*/ 11447323 w 12192000"/>
                <a:gd name="connsiteY86" fmla="*/ 359346 h 757168"/>
                <a:gd name="connsiteX87" fmla="*/ 11464292 w 12192000"/>
                <a:gd name="connsiteY87" fmla="*/ 358519 h 757168"/>
                <a:gd name="connsiteX88" fmla="*/ 11607560 w 12192000"/>
                <a:gd name="connsiteY88" fmla="*/ 342370 h 757168"/>
                <a:gd name="connsiteX89" fmla="*/ 11681426 w 12192000"/>
                <a:gd name="connsiteY89" fmla="*/ 344335 h 757168"/>
                <a:gd name="connsiteX90" fmla="*/ 11893565 w 12192000"/>
                <a:gd name="connsiteY90" fmla="*/ 355261 h 757168"/>
                <a:gd name="connsiteX91" fmla="*/ 11983290 w 12192000"/>
                <a:gd name="connsiteY91" fmla="*/ 363588 h 757168"/>
                <a:gd name="connsiteX92" fmla="*/ 12192000 w 12192000"/>
                <a:gd name="connsiteY92" fmla="*/ 388018 h 757168"/>
                <a:gd name="connsiteX93" fmla="*/ 12192000 w 12192000"/>
                <a:gd name="connsiteY93" fmla="*/ 577115 h 757168"/>
                <a:gd name="connsiteX94" fmla="*/ 12157329 w 12192000"/>
                <a:gd name="connsiteY94" fmla="*/ 588862 h 757168"/>
                <a:gd name="connsiteX95" fmla="*/ 12066948 w 12192000"/>
                <a:gd name="connsiteY95" fmla="*/ 586034 h 757168"/>
                <a:gd name="connsiteX96" fmla="*/ 11911344 w 12192000"/>
                <a:gd name="connsiteY96" fmla="*/ 521599 h 757168"/>
                <a:gd name="connsiteX97" fmla="*/ 11847823 w 12192000"/>
                <a:gd name="connsiteY97" fmla="*/ 511785 h 757168"/>
                <a:gd name="connsiteX98" fmla="*/ 11737547 w 12192000"/>
                <a:gd name="connsiteY98" fmla="*/ 502380 h 757168"/>
                <a:gd name="connsiteX99" fmla="*/ 11636052 w 12192000"/>
                <a:gd name="connsiteY99" fmla="*/ 514993 h 757168"/>
                <a:gd name="connsiteX100" fmla="*/ 11394706 w 12192000"/>
                <a:gd name="connsiteY100" fmla="*/ 590867 h 757168"/>
                <a:gd name="connsiteX101" fmla="*/ 11354978 w 12192000"/>
                <a:gd name="connsiteY101" fmla="*/ 597561 h 757168"/>
                <a:gd name="connsiteX102" fmla="*/ 11285306 w 12192000"/>
                <a:gd name="connsiteY102" fmla="*/ 599825 h 757168"/>
                <a:gd name="connsiteX103" fmla="*/ 11008528 w 12192000"/>
                <a:gd name="connsiteY103" fmla="*/ 656670 h 757168"/>
                <a:gd name="connsiteX104" fmla="*/ 10948735 w 12192000"/>
                <a:gd name="connsiteY104" fmla="*/ 652964 h 757168"/>
                <a:gd name="connsiteX105" fmla="*/ 10850698 w 12192000"/>
                <a:gd name="connsiteY105" fmla="*/ 641721 h 757168"/>
                <a:gd name="connsiteX106" fmla="*/ 10744026 w 12192000"/>
                <a:gd name="connsiteY106" fmla="*/ 647769 h 757168"/>
                <a:gd name="connsiteX107" fmla="*/ 10666160 w 12192000"/>
                <a:gd name="connsiteY107" fmla="*/ 651891 h 757168"/>
                <a:gd name="connsiteX108" fmla="*/ 10450521 w 12192000"/>
                <a:gd name="connsiteY108" fmla="*/ 616552 h 757168"/>
                <a:gd name="connsiteX109" fmla="*/ 10271192 w 12192000"/>
                <a:gd name="connsiteY109" fmla="*/ 583498 h 757168"/>
                <a:gd name="connsiteX110" fmla="*/ 10246067 w 12192000"/>
                <a:gd name="connsiteY110" fmla="*/ 585423 h 757168"/>
                <a:gd name="connsiteX111" fmla="*/ 10005027 w 12192000"/>
                <a:gd name="connsiteY111" fmla="*/ 592252 h 757168"/>
                <a:gd name="connsiteX112" fmla="*/ 9898681 w 12192000"/>
                <a:gd name="connsiteY112" fmla="*/ 613195 h 757168"/>
                <a:gd name="connsiteX113" fmla="*/ 9753225 w 12192000"/>
                <a:gd name="connsiteY113" fmla="*/ 629038 h 757168"/>
                <a:gd name="connsiteX114" fmla="*/ 9591376 w 12192000"/>
                <a:gd name="connsiteY114" fmla="*/ 648601 h 757168"/>
                <a:gd name="connsiteX115" fmla="*/ 9472860 w 12192000"/>
                <a:gd name="connsiteY115" fmla="*/ 655936 h 757168"/>
                <a:gd name="connsiteX116" fmla="*/ 9299788 w 12192000"/>
                <a:gd name="connsiteY116" fmla="*/ 636945 h 757168"/>
                <a:gd name="connsiteX117" fmla="*/ 9264605 w 12192000"/>
                <a:gd name="connsiteY117" fmla="*/ 627087 h 757168"/>
                <a:gd name="connsiteX118" fmla="*/ 8926435 w 12192000"/>
                <a:gd name="connsiteY118" fmla="*/ 549269 h 757168"/>
                <a:gd name="connsiteX119" fmla="*/ 8698934 w 12192000"/>
                <a:gd name="connsiteY119" fmla="*/ 536583 h 757168"/>
                <a:gd name="connsiteX120" fmla="*/ 8622862 w 12192000"/>
                <a:gd name="connsiteY120" fmla="*/ 541563 h 757168"/>
                <a:gd name="connsiteX121" fmla="*/ 8482784 w 12192000"/>
                <a:gd name="connsiteY121" fmla="*/ 574094 h 757168"/>
                <a:gd name="connsiteX122" fmla="*/ 8421565 w 12192000"/>
                <a:gd name="connsiteY122" fmla="*/ 576610 h 757168"/>
                <a:gd name="connsiteX123" fmla="*/ 8313469 w 12192000"/>
                <a:gd name="connsiteY123" fmla="*/ 574762 h 757168"/>
                <a:gd name="connsiteX124" fmla="*/ 8079520 w 12192000"/>
                <a:gd name="connsiteY124" fmla="*/ 558685 h 757168"/>
                <a:gd name="connsiteX125" fmla="*/ 7773327 w 12192000"/>
                <a:gd name="connsiteY125" fmla="*/ 558854 h 757168"/>
                <a:gd name="connsiteX126" fmla="*/ 7652477 w 12192000"/>
                <a:gd name="connsiteY126" fmla="*/ 547561 h 757168"/>
                <a:gd name="connsiteX127" fmla="*/ 7522274 w 12192000"/>
                <a:gd name="connsiteY127" fmla="*/ 532150 h 757168"/>
                <a:gd name="connsiteX128" fmla="*/ 7484080 w 12192000"/>
                <a:gd name="connsiteY128" fmla="*/ 530532 h 757168"/>
                <a:gd name="connsiteX129" fmla="*/ 7282277 w 12192000"/>
                <a:gd name="connsiteY129" fmla="*/ 540177 h 757168"/>
                <a:gd name="connsiteX130" fmla="*/ 7235690 w 12192000"/>
                <a:gd name="connsiteY130" fmla="*/ 551282 h 757168"/>
                <a:gd name="connsiteX131" fmla="*/ 7116339 w 12192000"/>
                <a:gd name="connsiteY131" fmla="*/ 539494 h 757168"/>
                <a:gd name="connsiteX132" fmla="*/ 7011067 w 12192000"/>
                <a:gd name="connsiteY132" fmla="*/ 511848 h 757168"/>
                <a:gd name="connsiteX133" fmla="*/ 6403234 w 12192000"/>
                <a:gd name="connsiteY133" fmla="*/ 432296 h 757168"/>
                <a:gd name="connsiteX134" fmla="*/ 6036273 w 12192000"/>
                <a:gd name="connsiteY134" fmla="*/ 412301 h 757168"/>
                <a:gd name="connsiteX135" fmla="*/ 5780467 w 12192000"/>
                <a:gd name="connsiteY135" fmla="*/ 377910 h 757168"/>
                <a:gd name="connsiteX136" fmla="*/ 5739051 w 12192000"/>
                <a:gd name="connsiteY136" fmla="*/ 353609 h 757168"/>
                <a:gd name="connsiteX137" fmla="*/ 5583566 w 12192000"/>
                <a:gd name="connsiteY137" fmla="*/ 321995 h 757168"/>
                <a:gd name="connsiteX138" fmla="*/ 5432030 w 12192000"/>
                <a:gd name="connsiteY138" fmla="*/ 362512 h 757168"/>
                <a:gd name="connsiteX139" fmla="*/ 5241398 w 12192000"/>
                <a:gd name="connsiteY139" fmla="*/ 425781 h 757168"/>
                <a:gd name="connsiteX140" fmla="*/ 5139710 w 12192000"/>
                <a:gd name="connsiteY140" fmla="*/ 421022 h 757168"/>
                <a:gd name="connsiteX141" fmla="*/ 4929402 w 12192000"/>
                <a:gd name="connsiteY141" fmla="*/ 424310 h 757168"/>
                <a:gd name="connsiteX142" fmla="*/ 4782793 w 12192000"/>
                <a:gd name="connsiteY142" fmla="*/ 441046 h 757168"/>
                <a:gd name="connsiteX143" fmla="*/ 4577594 w 12192000"/>
                <a:gd name="connsiteY143" fmla="*/ 459290 h 757168"/>
                <a:gd name="connsiteX144" fmla="*/ 4500826 w 12192000"/>
                <a:gd name="connsiteY144" fmla="*/ 470529 h 757168"/>
                <a:gd name="connsiteX145" fmla="*/ 4317973 w 12192000"/>
                <a:gd name="connsiteY145" fmla="*/ 483649 h 757168"/>
                <a:gd name="connsiteX146" fmla="*/ 4166722 w 12192000"/>
                <a:gd name="connsiteY146" fmla="*/ 490602 h 757168"/>
                <a:gd name="connsiteX147" fmla="*/ 4042814 w 12192000"/>
                <a:gd name="connsiteY147" fmla="*/ 530660 h 757168"/>
                <a:gd name="connsiteX148" fmla="*/ 4002653 w 12192000"/>
                <a:gd name="connsiteY148" fmla="*/ 552594 h 757168"/>
                <a:gd name="connsiteX149" fmla="*/ 3969549 w 12192000"/>
                <a:gd name="connsiteY149" fmla="*/ 566312 h 757168"/>
                <a:gd name="connsiteX150" fmla="*/ 3821685 w 12192000"/>
                <a:gd name="connsiteY150" fmla="*/ 649183 h 757168"/>
                <a:gd name="connsiteX151" fmla="*/ 3805138 w 12192000"/>
                <a:gd name="connsiteY151" fmla="*/ 655947 h 757168"/>
                <a:gd name="connsiteX152" fmla="*/ 3609177 w 12192000"/>
                <a:gd name="connsiteY152" fmla="*/ 687459 h 757168"/>
                <a:gd name="connsiteX153" fmla="*/ 3539727 w 12192000"/>
                <a:gd name="connsiteY153" fmla="*/ 706521 h 757168"/>
                <a:gd name="connsiteX154" fmla="*/ 3396572 w 12192000"/>
                <a:gd name="connsiteY154" fmla="*/ 755681 h 757168"/>
                <a:gd name="connsiteX155" fmla="*/ 3341054 w 12192000"/>
                <a:gd name="connsiteY155" fmla="*/ 754679 h 757168"/>
                <a:gd name="connsiteX156" fmla="*/ 3138775 w 12192000"/>
                <a:gd name="connsiteY156" fmla="*/ 710120 h 757168"/>
                <a:gd name="connsiteX157" fmla="*/ 3037283 w 12192000"/>
                <a:gd name="connsiteY157" fmla="*/ 666453 h 757168"/>
                <a:gd name="connsiteX158" fmla="*/ 3002117 w 12192000"/>
                <a:gd name="connsiteY158" fmla="*/ 649347 h 757168"/>
                <a:gd name="connsiteX159" fmla="*/ 2747294 w 12192000"/>
                <a:gd name="connsiteY159" fmla="*/ 652400 h 757168"/>
                <a:gd name="connsiteX160" fmla="*/ 2676273 w 12192000"/>
                <a:gd name="connsiteY160" fmla="*/ 652304 h 757168"/>
                <a:gd name="connsiteX161" fmla="*/ 2432360 w 12192000"/>
                <a:gd name="connsiteY161" fmla="*/ 657836 h 757168"/>
                <a:gd name="connsiteX162" fmla="*/ 2382311 w 12192000"/>
                <a:gd name="connsiteY162" fmla="*/ 650824 h 757168"/>
                <a:gd name="connsiteX163" fmla="*/ 2055134 w 12192000"/>
                <a:gd name="connsiteY163" fmla="*/ 630053 h 757168"/>
                <a:gd name="connsiteX164" fmla="*/ 2031829 w 12192000"/>
                <a:gd name="connsiteY164" fmla="*/ 639324 h 757168"/>
                <a:gd name="connsiteX165" fmla="*/ 1912764 w 12192000"/>
                <a:gd name="connsiteY165" fmla="*/ 664183 h 757168"/>
                <a:gd name="connsiteX166" fmla="*/ 1755637 w 12192000"/>
                <a:gd name="connsiteY166" fmla="*/ 663960 h 757168"/>
                <a:gd name="connsiteX167" fmla="*/ 1727159 w 12192000"/>
                <a:gd name="connsiteY167" fmla="*/ 659605 h 757168"/>
                <a:gd name="connsiteX168" fmla="*/ 1622470 w 12192000"/>
                <a:gd name="connsiteY168" fmla="*/ 634850 h 757168"/>
                <a:gd name="connsiteX169" fmla="*/ 1385955 w 12192000"/>
                <a:gd name="connsiteY169" fmla="*/ 604522 h 757168"/>
                <a:gd name="connsiteX170" fmla="*/ 1340055 w 12192000"/>
                <a:gd name="connsiteY170" fmla="*/ 595629 h 757168"/>
                <a:gd name="connsiteX171" fmla="*/ 1257271 w 12192000"/>
                <a:gd name="connsiteY171" fmla="*/ 581180 h 757168"/>
                <a:gd name="connsiteX172" fmla="*/ 1031914 w 12192000"/>
                <a:gd name="connsiteY172" fmla="*/ 562692 h 757168"/>
                <a:gd name="connsiteX173" fmla="*/ 922031 w 12192000"/>
                <a:gd name="connsiteY173" fmla="*/ 566853 h 757168"/>
                <a:gd name="connsiteX174" fmla="*/ 873250 w 12192000"/>
                <a:gd name="connsiteY174" fmla="*/ 563724 h 757168"/>
                <a:gd name="connsiteX175" fmla="*/ 711627 w 12192000"/>
                <a:gd name="connsiteY175" fmla="*/ 529880 h 757168"/>
                <a:gd name="connsiteX176" fmla="*/ 311112 w 12192000"/>
                <a:gd name="connsiteY176" fmla="*/ 525106 h 757168"/>
                <a:gd name="connsiteX177" fmla="*/ 184145 w 12192000"/>
                <a:gd name="connsiteY177" fmla="*/ 532188 h 757168"/>
                <a:gd name="connsiteX178" fmla="*/ 116886 w 12192000"/>
                <a:gd name="connsiteY178" fmla="*/ 530572 h 757168"/>
                <a:gd name="connsiteX179" fmla="*/ 23941 w 12192000"/>
                <a:gd name="connsiteY179" fmla="*/ 506433 h 757168"/>
                <a:gd name="connsiteX180" fmla="*/ 0 w 12192000"/>
                <a:gd name="connsiteY180" fmla="*/ 502149 h 7571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Lst>
              <a:rect l="l" t="t" r="r" b="b"/>
              <a:pathLst>
                <a:path w="12192000" h="757168">
                  <a:moveTo>
                    <a:pt x="0" y="0"/>
                  </a:moveTo>
                  <a:lnTo>
                    <a:pt x="41653" y="6945"/>
                  </a:lnTo>
                  <a:cubicBezTo>
                    <a:pt x="55151" y="9178"/>
                    <a:pt x="68996" y="11810"/>
                    <a:pt x="81317" y="15509"/>
                  </a:cubicBezTo>
                  <a:cubicBezTo>
                    <a:pt x="92911" y="18978"/>
                    <a:pt x="102562" y="24446"/>
                    <a:pt x="114150" y="28105"/>
                  </a:cubicBezTo>
                  <a:cubicBezTo>
                    <a:pt x="145644" y="37958"/>
                    <a:pt x="177914" y="47281"/>
                    <a:pt x="214865" y="58374"/>
                  </a:cubicBezTo>
                  <a:cubicBezTo>
                    <a:pt x="236680" y="42349"/>
                    <a:pt x="264438" y="53534"/>
                    <a:pt x="299237" y="63560"/>
                  </a:cubicBezTo>
                  <a:cubicBezTo>
                    <a:pt x="334763" y="73816"/>
                    <a:pt x="376093" y="78654"/>
                    <a:pt x="415570" y="83774"/>
                  </a:cubicBezTo>
                  <a:cubicBezTo>
                    <a:pt x="487949" y="93100"/>
                    <a:pt x="560804" y="100354"/>
                    <a:pt x="633210" y="109108"/>
                  </a:cubicBezTo>
                  <a:cubicBezTo>
                    <a:pt x="648566" y="111058"/>
                    <a:pt x="666073" y="114072"/>
                    <a:pt x="677567" y="119446"/>
                  </a:cubicBezTo>
                  <a:cubicBezTo>
                    <a:pt x="756262" y="155621"/>
                    <a:pt x="853422" y="169678"/>
                    <a:pt x="946429" y="171502"/>
                  </a:cubicBezTo>
                  <a:cubicBezTo>
                    <a:pt x="1019582" y="173044"/>
                    <a:pt x="1091239" y="175083"/>
                    <a:pt x="1163367" y="182106"/>
                  </a:cubicBezTo>
                  <a:cubicBezTo>
                    <a:pt x="1168863" y="182586"/>
                    <a:pt x="1176224" y="182589"/>
                    <a:pt x="1180337" y="181279"/>
                  </a:cubicBezTo>
                  <a:cubicBezTo>
                    <a:pt x="1205822" y="172503"/>
                    <a:pt x="1231920" y="173109"/>
                    <a:pt x="1263939" y="173070"/>
                  </a:cubicBezTo>
                  <a:cubicBezTo>
                    <a:pt x="1309211" y="172961"/>
                    <a:pt x="1350592" y="176848"/>
                    <a:pt x="1392213" y="183225"/>
                  </a:cubicBezTo>
                  <a:cubicBezTo>
                    <a:pt x="1422516" y="187866"/>
                    <a:pt x="1453010" y="195759"/>
                    <a:pt x="1479752" y="205174"/>
                  </a:cubicBezTo>
                  <a:cubicBezTo>
                    <a:pt x="1516962" y="218381"/>
                    <a:pt x="1553071" y="224660"/>
                    <a:pt x="1589813" y="211706"/>
                  </a:cubicBezTo>
                  <a:cubicBezTo>
                    <a:pt x="1629541" y="197953"/>
                    <a:pt x="1673292" y="205778"/>
                    <a:pt x="1716264" y="207459"/>
                  </a:cubicBezTo>
                  <a:cubicBezTo>
                    <a:pt x="1734988" y="208248"/>
                    <a:pt x="1754789" y="209668"/>
                    <a:pt x="1772900" y="208137"/>
                  </a:cubicBezTo>
                  <a:cubicBezTo>
                    <a:pt x="1825381" y="203828"/>
                    <a:pt x="1876222" y="195808"/>
                    <a:pt x="1929319" y="193822"/>
                  </a:cubicBezTo>
                  <a:cubicBezTo>
                    <a:pt x="1958819" y="192698"/>
                    <a:pt x="1991232" y="199166"/>
                    <a:pt x="2021514" y="204186"/>
                  </a:cubicBezTo>
                  <a:cubicBezTo>
                    <a:pt x="2052154" y="209417"/>
                    <a:pt x="2082323" y="216530"/>
                    <a:pt x="2111753" y="223797"/>
                  </a:cubicBezTo>
                  <a:cubicBezTo>
                    <a:pt x="2131736" y="228659"/>
                    <a:pt x="2153567" y="233429"/>
                    <a:pt x="2169356" y="241125"/>
                  </a:cubicBezTo>
                  <a:cubicBezTo>
                    <a:pt x="2205243" y="258649"/>
                    <a:pt x="2242901" y="263295"/>
                    <a:pt x="2286638" y="257382"/>
                  </a:cubicBezTo>
                  <a:cubicBezTo>
                    <a:pt x="2293313" y="256396"/>
                    <a:pt x="2301018" y="256799"/>
                    <a:pt x="2308368" y="256995"/>
                  </a:cubicBezTo>
                  <a:cubicBezTo>
                    <a:pt x="2426026" y="259155"/>
                    <a:pt x="2543593" y="262834"/>
                    <a:pt x="2660621" y="262863"/>
                  </a:cubicBezTo>
                  <a:cubicBezTo>
                    <a:pt x="2708088" y="262871"/>
                    <a:pt x="2754165" y="254412"/>
                    <a:pt x="2801134" y="250006"/>
                  </a:cubicBezTo>
                  <a:cubicBezTo>
                    <a:pt x="2810748" y="249174"/>
                    <a:pt x="2821504" y="247638"/>
                    <a:pt x="2830994" y="249091"/>
                  </a:cubicBezTo>
                  <a:cubicBezTo>
                    <a:pt x="2934354" y="264045"/>
                    <a:pt x="3032340" y="255254"/>
                    <a:pt x="3129084" y="242009"/>
                  </a:cubicBezTo>
                  <a:cubicBezTo>
                    <a:pt x="3139090" y="240625"/>
                    <a:pt x="3151170" y="241831"/>
                    <a:pt x="3162162" y="242789"/>
                  </a:cubicBezTo>
                  <a:cubicBezTo>
                    <a:pt x="3192925" y="245736"/>
                    <a:pt x="3225969" y="254145"/>
                    <a:pt x="3254072" y="251612"/>
                  </a:cubicBezTo>
                  <a:cubicBezTo>
                    <a:pt x="3328782" y="244461"/>
                    <a:pt x="3402881" y="234992"/>
                    <a:pt x="3473491" y="221903"/>
                  </a:cubicBezTo>
                  <a:cubicBezTo>
                    <a:pt x="3545212" y="208683"/>
                    <a:pt x="3611651" y="197856"/>
                    <a:pt x="3691860" y="219228"/>
                  </a:cubicBezTo>
                  <a:cubicBezTo>
                    <a:pt x="3725977" y="228268"/>
                    <a:pt x="3771754" y="225515"/>
                    <a:pt x="3811494" y="225691"/>
                  </a:cubicBezTo>
                  <a:cubicBezTo>
                    <a:pt x="3840564" y="225687"/>
                    <a:pt x="3868906" y="218586"/>
                    <a:pt x="3897533" y="220087"/>
                  </a:cubicBezTo>
                  <a:cubicBezTo>
                    <a:pt x="3973874" y="224087"/>
                    <a:pt x="4042293" y="217563"/>
                    <a:pt x="4109430" y="200477"/>
                  </a:cubicBezTo>
                  <a:cubicBezTo>
                    <a:pt x="4135544" y="193834"/>
                    <a:pt x="4175268" y="201258"/>
                    <a:pt x="4208772" y="200914"/>
                  </a:cubicBezTo>
                  <a:cubicBezTo>
                    <a:pt x="4244136" y="200288"/>
                    <a:pt x="4280583" y="199908"/>
                    <a:pt x="4314641" y="196159"/>
                  </a:cubicBezTo>
                  <a:cubicBezTo>
                    <a:pt x="4402743" y="186278"/>
                    <a:pt x="4489848" y="174436"/>
                    <a:pt x="4577622" y="163774"/>
                  </a:cubicBezTo>
                  <a:cubicBezTo>
                    <a:pt x="4649843" y="154967"/>
                    <a:pt x="4719794" y="168553"/>
                    <a:pt x="4790345" y="177592"/>
                  </a:cubicBezTo>
                  <a:cubicBezTo>
                    <a:pt x="4834576" y="183345"/>
                    <a:pt x="4875614" y="193701"/>
                    <a:pt x="4926164" y="184139"/>
                  </a:cubicBezTo>
                  <a:cubicBezTo>
                    <a:pt x="4974485" y="175032"/>
                    <a:pt x="5034899" y="180870"/>
                    <a:pt x="5088812" y="177401"/>
                  </a:cubicBezTo>
                  <a:cubicBezTo>
                    <a:pt x="5134238" y="174439"/>
                    <a:pt x="5178353" y="168165"/>
                    <a:pt x="5222466" y="162082"/>
                  </a:cubicBezTo>
                  <a:cubicBezTo>
                    <a:pt x="5282519" y="153783"/>
                    <a:pt x="5341864" y="144876"/>
                    <a:pt x="5406528" y="153987"/>
                  </a:cubicBezTo>
                  <a:cubicBezTo>
                    <a:pt x="5479960" y="164323"/>
                    <a:pt x="5531876" y="142624"/>
                    <a:pt x="5590716" y="129490"/>
                  </a:cubicBezTo>
                  <a:cubicBezTo>
                    <a:pt x="5631296" y="120553"/>
                    <a:pt x="5675395" y="114659"/>
                    <a:pt x="5719429" y="110099"/>
                  </a:cubicBezTo>
                  <a:cubicBezTo>
                    <a:pt x="5778247" y="104215"/>
                    <a:pt x="5838715" y="102042"/>
                    <a:pt x="5897895" y="96368"/>
                  </a:cubicBezTo>
                  <a:cubicBezTo>
                    <a:pt x="5987399" y="87895"/>
                    <a:pt x="6077855" y="82333"/>
                    <a:pt x="6169957" y="94411"/>
                  </a:cubicBezTo>
                  <a:cubicBezTo>
                    <a:pt x="6212360" y="99875"/>
                    <a:pt x="6252010" y="101763"/>
                    <a:pt x="6294827" y="99236"/>
                  </a:cubicBezTo>
                  <a:cubicBezTo>
                    <a:pt x="6364965" y="95091"/>
                    <a:pt x="6436581" y="97891"/>
                    <a:pt x="6494261" y="71724"/>
                  </a:cubicBezTo>
                  <a:cubicBezTo>
                    <a:pt x="6514615" y="62488"/>
                    <a:pt x="6550354" y="61691"/>
                    <a:pt x="6579627" y="57883"/>
                  </a:cubicBezTo>
                  <a:cubicBezTo>
                    <a:pt x="6613354" y="53353"/>
                    <a:pt x="6637770" y="57878"/>
                    <a:pt x="6654800" y="77086"/>
                  </a:cubicBezTo>
                  <a:cubicBezTo>
                    <a:pt x="6662444" y="85688"/>
                    <a:pt x="6685147" y="94892"/>
                    <a:pt x="6703059" y="97166"/>
                  </a:cubicBezTo>
                  <a:cubicBezTo>
                    <a:pt x="6756799" y="103989"/>
                    <a:pt x="6806654" y="100687"/>
                    <a:pt x="6859445" y="90481"/>
                  </a:cubicBezTo>
                  <a:cubicBezTo>
                    <a:pt x="6908894" y="80861"/>
                    <a:pt x="6969747" y="85387"/>
                    <a:pt x="7025414" y="83536"/>
                  </a:cubicBezTo>
                  <a:cubicBezTo>
                    <a:pt x="7064862" y="82168"/>
                    <a:pt x="7104501" y="77186"/>
                    <a:pt x="7144137" y="79264"/>
                  </a:cubicBezTo>
                  <a:cubicBezTo>
                    <a:pt x="7193316" y="81841"/>
                    <a:pt x="7241809" y="90488"/>
                    <a:pt x="7291235" y="95367"/>
                  </a:cubicBezTo>
                  <a:cubicBezTo>
                    <a:pt x="7329668" y="99288"/>
                    <a:pt x="7368978" y="100585"/>
                    <a:pt x="7407395" y="104888"/>
                  </a:cubicBezTo>
                  <a:cubicBezTo>
                    <a:pt x="7438868" y="108256"/>
                    <a:pt x="7469832" y="114265"/>
                    <a:pt x="7500837" y="119515"/>
                  </a:cubicBezTo>
                  <a:cubicBezTo>
                    <a:pt x="7512146" y="121444"/>
                    <a:pt x="7523255" y="127178"/>
                    <a:pt x="7533567" y="126955"/>
                  </a:cubicBezTo>
                  <a:cubicBezTo>
                    <a:pt x="7636025" y="124121"/>
                    <a:pt x="7707510" y="164497"/>
                    <a:pt x="7792910" y="185188"/>
                  </a:cubicBezTo>
                  <a:cubicBezTo>
                    <a:pt x="7882663" y="207063"/>
                    <a:pt x="7969001" y="237914"/>
                    <a:pt x="8070699" y="235423"/>
                  </a:cubicBezTo>
                  <a:cubicBezTo>
                    <a:pt x="8132239" y="233879"/>
                    <a:pt x="8191903" y="225939"/>
                    <a:pt x="8253177" y="222473"/>
                  </a:cubicBezTo>
                  <a:cubicBezTo>
                    <a:pt x="8274949" y="221324"/>
                    <a:pt x="8299150" y="222976"/>
                    <a:pt x="8320683" y="226393"/>
                  </a:cubicBezTo>
                  <a:cubicBezTo>
                    <a:pt x="8424731" y="242340"/>
                    <a:pt x="8527777" y="249266"/>
                    <a:pt x="8631438" y="237528"/>
                  </a:cubicBezTo>
                  <a:cubicBezTo>
                    <a:pt x="8649201" y="235596"/>
                    <a:pt x="8668058" y="233915"/>
                    <a:pt x="8686410" y="234877"/>
                  </a:cubicBezTo>
                  <a:cubicBezTo>
                    <a:pt x="8786966" y="240146"/>
                    <a:pt x="8885480" y="249315"/>
                    <a:pt x="8980658" y="273001"/>
                  </a:cubicBezTo>
                  <a:cubicBezTo>
                    <a:pt x="9012626" y="280972"/>
                    <a:pt x="9052108" y="279035"/>
                    <a:pt x="9087625" y="282423"/>
                  </a:cubicBezTo>
                  <a:cubicBezTo>
                    <a:pt x="9120583" y="285484"/>
                    <a:pt x="9154319" y="287825"/>
                    <a:pt x="9186017" y="293875"/>
                  </a:cubicBezTo>
                  <a:cubicBezTo>
                    <a:pt x="9232288" y="302785"/>
                    <a:pt x="9275554" y="305815"/>
                    <a:pt x="9323931" y="302628"/>
                  </a:cubicBezTo>
                  <a:cubicBezTo>
                    <a:pt x="9370084" y="299705"/>
                    <a:pt x="9419491" y="304964"/>
                    <a:pt x="9467213" y="307275"/>
                  </a:cubicBezTo>
                  <a:cubicBezTo>
                    <a:pt x="9520438" y="309874"/>
                    <a:pt x="9573661" y="312473"/>
                    <a:pt x="9626826" y="316213"/>
                  </a:cubicBezTo>
                  <a:cubicBezTo>
                    <a:pt x="9648094" y="317708"/>
                    <a:pt x="9671915" y="326588"/>
                    <a:pt x="9689696" y="324467"/>
                  </a:cubicBezTo>
                  <a:cubicBezTo>
                    <a:pt x="9747117" y="317175"/>
                    <a:pt x="9803355" y="332523"/>
                    <a:pt x="9860526" y="329986"/>
                  </a:cubicBezTo>
                  <a:cubicBezTo>
                    <a:pt x="9888572" y="328594"/>
                    <a:pt x="9919723" y="338048"/>
                    <a:pt x="9949775" y="340386"/>
                  </a:cubicBezTo>
                  <a:cubicBezTo>
                    <a:pt x="9998886" y="344296"/>
                    <a:pt x="10048092" y="346302"/>
                    <a:pt x="10097252" y="349262"/>
                  </a:cubicBezTo>
                  <a:cubicBezTo>
                    <a:pt x="10113390" y="350297"/>
                    <a:pt x="10129133" y="351886"/>
                    <a:pt x="10145261" y="353113"/>
                  </a:cubicBezTo>
                  <a:cubicBezTo>
                    <a:pt x="10159555" y="354243"/>
                    <a:pt x="10174512" y="356743"/>
                    <a:pt x="10188159" y="356124"/>
                  </a:cubicBezTo>
                  <a:cubicBezTo>
                    <a:pt x="10237589" y="353944"/>
                    <a:pt x="10286441" y="348682"/>
                    <a:pt x="10336144" y="348235"/>
                  </a:cubicBezTo>
                  <a:cubicBezTo>
                    <a:pt x="10379222" y="347822"/>
                    <a:pt x="10423443" y="353764"/>
                    <a:pt x="10466847" y="354131"/>
                  </a:cubicBezTo>
                  <a:cubicBezTo>
                    <a:pt x="10543353" y="354898"/>
                    <a:pt x="10619988" y="353190"/>
                    <a:pt x="10696514" y="353575"/>
                  </a:cubicBezTo>
                  <a:cubicBezTo>
                    <a:pt x="10713071" y="353680"/>
                    <a:pt x="10730069" y="359342"/>
                    <a:pt x="10746932" y="360606"/>
                  </a:cubicBezTo>
                  <a:cubicBezTo>
                    <a:pt x="10799731" y="364326"/>
                    <a:pt x="10852569" y="367289"/>
                    <a:pt x="10905388" y="370627"/>
                  </a:cubicBezTo>
                  <a:cubicBezTo>
                    <a:pt x="10935470" y="372396"/>
                    <a:pt x="10965963" y="373421"/>
                    <a:pt x="10995602" y="376691"/>
                  </a:cubicBezTo>
                  <a:cubicBezTo>
                    <a:pt x="11034750" y="381032"/>
                    <a:pt x="11070168" y="386324"/>
                    <a:pt x="11107647" y="373405"/>
                  </a:cubicBezTo>
                  <a:cubicBezTo>
                    <a:pt x="11165372" y="353347"/>
                    <a:pt x="11236837" y="366060"/>
                    <a:pt x="11302440" y="364156"/>
                  </a:cubicBezTo>
                  <a:cubicBezTo>
                    <a:pt x="11319394" y="363708"/>
                    <a:pt x="11336655" y="364422"/>
                    <a:pt x="11353613" y="363785"/>
                  </a:cubicBezTo>
                  <a:cubicBezTo>
                    <a:pt x="11384961" y="362566"/>
                    <a:pt x="11415955" y="360947"/>
                    <a:pt x="11447323" y="359346"/>
                  </a:cubicBezTo>
                  <a:cubicBezTo>
                    <a:pt x="11452855" y="359066"/>
                    <a:pt x="11459104" y="359200"/>
                    <a:pt x="11464292" y="358519"/>
                  </a:cubicBezTo>
                  <a:cubicBezTo>
                    <a:pt x="11512058" y="353010"/>
                    <a:pt x="11559143" y="346321"/>
                    <a:pt x="11607560" y="342370"/>
                  </a:cubicBezTo>
                  <a:cubicBezTo>
                    <a:pt x="11631218" y="340368"/>
                    <a:pt x="11657295" y="341352"/>
                    <a:pt x="11681426" y="344335"/>
                  </a:cubicBezTo>
                  <a:cubicBezTo>
                    <a:pt x="11751997" y="352993"/>
                    <a:pt x="11821986" y="358760"/>
                    <a:pt x="11893565" y="355261"/>
                  </a:cubicBezTo>
                  <a:cubicBezTo>
                    <a:pt x="11921973" y="353889"/>
                    <a:pt x="11953288" y="360300"/>
                    <a:pt x="11983290" y="363588"/>
                  </a:cubicBezTo>
                  <a:lnTo>
                    <a:pt x="12192000" y="388018"/>
                  </a:lnTo>
                  <a:lnTo>
                    <a:pt x="12192000" y="577115"/>
                  </a:lnTo>
                  <a:lnTo>
                    <a:pt x="12157329" y="588862"/>
                  </a:lnTo>
                  <a:cubicBezTo>
                    <a:pt x="12118393" y="608572"/>
                    <a:pt x="12109715" y="605637"/>
                    <a:pt x="12066948" y="586034"/>
                  </a:cubicBezTo>
                  <a:cubicBezTo>
                    <a:pt x="12016991" y="563193"/>
                    <a:pt x="11965119" y="541779"/>
                    <a:pt x="11911344" y="521599"/>
                  </a:cubicBezTo>
                  <a:cubicBezTo>
                    <a:pt x="11894383" y="515178"/>
                    <a:pt x="11869417" y="514060"/>
                    <a:pt x="11847823" y="511785"/>
                  </a:cubicBezTo>
                  <a:cubicBezTo>
                    <a:pt x="11811233" y="507768"/>
                    <a:pt x="11773630" y="501982"/>
                    <a:pt x="11737547" y="502380"/>
                  </a:cubicBezTo>
                  <a:cubicBezTo>
                    <a:pt x="11702930" y="502855"/>
                    <a:pt x="11668388" y="508866"/>
                    <a:pt x="11636052" y="514993"/>
                  </a:cubicBezTo>
                  <a:cubicBezTo>
                    <a:pt x="11545722" y="532199"/>
                    <a:pt x="11462455" y="555118"/>
                    <a:pt x="11394706" y="590867"/>
                  </a:cubicBezTo>
                  <a:cubicBezTo>
                    <a:pt x="11385999" y="595562"/>
                    <a:pt x="11369016" y="596581"/>
                    <a:pt x="11354978" y="597561"/>
                  </a:cubicBezTo>
                  <a:cubicBezTo>
                    <a:pt x="11332076" y="599224"/>
                    <a:pt x="11308448" y="600655"/>
                    <a:pt x="11285306" y="599825"/>
                  </a:cubicBezTo>
                  <a:cubicBezTo>
                    <a:pt x="11172906" y="595841"/>
                    <a:pt x="11083430" y="617861"/>
                    <a:pt x="11008528" y="656670"/>
                  </a:cubicBezTo>
                  <a:cubicBezTo>
                    <a:pt x="10986971" y="667750"/>
                    <a:pt x="10970753" y="668236"/>
                    <a:pt x="10948735" y="652964"/>
                  </a:cubicBezTo>
                  <a:cubicBezTo>
                    <a:pt x="10923173" y="635218"/>
                    <a:pt x="10885031" y="639705"/>
                    <a:pt x="10850698" y="641721"/>
                  </a:cubicBezTo>
                  <a:cubicBezTo>
                    <a:pt x="10815269" y="643680"/>
                    <a:pt x="10779458" y="645811"/>
                    <a:pt x="10744026" y="647769"/>
                  </a:cubicBezTo>
                  <a:cubicBezTo>
                    <a:pt x="10717832" y="649066"/>
                    <a:pt x="10692021" y="650003"/>
                    <a:pt x="10666160" y="651891"/>
                  </a:cubicBezTo>
                  <a:cubicBezTo>
                    <a:pt x="10585627" y="657783"/>
                    <a:pt x="10513854" y="650969"/>
                    <a:pt x="10450521" y="616552"/>
                  </a:cubicBezTo>
                  <a:cubicBezTo>
                    <a:pt x="10402221" y="590175"/>
                    <a:pt x="10339099" y="579806"/>
                    <a:pt x="10271192" y="583498"/>
                  </a:cubicBezTo>
                  <a:cubicBezTo>
                    <a:pt x="10262701" y="584006"/>
                    <a:pt x="10251859" y="587254"/>
                    <a:pt x="10246067" y="585423"/>
                  </a:cubicBezTo>
                  <a:cubicBezTo>
                    <a:pt x="10158786" y="558528"/>
                    <a:pt x="10086634" y="594049"/>
                    <a:pt x="10005027" y="592252"/>
                  </a:cubicBezTo>
                  <a:cubicBezTo>
                    <a:pt x="9969004" y="591507"/>
                    <a:pt x="9931565" y="603664"/>
                    <a:pt x="9898681" y="613195"/>
                  </a:cubicBezTo>
                  <a:cubicBezTo>
                    <a:pt x="9853463" y="626281"/>
                    <a:pt x="9813049" y="639042"/>
                    <a:pt x="9753225" y="629038"/>
                  </a:cubicBezTo>
                  <a:cubicBezTo>
                    <a:pt x="9693404" y="618845"/>
                    <a:pt x="9637675" y="628898"/>
                    <a:pt x="9591376" y="648601"/>
                  </a:cubicBezTo>
                  <a:cubicBezTo>
                    <a:pt x="9556001" y="663537"/>
                    <a:pt x="9518120" y="663077"/>
                    <a:pt x="9472860" y="655936"/>
                  </a:cubicBezTo>
                  <a:cubicBezTo>
                    <a:pt x="9416283" y="647056"/>
                    <a:pt x="9357217" y="643578"/>
                    <a:pt x="9299788" y="636945"/>
                  </a:cubicBezTo>
                  <a:cubicBezTo>
                    <a:pt x="9287347" y="635531"/>
                    <a:pt x="9271710" y="632039"/>
                    <a:pt x="9264605" y="627087"/>
                  </a:cubicBezTo>
                  <a:cubicBezTo>
                    <a:pt x="9177661" y="565680"/>
                    <a:pt x="9051076" y="558473"/>
                    <a:pt x="8926435" y="549269"/>
                  </a:cubicBezTo>
                  <a:cubicBezTo>
                    <a:pt x="8850925" y="543595"/>
                    <a:pt x="8774954" y="539613"/>
                    <a:pt x="8698934" y="536583"/>
                  </a:cubicBezTo>
                  <a:cubicBezTo>
                    <a:pt x="8673232" y="535428"/>
                    <a:pt x="8645916" y="537050"/>
                    <a:pt x="8622862" y="541563"/>
                  </a:cubicBezTo>
                  <a:cubicBezTo>
                    <a:pt x="8574890" y="551069"/>
                    <a:pt x="8530403" y="564380"/>
                    <a:pt x="8482784" y="574094"/>
                  </a:cubicBezTo>
                  <a:cubicBezTo>
                    <a:pt x="8464923" y="577929"/>
                    <a:pt x="8442157" y="576927"/>
                    <a:pt x="8421565" y="576610"/>
                  </a:cubicBezTo>
                  <a:cubicBezTo>
                    <a:pt x="8385152" y="576229"/>
                    <a:pt x="8345023" y="569546"/>
                    <a:pt x="8313469" y="574762"/>
                  </a:cubicBezTo>
                  <a:cubicBezTo>
                    <a:pt x="8231431" y="588203"/>
                    <a:pt x="8155671" y="580227"/>
                    <a:pt x="8079520" y="558685"/>
                  </a:cubicBezTo>
                  <a:cubicBezTo>
                    <a:pt x="7972906" y="528487"/>
                    <a:pt x="7870782" y="525043"/>
                    <a:pt x="7773327" y="558854"/>
                  </a:cubicBezTo>
                  <a:cubicBezTo>
                    <a:pt x="7729470" y="574107"/>
                    <a:pt x="7688069" y="563543"/>
                    <a:pt x="7652477" y="547561"/>
                  </a:cubicBezTo>
                  <a:cubicBezTo>
                    <a:pt x="7611494" y="529005"/>
                    <a:pt x="7570974" y="522685"/>
                    <a:pt x="7522274" y="532150"/>
                  </a:cubicBezTo>
                  <a:cubicBezTo>
                    <a:pt x="7511488" y="534257"/>
                    <a:pt x="7496511" y="532136"/>
                    <a:pt x="7484080" y="530532"/>
                  </a:cubicBezTo>
                  <a:cubicBezTo>
                    <a:pt x="7413133" y="522044"/>
                    <a:pt x="7341987" y="510303"/>
                    <a:pt x="7282277" y="540177"/>
                  </a:cubicBezTo>
                  <a:cubicBezTo>
                    <a:pt x="7270558" y="546051"/>
                    <a:pt x="7251336" y="547713"/>
                    <a:pt x="7235690" y="551282"/>
                  </a:cubicBezTo>
                  <a:cubicBezTo>
                    <a:pt x="7170161" y="565782"/>
                    <a:pt x="7172820" y="564203"/>
                    <a:pt x="7116339" y="539494"/>
                  </a:cubicBezTo>
                  <a:cubicBezTo>
                    <a:pt x="7086841" y="526502"/>
                    <a:pt x="7045980" y="512724"/>
                    <a:pt x="7011067" y="511848"/>
                  </a:cubicBezTo>
                  <a:cubicBezTo>
                    <a:pt x="6800473" y="506533"/>
                    <a:pt x="6601893" y="468653"/>
                    <a:pt x="6403234" y="432296"/>
                  </a:cubicBezTo>
                  <a:cubicBezTo>
                    <a:pt x="6280760" y="409851"/>
                    <a:pt x="6160432" y="402592"/>
                    <a:pt x="6036273" y="412301"/>
                  </a:cubicBezTo>
                  <a:cubicBezTo>
                    <a:pt x="5946471" y="419425"/>
                    <a:pt x="5863077" y="395593"/>
                    <a:pt x="5780467" y="377910"/>
                  </a:cubicBezTo>
                  <a:cubicBezTo>
                    <a:pt x="5763357" y="374343"/>
                    <a:pt x="5747757" y="363033"/>
                    <a:pt x="5739051" y="353609"/>
                  </a:cubicBezTo>
                  <a:cubicBezTo>
                    <a:pt x="5707675" y="320294"/>
                    <a:pt x="5653252" y="312483"/>
                    <a:pt x="5583566" y="321995"/>
                  </a:cubicBezTo>
                  <a:cubicBezTo>
                    <a:pt x="5528347" y="329404"/>
                    <a:pt x="5477716" y="340486"/>
                    <a:pt x="5432030" y="362512"/>
                  </a:cubicBezTo>
                  <a:cubicBezTo>
                    <a:pt x="5378421" y="388318"/>
                    <a:pt x="5322767" y="418026"/>
                    <a:pt x="5241398" y="425781"/>
                  </a:cubicBezTo>
                  <a:cubicBezTo>
                    <a:pt x="5206262" y="429089"/>
                    <a:pt x="5176131" y="428273"/>
                    <a:pt x="5139710" y="421022"/>
                  </a:cubicBezTo>
                  <a:cubicBezTo>
                    <a:pt x="5069048" y="407018"/>
                    <a:pt x="4997864" y="396037"/>
                    <a:pt x="4929402" y="424310"/>
                  </a:cubicBezTo>
                  <a:cubicBezTo>
                    <a:pt x="4891785" y="439890"/>
                    <a:pt x="4841650" y="448519"/>
                    <a:pt x="4782793" y="441046"/>
                  </a:cubicBezTo>
                  <a:cubicBezTo>
                    <a:pt x="4709316" y="431663"/>
                    <a:pt x="4641426" y="442031"/>
                    <a:pt x="4577594" y="459290"/>
                  </a:cubicBezTo>
                  <a:cubicBezTo>
                    <a:pt x="4554816" y="465538"/>
                    <a:pt x="4527069" y="468279"/>
                    <a:pt x="4500826" y="470529"/>
                  </a:cubicBezTo>
                  <a:cubicBezTo>
                    <a:pt x="4440199" y="475746"/>
                    <a:pt x="4379252" y="479993"/>
                    <a:pt x="4317973" y="483649"/>
                  </a:cubicBezTo>
                  <a:cubicBezTo>
                    <a:pt x="4267762" y="486741"/>
                    <a:pt x="4217264" y="488292"/>
                    <a:pt x="4166722" y="490602"/>
                  </a:cubicBezTo>
                  <a:cubicBezTo>
                    <a:pt x="4111394" y="493045"/>
                    <a:pt x="4067073" y="503124"/>
                    <a:pt x="4042814" y="530660"/>
                  </a:cubicBezTo>
                  <a:cubicBezTo>
                    <a:pt x="4034996" y="539407"/>
                    <a:pt x="4017001" y="545715"/>
                    <a:pt x="4002653" y="552594"/>
                  </a:cubicBezTo>
                  <a:cubicBezTo>
                    <a:pt x="3992459" y="557592"/>
                    <a:pt x="3979023" y="561086"/>
                    <a:pt x="3969549" y="566312"/>
                  </a:cubicBezTo>
                  <a:cubicBezTo>
                    <a:pt x="3919896" y="593854"/>
                    <a:pt x="3870968" y="621622"/>
                    <a:pt x="3821685" y="649183"/>
                  </a:cubicBezTo>
                  <a:cubicBezTo>
                    <a:pt x="3816761" y="651788"/>
                    <a:pt x="3811445" y="654943"/>
                    <a:pt x="3805138" y="655947"/>
                  </a:cubicBezTo>
                  <a:cubicBezTo>
                    <a:pt x="3739817" y="666451"/>
                    <a:pt x="3673801" y="676154"/>
                    <a:pt x="3609177" y="687459"/>
                  </a:cubicBezTo>
                  <a:cubicBezTo>
                    <a:pt x="3584288" y="691878"/>
                    <a:pt x="3558597" y="697589"/>
                    <a:pt x="3539727" y="706521"/>
                  </a:cubicBezTo>
                  <a:cubicBezTo>
                    <a:pt x="3496714" y="726780"/>
                    <a:pt x="3457268" y="749132"/>
                    <a:pt x="3396572" y="755681"/>
                  </a:cubicBezTo>
                  <a:cubicBezTo>
                    <a:pt x="3378807" y="757611"/>
                    <a:pt x="3357809" y="758036"/>
                    <a:pt x="3341054" y="754679"/>
                  </a:cubicBezTo>
                  <a:cubicBezTo>
                    <a:pt x="3272962" y="740809"/>
                    <a:pt x="3206471" y="724541"/>
                    <a:pt x="3138775" y="710120"/>
                  </a:cubicBezTo>
                  <a:cubicBezTo>
                    <a:pt x="3095820" y="701191"/>
                    <a:pt x="3056969" y="691141"/>
                    <a:pt x="3037283" y="666453"/>
                  </a:cubicBezTo>
                  <a:cubicBezTo>
                    <a:pt x="3031764" y="659487"/>
                    <a:pt x="3015626" y="651391"/>
                    <a:pt x="3002117" y="649347"/>
                  </a:cubicBezTo>
                  <a:cubicBezTo>
                    <a:pt x="2915220" y="636209"/>
                    <a:pt x="2829194" y="627503"/>
                    <a:pt x="2747294" y="652400"/>
                  </a:cubicBezTo>
                  <a:cubicBezTo>
                    <a:pt x="2730084" y="657794"/>
                    <a:pt x="2698519" y="656140"/>
                    <a:pt x="2676273" y="652304"/>
                  </a:cubicBezTo>
                  <a:cubicBezTo>
                    <a:pt x="2590546" y="637890"/>
                    <a:pt x="2508883" y="630176"/>
                    <a:pt x="2432360" y="657836"/>
                  </a:cubicBezTo>
                  <a:cubicBezTo>
                    <a:pt x="2423352" y="661179"/>
                    <a:pt x="2395274" y="656272"/>
                    <a:pt x="2382311" y="650824"/>
                  </a:cubicBezTo>
                  <a:cubicBezTo>
                    <a:pt x="2257393" y="597728"/>
                    <a:pt x="2187724" y="592930"/>
                    <a:pt x="2055134" y="630053"/>
                  </a:cubicBezTo>
                  <a:cubicBezTo>
                    <a:pt x="2046542" y="632464"/>
                    <a:pt x="2035364" y="635121"/>
                    <a:pt x="2031829" y="639324"/>
                  </a:cubicBezTo>
                  <a:cubicBezTo>
                    <a:pt x="2007977" y="666120"/>
                    <a:pt x="1960229" y="664380"/>
                    <a:pt x="1912764" y="664183"/>
                  </a:cubicBezTo>
                  <a:cubicBezTo>
                    <a:pt x="1860521" y="663924"/>
                    <a:pt x="1808236" y="664426"/>
                    <a:pt x="1755637" y="663960"/>
                  </a:cubicBezTo>
                  <a:cubicBezTo>
                    <a:pt x="1746439" y="663859"/>
                    <a:pt x="1736243" y="661799"/>
                    <a:pt x="1727159" y="659605"/>
                  </a:cubicBezTo>
                  <a:cubicBezTo>
                    <a:pt x="1692256" y="651480"/>
                    <a:pt x="1658604" y="640559"/>
                    <a:pt x="1622470" y="634850"/>
                  </a:cubicBezTo>
                  <a:cubicBezTo>
                    <a:pt x="1544362" y="622552"/>
                    <a:pt x="1469248" y="602210"/>
                    <a:pt x="1385955" y="604522"/>
                  </a:cubicBezTo>
                  <a:cubicBezTo>
                    <a:pt x="1371585" y="604913"/>
                    <a:pt x="1355357" y="598530"/>
                    <a:pt x="1340055" y="595629"/>
                  </a:cubicBezTo>
                  <a:cubicBezTo>
                    <a:pt x="1312351" y="590552"/>
                    <a:pt x="1285460" y="583993"/>
                    <a:pt x="1257271" y="581180"/>
                  </a:cubicBezTo>
                  <a:cubicBezTo>
                    <a:pt x="1182583" y="573830"/>
                    <a:pt x="1107142" y="566824"/>
                    <a:pt x="1031914" y="562692"/>
                  </a:cubicBezTo>
                  <a:cubicBezTo>
                    <a:pt x="995593" y="560597"/>
                    <a:pt x="958880" y="565923"/>
                    <a:pt x="922031" y="566853"/>
                  </a:cubicBezTo>
                  <a:cubicBezTo>
                    <a:pt x="905446" y="567320"/>
                    <a:pt x="878533" y="568199"/>
                    <a:pt x="873250" y="563724"/>
                  </a:cubicBezTo>
                  <a:cubicBezTo>
                    <a:pt x="832343" y="529722"/>
                    <a:pt x="772202" y="532674"/>
                    <a:pt x="711627" y="529880"/>
                  </a:cubicBezTo>
                  <a:cubicBezTo>
                    <a:pt x="577999" y="523641"/>
                    <a:pt x="447408" y="543696"/>
                    <a:pt x="311112" y="525106"/>
                  </a:cubicBezTo>
                  <a:cubicBezTo>
                    <a:pt x="271645" y="519795"/>
                    <a:pt x="226936" y="530235"/>
                    <a:pt x="184145" y="532188"/>
                  </a:cubicBezTo>
                  <a:cubicBezTo>
                    <a:pt x="162015" y="533128"/>
                    <a:pt x="137665" y="534333"/>
                    <a:pt x="116886" y="530572"/>
                  </a:cubicBezTo>
                  <a:cubicBezTo>
                    <a:pt x="84810" y="524693"/>
                    <a:pt x="54011" y="515448"/>
                    <a:pt x="23941" y="506433"/>
                  </a:cubicBezTo>
                  <a:lnTo>
                    <a:pt x="0" y="502149"/>
                  </a:lnTo>
                  <a:close/>
                </a:path>
              </a:pathLst>
            </a:custGeom>
            <a:blipFill>
              <a:blip r:embed="rId2">
                <a:alphaModFix amt="57000"/>
              </a:blip>
              <a:tile tx="0" ty="0" sx="100000" sy="100000" flip="none" algn="tl"/>
            </a:blip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sp>
        <p:nvSpPr>
          <p:cNvPr id="13" name="Rectangle 38">
            <a:extLst>
              <a:ext uri="{FF2B5EF4-FFF2-40B4-BE49-F238E27FC236}">
                <a16:creationId xmlns:a16="http://schemas.microsoft.com/office/drawing/2014/main" id="{FE542C96-FA6A-4193-881F-7F7D146E17CA}"/>
              </a:ext>
            </a:extLst>
          </p:cNvPr>
          <p:cNvSpPr>
            <a:spLocks noChangeArrowheads="1"/>
          </p:cNvSpPr>
          <p:nvPr/>
        </p:nvSpPr>
        <p:spPr bwMode="auto">
          <a:xfrm>
            <a:off x="215438" y="5005675"/>
            <a:ext cx="11761124" cy="175432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just"/>
            <a:r>
              <a:rPr lang="en-US" altLang="en-US" sz="3600" b="1">
                <a:solidFill>
                  <a:schemeClr val="bg1"/>
                </a:solidFill>
                <a:latin typeface="#9Slide03 IcielPanton Black" panose="00000A00000000000000" pitchFamily="2" charset="0"/>
              </a:rPr>
              <a:t>Em có nhận xét gì về dân số , quy mô thành thị, hoạt động sản xuất buôn bán của các đô thị nước ta thế kỷ XVI-XVII</a:t>
            </a:r>
          </a:p>
        </p:txBody>
      </p:sp>
      <p:sp>
        <p:nvSpPr>
          <p:cNvPr id="14" name="Text Box 40">
            <a:extLst>
              <a:ext uri="{FF2B5EF4-FFF2-40B4-BE49-F238E27FC236}">
                <a16:creationId xmlns:a16="http://schemas.microsoft.com/office/drawing/2014/main" id="{5822775D-D0D5-4669-81C7-0A791FBD6CC9}"/>
              </a:ext>
            </a:extLst>
          </p:cNvPr>
          <p:cNvSpPr txBox="1">
            <a:spLocks noChangeArrowheads="1"/>
          </p:cNvSpPr>
          <p:nvPr/>
        </p:nvSpPr>
        <p:spPr bwMode="auto">
          <a:xfrm>
            <a:off x="1579418" y="4266327"/>
            <a:ext cx="9982200"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3600" b="1">
                <a:solidFill>
                  <a:schemeClr val="accent4">
                    <a:lumMod val="75000"/>
                  </a:schemeClr>
                </a:solidFill>
                <a:latin typeface="#9Slide03 IcielPanton Black" panose="00000A00000000000000" pitchFamily="2" charset="0"/>
              </a:rPr>
              <a:t>3.Tình hình kinh tế nước ta thế kỷ XVI-XVII</a:t>
            </a:r>
          </a:p>
        </p:txBody>
      </p:sp>
    </p:spTree>
    <p:extLst>
      <p:ext uri="{BB962C8B-B14F-4D97-AF65-F5344CB8AC3E}">
        <p14:creationId xmlns:p14="http://schemas.microsoft.com/office/powerpoint/2010/main" val="380899462"/>
      </p:ext>
    </p:extLst>
  </p:cSld>
  <p:clrMapOvr>
    <a:masterClrMapping/>
  </p:clrMapOvr>
  <mc:AlternateContent xmlns:mc="http://schemas.openxmlformats.org/markup-compatibility/2006" xmlns:p14="http://schemas.microsoft.com/office/powerpoint/2010/main">
    <mc:Choice Requires="p14">
      <p:transition spd="slow" p14:dur="1500">
        <p:split/>
      </p:transition>
    </mc:Choice>
    <mc:Fallback xmlns="">
      <p:transition spd="slow">
        <p:split/>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4" presetClass="entr" presetSubtype="10" fill="hold" grpId="0" nodeType="after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randombar(horizontal)">
                                      <p:cBhvr>
                                        <p:cTn id="7" dur="500"/>
                                        <p:tgtEl>
                                          <p:spTgt spid="14"/>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13"/>
                                        </p:tgtEl>
                                        <p:attrNameLst>
                                          <p:attrName>style.visibility</p:attrName>
                                        </p:attrNameLst>
                                      </p:cBhvr>
                                      <p:to>
                                        <p:strVal val="visible"/>
                                      </p:to>
                                    </p:set>
                                    <p:animEffect transition="in" filter="barn(inVertical)">
                                      <p:cBhvr>
                                        <p:cTn id="12"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P spid="14" grpId="0"/>
    </p:bldLst>
  </p:timing>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71" name="Rectangle 70">
            <a:extLst>
              <a:ext uri="{FF2B5EF4-FFF2-40B4-BE49-F238E27FC236}">
                <a16:creationId xmlns:a16="http://schemas.microsoft.com/office/drawing/2014/main" id="{04812C46-200A-4DEB-A05E-3ED6C68C238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8434" name="Picture 2" descr="Phố cổ Hội An,Việt Nam | Võ Trọng Hồng | Flickr">
            <a:extLst>
              <a:ext uri="{FF2B5EF4-FFF2-40B4-BE49-F238E27FC236}">
                <a16:creationId xmlns:a16="http://schemas.microsoft.com/office/drawing/2014/main" id="{5E602568-A619-45F5-A5AA-392CA5658E83}"/>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r="1302" b="1"/>
          <a:stretch/>
        </p:blipFill>
        <p:spPr bwMode="auto">
          <a:xfrm>
            <a:off x="1" y="10"/>
            <a:ext cx="9669642" cy="6857990"/>
          </a:xfrm>
          <a:prstGeom prst="rect">
            <a:avLst/>
          </a:prstGeom>
          <a:noFill/>
          <a:extLst>
            <a:ext uri="{909E8E84-426E-40DD-AFC4-6F175D3DCCD1}">
              <a14:hiddenFill xmlns:a14="http://schemas.microsoft.com/office/drawing/2010/main">
                <a:solidFill>
                  <a:srgbClr val="FFFFFF"/>
                </a:solidFill>
              </a14:hiddenFill>
            </a:ext>
          </a:extLst>
        </p:spPr>
      </p:pic>
      <p:sp>
        <p:nvSpPr>
          <p:cNvPr id="73" name="Rectangle 72">
            <a:extLst>
              <a:ext uri="{FF2B5EF4-FFF2-40B4-BE49-F238E27FC236}">
                <a16:creationId xmlns:a16="http://schemas.microsoft.com/office/drawing/2014/main" id="{D1EA859B-E555-4109-94F3-6700E046E008}"/>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5125019" y="0"/>
            <a:ext cx="7066978" cy="6858000"/>
          </a:xfrm>
          <a:prstGeom prst="rect">
            <a:avLst/>
          </a:prstGeom>
          <a:gradFill>
            <a:gsLst>
              <a:gs pos="48000">
                <a:schemeClr val="bg1"/>
              </a:gs>
              <a:gs pos="35000">
                <a:schemeClr val="bg1">
                  <a:alpha val="77000"/>
                </a:schemeClr>
              </a:gs>
              <a:gs pos="19000">
                <a:schemeClr val="bg1">
                  <a:alpha val="38000"/>
                </a:schemeClr>
              </a:gs>
              <a:gs pos="0">
                <a:schemeClr val="bg1">
                  <a:alpha val="0"/>
                </a:schemeClr>
              </a:gs>
              <a:gs pos="100000">
                <a:schemeClr val="bg1"/>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Text Box 4">
            <a:extLst>
              <a:ext uri="{FF2B5EF4-FFF2-40B4-BE49-F238E27FC236}">
                <a16:creationId xmlns:a16="http://schemas.microsoft.com/office/drawing/2014/main" id="{7D8918C2-02C9-4763-B155-98C1177ADA10}"/>
              </a:ext>
            </a:extLst>
          </p:cNvPr>
          <p:cNvSpPr txBox="1">
            <a:spLocks noChangeArrowheads="1"/>
          </p:cNvSpPr>
          <p:nvPr/>
        </p:nvSpPr>
        <p:spPr bwMode="auto">
          <a:xfrm>
            <a:off x="7494480" y="266596"/>
            <a:ext cx="4697520" cy="632480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107763" dir="18900000" algn="ctr" rotWithShape="0">
                    <a:schemeClr val="bg2">
                      <a:alpha val="50000"/>
                    </a:schemeClr>
                  </a:outerShdw>
                </a:effectLst>
              </a14:hiddenEffects>
            </a:ext>
          </a:extLst>
        </p:spPr>
        <p:txBody>
          <a:bodyPr wrap="square">
            <a:spAutoFit/>
            <a:flatTx/>
          </a:bodyPr>
          <a:lstStyle/>
          <a:p>
            <a:pPr algn="ctr">
              <a:spcBef>
                <a:spcPct val="50000"/>
              </a:spcBef>
            </a:pPr>
            <a:r>
              <a:rPr lang="en-US" altLang="en-US" sz="4500" b="1">
                <a:solidFill>
                  <a:schemeClr val="accent4">
                    <a:lumMod val="50000"/>
                  </a:schemeClr>
                </a:solidFill>
                <a:latin typeface="#9Slide03 IcielPanton Black" panose="00000A00000000000000" pitchFamily="2" charset="0"/>
              </a:rPr>
              <a:t>Thành thị nước ta thời đó tập trung đông dân, quy mô hoạt động sản xuất rộng lớn, hoạt động thương nghiệp  phát triển mạnh</a:t>
            </a:r>
          </a:p>
        </p:txBody>
      </p:sp>
    </p:spTree>
    <p:extLst>
      <p:ext uri="{BB962C8B-B14F-4D97-AF65-F5344CB8AC3E}">
        <p14:creationId xmlns:p14="http://schemas.microsoft.com/office/powerpoint/2010/main" val="3760563628"/>
      </p:ext>
    </p:extLst>
  </p:cSld>
  <p:clrMapOvr>
    <a:masterClrMapping/>
  </p:clrMapOvr>
  <p:transition spd="slow">
    <p:push dir="d"/>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0" presetClass="entr" presetSubtype="0" fill="hold" grpId="0" nodeType="with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800" decel="100000"/>
                                        <p:tgtEl>
                                          <p:spTgt spid="7"/>
                                        </p:tgtEl>
                                      </p:cBhvr>
                                    </p:animEffect>
                                    <p:anim calcmode="lin" valueType="num">
                                      <p:cBhvr>
                                        <p:cTn id="8" dur="800" decel="100000" fill="hold"/>
                                        <p:tgtEl>
                                          <p:spTgt spid="7"/>
                                        </p:tgtEl>
                                        <p:attrNameLst>
                                          <p:attrName>style.rotation</p:attrName>
                                        </p:attrNameLst>
                                      </p:cBhvr>
                                      <p:tavLst>
                                        <p:tav tm="0">
                                          <p:val>
                                            <p:fltVal val="-90"/>
                                          </p:val>
                                        </p:tav>
                                        <p:tav tm="100000">
                                          <p:val>
                                            <p:fltVal val="0"/>
                                          </p:val>
                                        </p:tav>
                                      </p:tavLst>
                                    </p:anim>
                                    <p:anim calcmode="lin" valueType="num">
                                      <p:cBhvr>
                                        <p:cTn id="9" dur="800" decel="100000" fill="hold"/>
                                        <p:tgtEl>
                                          <p:spTgt spid="7"/>
                                        </p:tgtEl>
                                        <p:attrNameLst>
                                          <p:attrName>ppt_x</p:attrName>
                                        </p:attrNameLst>
                                      </p:cBhvr>
                                      <p:tavLst>
                                        <p:tav tm="0">
                                          <p:val>
                                            <p:strVal val="#ppt_x+0.4"/>
                                          </p:val>
                                        </p:tav>
                                        <p:tav tm="100000">
                                          <p:val>
                                            <p:strVal val="#ppt_x-0.05"/>
                                          </p:val>
                                        </p:tav>
                                      </p:tavLst>
                                    </p:anim>
                                    <p:anim calcmode="lin" valueType="num">
                                      <p:cBhvr>
                                        <p:cTn id="10" dur="800" decel="100000" fill="hold"/>
                                        <p:tgtEl>
                                          <p:spTgt spid="7"/>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7"/>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7"/>
                                        </p:tgtEl>
                                        <p:attrNameLst>
                                          <p:attrName>ppt_y</p:attrName>
                                        </p:attrNameLst>
                                      </p:cBhvr>
                                      <p:tavLst>
                                        <p:tav tm="0">
                                          <p:val>
                                            <p:strVal val="#ppt_y+0.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2997CC-7E8B-448B-8687-8B86578FE567}"/>
              </a:ext>
            </a:extLst>
          </p:cNvPr>
          <p:cNvSpPr>
            <a:spLocks noGrp="1"/>
          </p:cNvSpPr>
          <p:nvPr>
            <p:ph type="ctrTitle"/>
          </p:nvPr>
        </p:nvSpPr>
        <p:spPr/>
        <p:txBody>
          <a:bodyPr/>
          <a:lstStyle/>
          <a:p>
            <a:endParaRPr lang="en-US"/>
          </a:p>
        </p:txBody>
      </p:sp>
      <p:sp>
        <p:nvSpPr>
          <p:cNvPr id="3" name="Subtitle 2">
            <a:extLst>
              <a:ext uri="{FF2B5EF4-FFF2-40B4-BE49-F238E27FC236}">
                <a16:creationId xmlns:a16="http://schemas.microsoft.com/office/drawing/2014/main" id="{F890AE3B-AE5A-4856-8125-C3AA3BA8F8FD}"/>
              </a:ext>
            </a:extLst>
          </p:cNvPr>
          <p:cNvSpPr>
            <a:spLocks noGrp="1"/>
          </p:cNvSpPr>
          <p:nvPr>
            <p:ph type="subTitle" idx="1"/>
          </p:nvPr>
        </p:nvSpPr>
        <p:spPr/>
        <p:txBody>
          <a:bodyPr/>
          <a:lstStyle/>
          <a:p>
            <a:endParaRPr lang="en-US"/>
          </a:p>
        </p:txBody>
      </p:sp>
      <p:pic>
        <p:nvPicPr>
          <p:cNvPr id="12" name="Picture 11">
            <a:extLst>
              <a:ext uri="{FF2B5EF4-FFF2-40B4-BE49-F238E27FC236}">
                <a16:creationId xmlns:a16="http://schemas.microsoft.com/office/drawing/2014/main" id="{BFDD716A-8185-466B-A596-4638CC6A4712}"/>
              </a:ext>
            </a:extLst>
          </p:cNvPr>
          <p:cNvPicPr>
            <a:picLocks noChangeAspect="1"/>
          </p:cNvPicPr>
          <p:nvPr/>
        </p:nvPicPr>
        <p:blipFill rotWithShape="1">
          <a:blip r:embed="rId2">
            <a:extLst>
              <a:ext uri="{BEBA8EAE-BF5A-486C-A8C5-ECC9F3942E4B}">
                <a14:imgProps xmlns:a14="http://schemas.microsoft.com/office/drawing/2010/main">
                  <a14:imgLayer r:embed="rId3">
                    <a14:imgEffect>
                      <a14:saturation sat="200000"/>
                    </a14:imgEffect>
                  </a14:imgLayer>
                </a14:imgProps>
              </a:ext>
            </a:extLst>
          </a:blip>
          <a:srcRect l="612" r="8874"/>
          <a:stretch/>
        </p:blipFill>
        <p:spPr>
          <a:xfrm>
            <a:off x="0" y="0"/>
            <a:ext cx="12192000" cy="6858000"/>
          </a:xfrm>
          <a:prstGeom prst="rect">
            <a:avLst/>
          </a:prstGeom>
        </p:spPr>
      </p:pic>
      <p:sp>
        <p:nvSpPr>
          <p:cNvPr id="14" name="Rectangle 13">
            <a:extLst>
              <a:ext uri="{FF2B5EF4-FFF2-40B4-BE49-F238E27FC236}">
                <a16:creationId xmlns:a16="http://schemas.microsoft.com/office/drawing/2014/main" id="{03E2B772-4273-4246-99A9-67D282438E13}"/>
              </a:ext>
            </a:extLst>
          </p:cNvPr>
          <p:cNvSpPr/>
          <p:nvPr/>
        </p:nvSpPr>
        <p:spPr>
          <a:xfrm>
            <a:off x="8361878" y="-2936773"/>
            <a:ext cx="1225535" cy="440641"/>
          </a:xfrm>
          <a:prstGeom prst="rect">
            <a:avLst/>
          </a:prstGeom>
          <a:solidFill>
            <a:srgbClr val="FAFAFA"/>
          </a:solidFill>
          <a:ln>
            <a:solidFill>
              <a:srgbClr val="F9F9F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21" name="图片 20">
            <a:extLst>
              <a:ext uri="{FF2B5EF4-FFF2-40B4-BE49-F238E27FC236}">
                <a16:creationId xmlns:a16="http://schemas.microsoft.com/office/drawing/2014/main" id="{EFD1A0CE-FC80-4D71-9A3A-9368A59A9E58}"/>
              </a:ext>
            </a:extLst>
          </p:cNvPr>
          <p:cNvPicPr>
            <a:picLocks noChangeAspect="1"/>
          </p:cNvPicPr>
          <p:nvPr/>
        </p:nvPicPr>
        <p:blipFill rotWithShape="1">
          <a:blip r:embed="rId2">
            <a:extLst>
              <a:ext uri="{28A0092B-C50C-407E-A947-70E740481C1C}">
                <a14:useLocalDpi xmlns:a14="http://schemas.microsoft.com/office/drawing/2010/main" val="0"/>
              </a:ext>
            </a:extLst>
          </a:blip>
          <a:srcRect l="56437"/>
          <a:stretch/>
        </p:blipFill>
        <p:spPr>
          <a:xfrm rot="1287484">
            <a:off x="-1598562" y="3832499"/>
            <a:ext cx="5983230" cy="3523455"/>
          </a:xfrm>
          <a:prstGeom prst="rect">
            <a:avLst/>
          </a:prstGeom>
        </p:spPr>
      </p:pic>
      <p:pic>
        <p:nvPicPr>
          <p:cNvPr id="22" name="图片 21">
            <a:extLst>
              <a:ext uri="{FF2B5EF4-FFF2-40B4-BE49-F238E27FC236}">
                <a16:creationId xmlns:a16="http://schemas.microsoft.com/office/drawing/2014/main" id="{58644A81-2A1F-4014-B6FF-5DB68C39858E}"/>
              </a:ext>
            </a:extLst>
          </p:cNvPr>
          <p:cNvPicPr>
            <a:picLocks noChangeAspect="1"/>
          </p:cNvPicPr>
          <p:nvPr/>
        </p:nvPicPr>
        <p:blipFill rotWithShape="1">
          <a:blip r:embed="rId2">
            <a:extLst>
              <a:ext uri="{28A0092B-C50C-407E-A947-70E740481C1C}">
                <a14:useLocalDpi xmlns:a14="http://schemas.microsoft.com/office/drawing/2010/main" val="0"/>
              </a:ext>
            </a:extLst>
          </a:blip>
          <a:srcRect l="56437"/>
          <a:stretch/>
        </p:blipFill>
        <p:spPr>
          <a:xfrm flipH="1">
            <a:off x="8776106" y="4993537"/>
            <a:ext cx="6327662" cy="2995191"/>
          </a:xfrm>
          <a:prstGeom prst="rect">
            <a:avLst/>
          </a:prstGeom>
        </p:spPr>
      </p:pic>
      <p:pic>
        <p:nvPicPr>
          <p:cNvPr id="23" name="图片 20">
            <a:extLst>
              <a:ext uri="{FF2B5EF4-FFF2-40B4-BE49-F238E27FC236}">
                <a16:creationId xmlns:a16="http://schemas.microsoft.com/office/drawing/2014/main" id="{64DB5FCC-AAA2-40DD-A9C4-F0645681B50C}"/>
              </a:ext>
            </a:extLst>
          </p:cNvPr>
          <p:cNvPicPr>
            <a:picLocks noChangeAspect="1"/>
          </p:cNvPicPr>
          <p:nvPr/>
        </p:nvPicPr>
        <p:blipFill rotWithShape="1">
          <a:blip r:embed="rId2">
            <a:extLst>
              <a:ext uri="{28A0092B-C50C-407E-A947-70E740481C1C}">
                <a14:useLocalDpi xmlns:a14="http://schemas.microsoft.com/office/drawing/2010/main" val="0"/>
              </a:ext>
            </a:extLst>
          </a:blip>
          <a:srcRect l="56437"/>
          <a:stretch/>
        </p:blipFill>
        <p:spPr>
          <a:xfrm>
            <a:off x="-1351721" y="4889615"/>
            <a:ext cx="5983230" cy="2889544"/>
          </a:xfrm>
          <a:prstGeom prst="rect">
            <a:avLst/>
          </a:prstGeom>
        </p:spPr>
      </p:pic>
      <p:pic>
        <p:nvPicPr>
          <p:cNvPr id="24" name="图片 21">
            <a:extLst>
              <a:ext uri="{FF2B5EF4-FFF2-40B4-BE49-F238E27FC236}">
                <a16:creationId xmlns:a16="http://schemas.microsoft.com/office/drawing/2014/main" id="{ECD1BABD-9CCA-48D8-8AFB-ACA617DB2507}"/>
              </a:ext>
            </a:extLst>
          </p:cNvPr>
          <p:cNvPicPr>
            <a:picLocks noChangeAspect="1"/>
          </p:cNvPicPr>
          <p:nvPr/>
        </p:nvPicPr>
        <p:blipFill rotWithShape="1">
          <a:blip r:embed="rId2">
            <a:extLst>
              <a:ext uri="{28A0092B-C50C-407E-A947-70E740481C1C}">
                <a14:useLocalDpi xmlns:a14="http://schemas.microsoft.com/office/drawing/2010/main" val="0"/>
              </a:ext>
            </a:extLst>
          </a:blip>
          <a:srcRect l="56437"/>
          <a:stretch/>
        </p:blipFill>
        <p:spPr>
          <a:xfrm flipH="1">
            <a:off x="4397852" y="4728157"/>
            <a:ext cx="6327662" cy="2889544"/>
          </a:xfrm>
          <a:prstGeom prst="rect">
            <a:avLst/>
          </a:prstGeom>
        </p:spPr>
      </p:pic>
      <p:pic>
        <p:nvPicPr>
          <p:cNvPr id="27" name="Picture 26" descr="A picture containing indoor, pillow, white&#10;&#10;Description automatically generated">
            <a:extLst>
              <a:ext uri="{FF2B5EF4-FFF2-40B4-BE49-F238E27FC236}">
                <a16:creationId xmlns:a16="http://schemas.microsoft.com/office/drawing/2014/main" id="{1FEAB0EC-5EAB-4EE9-B0FE-42FDD049D25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rot="16200000">
            <a:off x="3016131" y="-2827663"/>
            <a:ext cx="6297977" cy="11953303"/>
          </a:xfrm>
          <a:prstGeom prst="rect">
            <a:avLst/>
          </a:prstGeom>
        </p:spPr>
      </p:pic>
      <p:pic>
        <p:nvPicPr>
          <p:cNvPr id="19" name="图片 15">
            <a:extLst>
              <a:ext uri="{FF2B5EF4-FFF2-40B4-BE49-F238E27FC236}">
                <a16:creationId xmlns:a16="http://schemas.microsoft.com/office/drawing/2014/main" id="{015DDCD2-9C69-43CB-BD08-94120AA367CE}"/>
              </a:ext>
            </a:extLst>
          </p:cNvPr>
          <p:cNvPicPr>
            <a:picLocks noChangeAspect="1"/>
          </p:cNvPicPr>
          <p:nvPr/>
        </p:nvPicPr>
        <p:blipFill>
          <a:blip r:embed="rId2" cstate="hqprint">
            <a:extLst>
              <a:ext uri="{28A0092B-C50C-407E-A947-70E740481C1C}">
                <a14:useLocalDpi xmlns:a14="http://schemas.microsoft.com/office/drawing/2010/main" val="0"/>
              </a:ext>
            </a:extLst>
          </a:blip>
          <a:stretch>
            <a:fillRect/>
          </a:stretch>
        </p:blipFill>
        <p:spPr>
          <a:xfrm flipH="1">
            <a:off x="8776106" y="-146570"/>
            <a:ext cx="3286407" cy="1795812"/>
          </a:xfrm>
          <a:prstGeom prst="rect">
            <a:avLst/>
          </a:prstGeom>
        </p:spPr>
      </p:pic>
      <p:pic>
        <p:nvPicPr>
          <p:cNvPr id="18" name="图片 15">
            <a:extLst>
              <a:ext uri="{FF2B5EF4-FFF2-40B4-BE49-F238E27FC236}">
                <a16:creationId xmlns:a16="http://schemas.microsoft.com/office/drawing/2014/main" id="{00710925-CD86-4234-BE58-6398407A27A6}"/>
              </a:ext>
            </a:extLst>
          </p:cNvPr>
          <p:cNvPicPr>
            <a:picLocks noChangeAspect="1"/>
          </p:cNvPicPr>
          <p:nvPr/>
        </p:nvPicPr>
        <p:blipFill>
          <a:blip r:embed="rId2" cstate="hqprint">
            <a:extLst>
              <a:ext uri="{28A0092B-C50C-407E-A947-70E740481C1C}">
                <a14:useLocalDpi xmlns:a14="http://schemas.microsoft.com/office/drawing/2010/main" val="0"/>
              </a:ext>
            </a:extLst>
          </a:blip>
          <a:stretch>
            <a:fillRect/>
          </a:stretch>
        </p:blipFill>
        <p:spPr>
          <a:xfrm flipH="1">
            <a:off x="-499475" y="2135153"/>
            <a:ext cx="3286407" cy="1795812"/>
          </a:xfrm>
          <a:prstGeom prst="rect">
            <a:avLst/>
          </a:prstGeom>
        </p:spPr>
      </p:pic>
      <p:pic>
        <p:nvPicPr>
          <p:cNvPr id="20" name="图片 15">
            <a:extLst>
              <a:ext uri="{FF2B5EF4-FFF2-40B4-BE49-F238E27FC236}">
                <a16:creationId xmlns:a16="http://schemas.microsoft.com/office/drawing/2014/main" id="{37CB7CE6-438A-4189-ABCF-6910FBDAB4C4}"/>
              </a:ext>
            </a:extLst>
          </p:cNvPr>
          <p:cNvPicPr>
            <a:picLocks noChangeAspect="1"/>
          </p:cNvPicPr>
          <p:nvPr/>
        </p:nvPicPr>
        <p:blipFill>
          <a:blip r:embed="rId2" cstate="hqprint">
            <a:extLst>
              <a:ext uri="{28A0092B-C50C-407E-A947-70E740481C1C}">
                <a14:useLocalDpi xmlns:a14="http://schemas.microsoft.com/office/drawing/2010/main" val="0"/>
              </a:ext>
            </a:extLst>
          </a:blip>
          <a:stretch>
            <a:fillRect/>
          </a:stretch>
        </p:blipFill>
        <p:spPr>
          <a:xfrm flipH="1">
            <a:off x="-1336547" y="-74571"/>
            <a:ext cx="4615418" cy="2214145"/>
          </a:xfrm>
          <a:prstGeom prst="rect">
            <a:avLst/>
          </a:prstGeom>
        </p:spPr>
      </p:pic>
      <p:sp>
        <p:nvSpPr>
          <p:cNvPr id="28" name="TextBox 27">
            <a:extLst>
              <a:ext uri="{FF2B5EF4-FFF2-40B4-BE49-F238E27FC236}">
                <a16:creationId xmlns:a16="http://schemas.microsoft.com/office/drawing/2014/main" id="{D9DEA920-DACF-467D-BA86-E68318BCE7E7}"/>
              </a:ext>
            </a:extLst>
          </p:cNvPr>
          <p:cNvSpPr txBox="1"/>
          <p:nvPr/>
        </p:nvSpPr>
        <p:spPr>
          <a:xfrm>
            <a:off x="2212219" y="1465610"/>
            <a:ext cx="7905803" cy="1323439"/>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4000" b="0" i="0" u="none" strike="noStrike" kern="1200" cap="none" spc="0" normalizeH="0" baseline="0" noProof="0">
                <a:ln w="3175">
                  <a:solidFill>
                    <a:srgbClr val="273D2E"/>
                  </a:solidFill>
                </a:ln>
                <a:solidFill>
                  <a:srgbClr val="002060"/>
                </a:solidFill>
                <a:effectLst>
                  <a:glow rad="63500">
                    <a:srgbClr val="FFC000">
                      <a:satMod val="175000"/>
                      <a:alpha val="40000"/>
                    </a:srgbClr>
                  </a:glow>
                  <a:outerShdw dist="88900" dir="6000000" sx="101000" sy="101000" algn="tl" rotWithShape="0">
                    <a:srgbClr val="9C712B">
                      <a:alpha val="40000"/>
                    </a:srgbClr>
                  </a:outerShdw>
                </a:effectLst>
                <a:uLnTx/>
                <a:uFillTx/>
                <a:latin typeface="UVN Bo Quen" panose="04040804060802020203" pitchFamily="82" charset="0"/>
                <a:ea typeface="+mn-ea"/>
                <a:cs typeface="+mn-cs"/>
              </a:rPr>
              <a:t>Cuộc</a:t>
            </a:r>
            <a:r>
              <a:rPr kumimoji="0" lang="en-US" sz="4000" b="0" i="0" u="none" strike="noStrike" kern="1200" cap="none" spc="0" normalizeH="0" noProof="0">
                <a:ln w="3175">
                  <a:solidFill>
                    <a:srgbClr val="273D2E"/>
                  </a:solidFill>
                </a:ln>
                <a:solidFill>
                  <a:srgbClr val="002060"/>
                </a:solidFill>
                <a:effectLst>
                  <a:glow rad="63500">
                    <a:srgbClr val="FFC000">
                      <a:satMod val="175000"/>
                      <a:alpha val="40000"/>
                    </a:srgbClr>
                  </a:glow>
                  <a:outerShdw dist="88900" dir="6000000" sx="101000" sy="101000" algn="tl" rotWithShape="0">
                    <a:srgbClr val="9C712B">
                      <a:alpha val="40000"/>
                    </a:srgbClr>
                  </a:outerShdw>
                </a:effectLst>
                <a:uLnTx/>
                <a:uFillTx/>
                <a:latin typeface="UVN Bo Quen" panose="04040804060802020203" pitchFamily="82" charset="0"/>
                <a:ea typeface="+mn-ea"/>
                <a:cs typeface="+mn-cs"/>
              </a:rPr>
              <a:t> khẩn hoang ở Đàng Trong đã đem lại những kết quả gì?</a:t>
            </a:r>
            <a:endParaRPr kumimoji="0" lang="en-US" sz="4000" b="0" i="0" u="none" strike="noStrike" kern="1200" cap="none" spc="0" normalizeH="0" baseline="0" noProof="0" dirty="0">
              <a:ln w="3175">
                <a:solidFill>
                  <a:srgbClr val="273D2E"/>
                </a:solidFill>
              </a:ln>
              <a:solidFill>
                <a:srgbClr val="002060"/>
              </a:solidFill>
              <a:effectLst>
                <a:glow rad="63500">
                  <a:srgbClr val="FFC000">
                    <a:satMod val="175000"/>
                    <a:alpha val="40000"/>
                  </a:srgbClr>
                </a:glow>
                <a:outerShdw dist="88900" dir="6000000" sx="101000" sy="101000" algn="tl" rotWithShape="0">
                  <a:srgbClr val="9C712B">
                    <a:alpha val="40000"/>
                  </a:srgbClr>
                </a:outerShdw>
              </a:effectLst>
              <a:uLnTx/>
              <a:uFillTx/>
              <a:latin typeface="UVN Bo Quen" panose="04040804060802020203" pitchFamily="82" charset="0"/>
              <a:ea typeface="+mn-ea"/>
              <a:cs typeface="+mn-cs"/>
            </a:endParaRPr>
          </a:p>
        </p:txBody>
      </p:sp>
      <p:pic>
        <p:nvPicPr>
          <p:cNvPr id="25" name="图片 2">
            <a:extLst>
              <a:ext uri="{FF2B5EF4-FFF2-40B4-BE49-F238E27FC236}">
                <a16:creationId xmlns:a16="http://schemas.microsoft.com/office/drawing/2014/main" id="{DB2F8E8A-376B-41EE-9C35-E65D68BC80FF}"/>
              </a:ext>
            </a:extLst>
          </p:cNvPr>
          <p:cNvPicPr>
            <a:picLocks noChangeAspect="1"/>
          </p:cNvPicPr>
          <p:nvPr/>
        </p:nvPicPr>
        <p:blipFill>
          <a:blip r:embed="rId2" cstate="hqprint">
            <a:extLst>
              <a:ext uri="{28A0092B-C50C-407E-A947-70E740481C1C}">
                <a14:useLocalDpi xmlns:a14="http://schemas.microsoft.com/office/drawing/2010/main" val="0"/>
              </a:ext>
            </a:extLst>
          </a:blip>
          <a:stretch>
            <a:fillRect/>
          </a:stretch>
        </p:blipFill>
        <p:spPr>
          <a:xfrm flipH="1">
            <a:off x="8559413" y="1967510"/>
            <a:ext cx="3762419" cy="2538465"/>
          </a:xfrm>
          <a:prstGeom prst="rect">
            <a:avLst/>
          </a:prstGeom>
        </p:spPr>
      </p:pic>
      <p:pic>
        <p:nvPicPr>
          <p:cNvPr id="29" name="图片 2">
            <a:extLst>
              <a:ext uri="{FF2B5EF4-FFF2-40B4-BE49-F238E27FC236}">
                <a16:creationId xmlns:a16="http://schemas.microsoft.com/office/drawing/2014/main" id="{00C30F42-A490-4351-9985-63ABE80E956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flipH="1">
            <a:off x="-783328" y="4204517"/>
            <a:ext cx="4615420" cy="3113975"/>
          </a:xfrm>
          <a:prstGeom prst="rect">
            <a:avLst/>
          </a:prstGeom>
        </p:spPr>
      </p:pic>
      <p:sp>
        <p:nvSpPr>
          <p:cNvPr id="30" name="TextBox 29">
            <a:extLst>
              <a:ext uri="{FF2B5EF4-FFF2-40B4-BE49-F238E27FC236}">
                <a16:creationId xmlns:a16="http://schemas.microsoft.com/office/drawing/2014/main" id="{0DEE4EC0-F493-4832-A509-04D0745F3CE2}"/>
              </a:ext>
            </a:extLst>
          </p:cNvPr>
          <p:cNvSpPr txBox="1"/>
          <p:nvPr/>
        </p:nvSpPr>
        <p:spPr>
          <a:xfrm>
            <a:off x="-117923" y="-30725"/>
            <a:ext cx="4939705" cy="400110"/>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a:ln w="0"/>
                <a:solidFill>
                  <a:srgbClr val="00B0F0"/>
                </a:solidFill>
                <a:effectLst>
                  <a:outerShdw dist="88900" dir="6000000" sx="101000" sy="101000" algn="tl" rotWithShape="0">
                    <a:srgbClr val="9C712B">
                      <a:alpha val="40000"/>
                    </a:srgbClr>
                  </a:outerShdw>
                </a:effectLst>
                <a:uLnTx/>
                <a:uFillTx/>
                <a:latin typeface="UVN Mua Thu" panose="03020702040507090A04" pitchFamily="66" charset="0"/>
                <a:ea typeface="+mn-ea"/>
                <a:cs typeface="+mn-cs"/>
              </a:rPr>
              <a:t>Măng Non</a:t>
            </a:r>
            <a:endParaRPr kumimoji="0" lang="en-US" sz="2000" b="0" i="0" u="none" strike="noStrike" kern="1200" cap="none" spc="0" normalizeH="0" baseline="0" noProof="0">
              <a:ln>
                <a:noFill/>
              </a:ln>
              <a:solidFill>
                <a:srgbClr val="00B0F0"/>
              </a:solidFill>
              <a:effectLst/>
              <a:uLnTx/>
              <a:uFillTx/>
              <a:latin typeface="UVN Mua Thu" panose="03020702040507090A04" pitchFamily="66" charset="0"/>
              <a:ea typeface="+mn-ea"/>
              <a:cs typeface="+mn-cs"/>
            </a:endParaRPr>
          </a:p>
        </p:txBody>
      </p:sp>
      <p:sp>
        <p:nvSpPr>
          <p:cNvPr id="26" name="TextBox 25">
            <a:extLst>
              <a:ext uri="{FF2B5EF4-FFF2-40B4-BE49-F238E27FC236}">
                <a16:creationId xmlns:a16="http://schemas.microsoft.com/office/drawing/2014/main" id="{14FEB724-3DFA-496F-B56E-EBFA66A35F0E}"/>
              </a:ext>
            </a:extLst>
          </p:cNvPr>
          <p:cNvSpPr txBox="1"/>
          <p:nvPr/>
        </p:nvSpPr>
        <p:spPr>
          <a:xfrm>
            <a:off x="3415895" y="-18611"/>
            <a:ext cx="10856420" cy="1569660"/>
          </a:xfrm>
          <a:prstGeom prst="rect">
            <a:avLst/>
          </a:prstGeom>
          <a:noFill/>
        </p:spPr>
        <p:txBody>
          <a:bodyPr wrap="square">
            <a:spAutoFit/>
          </a:bodyPr>
          <a:lstStyle/>
          <a:p>
            <a:r>
              <a:rPr lang="en-US" sz="9600" b="1">
                <a:ln>
                  <a:solidFill>
                    <a:srgbClr val="002060"/>
                  </a:solidFill>
                </a:ln>
                <a:solidFill>
                  <a:srgbClr val="E2D928"/>
                </a:solidFill>
                <a:effectLst>
                  <a:glow rad="63500">
                    <a:schemeClr val="accent3">
                      <a:satMod val="175000"/>
                      <a:alpha val="40000"/>
                    </a:schemeClr>
                  </a:glow>
                  <a:outerShdw blurRad="38100" dist="38100" dir="2700000" algn="tl">
                    <a:srgbClr val="000000">
                      <a:alpha val="43137"/>
                    </a:srgbClr>
                  </a:outerShdw>
                  <a:reflection blurRad="6350" stA="55000" endA="300" endPos="45500" dir="5400000" sy="-100000" algn="bl" rotWithShape="0"/>
                </a:effectLst>
                <a:latin typeface="UVF Rapture Heavenly" panose="00000400000000000000" pitchFamily="2" charset="0"/>
                <a:ea typeface="Pompiere"/>
                <a:cs typeface="Pompiere"/>
                <a:sym typeface="Pompiere"/>
              </a:rPr>
              <a:t>Khởi động</a:t>
            </a:r>
            <a:endParaRPr lang="en-US"/>
          </a:p>
        </p:txBody>
      </p:sp>
      <p:sp>
        <p:nvSpPr>
          <p:cNvPr id="33" name="TextBox 32">
            <a:extLst>
              <a:ext uri="{FF2B5EF4-FFF2-40B4-BE49-F238E27FC236}">
                <a16:creationId xmlns:a16="http://schemas.microsoft.com/office/drawing/2014/main" id="{4D29663E-FB70-4504-AD6F-7535E0FC2C53}"/>
              </a:ext>
            </a:extLst>
          </p:cNvPr>
          <p:cNvSpPr txBox="1"/>
          <p:nvPr/>
        </p:nvSpPr>
        <p:spPr>
          <a:xfrm>
            <a:off x="1739306" y="3205510"/>
            <a:ext cx="9237354" cy="2000548"/>
          </a:xfrm>
          <a:prstGeom prst="rect">
            <a:avLst/>
          </a:prstGeom>
          <a:noFill/>
        </p:spPr>
        <p:txBody>
          <a:bodyPr wrap="square">
            <a:spAutoFit/>
          </a:bodyPr>
          <a:lstStyle/>
          <a:p>
            <a:pPr algn="ctr">
              <a:spcBef>
                <a:spcPct val="50000"/>
              </a:spcBef>
            </a:pPr>
            <a:r>
              <a:rPr lang="en-US" altLang="en-US" sz="4400" b="1" dirty="0">
                <a:solidFill>
                  <a:srgbClr val="02546A"/>
                </a:solidFill>
                <a:latin typeface="Times New Roman" panose="02020603050405020304" pitchFamily="18" charset="0"/>
                <a:cs typeface="Times New Roman" panose="02020603050405020304" pitchFamily="18" charset="0"/>
              </a:rPr>
              <a:t>      </a:t>
            </a:r>
            <a:r>
              <a:rPr lang="en-US" altLang="en-US" sz="4000" b="1" dirty="0" err="1">
                <a:effectLst>
                  <a:outerShdw blurRad="38100" dist="38100" dir="2700000">
                    <a:srgbClr val="C0C0C0"/>
                  </a:outerShdw>
                </a:effectLst>
                <a:latin typeface="Times New Roman" panose="02020603050405020304" pitchFamily="18" charset="0"/>
                <a:cs typeface="Times New Roman" panose="02020603050405020304" pitchFamily="18" charset="0"/>
              </a:rPr>
              <a:t>Ruộng</a:t>
            </a:r>
            <a:r>
              <a:rPr lang="en-US" altLang="en-US" sz="4000" b="1" dirty="0">
                <a:effectLst>
                  <a:outerShdw blurRad="38100" dist="38100" dir="2700000">
                    <a:srgbClr val="C0C0C0"/>
                  </a:outerShdw>
                </a:effectLst>
                <a:latin typeface="Times New Roman" panose="02020603050405020304" pitchFamily="18" charset="0"/>
                <a:cs typeface="Times New Roman" panose="02020603050405020304" pitchFamily="18" charset="0"/>
              </a:rPr>
              <a:t> </a:t>
            </a:r>
            <a:r>
              <a:rPr lang="en-US" altLang="en-US" sz="4000" b="1" dirty="0" err="1">
                <a:effectLst>
                  <a:outerShdw blurRad="38100" dist="38100" dir="2700000">
                    <a:srgbClr val="C0C0C0"/>
                  </a:outerShdw>
                </a:effectLst>
                <a:latin typeface="Times New Roman" panose="02020603050405020304" pitchFamily="18" charset="0"/>
                <a:cs typeface="Times New Roman" panose="02020603050405020304" pitchFamily="18" charset="0"/>
              </a:rPr>
              <a:t>đất</a:t>
            </a:r>
            <a:r>
              <a:rPr lang="en-US" altLang="en-US" sz="4000" b="1" dirty="0">
                <a:effectLst>
                  <a:outerShdw blurRad="38100" dist="38100" dir="2700000">
                    <a:srgbClr val="C0C0C0"/>
                  </a:outerShdw>
                </a:effectLst>
                <a:latin typeface="Times New Roman" panose="02020603050405020304" pitchFamily="18" charset="0"/>
                <a:cs typeface="Times New Roman" panose="02020603050405020304" pitchFamily="18" charset="0"/>
              </a:rPr>
              <a:t> </a:t>
            </a:r>
            <a:r>
              <a:rPr lang="en-US" altLang="en-US" sz="4000" b="1" dirty="0" err="1">
                <a:effectLst>
                  <a:outerShdw blurRad="38100" dist="38100" dir="2700000">
                    <a:srgbClr val="C0C0C0"/>
                  </a:outerShdw>
                </a:effectLst>
                <a:latin typeface="Times New Roman" panose="02020603050405020304" pitchFamily="18" charset="0"/>
                <a:cs typeface="Times New Roman" panose="02020603050405020304" pitchFamily="18" charset="0"/>
              </a:rPr>
              <a:t>được</a:t>
            </a:r>
            <a:r>
              <a:rPr lang="en-US" altLang="en-US" sz="4000" b="1" dirty="0">
                <a:effectLst>
                  <a:outerShdw blurRad="38100" dist="38100" dir="2700000">
                    <a:srgbClr val="C0C0C0"/>
                  </a:outerShdw>
                </a:effectLst>
                <a:latin typeface="Times New Roman" panose="02020603050405020304" pitchFamily="18" charset="0"/>
                <a:cs typeface="Times New Roman" panose="02020603050405020304" pitchFamily="18" charset="0"/>
              </a:rPr>
              <a:t> </a:t>
            </a:r>
            <a:r>
              <a:rPr lang="en-US" altLang="en-US" sz="4000" b="1" dirty="0" err="1">
                <a:effectLst>
                  <a:outerShdw blurRad="38100" dist="38100" dir="2700000">
                    <a:srgbClr val="C0C0C0"/>
                  </a:outerShdw>
                </a:effectLst>
                <a:latin typeface="Times New Roman" panose="02020603050405020304" pitchFamily="18" charset="0"/>
                <a:cs typeface="Times New Roman" panose="02020603050405020304" pitchFamily="18" charset="0"/>
              </a:rPr>
              <a:t>khai</a:t>
            </a:r>
            <a:r>
              <a:rPr lang="en-US" altLang="en-US" sz="4000" b="1" dirty="0">
                <a:effectLst>
                  <a:outerShdw blurRad="38100" dist="38100" dir="2700000">
                    <a:srgbClr val="C0C0C0"/>
                  </a:outerShdw>
                </a:effectLst>
                <a:latin typeface="Times New Roman" panose="02020603050405020304" pitchFamily="18" charset="0"/>
                <a:cs typeface="Times New Roman" panose="02020603050405020304" pitchFamily="18" charset="0"/>
              </a:rPr>
              <a:t> </a:t>
            </a:r>
            <a:r>
              <a:rPr lang="en-US" altLang="en-US" sz="4000" b="1" dirty="0" err="1">
                <a:effectLst>
                  <a:outerShdw blurRad="38100" dist="38100" dir="2700000">
                    <a:srgbClr val="C0C0C0"/>
                  </a:outerShdw>
                </a:effectLst>
                <a:latin typeface="Times New Roman" panose="02020603050405020304" pitchFamily="18" charset="0"/>
                <a:cs typeface="Times New Roman" panose="02020603050405020304" pitchFamily="18" charset="0"/>
              </a:rPr>
              <a:t>phá</a:t>
            </a:r>
            <a:r>
              <a:rPr lang="en-US" altLang="en-US" sz="4000" b="1" dirty="0">
                <a:effectLst>
                  <a:outerShdw blurRad="38100" dist="38100" dir="2700000">
                    <a:srgbClr val="C0C0C0"/>
                  </a:outerShdw>
                </a:effectLst>
                <a:latin typeface="Times New Roman" panose="02020603050405020304" pitchFamily="18" charset="0"/>
                <a:cs typeface="Times New Roman" panose="02020603050405020304" pitchFamily="18" charset="0"/>
              </a:rPr>
              <a:t>, </a:t>
            </a:r>
            <a:r>
              <a:rPr lang="en-US" altLang="en-US" sz="4000" b="1" dirty="0" err="1">
                <a:effectLst>
                  <a:outerShdw blurRad="38100" dist="38100" dir="2700000">
                    <a:srgbClr val="C0C0C0"/>
                  </a:outerShdw>
                </a:effectLst>
                <a:latin typeface="Times New Roman" panose="02020603050405020304" pitchFamily="18" charset="0"/>
                <a:cs typeface="Times New Roman" panose="02020603050405020304" pitchFamily="18" charset="0"/>
              </a:rPr>
              <a:t>xóm</a:t>
            </a:r>
            <a:r>
              <a:rPr lang="en-US" altLang="en-US" sz="4000" b="1" dirty="0">
                <a:effectLst>
                  <a:outerShdw blurRad="38100" dist="38100" dir="2700000">
                    <a:srgbClr val="C0C0C0"/>
                  </a:outerShdw>
                </a:effectLst>
                <a:latin typeface="Times New Roman" panose="02020603050405020304" pitchFamily="18" charset="0"/>
                <a:cs typeface="Times New Roman" panose="02020603050405020304" pitchFamily="18" charset="0"/>
              </a:rPr>
              <a:t> </a:t>
            </a:r>
            <a:r>
              <a:rPr lang="en-US" altLang="en-US" sz="4000" b="1" dirty="0" err="1">
                <a:effectLst>
                  <a:outerShdw blurRad="38100" dist="38100" dir="2700000">
                    <a:srgbClr val="C0C0C0"/>
                  </a:outerShdw>
                </a:effectLst>
                <a:latin typeface="Times New Roman" panose="02020603050405020304" pitchFamily="18" charset="0"/>
                <a:cs typeface="Times New Roman" panose="02020603050405020304" pitchFamily="18" charset="0"/>
              </a:rPr>
              <a:t>làng</a:t>
            </a:r>
            <a:r>
              <a:rPr lang="en-US" altLang="en-US" sz="4000" b="1" dirty="0">
                <a:effectLst>
                  <a:outerShdw blurRad="38100" dist="38100" dir="2700000">
                    <a:srgbClr val="C0C0C0"/>
                  </a:outerShdw>
                </a:effectLst>
                <a:latin typeface="Times New Roman" panose="02020603050405020304" pitchFamily="18" charset="0"/>
                <a:cs typeface="Times New Roman" panose="02020603050405020304" pitchFamily="18" charset="0"/>
              </a:rPr>
              <a:t> </a:t>
            </a:r>
            <a:r>
              <a:rPr lang="en-US" altLang="en-US" sz="4000" b="1" dirty="0" err="1">
                <a:effectLst>
                  <a:outerShdw blurRad="38100" dist="38100" dir="2700000">
                    <a:srgbClr val="C0C0C0"/>
                  </a:outerShdw>
                </a:effectLst>
                <a:latin typeface="Times New Roman" panose="02020603050405020304" pitchFamily="18" charset="0"/>
                <a:cs typeface="Times New Roman" panose="02020603050405020304" pitchFamily="18" charset="0"/>
              </a:rPr>
              <a:t>được</a:t>
            </a:r>
            <a:r>
              <a:rPr lang="en-US" altLang="en-US" sz="4000" b="1" dirty="0">
                <a:effectLst>
                  <a:outerShdw blurRad="38100" dist="38100" dir="2700000">
                    <a:srgbClr val="C0C0C0"/>
                  </a:outerShdw>
                </a:effectLst>
                <a:latin typeface="Times New Roman" panose="02020603050405020304" pitchFamily="18" charset="0"/>
                <a:cs typeface="Times New Roman" panose="02020603050405020304" pitchFamily="18" charset="0"/>
              </a:rPr>
              <a:t> </a:t>
            </a:r>
            <a:r>
              <a:rPr lang="en-US" altLang="en-US" sz="4000" b="1" dirty="0" err="1">
                <a:effectLst>
                  <a:outerShdw blurRad="38100" dist="38100" dir="2700000">
                    <a:srgbClr val="C0C0C0"/>
                  </a:outerShdw>
                </a:effectLst>
                <a:latin typeface="Times New Roman" panose="02020603050405020304" pitchFamily="18" charset="0"/>
                <a:cs typeface="Times New Roman" panose="02020603050405020304" pitchFamily="18" charset="0"/>
              </a:rPr>
              <a:t>hình</a:t>
            </a:r>
            <a:r>
              <a:rPr lang="en-US" altLang="en-US" sz="4000" b="1" dirty="0">
                <a:effectLst>
                  <a:outerShdw blurRad="38100" dist="38100" dir="2700000">
                    <a:srgbClr val="C0C0C0"/>
                  </a:outerShdw>
                </a:effectLst>
                <a:latin typeface="Times New Roman" panose="02020603050405020304" pitchFamily="18" charset="0"/>
                <a:cs typeface="Times New Roman" panose="02020603050405020304" pitchFamily="18" charset="0"/>
              </a:rPr>
              <a:t> </a:t>
            </a:r>
            <a:r>
              <a:rPr lang="en-US" altLang="en-US" sz="4000" b="1" dirty="0" err="1">
                <a:effectLst>
                  <a:outerShdw blurRad="38100" dist="38100" dir="2700000">
                    <a:srgbClr val="C0C0C0"/>
                  </a:outerShdw>
                </a:effectLst>
                <a:latin typeface="Times New Roman" panose="02020603050405020304" pitchFamily="18" charset="0"/>
                <a:cs typeface="Times New Roman" panose="02020603050405020304" pitchFamily="18" charset="0"/>
              </a:rPr>
              <a:t>thành</a:t>
            </a:r>
            <a:r>
              <a:rPr lang="en-US" altLang="en-US" sz="4000" b="1" dirty="0">
                <a:effectLst>
                  <a:outerShdw blurRad="38100" dist="38100" dir="2700000">
                    <a:srgbClr val="C0C0C0"/>
                  </a:outerShdw>
                </a:effectLst>
                <a:latin typeface="Times New Roman" panose="02020603050405020304" pitchFamily="18" charset="0"/>
                <a:cs typeface="Times New Roman" panose="02020603050405020304" pitchFamily="18" charset="0"/>
              </a:rPr>
              <a:t> </a:t>
            </a:r>
            <a:r>
              <a:rPr lang="en-US" altLang="en-US" sz="4000" b="1" dirty="0" err="1">
                <a:effectLst>
                  <a:outerShdw blurRad="38100" dist="38100" dir="2700000">
                    <a:srgbClr val="C0C0C0"/>
                  </a:outerShdw>
                </a:effectLst>
                <a:latin typeface="Times New Roman" panose="02020603050405020304" pitchFamily="18" charset="0"/>
                <a:cs typeface="Times New Roman" panose="02020603050405020304" pitchFamily="18" charset="0"/>
              </a:rPr>
              <a:t>và</a:t>
            </a:r>
            <a:r>
              <a:rPr lang="en-US" altLang="en-US" sz="4000" b="1" dirty="0">
                <a:effectLst>
                  <a:outerShdw blurRad="38100" dist="38100" dir="2700000">
                    <a:srgbClr val="C0C0C0"/>
                  </a:outerShdw>
                </a:effectLst>
                <a:latin typeface="Times New Roman" panose="02020603050405020304" pitchFamily="18" charset="0"/>
                <a:cs typeface="Times New Roman" panose="02020603050405020304" pitchFamily="18" charset="0"/>
              </a:rPr>
              <a:t> </a:t>
            </a:r>
            <a:r>
              <a:rPr lang="en-US" altLang="en-US" sz="4000" b="1" dirty="0" err="1">
                <a:effectLst>
                  <a:outerShdw blurRad="38100" dist="38100" dir="2700000">
                    <a:srgbClr val="C0C0C0"/>
                  </a:outerShdw>
                </a:effectLst>
                <a:latin typeface="Times New Roman" panose="02020603050405020304" pitchFamily="18" charset="0"/>
                <a:cs typeface="Times New Roman" panose="02020603050405020304" pitchFamily="18" charset="0"/>
              </a:rPr>
              <a:t>phát</a:t>
            </a:r>
            <a:r>
              <a:rPr lang="en-US" altLang="en-US" sz="4000" b="1" dirty="0">
                <a:effectLst>
                  <a:outerShdw blurRad="38100" dist="38100" dir="2700000">
                    <a:srgbClr val="C0C0C0"/>
                  </a:outerShdw>
                </a:effectLst>
                <a:latin typeface="Times New Roman" panose="02020603050405020304" pitchFamily="18" charset="0"/>
                <a:cs typeface="Times New Roman" panose="02020603050405020304" pitchFamily="18" charset="0"/>
              </a:rPr>
              <a:t> </a:t>
            </a:r>
            <a:r>
              <a:rPr lang="en-US" altLang="en-US" sz="4000" b="1" dirty="0" err="1">
                <a:effectLst>
                  <a:outerShdw blurRad="38100" dist="38100" dir="2700000">
                    <a:srgbClr val="C0C0C0"/>
                  </a:outerShdw>
                </a:effectLst>
                <a:latin typeface="Times New Roman" panose="02020603050405020304" pitchFamily="18" charset="0"/>
                <a:cs typeface="Times New Roman" panose="02020603050405020304" pitchFamily="18" charset="0"/>
              </a:rPr>
              <a:t>triển</a:t>
            </a:r>
            <a:r>
              <a:rPr lang="en-US" altLang="en-US" sz="4000" b="1" dirty="0">
                <a:effectLst>
                  <a:outerShdw blurRad="38100" dist="38100" dir="2700000">
                    <a:srgbClr val="C0C0C0"/>
                  </a:outerShdw>
                </a:effectLst>
                <a:latin typeface="Times New Roman" panose="02020603050405020304" pitchFamily="18" charset="0"/>
                <a:cs typeface="Times New Roman" panose="02020603050405020304" pitchFamily="18" charset="0"/>
              </a:rPr>
              <a:t>. </a:t>
            </a:r>
            <a:r>
              <a:rPr lang="en-US" altLang="en-US" sz="4000" b="1" dirty="0" err="1">
                <a:effectLst>
                  <a:outerShdw blurRad="38100" dist="38100" dir="2700000">
                    <a:srgbClr val="C0C0C0"/>
                  </a:outerShdw>
                </a:effectLst>
                <a:latin typeface="Times New Roman" panose="02020603050405020304" pitchFamily="18" charset="0"/>
                <a:cs typeface="Times New Roman" panose="02020603050405020304" pitchFamily="18" charset="0"/>
              </a:rPr>
              <a:t>Tình</a:t>
            </a:r>
            <a:r>
              <a:rPr lang="en-US" altLang="en-US" sz="4000" b="1" dirty="0">
                <a:effectLst>
                  <a:outerShdw blurRad="38100" dist="38100" dir="2700000">
                    <a:srgbClr val="C0C0C0"/>
                  </a:outerShdw>
                </a:effectLst>
                <a:latin typeface="Times New Roman" panose="02020603050405020304" pitchFamily="18" charset="0"/>
                <a:cs typeface="Times New Roman" panose="02020603050405020304" pitchFamily="18" charset="0"/>
              </a:rPr>
              <a:t> </a:t>
            </a:r>
            <a:r>
              <a:rPr lang="en-US" altLang="en-US" sz="4000" b="1" dirty="0" err="1">
                <a:effectLst>
                  <a:outerShdw blurRad="38100" dist="38100" dir="2700000">
                    <a:srgbClr val="C0C0C0"/>
                  </a:outerShdw>
                </a:effectLst>
                <a:latin typeface="Times New Roman" panose="02020603050405020304" pitchFamily="18" charset="0"/>
                <a:cs typeface="Times New Roman" panose="02020603050405020304" pitchFamily="18" charset="0"/>
              </a:rPr>
              <a:t>đoàn</a:t>
            </a:r>
            <a:r>
              <a:rPr lang="en-US" altLang="en-US" sz="4000" b="1" dirty="0">
                <a:effectLst>
                  <a:outerShdw blurRad="38100" dist="38100" dir="2700000">
                    <a:srgbClr val="C0C0C0"/>
                  </a:outerShdw>
                </a:effectLst>
                <a:latin typeface="Times New Roman" panose="02020603050405020304" pitchFamily="18" charset="0"/>
                <a:cs typeface="Times New Roman" panose="02020603050405020304" pitchFamily="18" charset="0"/>
              </a:rPr>
              <a:t> </a:t>
            </a:r>
            <a:r>
              <a:rPr lang="en-US" altLang="en-US" sz="4000" b="1" dirty="0" err="1">
                <a:effectLst>
                  <a:outerShdw blurRad="38100" dist="38100" dir="2700000">
                    <a:srgbClr val="C0C0C0"/>
                  </a:outerShdw>
                </a:effectLst>
                <a:latin typeface="Times New Roman" panose="02020603050405020304" pitchFamily="18" charset="0"/>
                <a:cs typeface="Times New Roman" panose="02020603050405020304" pitchFamily="18" charset="0"/>
              </a:rPr>
              <a:t>kết</a:t>
            </a:r>
            <a:r>
              <a:rPr lang="en-US" altLang="en-US" sz="4000" b="1" dirty="0">
                <a:effectLst>
                  <a:outerShdw blurRad="38100" dist="38100" dir="2700000">
                    <a:srgbClr val="C0C0C0"/>
                  </a:outerShdw>
                </a:effectLst>
                <a:latin typeface="Times New Roman" panose="02020603050405020304" pitchFamily="18" charset="0"/>
                <a:cs typeface="Times New Roman" panose="02020603050405020304" pitchFamily="18" charset="0"/>
              </a:rPr>
              <a:t> </a:t>
            </a:r>
            <a:r>
              <a:rPr lang="en-US" altLang="en-US" sz="4000" b="1" dirty="0" err="1">
                <a:effectLst>
                  <a:outerShdw blurRad="38100" dist="38100" dir="2700000">
                    <a:srgbClr val="C0C0C0"/>
                  </a:outerShdw>
                </a:effectLst>
                <a:latin typeface="Times New Roman" panose="02020603050405020304" pitchFamily="18" charset="0"/>
                <a:cs typeface="Times New Roman" panose="02020603050405020304" pitchFamily="18" charset="0"/>
              </a:rPr>
              <a:t>giữa</a:t>
            </a:r>
            <a:r>
              <a:rPr lang="en-US" altLang="en-US" sz="4000" b="1" dirty="0">
                <a:effectLst>
                  <a:outerShdw blurRad="38100" dist="38100" dir="2700000">
                    <a:srgbClr val="C0C0C0"/>
                  </a:outerShdw>
                </a:effectLst>
                <a:latin typeface="Times New Roman" panose="02020603050405020304" pitchFamily="18" charset="0"/>
                <a:cs typeface="Times New Roman" panose="02020603050405020304" pitchFamily="18" charset="0"/>
              </a:rPr>
              <a:t> </a:t>
            </a:r>
            <a:r>
              <a:rPr lang="en-US" altLang="en-US" sz="4000" b="1" dirty="0" err="1">
                <a:effectLst>
                  <a:outerShdw blurRad="38100" dist="38100" dir="2700000">
                    <a:srgbClr val="C0C0C0"/>
                  </a:outerShdw>
                </a:effectLst>
                <a:latin typeface="Times New Roman" panose="02020603050405020304" pitchFamily="18" charset="0"/>
                <a:cs typeface="Times New Roman" panose="02020603050405020304" pitchFamily="18" charset="0"/>
              </a:rPr>
              <a:t>các</a:t>
            </a:r>
            <a:r>
              <a:rPr lang="en-US" altLang="en-US" sz="4000" b="1" dirty="0">
                <a:effectLst>
                  <a:outerShdw blurRad="38100" dist="38100" dir="2700000">
                    <a:srgbClr val="C0C0C0"/>
                  </a:outerShdw>
                </a:effectLst>
                <a:latin typeface="Times New Roman" panose="02020603050405020304" pitchFamily="18" charset="0"/>
                <a:cs typeface="Times New Roman" panose="02020603050405020304" pitchFamily="18" charset="0"/>
              </a:rPr>
              <a:t> </a:t>
            </a:r>
            <a:r>
              <a:rPr lang="en-US" altLang="en-US" sz="4000" b="1" dirty="0" err="1">
                <a:effectLst>
                  <a:outerShdw blurRad="38100" dist="38100" dir="2700000">
                    <a:srgbClr val="C0C0C0"/>
                  </a:outerShdw>
                </a:effectLst>
                <a:latin typeface="Times New Roman" panose="02020603050405020304" pitchFamily="18" charset="0"/>
                <a:cs typeface="Times New Roman" panose="02020603050405020304" pitchFamily="18" charset="0"/>
              </a:rPr>
              <a:t>dân</a:t>
            </a:r>
            <a:r>
              <a:rPr lang="en-US" altLang="en-US" sz="4000" b="1" dirty="0">
                <a:effectLst>
                  <a:outerShdw blurRad="38100" dist="38100" dir="2700000">
                    <a:srgbClr val="C0C0C0"/>
                  </a:outerShdw>
                </a:effectLst>
                <a:latin typeface="Times New Roman" panose="02020603050405020304" pitchFamily="18" charset="0"/>
                <a:cs typeface="Times New Roman" panose="02020603050405020304" pitchFamily="18" charset="0"/>
              </a:rPr>
              <a:t> </a:t>
            </a:r>
            <a:r>
              <a:rPr lang="en-US" altLang="en-US" sz="4000" b="1" dirty="0" err="1">
                <a:effectLst>
                  <a:outerShdw blurRad="38100" dist="38100" dir="2700000">
                    <a:srgbClr val="C0C0C0"/>
                  </a:outerShdw>
                </a:effectLst>
                <a:latin typeface="Times New Roman" panose="02020603050405020304" pitchFamily="18" charset="0"/>
                <a:cs typeface="Times New Roman" panose="02020603050405020304" pitchFamily="18" charset="0"/>
              </a:rPr>
              <a:t>tộc</a:t>
            </a:r>
            <a:r>
              <a:rPr lang="en-US" altLang="en-US" sz="4000" b="1" dirty="0">
                <a:effectLst>
                  <a:outerShdw blurRad="38100" dist="38100" dir="2700000">
                    <a:srgbClr val="C0C0C0"/>
                  </a:outerShdw>
                </a:effectLst>
                <a:latin typeface="Times New Roman" panose="02020603050405020304" pitchFamily="18" charset="0"/>
                <a:cs typeface="Times New Roman" panose="02020603050405020304" pitchFamily="18" charset="0"/>
              </a:rPr>
              <a:t> </a:t>
            </a:r>
            <a:r>
              <a:rPr lang="en-US" altLang="en-US" sz="4000" b="1" dirty="0" err="1">
                <a:effectLst>
                  <a:outerShdw blurRad="38100" dist="38100" dir="2700000">
                    <a:srgbClr val="C0C0C0"/>
                  </a:outerShdw>
                </a:effectLst>
                <a:latin typeface="Times New Roman" panose="02020603050405020304" pitchFamily="18" charset="0"/>
                <a:cs typeface="Times New Roman" panose="02020603050405020304" pitchFamily="18" charset="0"/>
              </a:rPr>
              <a:t>ngày</a:t>
            </a:r>
            <a:r>
              <a:rPr lang="en-US" altLang="en-US" sz="4000" b="1" dirty="0">
                <a:effectLst>
                  <a:outerShdw blurRad="38100" dist="38100" dir="2700000">
                    <a:srgbClr val="C0C0C0"/>
                  </a:outerShdw>
                </a:effectLst>
                <a:latin typeface="Times New Roman" panose="02020603050405020304" pitchFamily="18" charset="0"/>
                <a:cs typeface="Times New Roman" panose="02020603050405020304" pitchFamily="18" charset="0"/>
              </a:rPr>
              <a:t> </a:t>
            </a:r>
            <a:r>
              <a:rPr lang="en-US" altLang="en-US" sz="4000" b="1" dirty="0" err="1">
                <a:effectLst>
                  <a:outerShdw blurRad="38100" dist="38100" dir="2700000">
                    <a:srgbClr val="C0C0C0"/>
                  </a:outerShdw>
                </a:effectLst>
                <a:latin typeface="Times New Roman" panose="02020603050405020304" pitchFamily="18" charset="0"/>
                <a:cs typeface="Times New Roman" panose="02020603050405020304" pitchFamily="18" charset="0"/>
              </a:rPr>
              <a:t>càng</a:t>
            </a:r>
            <a:r>
              <a:rPr lang="en-US" altLang="en-US" sz="4000" b="1" dirty="0">
                <a:effectLst>
                  <a:outerShdw blurRad="38100" dist="38100" dir="2700000">
                    <a:srgbClr val="C0C0C0"/>
                  </a:outerShdw>
                </a:effectLst>
                <a:latin typeface="Times New Roman" panose="02020603050405020304" pitchFamily="18" charset="0"/>
                <a:cs typeface="Times New Roman" panose="02020603050405020304" pitchFamily="18" charset="0"/>
              </a:rPr>
              <a:t> </a:t>
            </a:r>
            <a:r>
              <a:rPr lang="en-US" altLang="en-US" sz="4000" b="1" dirty="0" err="1">
                <a:effectLst>
                  <a:outerShdw blurRad="38100" dist="38100" dir="2700000">
                    <a:srgbClr val="C0C0C0"/>
                  </a:outerShdw>
                </a:effectLst>
                <a:latin typeface="Times New Roman" panose="02020603050405020304" pitchFamily="18" charset="0"/>
                <a:cs typeface="Times New Roman" panose="02020603050405020304" pitchFamily="18" charset="0"/>
              </a:rPr>
              <a:t>bền</a:t>
            </a:r>
            <a:r>
              <a:rPr lang="en-US" altLang="en-US" sz="4000" b="1" dirty="0">
                <a:effectLst>
                  <a:outerShdw blurRad="38100" dist="38100" dir="2700000">
                    <a:srgbClr val="C0C0C0"/>
                  </a:outerShdw>
                </a:effectLst>
                <a:latin typeface="Times New Roman" panose="02020603050405020304" pitchFamily="18" charset="0"/>
                <a:cs typeface="Times New Roman" panose="02020603050405020304" pitchFamily="18" charset="0"/>
              </a:rPr>
              <a:t> </a:t>
            </a:r>
            <a:r>
              <a:rPr lang="en-US" altLang="en-US" sz="4000" b="1" dirty="0" err="1">
                <a:effectLst>
                  <a:outerShdw blurRad="38100" dist="38100" dir="2700000">
                    <a:srgbClr val="C0C0C0"/>
                  </a:outerShdw>
                </a:effectLst>
                <a:latin typeface="Times New Roman" panose="02020603050405020304" pitchFamily="18" charset="0"/>
                <a:cs typeface="Times New Roman" panose="02020603050405020304" pitchFamily="18" charset="0"/>
              </a:rPr>
              <a:t>chặt</a:t>
            </a:r>
            <a:r>
              <a:rPr lang="en-US" altLang="en-US" sz="4000" b="1" dirty="0">
                <a:effectLst>
                  <a:outerShdw blurRad="38100" dist="38100" dir="2700000">
                    <a:srgbClr val="C0C0C0"/>
                  </a:outerShdw>
                </a:effectLst>
                <a:latin typeface="Times New Roman" panose="02020603050405020304" pitchFamily="18" charset="0"/>
                <a:cs typeface="Times New Roman" panose="02020603050405020304" pitchFamily="18" charset="0"/>
              </a:rPr>
              <a:t>.</a:t>
            </a:r>
            <a:endParaRPr lang="vi-VN" sz="4000" dirty="0">
              <a:effectLst>
                <a:outerShdw blurRad="38100" dist="38100" dir="2700000">
                  <a:srgbClr val="C0C0C0"/>
                </a:outerShdw>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691993780"/>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nodeType="withEffect">
                                  <p:stCondLst>
                                    <p:cond delay="0"/>
                                  </p:stCondLst>
                                  <p:childTnLst>
                                    <p:set>
                                      <p:cBhvr>
                                        <p:cTn id="6" dur="1" fill="hold">
                                          <p:stCondLst>
                                            <p:cond delay="0"/>
                                          </p:stCondLst>
                                        </p:cTn>
                                        <p:tgtEl>
                                          <p:spTgt spid="27"/>
                                        </p:tgtEl>
                                        <p:attrNameLst>
                                          <p:attrName>style.visibility</p:attrName>
                                        </p:attrNameLst>
                                      </p:cBhvr>
                                      <p:to>
                                        <p:strVal val="visible"/>
                                      </p:to>
                                    </p:set>
                                    <p:animEffect transition="in" filter="barn(inVertical)">
                                      <p:cBhvr>
                                        <p:cTn id="7" dur="500"/>
                                        <p:tgtEl>
                                          <p:spTgt spid="27"/>
                                        </p:tgtEl>
                                      </p:cBhvr>
                                    </p:animEffect>
                                  </p:childTnLst>
                                </p:cTn>
                              </p:par>
                            </p:childTnLst>
                          </p:cTn>
                        </p:par>
                        <p:par>
                          <p:cTn id="8" fill="hold">
                            <p:stCondLst>
                              <p:cond delay="500"/>
                            </p:stCondLst>
                            <p:childTnLst>
                              <p:par>
                                <p:cTn id="9" presetID="16" presetClass="entr" presetSubtype="37" fill="hold" grpId="0" nodeType="afterEffect">
                                  <p:stCondLst>
                                    <p:cond delay="0"/>
                                  </p:stCondLst>
                                  <p:childTnLst>
                                    <p:set>
                                      <p:cBhvr>
                                        <p:cTn id="10" dur="1" fill="hold">
                                          <p:stCondLst>
                                            <p:cond delay="0"/>
                                          </p:stCondLst>
                                        </p:cTn>
                                        <p:tgtEl>
                                          <p:spTgt spid="26"/>
                                        </p:tgtEl>
                                        <p:attrNameLst>
                                          <p:attrName>style.visibility</p:attrName>
                                        </p:attrNameLst>
                                      </p:cBhvr>
                                      <p:to>
                                        <p:strVal val="visible"/>
                                      </p:to>
                                    </p:set>
                                    <p:animEffect transition="in" filter="barn(outVertical)">
                                      <p:cBhvr>
                                        <p:cTn id="11" dur="500"/>
                                        <p:tgtEl>
                                          <p:spTgt spid="26"/>
                                        </p:tgtEl>
                                      </p:cBhvr>
                                    </p:animEffect>
                                  </p:childTnLst>
                                </p:cTn>
                              </p:par>
                              <p:par>
                                <p:cTn id="12" presetID="42" presetClass="entr" presetSubtype="0" fill="hold" nodeType="withEffect">
                                  <p:stCondLst>
                                    <p:cond delay="0"/>
                                  </p:stCondLst>
                                  <p:childTnLst>
                                    <p:set>
                                      <p:cBhvr>
                                        <p:cTn id="13" dur="1" fill="hold">
                                          <p:stCondLst>
                                            <p:cond delay="0"/>
                                          </p:stCondLst>
                                        </p:cTn>
                                        <p:tgtEl>
                                          <p:spTgt spid="22"/>
                                        </p:tgtEl>
                                        <p:attrNameLst>
                                          <p:attrName>style.visibility</p:attrName>
                                        </p:attrNameLst>
                                      </p:cBhvr>
                                      <p:to>
                                        <p:strVal val="visible"/>
                                      </p:to>
                                    </p:set>
                                    <p:animEffect transition="in" filter="fade">
                                      <p:cBhvr>
                                        <p:cTn id="14" dur="1000"/>
                                        <p:tgtEl>
                                          <p:spTgt spid="22"/>
                                        </p:tgtEl>
                                      </p:cBhvr>
                                    </p:animEffect>
                                    <p:anim calcmode="lin" valueType="num">
                                      <p:cBhvr>
                                        <p:cTn id="15" dur="1000" fill="hold"/>
                                        <p:tgtEl>
                                          <p:spTgt spid="22"/>
                                        </p:tgtEl>
                                        <p:attrNameLst>
                                          <p:attrName>ppt_x</p:attrName>
                                        </p:attrNameLst>
                                      </p:cBhvr>
                                      <p:tavLst>
                                        <p:tav tm="0">
                                          <p:val>
                                            <p:strVal val="#ppt_x"/>
                                          </p:val>
                                        </p:tav>
                                        <p:tav tm="100000">
                                          <p:val>
                                            <p:strVal val="#ppt_x"/>
                                          </p:val>
                                        </p:tav>
                                      </p:tavLst>
                                    </p:anim>
                                    <p:anim calcmode="lin" valueType="num">
                                      <p:cBhvr>
                                        <p:cTn id="16" dur="1000" fill="hold"/>
                                        <p:tgtEl>
                                          <p:spTgt spid="22"/>
                                        </p:tgtEl>
                                        <p:attrNameLst>
                                          <p:attrName>ppt_y</p:attrName>
                                        </p:attrNameLst>
                                      </p:cBhvr>
                                      <p:tavLst>
                                        <p:tav tm="0">
                                          <p:val>
                                            <p:strVal val="#ppt_y+.1"/>
                                          </p:val>
                                        </p:tav>
                                        <p:tav tm="100000">
                                          <p:val>
                                            <p:strVal val="#ppt_y"/>
                                          </p:val>
                                        </p:tav>
                                      </p:tavLst>
                                    </p:anim>
                                  </p:childTnLst>
                                </p:cTn>
                              </p:par>
                              <p:par>
                                <p:cTn id="17" presetID="42" presetClass="entr" presetSubtype="0" fill="hold" nodeType="withEffect">
                                  <p:stCondLst>
                                    <p:cond delay="0"/>
                                  </p:stCondLst>
                                  <p:childTnLst>
                                    <p:set>
                                      <p:cBhvr>
                                        <p:cTn id="18" dur="1" fill="hold">
                                          <p:stCondLst>
                                            <p:cond delay="0"/>
                                          </p:stCondLst>
                                        </p:cTn>
                                        <p:tgtEl>
                                          <p:spTgt spid="24"/>
                                        </p:tgtEl>
                                        <p:attrNameLst>
                                          <p:attrName>style.visibility</p:attrName>
                                        </p:attrNameLst>
                                      </p:cBhvr>
                                      <p:to>
                                        <p:strVal val="visible"/>
                                      </p:to>
                                    </p:set>
                                    <p:animEffect transition="in" filter="fade">
                                      <p:cBhvr>
                                        <p:cTn id="19" dur="1000"/>
                                        <p:tgtEl>
                                          <p:spTgt spid="24"/>
                                        </p:tgtEl>
                                      </p:cBhvr>
                                    </p:animEffect>
                                    <p:anim calcmode="lin" valueType="num">
                                      <p:cBhvr>
                                        <p:cTn id="20" dur="1000" fill="hold"/>
                                        <p:tgtEl>
                                          <p:spTgt spid="24"/>
                                        </p:tgtEl>
                                        <p:attrNameLst>
                                          <p:attrName>ppt_x</p:attrName>
                                        </p:attrNameLst>
                                      </p:cBhvr>
                                      <p:tavLst>
                                        <p:tav tm="0">
                                          <p:val>
                                            <p:strVal val="#ppt_x"/>
                                          </p:val>
                                        </p:tav>
                                        <p:tav tm="100000">
                                          <p:val>
                                            <p:strVal val="#ppt_x"/>
                                          </p:val>
                                        </p:tav>
                                      </p:tavLst>
                                    </p:anim>
                                    <p:anim calcmode="lin" valueType="num">
                                      <p:cBhvr>
                                        <p:cTn id="21" dur="1000" fill="hold"/>
                                        <p:tgtEl>
                                          <p:spTgt spid="24"/>
                                        </p:tgtEl>
                                        <p:attrNameLst>
                                          <p:attrName>ppt_y</p:attrName>
                                        </p:attrNameLst>
                                      </p:cBhvr>
                                      <p:tavLst>
                                        <p:tav tm="0">
                                          <p:val>
                                            <p:strVal val="#ppt_y+.1"/>
                                          </p:val>
                                        </p:tav>
                                        <p:tav tm="100000">
                                          <p:val>
                                            <p:strVal val="#ppt_y"/>
                                          </p:val>
                                        </p:tav>
                                      </p:tavLst>
                                    </p:anim>
                                  </p:childTnLst>
                                </p:cTn>
                              </p:par>
                              <p:par>
                                <p:cTn id="22" presetID="42" presetClass="entr" presetSubtype="0" fill="hold" nodeType="withEffect">
                                  <p:stCondLst>
                                    <p:cond delay="0"/>
                                  </p:stCondLst>
                                  <p:childTnLst>
                                    <p:set>
                                      <p:cBhvr>
                                        <p:cTn id="23" dur="1" fill="hold">
                                          <p:stCondLst>
                                            <p:cond delay="0"/>
                                          </p:stCondLst>
                                        </p:cTn>
                                        <p:tgtEl>
                                          <p:spTgt spid="23"/>
                                        </p:tgtEl>
                                        <p:attrNameLst>
                                          <p:attrName>style.visibility</p:attrName>
                                        </p:attrNameLst>
                                      </p:cBhvr>
                                      <p:to>
                                        <p:strVal val="visible"/>
                                      </p:to>
                                    </p:set>
                                    <p:animEffect transition="in" filter="fade">
                                      <p:cBhvr>
                                        <p:cTn id="24" dur="1000"/>
                                        <p:tgtEl>
                                          <p:spTgt spid="23"/>
                                        </p:tgtEl>
                                      </p:cBhvr>
                                    </p:animEffect>
                                    <p:anim calcmode="lin" valueType="num">
                                      <p:cBhvr>
                                        <p:cTn id="25" dur="1000" fill="hold"/>
                                        <p:tgtEl>
                                          <p:spTgt spid="23"/>
                                        </p:tgtEl>
                                        <p:attrNameLst>
                                          <p:attrName>ppt_x</p:attrName>
                                        </p:attrNameLst>
                                      </p:cBhvr>
                                      <p:tavLst>
                                        <p:tav tm="0">
                                          <p:val>
                                            <p:strVal val="#ppt_x"/>
                                          </p:val>
                                        </p:tav>
                                        <p:tav tm="100000">
                                          <p:val>
                                            <p:strVal val="#ppt_x"/>
                                          </p:val>
                                        </p:tav>
                                      </p:tavLst>
                                    </p:anim>
                                    <p:anim calcmode="lin" valueType="num">
                                      <p:cBhvr>
                                        <p:cTn id="26" dur="1000" fill="hold"/>
                                        <p:tgtEl>
                                          <p:spTgt spid="23"/>
                                        </p:tgtEl>
                                        <p:attrNameLst>
                                          <p:attrName>ppt_y</p:attrName>
                                        </p:attrNameLst>
                                      </p:cBhvr>
                                      <p:tavLst>
                                        <p:tav tm="0">
                                          <p:val>
                                            <p:strVal val="#ppt_y+.1"/>
                                          </p:val>
                                        </p:tav>
                                        <p:tav tm="100000">
                                          <p:val>
                                            <p:strVal val="#ppt_y"/>
                                          </p:val>
                                        </p:tav>
                                      </p:tavLst>
                                    </p:anim>
                                  </p:childTnLst>
                                </p:cTn>
                              </p:par>
                              <p:par>
                                <p:cTn id="27" presetID="42" presetClass="entr" presetSubtype="0" fill="hold" nodeType="withEffect">
                                  <p:stCondLst>
                                    <p:cond delay="0"/>
                                  </p:stCondLst>
                                  <p:childTnLst>
                                    <p:set>
                                      <p:cBhvr>
                                        <p:cTn id="28" dur="1" fill="hold">
                                          <p:stCondLst>
                                            <p:cond delay="0"/>
                                          </p:stCondLst>
                                        </p:cTn>
                                        <p:tgtEl>
                                          <p:spTgt spid="21"/>
                                        </p:tgtEl>
                                        <p:attrNameLst>
                                          <p:attrName>style.visibility</p:attrName>
                                        </p:attrNameLst>
                                      </p:cBhvr>
                                      <p:to>
                                        <p:strVal val="visible"/>
                                      </p:to>
                                    </p:set>
                                    <p:animEffect transition="in" filter="fade">
                                      <p:cBhvr>
                                        <p:cTn id="29" dur="1000"/>
                                        <p:tgtEl>
                                          <p:spTgt spid="21"/>
                                        </p:tgtEl>
                                      </p:cBhvr>
                                    </p:animEffect>
                                    <p:anim calcmode="lin" valueType="num">
                                      <p:cBhvr>
                                        <p:cTn id="30" dur="1000" fill="hold"/>
                                        <p:tgtEl>
                                          <p:spTgt spid="21"/>
                                        </p:tgtEl>
                                        <p:attrNameLst>
                                          <p:attrName>ppt_x</p:attrName>
                                        </p:attrNameLst>
                                      </p:cBhvr>
                                      <p:tavLst>
                                        <p:tav tm="0">
                                          <p:val>
                                            <p:strVal val="#ppt_x"/>
                                          </p:val>
                                        </p:tav>
                                        <p:tav tm="100000">
                                          <p:val>
                                            <p:strVal val="#ppt_x"/>
                                          </p:val>
                                        </p:tav>
                                      </p:tavLst>
                                    </p:anim>
                                    <p:anim calcmode="lin" valueType="num">
                                      <p:cBhvr>
                                        <p:cTn id="31" dur="1000" fill="hold"/>
                                        <p:tgtEl>
                                          <p:spTgt spid="21"/>
                                        </p:tgtEl>
                                        <p:attrNameLst>
                                          <p:attrName>ppt_y</p:attrName>
                                        </p:attrNameLst>
                                      </p:cBhvr>
                                      <p:tavLst>
                                        <p:tav tm="0">
                                          <p:val>
                                            <p:strVal val="#ppt_y+.1"/>
                                          </p:val>
                                        </p:tav>
                                        <p:tav tm="100000">
                                          <p:val>
                                            <p:strVal val="#ppt_y"/>
                                          </p:val>
                                        </p:tav>
                                      </p:tavLst>
                                    </p:anim>
                                  </p:childTnLst>
                                </p:cTn>
                              </p:par>
                              <p:par>
                                <p:cTn id="32" presetID="2" presetClass="entr" presetSubtype="2" fill="hold" nodeType="withEffect">
                                  <p:stCondLst>
                                    <p:cond delay="0"/>
                                  </p:stCondLst>
                                  <p:childTnLst>
                                    <p:set>
                                      <p:cBhvr>
                                        <p:cTn id="33" dur="1" fill="hold">
                                          <p:stCondLst>
                                            <p:cond delay="0"/>
                                          </p:stCondLst>
                                        </p:cTn>
                                        <p:tgtEl>
                                          <p:spTgt spid="29"/>
                                        </p:tgtEl>
                                        <p:attrNameLst>
                                          <p:attrName>style.visibility</p:attrName>
                                        </p:attrNameLst>
                                      </p:cBhvr>
                                      <p:to>
                                        <p:strVal val="visible"/>
                                      </p:to>
                                    </p:set>
                                    <p:anim calcmode="lin" valueType="num">
                                      <p:cBhvr additive="base">
                                        <p:cTn id="34" dur="1000" fill="hold"/>
                                        <p:tgtEl>
                                          <p:spTgt spid="29"/>
                                        </p:tgtEl>
                                        <p:attrNameLst>
                                          <p:attrName>ppt_x</p:attrName>
                                        </p:attrNameLst>
                                      </p:cBhvr>
                                      <p:tavLst>
                                        <p:tav tm="0">
                                          <p:val>
                                            <p:strVal val="1+#ppt_w/2"/>
                                          </p:val>
                                        </p:tav>
                                        <p:tav tm="100000">
                                          <p:val>
                                            <p:strVal val="#ppt_x"/>
                                          </p:val>
                                        </p:tav>
                                      </p:tavLst>
                                    </p:anim>
                                    <p:anim calcmode="lin" valueType="num">
                                      <p:cBhvr additive="base">
                                        <p:cTn id="35" dur="1000" fill="hold"/>
                                        <p:tgtEl>
                                          <p:spTgt spid="29"/>
                                        </p:tgtEl>
                                        <p:attrNameLst>
                                          <p:attrName>ppt_y</p:attrName>
                                        </p:attrNameLst>
                                      </p:cBhvr>
                                      <p:tavLst>
                                        <p:tav tm="0">
                                          <p:val>
                                            <p:strVal val="#ppt_y"/>
                                          </p:val>
                                        </p:tav>
                                        <p:tav tm="100000">
                                          <p:val>
                                            <p:strVal val="#ppt_y"/>
                                          </p:val>
                                        </p:tav>
                                      </p:tavLst>
                                    </p:anim>
                                  </p:childTnLst>
                                </p:cTn>
                              </p:par>
                              <p:par>
                                <p:cTn id="36" presetID="2" presetClass="entr" presetSubtype="2" fill="hold" nodeType="withEffect">
                                  <p:stCondLst>
                                    <p:cond delay="0"/>
                                  </p:stCondLst>
                                  <p:childTnLst>
                                    <p:set>
                                      <p:cBhvr>
                                        <p:cTn id="37" dur="1" fill="hold">
                                          <p:stCondLst>
                                            <p:cond delay="0"/>
                                          </p:stCondLst>
                                        </p:cTn>
                                        <p:tgtEl>
                                          <p:spTgt spid="25"/>
                                        </p:tgtEl>
                                        <p:attrNameLst>
                                          <p:attrName>style.visibility</p:attrName>
                                        </p:attrNameLst>
                                      </p:cBhvr>
                                      <p:to>
                                        <p:strVal val="visible"/>
                                      </p:to>
                                    </p:set>
                                    <p:anim calcmode="lin" valueType="num">
                                      <p:cBhvr additive="base">
                                        <p:cTn id="38" dur="1000" fill="hold"/>
                                        <p:tgtEl>
                                          <p:spTgt spid="25"/>
                                        </p:tgtEl>
                                        <p:attrNameLst>
                                          <p:attrName>ppt_x</p:attrName>
                                        </p:attrNameLst>
                                      </p:cBhvr>
                                      <p:tavLst>
                                        <p:tav tm="0">
                                          <p:val>
                                            <p:strVal val="1+#ppt_w/2"/>
                                          </p:val>
                                        </p:tav>
                                        <p:tav tm="100000">
                                          <p:val>
                                            <p:strVal val="#ppt_x"/>
                                          </p:val>
                                        </p:tav>
                                      </p:tavLst>
                                    </p:anim>
                                    <p:anim calcmode="lin" valueType="num">
                                      <p:cBhvr additive="base">
                                        <p:cTn id="39" dur="1000" fill="hold"/>
                                        <p:tgtEl>
                                          <p:spTgt spid="25"/>
                                        </p:tgtEl>
                                        <p:attrNameLst>
                                          <p:attrName>ppt_y</p:attrName>
                                        </p:attrNameLst>
                                      </p:cBhvr>
                                      <p:tavLst>
                                        <p:tav tm="0">
                                          <p:val>
                                            <p:strVal val="#ppt_y"/>
                                          </p:val>
                                        </p:tav>
                                        <p:tav tm="100000">
                                          <p:val>
                                            <p:strVal val="#ppt_y"/>
                                          </p:val>
                                        </p:tav>
                                      </p:tavLst>
                                    </p:anim>
                                  </p:childTnLst>
                                </p:cTn>
                              </p:par>
                            </p:childTnLst>
                          </p:cTn>
                        </p:par>
                        <p:par>
                          <p:cTn id="40" fill="hold">
                            <p:stCondLst>
                              <p:cond delay="1500"/>
                            </p:stCondLst>
                            <p:childTnLst>
                              <p:par>
                                <p:cTn id="41" presetID="53" presetClass="entr" presetSubtype="16" fill="hold" grpId="0" nodeType="afterEffect">
                                  <p:stCondLst>
                                    <p:cond delay="0"/>
                                  </p:stCondLst>
                                  <p:childTnLst>
                                    <p:set>
                                      <p:cBhvr>
                                        <p:cTn id="42" dur="1" fill="hold">
                                          <p:stCondLst>
                                            <p:cond delay="0"/>
                                          </p:stCondLst>
                                        </p:cTn>
                                        <p:tgtEl>
                                          <p:spTgt spid="28"/>
                                        </p:tgtEl>
                                        <p:attrNameLst>
                                          <p:attrName>style.visibility</p:attrName>
                                        </p:attrNameLst>
                                      </p:cBhvr>
                                      <p:to>
                                        <p:strVal val="visible"/>
                                      </p:to>
                                    </p:set>
                                    <p:anim calcmode="lin" valueType="num">
                                      <p:cBhvr>
                                        <p:cTn id="43" dur="500" fill="hold"/>
                                        <p:tgtEl>
                                          <p:spTgt spid="28"/>
                                        </p:tgtEl>
                                        <p:attrNameLst>
                                          <p:attrName>ppt_w</p:attrName>
                                        </p:attrNameLst>
                                      </p:cBhvr>
                                      <p:tavLst>
                                        <p:tav tm="0">
                                          <p:val>
                                            <p:fltVal val="0"/>
                                          </p:val>
                                        </p:tav>
                                        <p:tav tm="100000">
                                          <p:val>
                                            <p:strVal val="#ppt_w"/>
                                          </p:val>
                                        </p:tav>
                                      </p:tavLst>
                                    </p:anim>
                                    <p:anim calcmode="lin" valueType="num">
                                      <p:cBhvr>
                                        <p:cTn id="44" dur="500" fill="hold"/>
                                        <p:tgtEl>
                                          <p:spTgt spid="28"/>
                                        </p:tgtEl>
                                        <p:attrNameLst>
                                          <p:attrName>ppt_h</p:attrName>
                                        </p:attrNameLst>
                                      </p:cBhvr>
                                      <p:tavLst>
                                        <p:tav tm="0">
                                          <p:val>
                                            <p:fltVal val="0"/>
                                          </p:val>
                                        </p:tav>
                                        <p:tav tm="100000">
                                          <p:val>
                                            <p:strVal val="#ppt_h"/>
                                          </p:val>
                                        </p:tav>
                                      </p:tavLst>
                                    </p:anim>
                                    <p:animEffect transition="in" filter="fade">
                                      <p:cBhvr>
                                        <p:cTn id="45" dur="500"/>
                                        <p:tgtEl>
                                          <p:spTgt spid="28"/>
                                        </p:tgtEl>
                                      </p:cBhvr>
                                    </p:animEffect>
                                  </p:childTnLst>
                                </p:cTn>
                              </p:par>
                            </p:childTnLst>
                          </p:cTn>
                        </p:par>
                      </p:childTnLst>
                    </p:cTn>
                  </p:par>
                  <p:par>
                    <p:cTn id="46" fill="hold">
                      <p:stCondLst>
                        <p:cond delay="indefinite"/>
                      </p:stCondLst>
                      <p:childTnLst>
                        <p:par>
                          <p:cTn id="47" fill="hold">
                            <p:stCondLst>
                              <p:cond delay="0"/>
                            </p:stCondLst>
                            <p:childTnLst>
                              <p:par>
                                <p:cTn id="48" presetID="53" presetClass="entr" presetSubtype="16" fill="hold" grpId="0" nodeType="clickEffect">
                                  <p:stCondLst>
                                    <p:cond delay="0"/>
                                  </p:stCondLst>
                                  <p:childTnLst>
                                    <p:set>
                                      <p:cBhvr>
                                        <p:cTn id="49" dur="1" fill="hold">
                                          <p:stCondLst>
                                            <p:cond delay="0"/>
                                          </p:stCondLst>
                                        </p:cTn>
                                        <p:tgtEl>
                                          <p:spTgt spid="33"/>
                                        </p:tgtEl>
                                        <p:attrNameLst>
                                          <p:attrName>style.visibility</p:attrName>
                                        </p:attrNameLst>
                                      </p:cBhvr>
                                      <p:to>
                                        <p:strVal val="visible"/>
                                      </p:to>
                                    </p:set>
                                    <p:anim calcmode="lin" valueType="num">
                                      <p:cBhvr>
                                        <p:cTn id="50" dur="500" fill="hold"/>
                                        <p:tgtEl>
                                          <p:spTgt spid="33"/>
                                        </p:tgtEl>
                                        <p:attrNameLst>
                                          <p:attrName>ppt_w</p:attrName>
                                        </p:attrNameLst>
                                      </p:cBhvr>
                                      <p:tavLst>
                                        <p:tav tm="0">
                                          <p:val>
                                            <p:fltVal val="0"/>
                                          </p:val>
                                        </p:tav>
                                        <p:tav tm="100000">
                                          <p:val>
                                            <p:strVal val="#ppt_w"/>
                                          </p:val>
                                        </p:tav>
                                      </p:tavLst>
                                    </p:anim>
                                    <p:anim calcmode="lin" valueType="num">
                                      <p:cBhvr>
                                        <p:cTn id="51" dur="500" fill="hold"/>
                                        <p:tgtEl>
                                          <p:spTgt spid="33"/>
                                        </p:tgtEl>
                                        <p:attrNameLst>
                                          <p:attrName>ppt_h</p:attrName>
                                        </p:attrNameLst>
                                      </p:cBhvr>
                                      <p:tavLst>
                                        <p:tav tm="0">
                                          <p:val>
                                            <p:fltVal val="0"/>
                                          </p:val>
                                        </p:tav>
                                        <p:tav tm="100000">
                                          <p:val>
                                            <p:strVal val="#ppt_h"/>
                                          </p:val>
                                        </p:tav>
                                      </p:tavLst>
                                    </p:anim>
                                    <p:animEffect transition="in" filter="fade">
                                      <p:cBhvr>
                                        <p:cTn id="52" dur="500"/>
                                        <p:tgtEl>
                                          <p:spTgt spid="3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 grpId="0"/>
      <p:bldP spid="26" grpId="0"/>
      <p:bldP spid="33" grpId="0"/>
    </p:bldLst>
  </p:timing>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9458" name="Picture 2" descr="Hình Vẽ Phác Họa Phố Cổ Hà Nội Vector 2 - Free.Vector6.com">
            <a:extLst>
              <a:ext uri="{FF2B5EF4-FFF2-40B4-BE49-F238E27FC236}">
                <a16:creationId xmlns:a16="http://schemas.microsoft.com/office/drawing/2014/main" id="{A33BDE78-4AED-428B-ABB9-ACDB1F17819D}"/>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t="16667"/>
          <a:stretch/>
        </p:blipFill>
        <p:spPr bwMode="auto">
          <a:xfrm>
            <a:off x="0" y="0"/>
            <a:ext cx="12192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19460" name="Freeform 5">
            <a:extLst>
              <a:ext uri="{FF2B5EF4-FFF2-40B4-BE49-F238E27FC236}">
                <a16:creationId xmlns:a16="http://schemas.microsoft.com/office/drawing/2014/main" id="{3CD9DF72-87A3-404E-A828-84CBF11A8303}"/>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White">
          <a:xfrm flipH="1">
            <a:off x="0" y="998175"/>
            <a:ext cx="6017172" cy="5859825"/>
          </a:xfrm>
          <a:custGeom>
            <a:avLst/>
            <a:gdLst>
              <a:gd name="T0" fmla="*/ 1333 w 1333"/>
              <a:gd name="T1" fmla="*/ 1031 h 1298"/>
              <a:gd name="T2" fmla="*/ 1333 w 1333"/>
              <a:gd name="T3" fmla="*/ 380 h 1298"/>
              <a:gd name="T4" fmla="*/ 706 w 1333"/>
              <a:gd name="T5" fmla="*/ 0 h 1298"/>
              <a:gd name="T6" fmla="*/ 0 w 1333"/>
              <a:gd name="T7" fmla="*/ 706 h 1298"/>
              <a:gd name="T8" fmla="*/ 323 w 1333"/>
              <a:gd name="T9" fmla="*/ 1298 h 1298"/>
              <a:gd name="T10" fmla="*/ 1090 w 1333"/>
              <a:gd name="T11" fmla="*/ 1298 h 1298"/>
              <a:gd name="T12" fmla="*/ 1333 w 1333"/>
              <a:gd name="T13" fmla="*/ 1031 h 1298"/>
            </a:gdLst>
            <a:ahLst/>
            <a:cxnLst>
              <a:cxn ang="0">
                <a:pos x="T0" y="T1"/>
              </a:cxn>
              <a:cxn ang="0">
                <a:pos x="T2" y="T3"/>
              </a:cxn>
              <a:cxn ang="0">
                <a:pos x="T4" y="T5"/>
              </a:cxn>
              <a:cxn ang="0">
                <a:pos x="T6" y="T7"/>
              </a:cxn>
              <a:cxn ang="0">
                <a:pos x="T8" y="T9"/>
              </a:cxn>
              <a:cxn ang="0">
                <a:pos x="T10" y="T11"/>
              </a:cxn>
              <a:cxn ang="0">
                <a:pos x="T12" y="T13"/>
              </a:cxn>
            </a:cxnLst>
            <a:rect l="0" t="0" r="r" b="b"/>
            <a:pathLst>
              <a:path w="1333" h="1298">
                <a:moveTo>
                  <a:pt x="1333" y="1031"/>
                </a:moveTo>
                <a:cubicBezTo>
                  <a:pt x="1333" y="380"/>
                  <a:pt x="1333" y="380"/>
                  <a:pt x="1333" y="380"/>
                </a:cubicBezTo>
                <a:cubicBezTo>
                  <a:pt x="1215" y="154"/>
                  <a:pt x="979" y="0"/>
                  <a:pt x="706" y="0"/>
                </a:cubicBezTo>
                <a:cubicBezTo>
                  <a:pt x="317" y="0"/>
                  <a:pt x="0" y="316"/>
                  <a:pt x="0" y="706"/>
                </a:cubicBezTo>
                <a:cubicBezTo>
                  <a:pt x="0" y="954"/>
                  <a:pt x="129" y="1172"/>
                  <a:pt x="323" y="1298"/>
                </a:cubicBezTo>
                <a:cubicBezTo>
                  <a:pt x="1090" y="1298"/>
                  <a:pt x="1090" y="1298"/>
                  <a:pt x="1090" y="1298"/>
                </a:cubicBezTo>
                <a:cubicBezTo>
                  <a:pt x="1193" y="1232"/>
                  <a:pt x="1276" y="1140"/>
                  <a:pt x="1333" y="1031"/>
                </a:cubicBezTo>
                <a:close/>
              </a:path>
            </a:pathLst>
          </a:custGeom>
          <a:solidFill>
            <a:schemeClr val="bg1">
              <a:alpha val="75000"/>
            </a:schemeClr>
          </a:solidFill>
          <a:ln w="50800" cap="sq" cmpd="dbl">
            <a:noFill/>
            <a:miter lim="800000"/>
          </a:ln>
          <a:effectLst/>
        </p:spPr>
        <p:txBody>
          <a:bodyPr vert="horz" lIns="91440" tIns="45720" rIns="91440" bIns="45720" rtlCol="0" anchor="t">
            <a:normAutofit/>
          </a:bodyPr>
          <a:lstStyle/>
          <a:p>
            <a:pPr algn="ctr">
              <a:spcAft>
                <a:spcPts val="1000"/>
              </a:spcAft>
              <a:buClr>
                <a:schemeClr val="tx1"/>
              </a:buClr>
              <a:buSzPct val="100000"/>
              <a:buFont typeface="Arial"/>
              <a:buNone/>
            </a:pPr>
            <a:endParaRPr lang="en-US" sz="1600" cap="all"/>
          </a:p>
        </p:txBody>
      </p:sp>
      <p:cxnSp>
        <p:nvCxnSpPr>
          <p:cNvPr id="19461" name="Straight Connector 72">
            <a:extLst>
              <a:ext uri="{FF2B5EF4-FFF2-40B4-BE49-F238E27FC236}">
                <a16:creationId xmlns:a16="http://schemas.microsoft.com/office/drawing/2014/main" id="{20E3A342-4D61-4E3F-AF90-1AB42AEB96CC}"/>
              </a:ext>
              <a:ext uri="{C183D7F6-B498-43B3-948B-1728B52AA6E4}">
                <adec:decorative xmlns:adec="http://schemas.microsoft.com/office/drawing/2017/decorative" xmlns=""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2287051" y="3337139"/>
            <a:ext cx="935420" cy="0"/>
          </a:xfrm>
          <a:prstGeom prst="line">
            <a:avLst/>
          </a:prstGeom>
          <a:ln w="25400" cap="sq">
            <a:solidFill>
              <a:schemeClr val="tx1">
                <a:lumMod val="85000"/>
                <a:lumOff val="15000"/>
              </a:schemeClr>
            </a:solidFill>
            <a:bevel/>
          </a:ln>
        </p:spPr>
        <p:style>
          <a:lnRef idx="1">
            <a:schemeClr val="accent1"/>
          </a:lnRef>
          <a:fillRef idx="0">
            <a:schemeClr val="accent1"/>
          </a:fillRef>
          <a:effectRef idx="0">
            <a:schemeClr val="accent1"/>
          </a:effectRef>
          <a:fontRef idx="minor">
            <a:schemeClr val="tx1"/>
          </a:fontRef>
        </p:style>
      </p:cxnSp>
      <p:sp>
        <p:nvSpPr>
          <p:cNvPr id="11" name="Rectangle 6">
            <a:extLst>
              <a:ext uri="{FF2B5EF4-FFF2-40B4-BE49-F238E27FC236}">
                <a16:creationId xmlns:a16="http://schemas.microsoft.com/office/drawing/2014/main" id="{543D2752-FA32-4441-93B3-7A65A8EFBF11}"/>
              </a:ext>
            </a:extLst>
          </p:cNvPr>
          <p:cNvSpPr>
            <a:spLocks noChangeArrowheads="1"/>
          </p:cNvSpPr>
          <p:nvPr/>
        </p:nvSpPr>
        <p:spPr bwMode="auto">
          <a:xfrm>
            <a:off x="279947" y="2719750"/>
            <a:ext cx="5737225" cy="3140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r>
              <a:rPr lang="en-US" altLang="en-US" sz="4000" b="1">
                <a:solidFill>
                  <a:srgbClr val="002060"/>
                </a:solidFill>
                <a:latin typeface="#9Slide03 IcielPanton Black" panose="00000A00000000000000" pitchFamily="2" charset="0"/>
              </a:rPr>
              <a:t>Sự phát triển của các thành thị nói trên nói lên tình hình kinh tế nước ta thời đó như thế nào?</a:t>
            </a:r>
          </a:p>
        </p:txBody>
      </p:sp>
    </p:spTree>
    <p:extLst>
      <p:ext uri="{BB962C8B-B14F-4D97-AF65-F5344CB8AC3E}">
        <p14:creationId xmlns:p14="http://schemas.microsoft.com/office/powerpoint/2010/main" val="4111897709"/>
      </p:ext>
    </p:extLst>
  </p:cSld>
  <p:clrMapOvr>
    <a:masterClrMapping/>
  </p:clrMapOvr>
  <mc:AlternateContent xmlns:mc="http://schemas.openxmlformats.org/markup-compatibility/2006" xmlns:p14="http://schemas.microsoft.com/office/powerpoint/2010/main">
    <mc:Choice Requires="p14">
      <p:transition spd="slow" p14:dur="3400">
        <p14:reveal thruBlk="1"/>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grpId="0" nodeType="with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barn(inVertical)">
                                      <p:cBhvr>
                                        <p:cTn id="7"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Lst>
  </p:timing>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78" name="Rectangle 77">
            <a:extLst>
              <a:ext uri="{FF2B5EF4-FFF2-40B4-BE49-F238E27FC236}">
                <a16:creationId xmlns:a16="http://schemas.microsoft.com/office/drawing/2014/main" id="{5D9FC6AC-4A12-4825-8ABE-0732B8EF4D16}"/>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170" name="Picture 2" descr="Hội An đã từng trở thành thương cảng lớn như thế nào?">
            <a:extLst>
              <a:ext uri="{FF2B5EF4-FFF2-40B4-BE49-F238E27FC236}">
                <a16:creationId xmlns:a16="http://schemas.microsoft.com/office/drawing/2014/main" id="{B9103C9D-750B-47F4-8AAD-7E476C4A8CCD}"/>
              </a:ext>
            </a:extLst>
          </p:cNvPr>
          <p:cNvPicPr>
            <a:picLocks noChangeAspect="1" noChangeArrowheads="1"/>
          </p:cNvPicPr>
          <p:nvPr/>
        </p:nvPicPr>
        <p:blipFill rotWithShape="1">
          <a:blip r:embed="rId2">
            <a:extLst>
              <a:ext uri="{BEBA8EAE-BF5A-486C-A8C5-ECC9F3942E4B}">
                <a14:imgProps xmlns:a14="http://schemas.microsoft.com/office/drawing/2010/main">
                  <a14:imgLayer r:embed="rId3">
                    <a14:imgEffect>
                      <a14:saturation sat="200000"/>
                    </a14:imgEffect>
                  </a14:imgLayer>
                </a14:imgProps>
              </a:ext>
              <a:ext uri="{28A0092B-C50C-407E-A947-70E740481C1C}">
                <a14:useLocalDpi xmlns:a14="http://schemas.microsoft.com/office/drawing/2010/main" val="0"/>
              </a:ext>
            </a:extLst>
          </a:blip>
          <a:srcRect r="3999"/>
          <a:stretch/>
        </p:blipFill>
        <p:spPr bwMode="auto">
          <a:xfrm>
            <a:off x="1" y="10"/>
            <a:ext cx="11862683" cy="6857990"/>
          </a:xfrm>
          <a:custGeom>
            <a:avLst/>
            <a:gdLst/>
            <a:ahLst/>
            <a:cxnLst/>
            <a:rect l="l" t="t" r="r" b="b"/>
            <a:pathLst>
              <a:path w="11862683" h="6858000">
                <a:moveTo>
                  <a:pt x="0" y="0"/>
                </a:moveTo>
                <a:lnTo>
                  <a:pt x="4038600" y="0"/>
                </a:lnTo>
                <a:lnTo>
                  <a:pt x="4114800" y="0"/>
                </a:lnTo>
                <a:lnTo>
                  <a:pt x="4282294" y="0"/>
                </a:lnTo>
                <a:lnTo>
                  <a:pt x="6139260" y="0"/>
                </a:lnTo>
                <a:lnTo>
                  <a:pt x="6362810" y="0"/>
                </a:lnTo>
                <a:lnTo>
                  <a:pt x="7272221" y="0"/>
                </a:lnTo>
                <a:lnTo>
                  <a:pt x="10815342" y="0"/>
                </a:lnTo>
                <a:cubicBezTo>
                  <a:pt x="10709672" y="35571"/>
                  <a:pt x="10607020" y="78255"/>
                  <a:pt x="10501350" y="110269"/>
                </a:cubicBezTo>
                <a:cubicBezTo>
                  <a:pt x="10516447" y="145839"/>
                  <a:pt x="10531542" y="138725"/>
                  <a:pt x="10546639" y="135168"/>
                </a:cubicBezTo>
                <a:cubicBezTo>
                  <a:pt x="10637212" y="120941"/>
                  <a:pt x="10730806" y="110269"/>
                  <a:pt x="10818360" y="71141"/>
                </a:cubicBezTo>
                <a:cubicBezTo>
                  <a:pt x="10839496" y="64027"/>
                  <a:pt x="10863648" y="64027"/>
                  <a:pt x="10872705" y="88927"/>
                </a:cubicBezTo>
                <a:cubicBezTo>
                  <a:pt x="10887801" y="124497"/>
                  <a:pt x="10866668" y="145839"/>
                  <a:pt x="10845532" y="163625"/>
                </a:cubicBezTo>
                <a:cubicBezTo>
                  <a:pt x="10809304" y="195638"/>
                  <a:pt x="10767036" y="188525"/>
                  <a:pt x="10727787" y="192082"/>
                </a:cubicBezTo>
                <a:cubicBezTo>
                  <a:pt x="10619098" y="209867"/>
                  <a:pt x="10567772" y="259665"/>
                  <a:pt x="10543619" y="373491"/>
                </a:cubicBezTo>
                <a:cubicBezTo>
                  <a:pt x="10637212" y="327250"/>
                  <a:pt x="10730806" y="384162"/>
                  <a:pt x="10821380" y="352148"/>
                </a:cubicBezTo>
                <a:cubicBezTo>
                  <a:pt x="10845532" y="345034"/>
                  <a:pt x="10881763" y="355706"/>
                  <a:pt x="10869686" y="394834"/>
                </a:cubicBezTo>
                <a:cubicBezTo>
                  <a:pt x="10857610" y="430405"/>
                  <a:pt x="10818360" y="458860"/>
                  <a:pt x="10887801" y="451747"/>
                </a:cubicBezTo>
                <a:cubicBezTo>
                  <a:pt x="10939127" y="448189"/>
                  <a:pt x="10954222" y="405504"/>
                  <a:pt x="10969318" y="359262"/>
                </a:cubicBezTo>
                <a:cubicBezTo>
                  <a:pt x="10981394" y="334364"/>
                  <a:pt x="11014605" y="320135"/>
                  <a:pt x="11038758" y="334364"/>
                </a:cubicBezTo>
                <a:cubicBezTo>
                  <a:pt x="11068949" y="348592"/>
                  <a:pt x="11059892" y="387720"/>
                  <a:pt x="11059892" y="416176"/>
                </a:cubicBezTo>
                <a:cubicBezTo>
                  <a:pt x="11062912" y="469532"/>
                  <a:pt x="11038758" y="494431"/>
                  <a:pt x="10996491" y="505101"/>
                </a:cubicBezTo>
                <a:cubicBezTo>
                  <a:pt x="10945164" y="519330"/>
                  <a:pt x="10893840" y="537116"/>
                  <a:pt x="10827418" y="558458"/>
                </a:cubicBezTo>
                <a:cubicBezTo>
                  <a:pt x="10899878" y="594028"/>
                  <a:pt x="10954222" y="586915"/>
                  <a:pt x="11008566" y="558458"/>
                </a:cubicBezTo>
                <a:cubicBezTo>
                  <a:pt x="11074988" y="526444"/>
                  <a:pt x="11162542" y="483759"/>
                  <a:pt x="11216886" y="522887"/>
                </a:cubicBezTo>
                <a:cubicBezTo>
                  <a:pt x="11298403" y="579800"/>
                  <a:pt x="11364824" y="544229"/>
                  <a:pt x="11437284" y="533558"/>
                </a:cubicBezTo>
                <a:cubicBezTo>
                  <a:pt x="11588242" y="512216"/>
                  <a:pt x="11494648" y="480203"/>
                  <a:pt x="11645605" y="462417"/>
                </a:cubicBezTo>
                <a:cubicBezTo>
                  <a:pt x="11705988" y="455303"/>
                  <a:pt x="11769390" y="426847"/>
                  <a:pt x="11856944" y="465975"/>
                </a:cubicBezTo>
                <a:cubicBezTo>
                  <a:pt x="11461437" y="672284"/>
                  <a:pt x="11274250" y="658055"/>
                  <a:pt x="10921012" y="910606"/>
                </a:cubicBezTo>
                <a:cubicBezTo>
                  <a:pt x="10936107" y="935506"/>
                  <a:pt x="10951202" y="924835"/>
                  <a:pt x="10966299" y="921277"/>
                </a:cubicBezTo>
                <a:cubicBezTo>
                  <a:pt x="10990452" y="917720"/>
                  <a:pt x="11020644" y="903491"/>
                  <a:pt x="11026682" y="949734"/>
                </a:cubicBezTo>
                <a:cubicBezTo>
                  <a:pt x="11029702" y="985305"/>
                  <a:pt x="11011585" y="1003089"/>
                  <a:pt x="10981394" y="1006647"/>
                </a:cubicBezTo>
                <a:cubicBezTo>
                  <a:pt x="10893840" y="1020875"/>
                  <a:pt x="10815342" y="1070674"/>
                  <a:pt x="10736844" y="1113358"/>
                </a:cubicBezTo>
                <a:cubicBezTo>
                  <a:pt x="10700615" y="1131144"/>
                  <a:pt x="10661366" y="1156043"/>
                  <a:pt x="10676462" y="1220069"/>
                </a:cubicBezTo>
                <a:cubicBezTo>
                  <a:pt x="10706652" y="1237855"/>
                  <a:pt x="10727787" y="1212955"/>
                  <a:pt x="10751940" y="1209399"/>
                </a:cubicBezTo>
                <a:cubicBezTo>
                  <a:pt x="10776093" y="1205842"/>
                  <a:pt x="10833457" y="1220069"/>
                  <a:pt x="10818360" y="1230741"/>
                </a:cubicBezTo>
                <a:cubicBezTo>
                  <a:pt x="10748920" y="1269868"/>
                  <a:pt x="10875724" y="1365909"/>
                  <a:pt x="10791190" y="1365909"/>
                </a:cubicBezTo>
                <a:cubicBezTo>
                  <a:pt x="10652309" y="1365909"/>
                  <a:pt x="10576830" y="1536647"/>
                  <a:pt x="10443988" y="1540204"/>
                </a:cubicBezTo>
                <a:cubicBezTo>
                  <a:pt x="10422854" y="1540204"/>
                  <a:pt x="10413797" y="1572219"/>
                  <a:pt x="10413797" y="1597117"/>
                </a:cubicBezTo>
                <a:cubicBezTo>
                  <a:pt x="10413797" y="1629132"/>
                  <a:pt x="10434930" y="1632688"/>
                  <a:pt x="10456064" y="1636245"/>
                </a:cubicBezTo>
                <a:cubicBezTo>
                  <a:pt x="10489275" y="1639802"/>
                  <a:pt x="10525504" y="1597117"/>
                  <a:pt x="10567772" y="1657587"/>
                </a:cubicBezTo>
                <a:cubicBezTo>
                  <a:pt x="10489275" y="1693158"/>
                  <a:pt x="10407758" y="1728729"/>
                  <a:pt x="10410777" y="1849668"/>
                </a:cubicBezTo>
                <a:cubicBezTo>
                  <a:pt x="10410777" y="1881683"/>
                  <a:pt x="10377566" y="1895910"/>
                  <a:pt x="10353413" y="1903025"/>
                </a:cubicBezTo>
                <a:cubicBezTo>
                  <a:pt x="10311146" y="1917252"/>
                  <a:pt x="10277935" y="1938595"/>
                  <a:pt x="10253782" y="1984836"/>
                </a:cubicBezTo>
                <a:cubicBezTo>
                  <a:pt x="10253782" y="1995507"/>
                  <a:pt x="10253782" y="2002622"/>
                  <a:pt x="10253782" y="2013292"/>
                </a:cubicBezTo>
                <a:cubicBezTo>
                  <a:pt x="10259820" y="2123562"/>
                  <a:pt x="10320202" y="2120004"/>
                  <a:pt x="10386624" y="2102219"/>
                </a:cubicBezTo>
                <a:cubicBezTo>
                  <a:pt x="10465122" y="2080877"/>
                  <a:pt x="10543619" y="2038192"/>
                  <a:pt x="10628156" y="2077320"/>
                </a:cubicBezTo>
                <a:cubicBezTo>
                  <a:pt x="10510408" y="2130676"/>
                  <a:pt x="10380586" y="2134233"/>
                  <a:pt x="10271896" y="2208931"/>
                </a:cubicBezTo>
                <a:cubicBezTo>
                  <a:pt x="10676462" y="2223159"/>
                  <a:pt x="11032720" y="1984836"/>
                  <a:pt x="11425208" y="1892353"/>
                </a:cubicBezTo>
                <a:cubicBezTo>
                  <a:pt x="11413131" y="1952823"/>
                  <a:pt x="11379920" y="1967051"/>
                  <a:pt x="11352748" y="1974165"/>
                </a:cubicBezTo>
                <a:cubicBezTo>
                  <a:pt x="11207830" y="2020407"/>
                  <a:pt x="11081026" y="2112891"/>
                  <a:pt x="10948184" y="2191146"/>
                </a:cubicBezTo>
                <a:cubicBezTo>
                  <a:pt x="10893840" y="2223159"/>
                  <a:pt x="10854590" y="2258731"/>
                  <a:pt x="10833457" y="2326314"/>
                </a:cubicBezTo>
                <a:cubicBezTo>
                  <a:pt x="10815342" y="2390340"/>
                  <a:pt x="10779112" y="2418796"/>
                  <a:pt x="10712690" y="2401012"/>
                </a:cubicBezTo>
                <a:cubicBezTo>
                  <a:pt x="10658346" y="2386784"/>
                  <a:pt x="10600982" y="2393898"/>
                  <a:pt x="10543619" y="2401012"/>
                </a:cubicBezTo>
                <a:cubicBezTo>
                  <a:pt x="10480218" y="2408126"/>
                  <a:pt x="10407758" y="2479267"/>
                  <a:pt x="10422854" y="2518395"/>
                </a:cubicBezTo>
                <a:cubicBezTo>
                  <a:pt x="10453044" y="2582422"/>
                  <a:pt x="10504370" y="2550408"/>
                  <a:pt x="10546639" y="2543294"/>
                </a:cubicBezTo>
                <a:cubicBezTo>
                  <a:pt x="10597964" y="2536181"/>
                  <a:pt x="10691556" y="2518395"/>
                  <a:pt x="10691556" y="2525509"/>
                </a:cubicBezTo>
                <a:cubicBezTo>
                  <a:pt x="10724768" y="2685576"/>
                  <a:pt x="10800246" y="2564636"/>
                  <a:pt x="10854590" y="2564636"/>
                </a:cubicBezTo>
                <a:cubicBezTo>
                  <a:pt x="10905916" y="2564636"/>
                  <a:pt x="10957241" y="2546851"/>
                  <a:pt x="11005548" y="2532623"/>
                </a:cubicBezTo>
                <a:cubicBezTo>
                  <a:pt x="11068949" y="2514837"/>
                  <a:pt x="11126312" y="2546851"/>
                  <a:pt x="11186696" y="2553965"/>
                </a:cubicBezTo>
                <a:cubicBezTo>
                  <a:pt x="11241040" y="2561080"/>
                  <a:pt x="11210850" y="2653563"/>
                  <a:pt x="11244060" y="2692689"/>
                </a:cubicBezTo>
                <a:cubicBezTo>
                  <a:pt x="11250097" y="2703362"/>
                  <a:pt x="11256136" y="2703362"/>
                  <a:pt x="11262174" y="2703362"/>
                </a:cubicBezTo>
                <a:cubicBezTo>
                  <a:pt x="11280289" y="2980812"/>
                  <a:pt x="11597299" y="2913227"/>
                  <a:pt x="11597299" y="2923898"/>
                </a:cubicBezTo>
                <a:cubicBezTo>
                  <a:pt x="11624471" y="2941684"/>
                  <a:pt x="11657682" y="2899000"/>
                  <a:pt x="11690892" y="2941684"/>
                </a:cubicBezTo>
                <a:cubicBezTo>
                  <a:pt x="11548993" y="3137322"/>
                  <a:pt x="11331614" y="3183563"/>
                  <a:pt x="11138390" y="3329402"/>
                </a:cubicBezTo>
                <a:cubicBezTo>
                  <a:pt x="11298403" y="3379202"/>
                  <a:pt x="11391998" y="3208463"/>
                  <a:pt x="11509744" y="3229805"/>
                </a:cubicBezTo>
                <a:cubicBezTo>
                  <a:pt x="11567107" y="3283162"/>
                  <a:pt x="11395016" y="3368530"/>
                  <a:pt x="11561068" y="3393429"/>
                </a:cubicBezTo>
                <a:cubicBezTo>
                  <a:pt x="11488610" y="3439672"/>
                  <a:pt x="11437284" y="3485914"/>
                  <a:pt x="11385959" y="3539269"/>
                </a:cubicBezTo>
                <a:cubicBezTo>
                  <a:pt x="11298403" y="3635309"/>
                  <a:pt x="11280289" y="3699337"/>
                  <a:pt x="11322556" y="3827390"/>
                </a:cubicBezTo>
                <a:cubicBezTo>
                  <a:pt x="11349730" y="3912759"/>
                  <a:pt x="11388978" y="3991015"/>
                  <a:pt x="11352748" y="4090612"/>
                </a:cubicBezTo>
                <a:cubicBezTo>
                  <a:pt x="11328595" y="4158196"/>
                  <a:pt x="11337653" y="4204438"/>
                  <a:pt x="11428226" y="4172424"/>
                </a:cubicBezTo>
                <a:cubicBezTo>
                  <a:pt x="11524840" y="4140411"/>
                  <a:pt x="11561068" y="4200882"/>
                  <a:pt x="11536915" y="4321821"/>
                </a:cubicBezTo>
                <a:cubicBezTo>
                  <a:pt x="11521821" y="4400076"/>
                  <a:pt x="11536915" y="4424975"/>
                  <a:pt x="11603338" y="4414305"/>
                </a:cubicBezTo>
                <a:cubicBezTo>
                  <a:pt x="11675796" y="4403633"/>
                  <a:pt x="11745236" y="4353835"/>
                  <a:pt x="11835811" y="4378734"/>
                </a:cubicBezTo>
                <a:cubicBezTo>
                  <a:pt x="11763352" y="4521016"/>
                  <a:pt x="11609374" y="4478331"/>
                  <a:pt x="11524840" y="4613499"/>
                </a:cubicBezTo>
                <a:cubicBezTo>
                  <a:pt x="11624471" y="4613499"/>
                  <a:pt x="11702969" y="4613499"/>
                  <a:pt x="11775427" y="4585042"/>
                </a:cubicBezTo>
                <a:cubicBezTo>
                  <a:pt x="11805619" y="4574373"/>
                  <a:pt x="11838830" y="4560144"/>
                  <a:pt x="11856944" y="4602828"/>
                </a:cubicBezTo>
                <a:cubicBezTo>
                  <a:pt x="11878080" y="4652628"/>
                  <a:pt x="11835811" y="4670412"/>
                  <a:pt x="11811658" y="4677526"/>
                </a:cubicBezTo>
                <a:cubicBezTo>
                  <a:pt x="11742216" y="4702425"/>
                  <a:pt x="11687874" y="4759339"/>
                  <a:pt x="11627490" y="4805580"/>
                </a:cubicBezTo>
                <a:cubicBezTo>
                  <a:pt x="11497668" y="4905177"/>
                  <a:pt x="11355767" y="4990547"/>
                  <a:pt x="11247078" y="5154171"/>
                </a:cubicBezTo>
                <a:cubicBezTo>
                  <a:pt x="11382940" y="5111487"/>
                  <a:pt x="11485590" y="5011889"/>
                  <a:pt x="11615414" y="4994104"/>
                </a:cubicBezTo>
                <a:cubicBezTo>
                  <a:pt x="11503704" y="5143500"/>
                  <a:pt x="11361806" y="5243097"/>
                  <a:pt x="11228964" y="5353367"/>
                </a:cubicBezTo>
                <a:cubicBezTo>
                  <a:pt x="11189714" y="5385379"/>
                  <a:pt x="11150466" y="5406721"/>
                  <a:pt x="11144428" y="5474306"/>
                </a:cubicBezTo>
                <a:cubicBezTo>
                  <a:pt x="11126312" y="5605917"/>
                  <a:pt x="11078008" y="5712629"/>
                  <a:pt x="10969318" y="5769542"/>
                </a:cubicBezTo>
                <a:cubicBezTo>
                  <a:pt x="10969318" y="5769542"/>
                  <a:pt x="10975356" y="5790884"/>
                  <a:pt x="10978374" y="5801555"/>
                </a:cubicBezTo>
                <a:cubicBezTo>
                  <a:pt x="11044797" y="5805112"/>
                  <a:pt x="11096122" y="5726858"/>
                  <a:pt x="11177639" y="5755314"/>
                </a:cubicBezTo>
                <a:cubicBezTo>
                  <a:pt x="11096122" y="5862025"/>
                  <a:pt x="11029702" y="5954508"/>
                  <a:pt x="10917992" y="6004307"/>
                </a:cubicBezTo>
                <a:cubicBezTo>
                  <a:pt x="10827418" y="6043434"/>
                  <a:pt x="10715710" y="6068335"/>
                  <a:pt x="10649289" y="6196388"/>
                </a:cubicBezTo>
                <a:cubicBezTo>
                  <a:pt x="10724768" y="6221287"/>
                  <a:pt x="10782132" y="6189274"/>
                  <a:pt x="10839496" y="6167932"/>
                </a:cubicBezTo>
                <a:cubicBezTo>
                  <a:pt x="10927050" y="6132361"/>
                  <a:pt x="11014605" y="6093234"/>
                  <a:pt x="11102160" y="6057663"/>
                </a:cubicBezTo>
                <a:cubicBezTo>
                  <a:pt x="11135372" y="6043434"/>
                  <a:pt x="11171600" y="6036320"/>
                  <a:pt x="11192734" y="6100347"/>
                </a:cubicBezTo>
                <a:cubicBezTo>
                  <a:pt x="11081026" y="6114575"/>
                  <a:pt x="11014605" y="6199945"/>
                  <a:pt x="10945164" y="6281757"/>
                </a:cubicBezTo>
                <a:cubicBezTo>
                  <a:pt x="10905916" y="6327999"/>
                  <a:pt x="10872705" y="6388469"/>
                  <a:pt x="10803265" y="6367127"/>
                </a:cubicBezTo>
                <a:cubicBezTo>
                  <a:pt x="10767036" y="6356456"/>
                  <a:pt x="10742882" y="6388469"/>
                  <a:pt x="10745901" y="6431153"/>
                </a:cubicBezTo>
                <a:cubicBezTo>
                  <a:pt x="10760998" y="6580550"/>
                  <a:pt x="10673442" y="6630349"/>
                  <a:pt x="10582868" y="6658805"/>
                </a:cubicBezTo>
                <a:cubicBezTo>
                  <a:pt x="10450026" y="6701489"/>
                  <a:pt x="10332280" y="6786859"/>
                  <a:pt x="10208496" y="6858000"/>
                </a:cubicBezTo>
                <a:lnTo>
                  <a:pt x="7272221" y="6858000"/>
                </a:lnTo>
                <a:lnTo>
                  <a:pt x="6362810" y="6858000"/>
                </a:lnTo>
                <a:lnTo>
                  <a:pt x="6139260" y="6858000"/>
                </a:lnTo>
                <a:lnTo>
                  <a:pt x="4282294" y="6858000"/>
                </a:lnTo>
                <a:lnTo>
                  <a:pt x="4114800" y="6858000"/>
                </a:lnTo>
                <a:lnTo>
                  <a:pt x="4038600" y="6858000"/>
                </a:lnTo>
                <a:lnTo>
                  <a:pt x="0" y="6858000"/>
                </a:lnTo>
                <a:close/>
              </a:path>
            </a:pathLst>
          </a:custGeom>
          <a:noFill/>
          <a:extLst>
            <a:ext uri="{909E8E84-426E-40DD-AFC4-6F175D3DCCD1}">
              <a14:hiddenFill xmlns:a14="http://schemas.microsoft.com/office/drawing/2010/main">
                <a:solidFill>
                  <a:srgbClr val="FFFFFF"/>
                </a:solidFill>
              </a14:hiddenFill>
            </a:ext>
          </a:extLst>
        </p:spPr>
      </p:pic>
      <p:sp>
        <p:nvSpPr>
          <p:cNvPr id="20" name="Text Box 4">
            <a:extLst>
              <a:ext uri="{FF2B5EF4-FFF2-40B4-BE49-F238E27FC236}">
                <a16:creationId xmlns:a16="http://schemas.microsoft.com/office/drawing/2014/main" id="{35BAD42E-A4D4-4A0C-82F3-8D0F1A9ACB43}"/>
              </a:ext>
            </a:extLst>
          </p:cNvPr>
          <p:cNvSpPr txBox="1">
            <a:spLocks noChangeArrowheads="1"/>
          </p:cNvSpPr>
          <p:nvPr/>
        </p:nvSpPr>
        <p:spPr bwMode="auto">
          <a:xfrm>
            <a:off x="448732" y="1305341"/>
            <a:ext cx="9660467" cy="4247317"/>
          </a:xfrm>
          <a:prstGeom prst="rect">
            <a:avLst/>
          </a:prstGeom>
          <a:solidFill>
            <a:schemeClr val="bg1">
              <a:alpha val="66000"/>
            </a:schemeClr>
          </a:solidFill>
          <a:ln>
            <a:noFill/>
          </a:ln>
          <a:effectLst/>
        </p:spPr>
        <p:txBody>
          <a:bodyPr wrap="square">
            <a:spAutoFit/>
          </a:bodyPr>
          <a:lstStyle/>
          <a:p>
            <a:pPr algn="just"/>
            <a:r>
              <a:rPr lang="en-US" altLang="en-US" sz="4500">
                <a:effectLst>
                  <a:outerShdw blurRad="38100" dist="38100" dir="2700000" algn="tl">
                    <a:srgbClr val="000000">
                      <a:alpha val="43137"/>
                    </a:srgbClr>
                  </a:outerShdw>
                </a:effectLst>
                <a:latin typeface="#9Slide03 IcielPanton Black" panose="00000A00000000000000" pitchFamily="2" charset="0"/>
              </a:rPr>
              <a:t>Sự phát triển của thành thị phản ánh sự phát triển mạnh mẽ của nền nông nghiệp và thương nghiệp tạo ra nhiều mặt hàng để trao đổi buôn bán. Do vậy nền kinh tế nước ta thời đó rất phát triển.</a:t>
            </a:r>
          </a:p>
        </p:txBody>
      </p:sp>
    </p:spTree>
    <p:extLst>
      <p:ext uri="{BB962C8B-B14F-4D97-AF65-F5344CB8AC3E}">
        <p14:creationId xmlns:p14="http://schemas.microsoft.com/office/powerpoint/2010/main" val="3228268163"/>
      </p:ext>
    </p:extLst>
  </p:cSld>
  <p:clrMapOvr>
    <a:masterClrMapping/>
  </p:clrMapOvr>
  <mc:AlternateContent xmlns:mc="http://schemas.openxmlformats.org/markup-compatibility/2006" xmlns:p14="http://schemas.microsoft.com/office/powerpoint/2010/main">
    <mc:Choice Requires="p14">
      <p:transition spd="slow" p14:dur="3400">
        <p14:reveal thruBlk="1"/>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grpId="0" nodeType="withEffect">
                                  <p:stCondLst>
                                    <p:cond delay="0"/>
                                  </p:stCondLst>
                                  <p:childTnLst>
                                    <p:set>
                                      <p:cBhvr>
                                        <p:cTn id="6" dur="1" fill="hold">
                                          <p:stCondLst>
                                            <p:cond delay="0"/>
                                          </p:stCondLst>
                                        </p:cTn>
                                        <p:tgtEl>
                                          <p:spTgt spid="20"/>
                                        </p:tgtEl>
                                        <p:attrNameLst>
                                          <p:attrName>style.visibility</p:attrName>
                                        </p:attrNameLst>
                                      </p:cBhvr>
                                      <p:to>
                                        <p:strVal val="visible"/>
                                      </p:to>
                                    </p:set>
                                    <p:animEffect transition="in" filter="dissolve">
                                      <p:cBhvr>
                                        <p:cTn id="7" dur="500"/>
                                        <p:tgtEl>
                                          <p:spTgt spid="2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 grpId="0" animBg="1"/>
    </p:bldLst>
  </p:timing>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6148" name="Picture 4" descr="Bùi Viện- người khai mở thương cảng Hải Phòng – HỘI HỮU NGHỊ VIỆT PHÁP TP  HẢI PHÒNG">
            <a:extLst>
              <a:ext uri="{FF2B5EF4-FFF2-40B4-BE49-F238E27FC236}">
                <a16:creationId xmlns:a16="http://schemas.microsoft.com/office/drawing/2014/main" id="{FAD8D1BF-84A4-4A98-8FE3-D0B493252FEE}"/>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11696"/>
          <a:stretch/>
        </p:blipFill>
        <p:spPr bwMode="auto">
          <a:xfrm>
            <a:off x="4117521" y="10"/>
            <a:ext cx="8074479" cy="6857990"/>
          </a:xfrm>
          <a:prstGeom prst="rect">
            <a:avLst/>
          </a:prstGeom>
          <a:noFill/>
          <a:extLst>
            <a:ext uri="{909E8E84-426E-40DD-AFC4-6F175D3DCCD1}">
              <a14:hiddenFill xmlns:a14="http://schemas.microsoft.com/office/drawing/2010/main">
                <a:solidFill>
                  <a:srgbClr val="FFFFFF"/>
                </a:solidFill>
              </a14:hiddenFill>
            </a:ext>
          </a:extLst>
        </p:spPr>
      </p:pic>
      <p:sp>
        <p:nvSpPr>
          <p:cNvPr id="73" name="Freeform: Shape 72">
            <a:extLst>
              <a:ext uri="{FF2B5EF4-FFF2-40B4-BE49-F238E27FC236}">
                <a16:creationId xmlns:a16="http://schemas.microsoft.com/office/drawing/2014/main" id="{8F23F8A3-8FD7-4779-8323-FDC26BE99889}"/>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0" y="-478"/>
            <a:ext cx="7859800" cy="6858478"/>
          </a:xfrm>
          <a:custGeom>
            <a:avLst/>
            <a:gdLst>
              <a:gd name="connsiteX0" fmla="*/ 7859800 w 7859800"/>
              <a:gd name="connsiteY0" fmla="*/ 6858478 h 6858478"/>
              <a:gd name="connsiteX1" fmla="*/ 435245 w 7859800"/>
              <a:gd name="connsiteY1" fmla="*/ 6858478 h 6858478"/>
              <a:gd name="connsiteX2" fmla="*/ 435505 w 7859800"/>
              <a:gd name="connsiteY2" fmla="*/ 6857916 h 6858478"/>
              <a:gd name="connsiteX3" fmla="*/ 0 w 7859800"/>
              <a:gd name="connsiteY3" fmla="*/ 6857916 h 6858478"/>
              <a:gd name="connsiteX4" fmla="*/ 0 w 7859800"/>
              <a:gd name="connsiteY4" fmla="*/ 0 h 6858478"/>
              <a:gd name="connsiteX5" fmla="*/ 3611620 w 7859800"/>
              <a:gd name="connsiteY5" fmla="*/ 0 h 6858478"/>
              <a:gd name="connsiteX6" fmla="*/ 4677848 w 7859800"/>
              <a:gd name="connsiteY6" fmla="*/ 0 h 6858478"/>
              <a:gd name="connsiteX7" fmla="*/ 4683425 w 7859800"/>
              <a:gd name="connsiteY7" fmla="*/ 0 h 685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7859800" h="6858478">
                <a:moveTo>
                  <a:pt x="7859800" y="6858478"/>
                </a:moveTo>
                <a:lnTo>
                  <a:pt x="435245" y="6858478"/>
                </a:lnTo>
                <a:lnTo>
                  <a:pt x="435505" y="6857916"/>
                </a:lnTo>
                <a:lnTo>
                  <a:pt x="0" y="6857916"/>
                </a:lnTo>
                <a:lnTo>
                  <a:pt x="0" y="0"/>
                </a:lnTo>
                <a:lnTo>
                  <a:pt x="3611620" y="0"/>
                </a:lnTo>
                <a:lnTo>
                  <a:pt x="4677848" y="0"/>
                </a:lnTo>
                <a:lnTo>
                  <a:pt x="4683425" y="0"/>
                </a:lnTo>
                <a:close/>
              </a:path>
            </a:pathLst>
          </a:custGeom>
          <a:solidFill>
            <a:schemeClr val="bg1">
              <a:lumMod val="85000"/>
              <a:lumOff val="15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75" name="Freeform: Shape 74">
            <a:extLst>
              <a:ext uri="{FF2B5EF4-FFF2-40B4-BE49-F238E27FC236}">
                <a16:creationId xmlns:a16="http://schemas.microsoft.com/office/drawing/2014/main" id="{F605C4CC-A25C-416F-8333-7CB7DC97D870}"/>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0" y="-478"/>
            <a:ext cx="7431174" cy="6858478"/>
          </a:xfrm>
          <a:custGeom>
            <a:avLst/>
            <a:gdLst>
              <a:gd name="connsiteX0" fmla="*/ 7431174 w 7431174"/>
              <a:gd name="connsiteY0" fmla="*/ 6858478 h 6858478"/>
              <a:gd name="connsiteX1" fmla="*/ 6619 w 7431174"/>
              <a:gd name="connsiteY1" fmla="*/ 6858478 h 6858478"/>
              <a:gd name="connsiteX2" fmla="*/ 6879 w 7431174"/>
              <a:gd name="connsiteY2" fmla="*/ 6857916 h 6858478"/>
              <a:gd name="connsiteX3" fmla="*/ 0 w 7431174"/>
              <a:gd name="connsiteY3" fmla="*/ 6857916 h 6858478"/>
              <a:gd name="connsiteX4" fmla="*/ 0 w 7431174"/>
              <a:gd name="connsiteY4" fmla="*/ 0 h 6858478"/>
              <a:gd name="connsiteX5" fmla="*/ 3182994 w 7431174"/>
              <a:gd name="connsiteY5" fmla="*/ 0 h 6858478"/>
              <a:gd name="connsiteX6" fmla="*/ 4249222 w 7431174"/>
              <a:gd name="connsiteY6" fmla="*/ 0 h 6858478"/>
              <a:gd name="connsiteX7" fmla="*/ 4254799 w 7431174"/>
              <a:gd name="connsiteY7" fmla="*/ 0 h 685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7431174" h="6858478">
                <a:moveTo>
                  <a:pt x="7431174" y="6858478"/>
                </a:moveTo>
                <a:lnTo>
                  <a:pt x="6619" y="6858478"/>
                </a:lnTo>
                <a:lnTo>
                  <a:pt x="6879" y="6857916"/>
                </a:lnTo>
                <a:lnTo>
                  <a:pt x="0" y="6857916"/>
                </a:lnTo>
                <a:lnTo>
                  <a:pt x="0" y="0"/>
                </a:lnTo>
                <a:lnTo>
                  <a:pt x="3182994" y="0"/>
                </a:lnTo>
                <a:lnTo>
                  <a:pt x="4249222" y="0"/>
                </a:lnTo>
                <a:lnTo>
                  <a:pt x="4254799" y="0"/>
                </a:lnTo>
                <a:close/>
              </a:path>
            </a:pathLst>
          </a:cu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0" name="Text Box 3">
            <a:extLst>
              <a:ext uri="{FF2B5EF4-FFF2-40B4-BE49-F238E27FC236}">
                <a16:creationId xmlns:a16="http://schemas.microsoft.com/office/drawing/2014/main" id="{76F6C270-A1D1-46AE-ABF7-CFC3BD70E1A3}"/>
              </a:ext>
            </a:extLst>
          </p:cNvPr>
          <p:cNvSpPr txBox="1">
            <a:spLocks noChangeArrowheads="1"/>
          </p:cNvSpPr>
          <p:nvPr/>
        </p:nvSpPr>
        <p:spPr bwMode="auto">
          <a:xfrm>
            <a:off x="1461992" y="227813"/>
            <a:ext cx="6753661" cy="1021556"/>
          </a:xfrm>
          <a:prstGeom prst="round2DiagRect">
            <a:avLst/>
          </a:prstGeom>
          <a:noFill/>
          <a:ln>
            <a:noFill/>
          </a:ln>
          <a:effectLst/>
        </p:spPr>
        <p:txBody>
          <a:bodyPr wrap="square">
            <a:spAutoFit/>
          </a:bodyPr>
          <a:lstStyle/>
          <a:p>
            <a:pPr algn="ctr">
              <a:spcBef>
                <a:spcPct val="50000"/>
              </a:spcBef>
            </a:pPr>
            <a:r>
              <a:rPr lang="en-US" altLang="en-US" sz="5400" b="1" dirty="0" err="1">
                <a:solidFill>
                  <a:schemeClr val="accent4">
                    <a:lumMod val="75000"/>
                  </a:schemeClr>
                </a:solidFill>
                <a:effectLst>
                  <a:outerShdw blurRad="38100" dist="38100" dir="2700000" algn="tl">
                    <a:srgbClr val="000000">
                      <a:alpha val="43137"/>
                    </a:srgbClr>
                  </a:outerShdw>
                </a:effectLst>
                <a:latin typeface="#9Slide05 SVNStoryteller Script" panose="00000500000000000000" pitchFamily="2" charset="0"/>
              </a:rPr>
              <a:t>Ghi</a:t>
            </a:r>
            <a:r>
              <a:rPr lang="en-US" altLang="en-US" sz="5400" b="1" dirty="0">
                <a:solidFill>
                  <a:schemeClr val="accent4">
                    <a:lumMod val="75000"/>
                  </a:schemeClr>
                </a:solidFill>
                <a:effectLst>
                  <a:outerShdw blurRad="38100" dist="38100" dir="2700000" algn="tl">
                    <a:srgbClr val="000000">
                      <a:alpha val="43137"/>
                    </a:srgbClr>
                  </a:outerShdw>
                </a:effectLst>
                <a:latin typeface="#9Slide05 SVNStoryteller Script" panose="00000500000000000000" pitchFamily="2" charset="0"/>
              </a:rPr>
              <a:t> </a:t>
            </a:r>
            <a:r>
              <a:rPr lang="en-US" altLang="en-US" sz="5400" b="1" dirty="0" err="1">
                <a:solidFill>
                  <a:schemeClr val="accent4">
                    <a:lumMod val="75000"/>
                  </a:schemeClr>
                </a:solidFill>
                <a:effectLst>
                  <a:outerShdw blurRad="38100" dist="38100" dir="2700000" algn="tl">
                    <a:srgbClr val="000000">
                      <a:alpha val="43137"/>
                    </a:srgbClr>
                  </a:outerShdw>
                </a:effectLst>
                <a:latin typeface="#9Slide05 SVNStoryteller Script" panose="00000500000000000000" pitchFamily="2" charset="0"/>
              </a:rPr>
              <a:t>nhớ</a:t>
            </a:r>
            <a:endParaRPr lang="en-US" altLang="en-US" sz="5400" b="1" dirty="0">
              <a:solidFill>
                <a:schemeClr val="accent4">
                  <a:lumMod val="75000"/>
                </a:schemeClr>
              </a:solidFill>
              <a:effectLst>
                <a:outerShdw blurRad="38100" dist="38100" dir="2700000" algn="tl">
                  <a:srgbClr val="000000">
                    <a:alpha val="43137"/>
                  </a:srgbClr>
                </a:outerShdw>
              </a:effectLst>
              <a:latin typeface="#9Slide05 SVNStoryteller Script" panose="00000500000000000000" pitchFamily="2" charset="0"/>
            </a:endParaRPr>
          </a:p>
        </p:txBody>
      </p:sp>
      <p:sp>
        <p:nvSpPr>
          <p:cNvPr id="8" name="Rectangle 6">
            <a:extLst>
              <a:ext uri="{FF2B5EF4-FFF2-40B4-BE49-F238E27FC236}">
                <a16:creationId xmlns:a16="http://schemas.microsoft.com/office/drawing/2014/main" id="{D14B9A01-FAB1-4FD4-AEBA-8780061FA4DB}"/>
              </a:ext>
            </a:extLst>
          </p:cNvPr>
          <p:cNvSpPr>
            <a:spLocks noChangeArrowheads="1"/>
          </p:cNvSpPr>
          <p:nvPr/>
        </p:nvSpPr>
        <p:spPr bwMode="auto">
          <a:xfrm>
            <a:off x="146614" y="1541056"/>
            <a:ext cx="4757080" cy="501675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just"/>
            <a:r>
              <a:rPr lang="en-US" altLang="en-US" sz="4000" b="1">
                <a:latin typeface="#9Slide03 IcielPanton Black" panose="00000A00000000000000" pitchFamily="2" charset="0"/>
              </a:rPr>
              <a:t>Vào thế kỉ thứ XVI – XVII, một số thành thị ở nước ta trở nên phồn thịnh. Thăng Long, Phố Hiến, Hội An là những thành thị nổi tiếng thời đó.</a:t>
            </a:r>
          </a:p>
        </p:txBody>
      </p:sp>
      <p:sp>
        <p:nvSpPr>
          <p:cNvPr id="9" name="TextBox 8">
            <a:extLst>
              <a:ext uri="{FF2B5EF4-FFF2-40B4-BE49-F238E27FC236}">
                <a16:creationId xmlns:a16="http://schemas.microsoft.com/office/drawing/2014/main" id="{B58E8BE4-ED2A-49C9-AE7F-4B7F4FB86736}"/>
              </a:ext>
            </a:extLst>
          </p:cNvPr>
          <p:cNvSpPr txBox="1"/>
          <p:nvPr/>
        </p:nvSpPr>
        <p:spPr>
          <a:xfrm>
            <a:off x="10939769" y="6444605"/>
            <a:ext cx="1963938" cy="461665"/>
          </a:xfrm>
          <a:prstGeom prst="rect">
            <a:avLst/>
          </a:prstGeom>
          <a:noFill/>
        </p:spPr>
        <p:txBody>
          <a:bodyPr wrap="square" rtlCol="0">
            <a:spAutoFit/>
          </a:bodyPr>
          <a:lstStyle/>
          <a:p>
            <a:r>
              <a:rPr lang="en-US" sz="2400" b="1">
                <a:solidFill>
                  <a:srgbClr val="A78872"/>
                </a:solidFill>
                <a:latin typeface="UTM Duepuntozero" panose="02040603050506020204" pitchFamily="18" charset="0"/>
              </a:rPr>
              <a:t>Diệu Hiền</a:t>
            </a:r>
            <a:endParaRPr lang="en-US" sz="2400" b="1" dirty="0">
              <a:solidFill>
                <a:srgbClr val="A78872"/>
              </a:solidFill>
              <a:latin typeface="UTM Duepuntozero" panose="02040603050506020204" pitchFamily="18" charset="0"/>
            </a:endParaRPr>
          </a:p>
        </p:txBody>
      </p:sp>
      <p:sp>
        <p:nvSpPr>
          <p:cNvPr id="12" name="Title 1">
            <a:extLst>
              <a:ext uri="{FF2B5EF4-FFF2-40B4-BE49-F238E27FC236}">
                <a16:creationId xmlns:a16="http://schemas.microsoft.com/office/drawing/2014/main" id="{463674B5-20DD-443F-8ADB-D5606A49B777}"/>
              </a:ext>
            </a:extLst>
          </p:cNvPr>
          <p:cNvSpPr txBox="1">
            <a:spLocks/>
          </p:cNvSpPr>
          <p:nvPr/>
        </p:nvSpPr>
        <p:spPr>
          <a:xfrm>
            <a:off x="10264522" y="-198447"/>
            <a:ext cx="2186247" cy="787400"/>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sz="3200" b="0">
                <a:solidFill>
                  <a:srgbClr val="A78872"/>
                </a:solidFill>
                <a:latin typeface="#9Slide07 HoneyCream" pitchFamily="2" charset="0"/>
              </a:rPr>
              <a:t>Măng Non</a:t>
            </a:r>
            <a:endParaRPr lang="en-US" sz="3200" b="0" dirty="0">
              <a:solidFill>
                <a:srgbClr val="A78872"/>
              </a:solidFill>
              <a:latin typeface="#9Slide07 HoneyCream" pitchFamily="2" charset="0"/>
            </a:endParaRPr>
          </a:p>
        </p:txBody>
      </p:sp>
    </p:spTree>
    <p:extLst>
      <p:ext uri="{BB962C8B-B14F-4D97-AF65-F5344CB8AC3E}">
        <p14:creationId xmlns:p14="http://schemas.microsoft.com/office/powerpoint/2010/main" val="3941956938"/>
      </p:ext>
    </p:extLst>
  </p:cSld>
  <p:clrMapOvr>
    <a:overrideClrMapping bg1="dk1" tx1="lt1" bg2="dk2" tx2="lt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randombar(horizontal)">
                                      <p:cBhvr>
                                        <p:cTn id="7" dur="500"/>
                                        <p:tgtEl>
                                          <p:spTgt spid="10"/>
                                        </p:tgtEl>
                                      </p:cBhvr>
                                    </p:animEffect>
                                  </p:childTnLst>
                                </p:cTn>
                              </p:par>
                            </p:childTnLst>
                          </p:cTn>
                        </p:par>
                        <p:par>
                          <p:cTn id="8" fill="hold">
                            <p:stCondLst>
                              <p:cond delay="500"/>
                            </p:stCondLst>
                            <p:childTnLst>
                              <p:par>
                                <p:cTn id="9" presetID="16" presetClass="entr" presetSubtype="21" fill="hold" grpId="0" nodeType="afterEffect">
                                  <p:stCondLst>
                                    <p:cond delay="0"/>
                                  </p:stCondLst>
                                  <p:childTnLst>
                                    <p:set>
                                      <p:cBhvr>
                                        <p:cTn id="10" dur="1" fill="hold">
                                          <p:stCondLst>
                                            <p:cond delay="0"/>
                                          </p:stCondLst>
                                        </p:cTn>
                                        <p:tgtEl>
                                          <p:spTgt spid="8"/>
                                        </p:tgtEl>
                                        <p:attrNameLst>
                                          <p:attrName>style.visibility</p:attrName>
                                        </p:attrNameLst>
                                      </p:cBhvr>
                                      <p:to>
                                        <p:strVal val="visible"/>
                                      </p:to>
                                    </p:set>
                                    <p:animEffect transition="in" filter="barn(inVertical)">
                                      <p:cBhvr>
                                        <p:cTn id="11"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8"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5D737C-D7CA-4546-938D-02DD7B89B90D}"/>
              </a:ext>
            </a:extLst>
          </p:cNvPr>
          <p:cNvSpPr>
            <a:spLocks noGrp="1"/>
          </p:cNvSpPr>
          <p:nvPr>
            <p:ph type="ctrTitle"/>
          </p:nvPr>
        </p:nvSpPr>
        <p:spPr/>
        <p:txBody>
          <a:bodyPr/>
          <a:lstStyle/>
          <a:p>
            <a:endParaRPr lang="en-US"/>
          </a:p>
        </p:txBody>
      </p:sp>
      <p:sp>
        <p:nvSpPr>
          <p:cNvPr id="3" name="Subtitle 2">
            <a:extLst>
              <a:ext uri="{FF2B5EF4-FFF2-40B4-BE49-F238E27FC236}">
                <a16:creationId xmlns:a16="http://schemas.microsoft.com/office/drawing/2014/main" id="{54575569-8E72-4AD9-B13E-2958AC7AECB9}"/>
              </a:ext>
            </a:extLst>
          </p:cNvPr>
          <p:cNvSpPr>
            <a:spLocks noGrp="1"/>
          </p:cNvSpPr>
          <p:nvPr>
            <p:ph type="subTitle" idx="1"/>
          </p:nvPr>
        </p:nvSpPr>
        <p:spPr/>
        <p:txBody>
          <a:bodyPr/>
          <a:lstStyle/>
          <a:p>
            <a:endParaRPr lang="en-US"/>
          </a:p>
        </p:txBody>
      </p:sp>
      <p:pic>
        <p:nvPicPr>
          <p:cNvPr id="1026" name="Picture 2" descr="Sự phát triển của nghề thủ công và buôn bán thế kỉ XVI | SGK Lịch sử lớp 7">
            <a:extLst>
              <a:ext uri="{FF2B5EF4-FFF2-40B4-BE49-F238E27FC236}">
                <a16:creationId xmlns:a16="http://schemas.microsoft.com/office/drawing/2014/main" id="{E66614D2-34F4-48E1-8CA0-1652931BD4C9}"/>
              </a:ext>
            </a:extLst>
          </p:cNvPr>
          <p:cNvPicPr>
            <a:picLocks noChangeAspect="1" noChangeArrowheads="1"/>
          </p:cNvPicPr>
          <p:nvPr/>
        </p:nvPicPr>
        <p:blipFill rotWithShape="1">
          <a:blip r:embed="rId2">
            <a:extLst>
              <a:ext uri="{BEBA8EAE-BF5A-486C-A8C5-ECC9F3942E4B}">
                <a14:imgProps xmlns:a14="http://schemas.microsoft.com/office/drawing/2010/main">
                  <a14:imgLayer r:embed="rId3">
                    <a14:imgEffect>
                      <a14:saturation sat="200000"/>
                    </a14:imgEffect>
                  </a14:imgLayer>
                </a14:imgProps>
              </a:ext>
              <a:ext uri="{28A0092B-C50C-407E-A947-70E740481C1C}">
                <a14:useLocalDpi xmlns:a14="http://schemas.microsoft.com/office/drawing/2010/main" val="0"/>
              </a:ext>
            </a:extLst>
          </a:blip>
          <a:srcRect t="-1" r="291" b="-8315"/>
          <a:stretch/>
        </p:blipFill>
        <p:spPr bwMode="auto">
          <a:xfrm>
            <a:off x="-141639" y="0"/>
            <a:ext cx="12549831" cy="8006317"/>
          </a:xfrm>
          <a:prstGeom prst="rect">
            <a:avLst/>
          </a:prstGeom>
          <a:noFill/>
          <a:extLst>
            <a:ext uri="{909E8E84-426E-40DD-AFC4-6F175D3DCCD1}">
              <a14:hiddenFill xmlns:a14="http://schemas.microsoft.com/office/drawing/2010/main">
                <a:solidFill>
                  <a:srgbClr val="FFFFFF"/>
                </a:solidFill>
              </a14:hiddenFill>
            </a:ext>
          </a:extLst>
        </p:spPr>
      </p:pic>
      <p:pic>
        <p:nvPicPr>
          <p:cNvPr id="13" name="Content Placeholder 22">
            <a:extLst>
              <a:ext uri="{FF2B5EF4-FFF2-40B4-BE49-F238E27FC236}">
                <a16:creationId xmlns:a16="http://schemas.microsoft.com/office/drawing/2014/main" id="{5171D5C9-9AD9-4990-A787-48CBD180E796}"/>
              </a:ext>
            </a:extLst>
          </p:cNvPr>
          <p:cNvPicPr>
            <a:picLocks noChangeAspect="1"/>
          </p:cNvPicPr>
          <p:nvPr/>
        </p:nvPicPr>
        <p:blipFill>
          <a:blip r:embed="rId4" cstate="hqprint">
            <a:extLst>
              <a:ext uri="{28A0092B-C50C-407E-A947-70E740481C1C}">
                <a14:useLocalDpi xmlns:a14="http://schemas.microsoft.com/office/drawing/2010/main" val="0"/>
              </a:ext>
            </a:extLst>
          </a:blip>
          <a:stretch>
            <a:fillRect/>
          </a:stretch>
        </p:blipFill>
        <p:spPr>
          <a:xfrm>
            <a:off x="11085650" y="4358438"/>
            <a:ext cx="1339475" cy="2411773"/>
          </a:xfrm>
          <a:prstGeom prst="rect">
            <a:avLst/>
          </a:prstGeom>
        </p:spPr>
      </p:pic>
      <p:sp>
        <p:nvSpPr>
          <p:cNvPr id="18" name="TextBox 17">
            <a:extLst>
              <a:ext uri="{FF2B5EF4-FFF2-40B4-BE49-F238E27FC236}">
                <a16:creationId xmlns:a16="http://schemas.microsoft.com/office/drawing/2014/main" id="{45DC0D45-78FB-40D4-B3EF-DFA35D03FB83}"/>
              </a:ext>
            </a:extLst>
          </p:cNvPr>
          <p:cNvSpPr txBox="1"/>
          <p:nvPr/>
        </p:nvSpPr>
        <p:spPr>
          <a:xfrm>
            <a:off x="38743" y="6539379"/>
            <a:ext cx="1963938" cy="461665"/>
          </a:xfrm>
          <a:prstGeom prst="rect">
            <a:avLst/>
          </a:prstGeom>
          <a:noFill/>
        </p:spPr>
        <p:txBody>
          <a:bodyPr wrap="square" rtlCol="0">
            <a:spAutoFit/>
          </a:bodyPr>
          <a:lstStyle/>
          <a:p>
            <a:r>
              <a:rPr lang="en-US" sz="2400" b="1">
                <a:solidFill>
                  <a:schemeClr val="accent4">
                    <a:lumMod val="20000"/>
                    <a:lumOff val="80000"/>
                  </a:schemeClr>
                </a:solidFill>
                <a:latin typeface="UTM Duepuntozero" panose="02040603050506020204" pitchFamily="18" charset="0"/>
              </a:rPr>
              <a:t>Diệu Hiền</a:t>
            </a:r>
            <a:endParaRPr lang="en-US" sz="2400" b="1" dirty="0">
              <a:solidFill>
                <a:schemeClr val="accent4">
                  <a:lumMod val="20000"/>
                  <a:lumOff val="80000"/>
                </a:schemeClr>
              </a:solidFill>
              <a:latin typeface="UTM Duepuntozero" panose="02040603050506020204" pitchFamily="18" charset="0"/>
            </a:endParaRPr>
          </a:p>
        </p:txBody>
      </p:sp>
      <p:sp>
        <p:nvSpPr>
          <p:cNvPr id="19" name="Title 1">
            <a:extLst>
              <a:ext uri="{FF2B5EF4-FFF2-40B4-BE49-F238E27FC236}">
                <a16:creationId xmlns:a16="http://schemas.microsoft.com/office/drawing/2014/main" id="{8870550B-28D0-4B35-8837-A7E1083047BC}"/>
              </a:ext>
            </a:extLst>
          </p:cNvPr>
          <p:cNvSpPr txBox="1">
            <a:spLocks/>
          </p:cNvSpPr>
          <p:nvPr/>
        </p:nvSpPr>
        <p:spPr>
          <a:xfrm>
            <a:off x="-158572" y="-238963"/>
            <a:ext cx="2186247" cy="787400"/>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sz="3200" b="0">
                <a:solidFill>
                  <a:schemeClr val="accent4">
                    <a:lumMod val="20000"/>
                    <a:lumOff val="80000"/>
                  </a:schemeClr>
                </a:solidFill>
                <a:latin typeface="#9Slide07 HoneyCream" pitchFamily="2" charset="0"/>
              </a:rPr>
              <a:t>Măng Non</a:t>
            </a:r>
            <a:endParaRPr lang="en-US" sz="3200" b="0" dirty="0">
              <a:solidFill>
                <a:schemeClr val="accent4">
                  <a:lumMod val="20000"/>
                  <a:lumOff val="80000"/>
                </a:schemeClr>
              </a:solidFill>
              <a:latin typeface="#9Slide07 HoneyCream" pitchFamily="2" charset="0"/>
            </a:endParaRPr>
          </a:p>
        </p:txBody>
      </p:sp>
      <p:pic>
        <p:nvPicPr>
          <p:cNvPr id="4" name="Picture 3"/>
          <p:cNvPicPr>
            <a:picLocks noChangeAspect="1"/>
          </p:cNvPicPr>
          <p:nvPr/>
        </p:nvPicPr>
        <p:blipFill rotWithShape="1">
          <a:blip r:embed="rId5">
            <a:extLst>
              <a:ext uri="{28A0092B-C50C-407E-A947-70E740481C1C}">
                <a14:useLocalDpi xmlns:a14="http://schemas.microsoft.com/office/drawing/2010/main" val="0"/>
              </a:ext>
            </a:extLst>
          </a:blip>
          <a:srcRect r="34932" b="39683"/>
          <a:stretch/>
        </p:blipFill>
        <p:spPr>
          <a:xfrm>
            <a:off x="1870940" y="1589143"/>
            <a:ext cx="8658240" cy="4481423"/>
          </a:xfrm>
          <a:prstGeom prst="rect">
            <a:avLst/>
          </a:prstGeom>
        </p:spPr>
      </p:pic>
      <p:sp>
        <p:nvSpPr>
          <p:cNvPr id="11" name="Text Box 3">
            <a:extLst>
              <a:ext uri="{FF2B5EF4-FFF2-40B4-BE49-F238E27FC236}">
                <a16:creationId xmlns:a16="http://schemas.microsoft.com/office/drawing/2014/main" id="{76F6C270-A1D1-46AE-ABF7-CFC3BD70E1A3}"/>
              </a:ext>
            </a:extLst>
          </p:cNvPr>
          <p:cNvSpPr txBox="1">
            <a:spLocks noChangeArrowheads="1"/>
          </p:cNvSpPr>
          <p:nvPr/>
        </p:nvSpPr>
        <p:spPr bwMode="auto">
          <a:xfrm>
            <a:off x="2756445" y="475512"/>
            <a:ext cx="6753661" cy="1021556"/>
          </a:xfrm>
          <a:prstGeom prst="round2DiagRect">
            <a:avLst/>
          </a:prstGeom>
          <a:noFill/>
          <a:ln>
            <a:noFill/>
          </a:ln>
          <a:effectLst/>
        </p:spPr>
        <p:txBody>
          <a:bodyPr wrap="square">
            <a:spAutoFit/>
          </a:bodyPr>
          <a:lstStyle/>
          <a:p>
            <a:pPr algn="ctr">
              <a:spcBef>
                <a:spcPct val="50000"/>
              </a:spcBef>
            </a:pPr>
            <a:r>
              <a:rPr lang="en-US" altLang="en-US" sz="5400" b="1" dirty="0" err="1">
                <a:solidFill>
                  <a:schemeClr val="accent4">
                    <a:lumMod val="75000"/>
                  </a:schemeClr>
                </a:solidFill>
                <a:effectLst>
                  <a:outerShdw blurRad="38100" dist="38100" dir="2700000" algn="tl">
                    <a:srgbClr val="000000">
                      <a:alpha val="43137"/>
                    </a:srgbClr>
                  </a:outerShdw>
                </a:effectLst>
                <a:latin typeface="#9Slide05 SVNStoryteller Script" panose="00000500000000000000" pitchFamily="2" charset="0"/>
              </a:rPr>
              <a:t>Ghi</a:t>
            </a:r>
            <a:r>
              <a:rPr lang="en-US" altLang="en-US" sz="5400" b="1" dirty="0">
                <a:solidFill>
                  <a:schemeClr val="accent4">
                    <a:lumMod val="75000"/>
                  </a:schemeClr>
                </a:solidFill>
                <a:effectLst>
                  <a:outerShdw blurRad="38100" dist="38100" dir="2700000" algn="tl">
                    <a:srgbClr val="000000">
                      <a:alpha val="43137"/>
                    </a:srgbClr>
                  </a:outerShdw>
                </a:effectLst>
                <a:latin typeface="#9Slide05 SVNStoryteller Script" panose="00000500000000000000" pitchFamily="2" charset="0"/>
              </a:rPr>
              <a:t> </a:t>
            </a:r>
            <a:r>
              <a:rPr lang="en-US" altLang="en-US" sz="5400" b="1" dirty="0" err="1" smtClean="0">
                <a:solidFill>
                  <a:schemeClr val="accent4">
                    <a:lumMod val="75000"/>
                  </a:schemeClr>
                </a:solidFill>
                <a:effectLst>
                  <a:outerShdw blurRad="38100" dist="38100" dir="2700000" algn="tl">
                    <a:srgbClr val="000000">
                      <a:alpha val="43137"/>
                    </a:srgbClr>
                  </a:outerShdw>
                </a:effectLst>
                <a:latin typeface="#9Slide05 SVNStoryteller Script" panose="00000500000000000000" pitchFamily="2" charset="0"/>
              </a:rPr>
              <a:t>vở</a:t>
            </a:r>
            <a:endParaRPr lang="en-US" altLang="en-US" sz="5400" b="1" dirty="0">
              <a:solidFill>
                <a:schemeClr val="accent4">
                  <a:lumMod val="75000"/>
                </a:schemeClr>
              </a:solidFill>
              <a:effectLst>
                <a:outerShdw blurRad="38100" dist="38100" dir="2700000" algn="tl">
                  <a:srgbClr val="000000">
                    <a:alpha val="43137"/>
                  </a:srgbClr>
                </a:outerShdw>
              </a:effectLst>
              <a:latin typeface="#9Slide05 SVNStoryteller Script" panose="00000500000000000000" pitchFamily="2" charset="0"/>
            </a:endParaRPr>
          </a:p>
        </p:txBody>
      </p:sp>
    </p:spTree>
    <p:extLst>
      <p:ext uri="{BB962C8B-B14F-4D97-AF65-F5344CB8AC3E}">
        <p14:creationId xmlns:p14="http://schemas.microsoft.com/office/powerpoint/2010/main" val="2653568509"/>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randombar(horizontal)">
                                      <p:cBhvr>
                                        <p:cTn id="7"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5D737C-D7CA-4546-938D-02DD7B89B90D}"/>
              </a:ext>
            </a:extLst>
          </p:cNvPr>
          <p:cNvSpPr>
            <a:spLocks noGrp="1"/>
          </p:cNvSpPr>
          <p:nvPr>
            <p:ph type="ctrTitle"/>
          </p:nvPr>
        </p:nvSpPr>
        <p:spPr/>
        <p:txBody>
          <a:bodyPr/>
          <a:lstStyle/>
          <a:p>
            <a:endParaRPr lang="en-US"/>
          </a:p>
        </p:txBody>
      </p:sp>
      <p:sp>
        <p:nvSpPr>
          <p:cNvPr id="3" name="Subtitle 2">
            <a:extLst>
              <a:ext uri="{FF2B5EF4-FFF2-40B4-BE49-F238E27FC236}">
                <a16:creationId xmlns:a16="http://schemas.microsoft.com/office/drawing/2014/main" id="{54575569-8E72-4AD9-B13E-2958AC7AECB9}"/>
              </a:ext>
            </a:extLst>
          </p:cNvPr>
          <p:cNvSpPr>
            <a:spLocks noGrp="1"/>
          </p:cNvSpPr>
          <p:nvPr>
            <p:ph type="subTitle" idx="1"/>
          </p:nvPr>
        </p:nvSpPr>
        <p:spPr/>
        <p:txBody>
          <a:bodyPr/>
          <a:lstStyle/>
          <a:p>
            <a:endParaRPr lang="en-US"/>
          </a:p>
        </p:txBody>
      </p:sp>
      <p:pic>
        <p:nvPicPr>
          <p:cNvPr id="1026" name="Picture 2" descr="Sự phát triển của nghề thủ công và buôn bán thế kỉ XVI | SGK Lịch sử lớp 7">
            <a:extLst>
              <a:ext uri="{FF2B5EF4-FFF2-40B4-BE49-F238E27FC236}">
                <a16:creationId xmlns:a16="http://schemas.microsoft.com/office/drawing/2014/main" id="{E66614D2-34F4-48E1-8CA0-1652931BD4C9}"/>
              </a:ext>
            </a:extLst>
          </p:cNvPr>
          <p:cNvPicPr>
            <a:picLocks noChangeAspect="1" noChangeArrowheads="1"/>
          </p:cNvPicPr>
          <p:nvPr/>
        </p:nvPicPr>
        <p:blipFill rotWithShape="1">
          <a:blip r:embed="rId2">
            <a:extLst>
              <a:ext uri="{BEBA8EAE-BF5A-486C-A8C5-ECC9F3942E4B}">
                <a14:imgProps xmlns:a14="http://schemas.microsoft.com/office/drawing/2010/main">
                  <a14:imgLayer r:embed="rId3">
                    <a14:imgEffect>
                      <a14:saturation sat="200000"/>
                    </a14:imgEffect>
                  </a14:imgLayer>
                </a14:imgProps>
              </a:ext>
              <a:ext uri="{28A0092B-C50C-407E-A947-70E740481C1C}">
                <a14:useLocalDpi xmlns:a14="http://schemas.microsoft.com/office/drawing/2010/main" val="0"/>
              </a:ext>
            </a:extLst>
          </a:blip>
          <a:srcRect t="-1" r="291" b="-8315"/>
          <a:stretch/>
        </p:blipFill>
        <p:spPr bwMode="auto">
          <a:xfrm>
            <a:off x="-141639" y="0"/>
            <a:ext cx="12549831" cy="8006317"/>
          </a:xfrm>
          <a:prstGeom prst="rect">
            <a:avLst/>
          </a:prstGeom>
          <a:noFill/>
          <a:extLst>
            <a:ext uri="{909E8E84-426E-40DD-AFC4-6F175D3DCCD1}">
              <a14:hiddenFill xmlns:a14="http://schemas.microsoft.com/office/drawing/2010/main">
                <a:solidFill>
                  <a:srgbClr val="FFFFFF"/>
                </a:solidFill>
              </a14:hiddenFill>
            </a:ext>
          </a:extLst>
        </p:spPr>
      </p:pic>
      <p:pic>
        <p:nvPicPr>
          <p:cNvPr id="13" name="Content Placeholder 22">
            <a:extLst>
              <a:ext uri="{FF2B5EF4-FFF2-40B4-BE49-F238E27FC236}">
                <a16:creationId xmlns:a16="http://schemas.microsoft.com/office/drawing/2014/main" id="{5171D5C9-9AD9-4990-A787-48CBD180E796}"/>
              </a:ext>
            </a:extLst>
          </p:cNvPr>
          <p:cNvPicPr>
            <a:picLocks noChangeAspect="1"/>
          </p:cNvPicPr>
          <p:nvPr/>
        </p:nvPicPr>
        <p:blipFill>
          <a:blip r:embed="rId4" cstate="hqprint">
            <a:extLst>
              <a:ext uri="{28A0092B-C50C-407E-A947-70E740481C1C}">
                <a14:useLocalDpi xmlns:a14="http://schemas.microsoft.com/office/drawing/2010/main" val="0"/>
              </a:ext>
            </a:extLst>
          </a:blip>
          <a:stretch>
            <a:fillRect/>
          </a:stretch>
        </p:blipFill>
        <p:spPr>
          <a:xfrm>
            <a:off x="11085650" y="4358438"/>
            <a:ext cx="1339475" cy="2411773"/>
          </a:xfrm>
          <a:prstGeom prst="rect">
            <a:avLst/>
          </a:prstGeom>
        </p:spPr>
      </p:pic>
      <p:sp>
        <p:nvSpPr>
          <p:cNvPr id="14" name="Google Shape;955;p29">
            <a:extLst>
              <a:ext uri="{FF2B5EF4-FFF2-40B4-BE49-F238E27FC236}">
                <a16:creationId xmlns:a16="http://schemas.microsoft.com/office/drawing/2014/main" id="{2E39B8C6-5C91-4E71-80C7-12C50A1B4AE1}"/>
              </a:ext>
            </a:extLst>
          </p:cNvPr>
          <p:cNvSpPr/>
          <p:nvPr/>
        </p:nvSpPr>
        <p:spPr>
          <a:xfrm>
            <a:off x="3536756" y="1561742"/>
            <a:ext cx="8655244" cy="2868177"/>
          </a:xfrm>
          <a:prstGeom prst="rect">
            <a:avLst/>
          </a:prstGeom>
          <a:effectLst>
            <a:glow rad="228600">
              <a:schemeClr val="accent1">
                <a:satMod val="175000"/>
                <a:alpha val="53000"/>
              </a:schemeClr>
            </a:glow>
          </a:effectLst>
        </p:spPr>
        <p:txBody>
          <a:bodyPr>
            <a:prstTxWarp prst="textPlain">
              <a:avLst/>
            </a:prstTxWarp>
            <a:scene3d>
              <a:camera prst="perspectiveFront"/>
              <a:lightRig rig="threePt" dir="t"/>
            </a:scene3d>
            <a:sp3d/>
          </a:bodyPr>
          <a:lstStyle/>
          <a:p>
            <a:pPr lvl="0" algn="ctr"/>
            <a:r>
              <a:rPr lang="en-US" b="1">
                <a:solidFill>
                  <a:schemeClr val="bg1"/>
                </a:solidFill>
                <a:effectLst>
                  <a:glow rad="63500">
                    <a:schemeClr val="accent6">
                      <a:satMod val="175000"/>
                      <a:alpha val="40000"/>
                    </a:schemeClr>
                  </a:glow>
                  <a:outerShdw blurRad="38100" dist="38100" dir="2700000" algn="tl">
                    <a:srgbClr val="000000">
                      <a:alpha val="43137"/>
                    </a:srgbClr>
                  </a:outerShdw>
                </a:effectLst>
                <a:latin typeface="#9Slide06 SVNFresh Script" pitchFamily="2" charset="0"/>
              </a:rPr>
              <a:t>h</a:t>
            </a:r>
            <a:r>
              <a:rPr lang="en-US" b="1" i="0">
                <a:ln>
                  <a:noFill/>
                </a:ln>
                <a:solidFill>
                  <a:schemeClr val="bg1"/>
                </a:solidFill>
                <a:effectLst>
                  <a:glow rad="63500">
                    <a:schemeClr val="accent6">
                      <a:satMod val="175000"/>
                      <a:alpha val="40000"/>
                    </a:schemeClr>
                  </a:glow>
                  <a:outerShdw blurRad="38100" dist="38100" dir="2700000" algn="tl">
                    <a:srgbClr val="000000">
                      <a:alpha val="43137"/>
                    </a:srgbClr>
                  </a:outerShdw>
                </a:effectLst>
                <a:latin typeface="#9Slide06 SVNFresh Script" pitchFamily="2" charset="0"/>
              </a:rPr>
              <a:t>ọc tốt!</a:t>
            </a:r>
            <a:endParaRPr b="1" i="0">
              <a:ln>
                <a:noFill/>
              </a:ln>
              <a:solidFill>
                <a:schemeClr val="bg1"/>
              </a:solidFill>
              <a:effectLst>
                <a:glow rad="63500">
                  <a:schemeClr val="accent6">
                    <a:satMod val="175000"/>
                    <a:alpha val="40000"/>
                  </a:schemeClr>
                </a:glow>
                <a:outerShdw blurRad="38100" dist="38100" dir="2700000" algn="tl">
                  <a:srgbClr val="000000">
                    <a:alpha val="43137"/>
                  </a:srgbClr>
                </a:outerShdw>
              </a:effectLst>
              <a:latin typeface="#9Slide06 SVNFresh Script" pitchFamily="2" charset="0"/>
            </a:endParaRPr>
          </a:p>
        </p:txBody>
      </p:sp>
      <p:sp>
        <p:nvSpPr>
          <p:cNvPr id="15" name="Google Shape;862;p28">
            <a:extLst>
              <a:ext uri="{FF2B5EF4-FFF2-40B4-BE49-F238E27FC236}">
                <a16:creationId xmlns:a16="http://schemas.microsoft.com/office/drawing/2014/main" id="{253C00AC-6CBC-4DBB-A38F-DC3D2BFAD6F2}"/>
              </a:ext>
            </a:extLst>
          </p:cNvPr>
          <p:cNvSpPr txBox="1"/>
          <p:nvPr/>
        </p:nvSpPr>
        <p:spPr>
          <a:xfrm>
            <a:off x="429542" y="490041"/>
            <a:ext cx="11995583" cy="1819432"/>
          </a:xfrm>
          <a:prstGeom prst="rect">
            <a:avLst/>
          </a:prstGeom>
          <a:noFill/>
          <a:ln>
            <a:noFill/>
          </a:ln>
          <a:effectLst>
            <a:outerShdw blurRad="57150" dist="19050" dir="5400000" algn="bl" rotWithShape="0">
              <a:srgbClr val="000000">
                <a:alpha val="50000"/>
              </a:srgbClr>
            </a:outerShdw>
          </a:effectLst>
        </p:spPr>
        <p:txBody>
          <a:bodyPr spcFirstLastPara="1" wrap="square" lIns="121900" tIns="121900" rIns="121900" bIns="121900" anchor="b" anchorCtr="0">
            <a:noAutofit/>
          </a:bodyPr>
          <a:lstStyle/>
          <a:p>
            <a:pPr marL="0" lvl="0" indent="0" algn="l" rtl="0">
              <a:spcBef>
                <a:spcPts val="0"/>
              </a:spcBef>
              <a:spcAft>
                <a:spcPts val="0"/>
              </a:spcAft>
              <a:buNone/>
            </a:pPr>
            <a:r>
              <a:rPr lang="en-US" sz="10000" b="1">
                <a:ln>
                  <a:solidFill>
                    <a:srgbClr val="002060"/>
                  </a:solidFill>
                </a:ln>
                <a:solidFill>
                  <a:srgbClr val="E2D928"/>
                </a:solidFill>
                <a:effectLst>
                  <a:glow rad="63500">
                    <a:schemeClr val="accent3">
                      <a:satMod val="175000"/>
                      <a:alpha val="40000"/>
                    </a:schemeClr>
                  </a:glow>
                  <a:outerShdw blurRad="38100" dist="38100" dir="2700000" algn="tl">
                    <a:srgbClr val="000000">
                      <a:alpha val="43137"/>
                    </a:srgbClr>
                  </a:outerShdw>
                  <a:reflection blurRad="6350" stA="55000" endA="300" endPos="45500" dir="5400000" sy="-100000" algn="bl" rotWithShape="0"/>
                </a:effectLst>
                <a:latin typeface="UVF Rapture Heavenly" panose="00000400000000000000" pitchFamily="2" charset="0"/>
                <a:ea typeface="Pompiere"/>
                <a:cs typeface="Pompiere"/>
                <a:sym typeface="Pompiere"/>
              </a:rPr>
              <a:t>Chúc các em</a:t>
            </a:r>
            <a:endParaRPr sz="10000" b="1">
              <a:ln>
                <a:solidFill>
                  <a:srgbClr val="002060"/>
                </a:solidFill>
              </a:ln>
              <a:solidFill>
                <a:srgbClr val="E2D928"/>
              </a:solidFill>
              <a:effectLst>
                <a:glow rad="63500">
                  <a:schemeClr val="accent3">
                    <a:satMod val="175000"/>
                    <a:alpha val="40000"/>
                  </a:schemeClr>
                </a:glow>
                <a:outerShdw blurRad="38100" dist="38100" dir="2700000" algn="tl">
                  <a:srgbClr val="000000">
                    <a:alpha val="43137"/>
                  </a:srgbClr>
                </a:outerShdw>
                <a:reflection blurRad="6350" stA="55000" endA="300" endPos="45500" dir="5400000" sy="-100000" algn="bl" rotWithShape="0"/>
              </a:effectLst>
              <a:latin typeface="#9Slide04 Goku" panose="02000503000000020004" pitchFamily="2" charset="0"/>
              <a:ea typeface="Pompiere"/>
              <a:cs typeface="Pompiere"/>
              <a:sym typeface="Pompiere"/>
            </a:endParaRPr>
          </a:p>
        </p:txBody>
      </p:sp>
      <p:sp>
        <p:nvSpPr>
          <p:cNvPr id="18" name="TextBox 17">
            <a:extLst>
              <a:ext uri="{FF2B5EF4-FFF2-40B4-BE49-F238E27FC236}">
                <a16:creationId xmlns:a16="http://schemas.microsoft.com/office/drawing/2014/main" id="{45DC0D45-78FB-40D4-B3EF-DFA35D03FB83}"/>
              </a:ext>
            </a:extLst>
          </p:cNvPr>
          <p:cNvSpPr txBox="1"/>
          <p:nvPr/>
        </p:nvSpPr>
        <p:spPr>
          <a:xfrm>
            <a:off x="38743" y="6539379"/>
            <a:ext cx="1963938" cy="461665"/>
          </a:xfrm>
          <a:prstGeom prst="rect">
            <a:avLst/>
          </a:prstGeom>
          <a:noFill/>
        </p:spPr>
        <p:txBody>
          <a:bodyPr wrap="square" rtlCol="0">
            <a:spAutoFit/>
          </a:bodyPr>
          <a:lstStyle/>
          <a:p>
            <a:r>
              <a:rPr lang="en-US" sz="2400" b="1">
                <a:solidFill>
                  <a:schemeClr val="accent4">
                    <a:lumMod val="20000"/>
                    <a:lumOff val="80000"/>
                  </a:schemeClr>
                </a:solidFill>
                <a:latin typeface="UTM Duepuntozero" panose="02040603050506020204" pitchFamily="18" charset="0"/>
              </a:rPr>
              <a:t>Diệu Hiền</a:t>
            </a:r>
            <a:endParaRPr lang="en-US" sz="2400" b="1" dirty="0">
              <a:solidFill>
                <a:schemeClr val="accent4">
                  <a:lumMod val="20000"/>
                  <a:lumOff val="80000"/>
                </a:schemeClr>
              </a:solidFill>
              <a:latin typeface="UTM Duepuntozero" panose="02040603050506020204" pitchFamily="18" charset="0"/>
            </a:endParaRPr>
          </a:p>
        </p:txBody>
      </p:sp>
      <p:sp>
        <p:nvSpPr>
          <p:cNvPr id="19" name="Title 1">
            <a:extLst>
              <a:ext uri="{FF2B5EF4-FFF2-40B4-BE49-F238E27FC236}">
                <a16:creationId xmlns:a16="http://schemas.microsoft.com/office/drawing/2014/main" id="{8870550B-28D0-4B35-8837-A7E1083047BC}"/>
              </a:ext>
            </a:extLst>
          </p:cNvPr>
          <p:cNvSpPr txBox="1">
            <a:spLocks/>
          </p:cNvSpPr>
          <p:nvPr/>
        </p:nvSpPr>
        <p:spPr>
          <a:xfrm>
            <a:off x="-158572" y="-238963"/>
            <a:ext cx="2186247" cy="787400"/>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sz="3200" b="0">
                <a:solidFill>
                  <a:schemeClr val="accent4">
                    <a:lumMod val="20000"/>
                    <a:lumOff val="80000"/>
                  </a:schemeClr>
                </a:solidFill>
                <a:latin typeface="#9Slide07 HoneyCream" pitchFamily="2" charset="0"/>
              </a:rPr>
              <a:t>Măng Non</a:t>
            </a:r>
            <a:endParaRPr lang="en-US" sz="3200" b="0" dirty="0">
              <a:solidFill>
                <a:schemeClr val="accent4">
                  <a:lumMod val="20000"/>
                  <a:lumOff val="80000"/>
                </a:schemeClr>
              </a:solidFill>
              <a:latin typeface="#9Slide07 HoneyCream" pitchFamily="2" charset="0"/>
            </a:endParaRPr>
          </a:p>
        </p:txBody>
      </p:sp>
    </p:spTree>
    <p:extLst>
      <p:ext uri="{BB962C8B-B14F-4D97-AF65-F5344CB8AC3E}">
        <p14:creationId xmlns:p14="http://schemas.microsoft.com/office/powerpoint/2010/main" val="1737953302"/>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4" presetClass="entr" presetSubtype="10" fill="hold" grpId="0" nodeType="withEffect">
                                  <p:stCondLst>
                                    <p:cond delay="0"/>
                                  </p:stCondLst>
                                  <p:childTnLst>
                                    <p:set>
                                      <p:cBhvr>
                                        <p:cTn id="6" dur="1" fill="hold">
                                          <p:stCondLst>
                                            <p:cond delay="0"/>
                                          </p:stCondLst>
                                        </p:cTn>
                                        <p:tgtEl>
                                          <p:spTgt spid="15"/>
                                        </p:tgtEl>
                                        <p:attrNameLst>
                                          <p:attrName>style.visibility</p:attrName>
                                        </p:attrNameLst>
                                      </p:cBhvr>
                                      <p:to>
                                        <p:strVal val="visible"/>
                                      </p:to>
                                    </p:set>
                                    <p:animEffect transition="in" filter="randombar(horizontal)">
                                      <p:cBhvr>
                                        <p:cTn id="7" dur="500"/>
                                        <p:tgtEl>
                                          <p:spTgt spid="15"/>
                                        </p:tgtEl>
                                      </p:cBhvr>
                                    </p:animEffect>
                                  </p:childTnLst>
                                </p:cTn>
                              </p:par>
                            </p:childTnLst>
                          </p:cTn>
                        </p:par>
                        <p:par>
                          <p:cTn id="8" fill="hold">
                            <p:stCondLst>
                              <p:cond delay="500"/>
                            </p:stCondLst>
                            <p:childTnLst>
                              <p:par>
                                <p:cTn id="9" presetID="41" presetClass="entr" presetSubtype="0" fill="hold" nodeType="afterEffect">
                                  <p:stCondLst>
                                    <p:cond delay="0"/>
                                  </p:stCondLst>
                                  <p:iterate type="lt">
                                    <p:tmPct val="10000"/>
                                  </p:iterate>
                                  <p:childTnLst>
                                    <p:set>
                                      <p:cBhvr>
                                        <p:cTn id="10" dur="1" fill="hold">
                                          <p:stCondLst>
                                            <p:cond delay="0"/>
                                          </p:stCondLst>
                                        </p:cTn>
                                        <p:tgtEl>
                                          <p:spTgt spid="14">
                                            <p:txEl>
                                              <p:pRg st="0" end="0"/>
                                            </p:txEl>
                                          </p:spTgt>
                                        </p:tgtEl>
                                        <p:attrNameLst>
                                          <p:attrName>style.visibility</p:attrName>
                                        </p:attrNameLst>
                                      </p:cBhvr>
                                      <p:to>
                                        <p:strVal val="visible"/>
                                      </p:to>
                                    </p:set>
                                    <p:anim calcmode="lin" valueType="num">
                                      <p:cBhvr>
                                        <p:cTn id="11" dur="500" fill="hold"/>
                                        <p:tgtEl>
                                          <p:spTgt spid="14">
                                            <p:txEl>
                                              <p:pRg st="0" end="0"/>
                                            </p:txEl>
                                          </p:spTgt>
                                        </p:tgtEl>
                                        <p:attrNameLst>
                                          <p:attrName>ppt_x</p:attrName>
                                        </p:attrNameLst>
                                      </p:cBhvr>
                                      <p:tavLst>
                                        <p:tav tm="0">
                                          <p:val>
                                            <p:strVal val="#ppt_x"/>
                                          </p:val>
                                        </p:tav>
                                        <p:tav tm="50000">
                                          <p:val>
                                            <p:strVal val="#ppt_x+.1"/>
                                          </p:val>
                                        </p:tav>
                                        <p:tav tm="100000">
                                          <p:val>
                                            <p:strVal val="#ppt_x"/>
                                          </p:val>
                                        </p:tav>
                                      </p:tavLst>
                                    </p:anim>
                                    <p:anim calcmode="lin" valueType="num">
                                      <p:cBhvr>
                                        <p:cTn id="12" dur="500" fill="hold"/>
                                        <p:tgtEl>
                                          <p:spTgt spid="14">
                                            <p:txEl>
                                              <p:pRg st="0" end="0"/>
                                            </p:txEl>
                                          </p:spTgt>
                                        </p:tgtEl>
                                        <p:attrNameLst>
                                          <p:attrName>ppt_y</p:attrName>
                                        </p:attrNameLst>
                                      </p:cBhvr>
                                      <p:tavLst>
                                        <p:tav tm="0">
                                          <p:val>
                                            <p:strVal val="#ppt_y"/>
                                          </p:val>
                                        </p:tav>
                                        <p:tav tm="100000">
                                          <p:val>
                                            <p:strVal val="#ppt_y"/>
                                          </p:val>
                                        </p:tav>
                                      </p:tavLst>
                                    </p:anim>
                                    <p:anim calcmode="lin" valueType="num">
                                      <p:cBhvr>
                                        <p:cTn id="13" dur="500" fill="hold"/>
                                        <p:tgtEl>
                                          <p:spTgt spid="14">
                                            <p:txEl>
                                              <p:pRg st="0" end="0"/>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14" dur="500" fill="hold"/>
                                        <p:tgtEl>
                                          <p:spTgt spid="14">
                                            <p:txEl>
                                              <p:pRg st="0" end="0"/>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15" dur="500" tmFilter="0,0; .5, 1; 1, 1"/>
                                        <p:tgtEl>
                                          <p:spTgt spid="14">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70" name="Picture 2" descr="Hội An đã từng trở thành thương cảng lớn như thế nào?">
            <a:extLst>
              <a:ext uri="{FF2B5EF4-FFF2-40B4-BE49-F238E27FC236}">
                <a16:creationId xmlns:a16="http://schemas.microsoft.com/office/drawing/2014/main" id="{B9103C9D-750B-47F4-8AAD-7E476C4A8CCD}"/>
              </a:ext>
            </a:extLst>
          </p:cNvPr>
          <p:cNvPicPr>
            <a:picLocks noChangeAspect="1" noChangeArrowheads="1"/>
          </p:cNvPicPr>
          <p:nvPr/>
        </p:nvPicPr>
        <p:blipFill>
          <a:blip r:embed="rId2">
            <a:extLst>
              <a:ext uri="{BEBA8EAE-BF5A-486C-A8C5-ECC9F3942E4B}">
                <a14:imgProps xmlns:a14="http://schemas.microsoft.com/office/drawing/2010/main">
                  <a14:imgLayer r:embed="rId3">
                    <a14:imgEffect>
                      <a14:saturation sat="200000"/>
                    </a14:imgEffect>
                  </a14:imgLayer>
                </a14:imgProps>
              </a:ext>
              <a:ext uri="{28A0092B-C50C-407E-A947-70E740481C1C}">
                <a14:useLocalDpi xmlns:a14="http://schemas.microsoft.com/office/drawing/2010/main" val="0"/>
              </a:ext>
            </a:extLst>
          </a:blip>
          <a:srcRect/>
          <a:stretch>
            <a:fillRect/>
          </a:stretch>
        </p:blipFill>
        <p:spPr bwMode="auto">
          <a:xfrm>
            <a:off x="2931" y="0"/>
            <a:ext cx="12189069" cy="6858000"/>
          </a:xfrm>
          <a:prstGeom prst="rect">
            <a:avLst/>
          </a:prstGeom>
          <a:noFill/>
          <a:extLst>
            <a:ext uri="{909E8E84-426E-40DD-AFC4-6F175D3DCCD1}">
              <a14:hiddenFill xmlns:a14="http://schemas.microsoft.com/office/drawing/2010/main">
                <a:solidFill>
                  <a:srgbClr val="FFFFFF"/>
                </a:solidFill>
              </a14:hiddenFill>
            </a:ext>
          </a:extLst>
        </p:spPr>
      </p:pic>
      <p:sp>
        <p:nvSpPr>
          <p:cNvPr id="25" name="TextBox 24">
            <a:extLst>
              <a:ext uri="{FF2B5EF4-FFF2-40B4-BE49-F238E27FC236}">
                <a16:creationId xmlns:a16="http://schemas.microsoft.com/office/drawing/2014/main" id="{C4BC69E4-CEB1-4719-BCCA-CBD7950C45E6}"/>
              </a:ext>
            </a:extLst>
          </p:cNvPr>
          <p:cNvSpPr txBox="1"/>
          <p:nvPr/>
        </p:nvSpPr>
        <p:spPr>
          <a:xfrm>
            <a:off x="-33091" y="6492875"/>
            <a:ext cx="1963938" cy="461665"/>
          </a:xfrm>
          <a:prstGeom prst="rect">
            <a:avLst/>
          </a:prstGeom>
          <a:noFill/>
        </p:spPr>
        <p:txBody>
          <a:bodyPr wrap="square" rtlCol="0">
            <a:spAutoFit/>
          </a:bodyPr>
          <a:lstStyle/>
          <a:p>
            <a:r>
              <a:rPr lang="en-US" sz="2400" b="1">
                <a:solidFill>
                  <a:schemeClr val="accent4">
                    <a:lumMod val="20000"/>
                    <a:lumOff val="80000"/>
                  </a:schemeClr>
                </a:solidFill>
                <a:latin typeface="UTM Duepuntozero" panose="02040603050506020204" pitchFamily="18" charset="0"/>
              </a:rPr>
              <a:t>Diệu Hiền</a:t>
            </a:r>
            <a:endParaRPr lang="en-US" sz="2400" b="1" dirty="0">
              <a:solidFill>
                <a:schemeClr val="accent4">
                  <a:lumMod val="20000"/>
                  <a:lumOff val="80000"/>
                </a:schemeClr>
              </a:solidFill>
              <a:latin typeface="UTM Duepuntozero" panose="02040603050506020204" pitchFamily="18" charset="0"/>
            </a:endParaRPr>
          </a:p>
        </p:txBody>
      </p:sp>
      <p:sp>
        <p:nvSpPr>
          <p:cNvPr id="29" name="Google Shape;955;p29">
            <a:extLst>
              <a:ext uri="{FF2B5EF4-FFF2-40B4-BE49-F238E27FC236}">
                <a16:creationId xmlns:a16="http://schemas.microsoft.com/office/drawing/2014/main" id="{98E5B74B-76D4-4873-9D91-F43F35218D55}"/>
              </a:ext>
            </a:extLst>
          </p:cNvPr>
          <p:cNvSpPr/>
          <p:nvPr/>
        </p:nvSpPr>
        <p:spPr>
          <a:xfrm>
            <a:off x="413144" y="637241"/>
            <a:ext cx="8655244" cy="2301889"/>
          </a:xfrm>
          <a:prstGeom prst="rect">
            <a:avLst/>
          </a:prstGeom>
          <a:effectLst>
            <a:glow rad="228600">
              <a:schemeClr val="accent1">
                <a:satMod val="175000"/>
                <a:alpha val="53000"/>
              </a:schemeClr>
            </a:glow>
          </a:effectLst>
        </p:spPr>
        <p:txBody>
          <a:bodyPr>
            <a:prstTxWarp prst="textPlain">
              <a:avLst/>
            </a:prstTxWarp>
            <a:scene3d>
              <a:camera prst="perspectiveFront"/>
              <a:lightRig rig="threePt" dir="t"/>
            </a:scene3d>
            <a:sp3d/>
          </a:bodyPr>
          <a:lstStyle/>
          <a:p>
            <a:pPr lvl="0" algn="ctr"/>
            <a:r>
              <a:rPr lang="en-US" b="1" i="0">
                <a:ln>
                  <a:noFill/>
                </a:ln>
                <a:solidFill>
                  <a:schemeClr val="bg1"/>
                </a:solidFill>
                <a:effectLst>
                  <a:glow rad="63500">
                    <a:schemeClr val="accent6">
                      <a:satMod val="175000"/>
                      <a:alpha val="40000"/>
                    </a:schemeClr>
                  </a:glow>
                  <a:outerShdw blurRad="38100" dist="38100" dir="2700000" algn="tl">
                    <a:srgbClr val="000000">
                      <a:alpha val="43137"/>
                    </a:srgbClr>
                  </a:outerShdw>
                </a:effectLst>
                <a:latin typeface="#9Slide06 SVNFresh Script" pitchFamily="2" charset="0"/>
              </a:rPr>
              <a:t>Thành thị</a:t>
            </a:r>
            <a:endParaRPr b="1" i="0">
              <a:ln>
                <a:noFill/>
              </a:ln>
              <a:solidFill>
                <a:schemeClr val="bg1"/>
              </a:solidFill>
              <a:effectLst>
                <a:glow rad="63500">
                  <a:schemeClr val="accent6">
                    <a:satMod val="175000"/>
                    <a:alpha val="40000"/>
                  </a:schemeClr>
                </a:glow>
                <a:outerShdw blurRad="38100" dist="38100" dir="2700000" algn="tl">
                  <a:srgbClr val="000000">
                    <a:alpha val="43137"/>
                  </a:srgbClr>
                </a:outerShdw>
              </a:effectLst>
              <a:latin typeface="#9Slide06 SVNFresh Script" pitchFamily="2" charset="0"/>
            </a:endParaRPr>
          </a:p>
        </p:txBody>
      </p:sp>
      <p:sp>
        <p:nvSpPr>
          <p:cNvPr id="30" name="Google Shape;862;p28">
            <a:extLst>
              <a:ext uri="{FF2B5EF4-FFF2-40B4-BE49-F238E27FC236}">
                <a16:creationId xmlns:a16="http://schemas.microsoft.com/office/drawing/2014/main" id="{2BE55B60-932D-4700-93F1-B029C2A8027A}"/>
              </a:ext>
            </a:extLst>
          </p:cNvPr>
          <p:cNvSpPr txBox="1"/>
          <p:nvPr/>
        </p:nvSpPr>
        <p:spPr>
          <a:xfrm>
            <a:off x="1727618" y="2509991"/>
            <a:ext cx="11995583" cy="1819432"/>
          </a:xfrm>
          <a:prstGeom prst="rect">
            <a:avLst/>
          </a:prstGeom>
          <a:noFill/>
          <a:ln>
            <a:noFill/>
          </a:ln>
          <a:effectLst>
            <a:outerShdw blurRad="57150" dist="19050" dir="5400000" algn="bl" rotWithShape="0">
              <a:srgbClr val="000000">
                <a:alpha val="50000"/>
              </a:srgbClr>
            </a:outerShdw>
          </a:effectLst>
        </p:spPr>
        <p:txBody>
          <a:bodyPr spcFirstLastPara="1" wrap="square" lIns="121900" tIns="121900" rIns="121900" bIns="121900" anchor="b" anchorCtr="0">
            <a:noAutofit/>
          </a:bodyPr>
          <a:lstStyle/>
          <a:p>
            <a:pPr marL="0" lvl="0" indent="0" algn="l" rtl="0">
              <a:spcBef>
                <a:spcPts val="0"/>
              </a:spcBef>
              <a:spcAft>
                <a:spcPts val="0"/>
              </a:spcAft>
              <a:buNone/>
            </a:pPr>
            <a:r>
              <a:rPr lang="en-US" sz="10000" b="1">
                <a:ln>
                  <a:solidFill>
                    <a:srgbClr val="002060"/>
                  </a:solidFill>
                </a:ln>
                <a:solidFill>
                  <a:srgbClr val="E2D928"/>
                </a:solidFill>
                <a:effectLst>
                  <a:glow rad="63500">
                    <a:schemeClr val="accent3">
                      <a:satMod val="175000"/>
                      <a:alpha val="40000"/>
                    </a:schemeClr>
                  </a:glow>
                  <a:outerShdw blurRad="38100" dist="38100" dir="2700000" algn="tl">
                    <a:srgbClr val="000000">
                      <a:alpha val="43137"/>
                    </a:srgbClr>
                  </a:outerShdw>
                  <a:reflection blurRad="6350" stA="55000" endA="300" endPos="45500" dir="5400000" sy="-100000" algn="bl" rotWithShape="0"/>
                </a:effectLst>
                <a:latin typeface="UVF Rapture Heavenly" panose="00000400000000000000" pitchFamily="2" charset="0"/>
                <a:ea typeface="Pompiere"/>
                <a:cs typeface="Pompiere"/>
                <a:sym typeface="Pompiere"/>
              </a:rPr>
              <a:t>ở thế kỉ </a:t>
            </a:r>
            <a:r>
              <a:rPr lang="en-US" sz="10000" b="1">
                <a:ln>
                  <a:solidFill>
                    <a:srgbClr val="002060"/>
                  </a:solidFill>
                </a:ln>
                <a:solidFill>
                  <a:srgbClr val="E2D928"/>
                </a:solidFill>
                <a:effectLst>
                  <a:glow rad="63500">
                    <a:schemeClr val="accent3">
                      <a:satMod val="175000"/>
                      <a:alpha val="40000"/>
                    </a:schemeClr>
                  </a:glow>
                  <a:outerShdw blurRad="38100" dist="38100" dir="2700000" algn="tl">
                    <a:srgbClr val="000000">
                      <a:alpha val="43137"/>
                    </a:srgbClr>
                  </a:outerShdw>
                  <a:reflection blurRad="6350" stA="55000" endA="300" endPos="45500" dir="5400000" sy="-100000" algn="bl" rotWithShape="0"/>
                </a:effectLst>
                <a:latin typeface="#9Slide04 Goku" panose="02000503000000020004" pitchFamily="2" charset="0"/>
                <a:ea typeface="Pompiere"/>
                <a:cs typeface="Pompiere"/>
                <a:sym typeface="Pompiere"/>
              </a:rPr>
              <a:t>XVI - XVII</a:t>
            </a:r>
            <a:endParaRPr sz="10000" b="1">
              <a:ln>
                <a:solidFill>
                  <a:srgbClr val="002060"/>
                </a:solidFill>
              </a:ln>
              <a:solidFill>
                <a:srgbClr val="E2D928"/>
              </a:solidFill>
              <a:effectLst>
                <a:glow rad="63500">
                  <a:schemeClr val="accent3">
                    <a:satMod val="175000"/>
                    <a:alpha val="40000"/>
                  </a:schemeClr>
                </a:glow>
                <a:outerShdw blurRad="38100" dist="38100" dir="2700000" algn="tl">
                  <a:srgbClr val="000000">
                    <a:alpha val="43137"/>
                  </a:srgbClr>
                </a:outerShdw>
                <a:reflection blurRad="6350" stA="55000" endA="300" endPos="45500" dir="5400000" sy="-100000" algn="bl" rotWithShape="0"/>
              </a:effectLst>
              <a:latin typeface="#9Slide04 Goku" panose="02000503000000020004" pitchFamily="2" charset="0"/>
              <a:ea typeface="Pompiere"/>
              <a:cs typeface="Pompiere"/>
              <a:sym typeface="Pompiere"/>
            </a:endParaRPr>
          </a:p>
        </p:txBody>
      </p:sp>
      <p:sp>
        <p:nvSpPr>
          <p:cNvPr id="31" name="TextBox 30">
            <a:extLst>
              <a:ext uri="{FF2B5EF4-FFF2-40B4-BE49-F238E27FC236}">
                <a16:creationId xmlns:a16="http://schemas.microsoft.com/office/drawing/2014/main" id="{2FFBD5E1-02E0-41A8-980B-BBEF374AD319}"/>
              </a:ext>
            </a:extLst>
          </p:cNvPr>
          <p:cNvSpPr txBox="1"/>
          <p:nvPr/>
        </p:nvSpPr>
        <p:spPr>
          <a:xfrm>
            <a:off x="2931" y="3935626"/>
            <a:ext cx="12189069" cy="646331"/>
          </a:xfrm>
          <a:prstGeom prst="rect">
            <a:avLst/>
          </a:prstGeom>
          <a:gradFill flip="none" rotWithShape="1">
            <a:gsLst>
              <a:gs pos="24000">
                <a:schemeClr val="accent3">
                  <a:lumMod val="5000"/>
                  <a:lumOff val="95000"/>
                  <a:alpha val="39000"/>
                </a:schemeClr>
              </a:gs>
              <a:gs pos="74000">
                <a:schemeClr val="accent3">
                  <a:lumMod val="45000"/>
                  <a:lumOff val="55000"/>
                </a:schemeClr>
              </a:gs>
              <a:gs pos="83000">
                <a:schemeClr val="accent3">
                  <a:lumMod val="45000"/>
                  <a:lumOff val="55000"/>
                </a:schemeClr>
              </a:gs>
              <a:gs pos="100000">
                <a:schemeClr val="accent3">
                  <a:lumMod val="30000"/>
                  <a:lumOff val="70000"/>
                </a:schemeClr>
              </a:gs>
            </a:gsLst>
            <a:lin ang="2700000" scaled="1"/>
            <a:tileRect/>
          </a:gradFill>
        </p:spPr>
        <p:txBody>
          <a:bodyPr wrap="square">
            <a:spAutoFit/>
          </a:bodyPr>
          <a:lstStyle/>
          <a:p>
            <a:pPr algn="r"/>
            <a:r>
              <a:rPr lang="vi-VN" b="1" i="0">
                <a:effectLst/>
                <a:latin typeface="#9Slide04 Pridi SemiBold" panose="00000700000000000000" pitchFamily="2" charset="-34"/>
                <a:cs typeface="#9Slide04 Pridi SemiBold" panose="00000700000000000000" pitchFamily="2" charset="-34"/>
              </a:rPr>
              <a:t>Mỗi vùng đất có một sứ mệnh riêng, </a:t>
            </a:r>
            <a:r>
              <a:rPr lang="en-US" b="1" i="0">
                <a:effectLst/>
                <a:latin typeface="#9Slide04 Pridi SemiBold" panose="00000700000000000000" pitchFamily="2" charset="-34"/>
                <a:cs typeface="#9Slide04 Pridi SemiBold" panose="00000700000000000000" pitchFamily="2" charset="-34"/>
              </a:rPr>
              <a:t>Thăng Long, Phố Hiến, </a:t>
            </a:r>
            <a:r>
              <a:rPr lang="vi-VN" b="1" i="0">
                <a:effectLst/>
                <a:latin typeface="#9Slide04 Pridi SemiBold" panose="00000700000000000000" pitchFamily="2" charset="-34"/>
                <a:cs typeface="#9Slide04 Pridi SemiBold" panose="00000700000000000000" pitchFamily="2" charset="-34"/>
              </a:rPr>
              <a:t>Hội An đã hoàn thành tốt sứ mệnh là một thương cảng quốc tế trong gần 3 thế kỷ từ thế kỷ 16 đến thế kỷ 18.</a:t>
            </a:r>
            <a:endParaRPr lang="en-US" b="1">
              <a:latin typeface="#9Slide04 Pridi SemiBold" panose="00000700000000000000" pitchFamily="2" charset="-34"/>
              <a:cs typeface="#9Slide04 Pridi SemiBold" panose="00000700000000000000" pitchFamily="2" charset="-34"/>
            </a:endParaRPr>
          </a:p>
        </p:txBody>
      </p:sp>
    </p:spTree>
    <p:extLst>
      <p:ext uri="{BB962C8B-B14F-4D97-AF65-F5344CB8AC3E}">
        <p14:creationId xmlns:p14="http://schemas.microsoft.com/office/powerpoint/2010/main" val="861905132"/>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1" presetClass="entr" presetSubtype="0" fill="hold" nodeType="afterEffect">
                                  <p:stCondLst>
                                    <p:cond delay="0"/>
                                  </p:stCondLst>
                                  <p:iterate type="lt">
                                    <p:tmPct val="10000"/>
                                  </p:iterate>
                                  <p:childTnLst>
                                    <p:set>
                                      <p:cBhvr>
                                        <p:cTn id="6" dur="1" fill="hold">
                                          <p:stCondLst>
                                            <p:cond delay="0"/>
                                          </p:stCondLst>
                                        </p:cTn>
                                        <p:tgtEl>
                                          <p:spTgt spid="29">
                                            <p:txEl>
                                              <p:pRg st="0" end="0"/>
                                            </p:txEl>
                                          </p:spTgt>
                                        </p:tgtEl>
                                        <p:attrNameLst>
                                          <p:attrName>style.visibility</p:attrName>
                                        </p:attrNameLst>
                                      </p:cBhvr>
                                      <p:to>
                                        <p:strVal val="visible"/>
                                      </p:to>
                                    </p:set>
                                    <p:anim calcmode="lin" valueType="num">
                                      <p:cBhvr>
                                        <p:cTn id="7" dur="500" fill="hold"/>
                                        <p:tgtEl>
                                          <p:spTgt spid="29">
                                            <p:txEl>
                                              <p:pRg st="0" end="0"/>
                                            </p:txEl>
                                          </p:spTgt>
                                        </p:tgtEl>
                                        <p:attrNameLst>
                                          <p:attrName>ppt_x</p:attrName>
                                        </p:attrNameLst>
                                      </p:cBhvr>
                                      <p:tavLst>
                                        <p:tav tm="0">
                                          <p:val>
                                            <p:strVal val="#ppt_x"/>
                                          </p:val>
                                        </p:tav>
                                        <p:tav tm="50000">
                                          <p:val>
                                            <p:strVal val="#ppt_x+.1"/>
                                          </p:val>
                                        </p:tav>
                                        <p:tav tm="100000">
                                          <p:val>
                                            <p:strVal val="#ppt_x"/>
                                          </p:val>
                                        </p:tav>
                                      </p:tavLst>
                                    </p:anim>
                                    <p:anim calcmode="lin" valueType="num">
                                      <p:cBhvr>
                                        <p:cTn id="8" dur="500" fill="hold"/>
                                        <p:tgtEl>
                                          <p:spTgt spid="29">
                                            <p:txEl>
                                              <p:pRg st="0" end="0"/>
                                            </p:txEl>
                                          </p:spTgt>
                                        </p:tgtEl>
                                        <p:attrNameLst>
                                          <p:attrName>ppt_y</p:attrName>
                                        </p:attrNameLst>
                                      </p:cBhvr>
                                      <p:tavLst>
                                        <p:tav tm="0">
                                          <p:val>
                                            <p:strVal val="#ppt_y"/>
                                          </p:val>
                                        </p:tav>
                                        <p:tav tm="100000">
                                          <p:val>
                                            <p:strVal val="#ppt_y"/>
                                          </p:val>
                                        </p:tav>
                                      </p:tavLst>
                                    </p:anim>
                                    <p:anim calcmode="lin" valueType="num">
                                      <p:cBhvr>
                                        <p:cTn id="9" dur="500" fill="hold"/>
                                        <p:tgtEl>
                                          <p:spTgt spid="29">
                                            <p:txEl>
                                              <p:pRg st="0" end="0"/>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10" dur="500" fill="hold"/>
                                        <p:tgtEl>
                                          <p:spTgt spid="29">
                                            <p:txEl>
                                              <p:pRg st="0" end="0"/>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11" dur="500" tmFilter="0,0; .5, 1; 1, 1"/>
                                        <p:tgtEl>
                                          <p:spTgt spid="29">
                                            <p:txEl>
                                              <p:pRg st="0" end="0"/>
                                            </p:txEl>
                                          </p:spTgt>
                                        </p:tgtEl>
                                      </p:cBhvr>
                                    </p:animEffect>
                                  </p:childTnLst>
                                </p:cTn>
                              </p:par>
                            </p:childTnLst>
                          </p:cTn>
                        </p:par>
                        <p:par>
                          <p:cTn id="12" fill="hold">
                            <p:stCondLst>
                              <p:cond delay="850"/>
                            </p:stCondLst>
                            <p:childTnLst>
                              <p:par>
                                <p:cTn id="13" presetID="16" presetClass="entr" presetSubtype="37" fill="hold" grpId="0" nodeType="afterEffect">
                                  <p:stCondLst>
                                    <p:cond delay="0"/>
                                  </p:stCondLst>
                                  <p:childTnLst>
                                    <p:set>
                                      <p:cBhvr>
                                        <p:cTn id="14" dur="1" fill="hold">
                                          <p:stCondLst>
                                            <p:cond delay="0"/>
                                          </p:stCondLst>
                                        </p:cTn>
                                        <p:tgtEl>
                                          <p:spTgt spid="30"/>
                                        </p:tgtEl>
                                        <p:attrNameLst>
                                          <p:attrName>style.visibility</p:attrName>
                                        </p:attrNameLst>
                                      </p:cBhvr>
                                      <p:to>
                                        <p:strVal val="visible"/>
                                      </p:to>
                                    </p:set>
                                    <p:animEffect transition="in" filter="barn(outVertical)">
                                      <p:cBhvr>
                                        <p:cTn id="15" dur="500"/>
                                        <p:tgtEl>
                                          <p:spTgt spid="30"/>
                                        </p:tgtEl>
                                      </p:cBhvr>
                                    </p:animEffect>
                                  </p:childTnLst>
                                </p:cTn>
                              </p:par>
                              <p:par>
                                <p:cTn id="16" presetID="14" presetClass="entr" presetSubtype="10" fill="hold" grpId="0" nodeType="withEffect">
                                  <p:stCondLst>
                                    <p:cond delay="0"/>
                                  </p:stCondLst>
                                  <p:childTnLst>
                                    <p:set>
                                      <p:cBhvr>
                                        <p:cTn id="17" dur="1" fill="hold">
                                          <p:stCondLst>
                                            <p:cond delay="0"/>
                                          </p:stCondLst>
                                        </p:cTn>
                                        <p:tgtEl>
                                          <p:spTgt spid="31"/>
                                        </p:tgtEl>
                                        <p:attrNameLst>
                                          <p:attrName>style.visibility</p:attrName>
                                        </p:attrNameLst>
                                      </p:cBhvr>
                                      <p:to>
                                        <p:strVal val="visible"/>
                                      </p:to>
                                    </p:set>
                                    <p:animEffect transition="in" filter="randombar(horizontal)">
                                      <p:cBhvr>
                                        <p:cTn id="18" dur="500"/>
                                        <p:tgtEl>
                                          <p:spTgt spid="3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 grpId="0"/>
      <p:bldP spid="31"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70" name="Picture 2" descr="Hội An đã từng trở thành thương cảng lớn như thế nào?">
            <a:extLst>
              <a:ext uri="{FF2B5EF4-FFF2-40B4-BE49-F238E27FC236}">
                <a16:creationId xmlns:a16="http://schemas.microsoft.com/office/drawing/2014/main" id="{B9103C9D-750B-47F4-8AAD-7E476C4A8CCD}"/>
              </a:ext>
            </a:extLst>
          </p:cNvPr>
          <p:cNvPicPr>
            <a:picLocks noChangeAspect="1" noChangeArrowheads="1"/>
          </p:cNvPicPr>
          <p:nvPr/>
        </p:nvPicPr>
        <p:blipFill>
          <a:blip r:embed="rId2">
            <a:extLst>
              <a:ext uri="{BEBA8EAE-BF5A-486C-A8C5-ECC9F3942E4B}">
                <a14:imgProps xmlns:a14="http://schemas.microsoft.com/office/drawing/2010/main">
                  <a14:imgLayer r:embed="rId3">
                    <a14:imgEffect>
                      <a14:saturation sat="200000"/>
                    </a14:imgEffect>
                  </a14:imgLayer>
                </a14:imgProps>
              </a:ext>
              <a:ext uri="{28A0092B-C50C-407E-A947-70E740481C1C}">
                <a14:useLocalDpi xmlns:a14="http://schemas.microsoft.com/office/drawing/2010/main" val="0"/>
              </a:ext>
            </a:extLst>
          </a:blip>
          <a:srcRect/>
          <a:stretch>
            <a:fillRect/>
          </a:stretch>
        </p:blipFill>
        <p:spPr bwMode="auto">
          <a:xfrm>
            <a:off x="2931" y="0"/>
            <a:ext cx="12189069" cy="6858000"/>
          </a:xfrm>
          <a:prstGeom prst="rect">
            <a:avLst/>
          </a:prstGeom>
          <a:noFill/>
          <a:extLst>
            <a:ext uri="{909E8E84-426E-40DD-AFC4-6F175D3DCCD1}">
              <a14:hiddenFill xmlns:a14="http://schemas.microsoft.com/office/drawing/2010/main">
                <a:solidFill>
                  <a:srgbClr val="FFFFFF"/>
                </a:solidFill>
              </a14:hiddenFill>
            </a:ext>
          </a:extLst>
        </p:spPr>
      </p:pic>
      <p:sp>
        <p:nvSpPr>
          <p:cNvPr id="5" name="Rectangle: Rounded Corners 4">
            <a:extLst>
              <a:ext uri="{FF2B5EF4-FFF2-40B4-BE49-F238E27FC236}">
                <a16:creationId xmlns:a16="http://schemas.microsoft.com/office/drawing/2014/main" id="{B833DA87-3830-4D22-B69D-104C283D6A17}"/>
              </a:ext>
            </a:extLst>
          </p:cNvPr>
          <p:cNvSpPr/>
          <p:nvPr/>
        </p:nvSpPr>
        <p:spPr>
          <a:xfrm>
            <a:off x="142568" y="272845"/>
            <a:ext cx="11906864" cy="6312310"/>
          </a:xfrm>
          <a:prstGeom prst="roundRect">
            <a:avLst/>
          </a:prstGeom>
          <a:solidFill>
            <a:schemeClr val="bg1">
              <a:alpha val="74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Google Shape;862;p28">
            <a:extLst>
              <a:ext uri="{FF2B5EF4-FFF2-40B4-BE49-F238E27FC236}">
                <a16:creationId xmlns:a16="http://schemas.microsoft.com/office/drawing/2014/main" id="{C6F0ABC7-BAB8-4622-B27B-E8F69CF5DE6C}"/>
              </a:ext>
            </a:extLst>
          </p:cNvPr>
          <p:cNvSpPr txBox="1"/>
          <p:nvPr/>
        </p:nvSpPr>
        <p:spPr>
          <a:xfrm>
            <a:off x="3088798" y="-433981"/>
            <a:ext cx="8822982" cy="1902542"/>
          </a:xfrm>
          <a:prstGeom prst="rect">
            <a:avLst/>
          </a:prstGeom>
          <a:noFill/>
          <a:ln>
            <a:noFill/>
          </a:ln>
          <a:effectLst>
            <a:outerShdw blurRad="57150" dist="19050" dir="5400000" algn="bl" rotWithShape="0">
              <a:srgbClr val="000000">
                <a:alpha val="50000"/>
              </a:srgbClr>
            </a:outerShdw>
          </a:effectLst>
        </p:spPr>
        <p:txBody>
          <a:bodyPr spcFirstLastPara="1" wrap="square" lIns="121900" tIns="121900" rIns="121900" bIns="121900" anchor="b" anchorCtr="0">
            <a:noAutofit/>
          </a:bodyPr>
          <a:lstStyle/>
          <a:p>
            <a:pPr marL="0" lvl="0" indent="0" algn="l" rtl="0">
              <a:spcBef>
                <a:spcPts val="0"/>
              </a:spcBef>
              <a:spcAft>
                <a:spcPts val="0"/>
              </a:spcAft>
              <a:buNone/>
            </a:pPr>
            <a:r>
              <a:rPr lang="en-US" sz="7000" b="1">
                <a:ln>
                  <a:solidFill>
                    <a:srgbClr val="002060"/>
                  </a:solidFill>
                </a:ln>
                <a:solidFill>
                  <a:srgbClr val="FFFF00"/>
                </a:solidFill>
                <a:effectLst>
                  <a:glow rad="63500">
                    <a:schemeClr val="accent3">
                      <a:satMod val="175000"/>
                      <a:alpha val="40000"/>
                    </a:schemeClr>
                  </a:glow>
                  <a:outerShdw blurRad="38100" dist="38100" dir="2700000" algn="tl">
                    <a:srgbClr val="000000">
                      <a:alpha val="43137"/>
                    </a:srgbClr>
                  </a:outerShdw>
                  <a:reflection blurRad="6350" stA="55000" endA="300" endPos="45500" dir="5400000" sy="-100000" algn="bl" rotWithShape="0"/>
                </a:effectLst>
                <a:latin typeface="UVF Rapture Heavenly" panose="00000400000000000000" pitchFamily="2" charset="0"/>
                <a:ea typeface="Pompiere"/>
                <a:cs typeface="Pompiere"/>
                <a:sym typeface="Pompiere"/>
              </a:rPr>
              <a:t>Mục tiêu bài học</a:t>
            </a:r>
            <a:endParaRPr sz="7000" b="1">
              <a:ln>
                <a:solidFill>
                  <a:srgbClr val="002060"/>
                </a:solidFill>
              </a:ln>
              <a:solidFill>
                <a:srgbClr val="FFFF00"/>
              </a:solidFill>
              <a:effectLst>
                <a:glow rad="63500">
                  <a:schemeClr val="accent3">
                    <a:satMod val="175000"/>
                    <a:alpha val="40000"/>
                  </a:schemeClr>
                </a:glow>
                <a:outerShdw blurRad="38100" dist="38100" dir="2700000" algn="tl">
                  <a:srgbClr val="000000">
                    <a:alpha val="43137"/>
                  </a:srgbClr>
                </a:outerShdw>
                <a:reflection blurRad="6350" stA="55000" endA="300" endPos="45500" dir="5400000" sy="-100000" algn="bl" rotWithShape="0"/>
              </a:effectLst>
              <a:latin typeface="#9Slide04 Goku" panose="02000503000000020004" pitchFamily="2" charset="0"/>
              <a:ea typeface="Pompiere"/>
              <a:cs typeface="Pompiere"/>
              <a:sym typeface="Pompiere"/>
            </a:endParaRPr>
          </a:p>
        </p:txBody>
      </p:sp>
      <p:sp>
        <p:nvSpPr>
          <p:cNvPr id="12" name="TextBox 11">
            <a:extLst>
              <a:ext uri="{FF2B5EF4-FFF2-40B4-BE49-F238E27FC236}">
                <a16:creationId xmlns:a16="http://schemas.microsoft.com/office/drawing/2014/main" id="{446EAF99-79AA-4777-9742-A6C9A5F8A726}"/>
              </a:ext>
            </a:extLst>
          </p:cNvPr>
          <p:cNvSpPr txBox="1"/>
          <p:nvPr/>
        </p:nvSpPr>
        <p:spPr>
          <a:xfrm>
            <a:off x="298160" y="1152096"/>
            <a:ext cx="11595679" cy="5293757"/>
          </a:xfrm>
          <a:prstGeom prst="rect">
            <a:avLst/>
          </a:prstGeom>
          <a:noFill/>
        </p:spPr>
        <p:txBody>
          <a:bodyPr wrap="square">
            <a:spAutoFit/>
          </a:bodyPr>
          <a:lstStyle/>
          <a:p>
            <a:pPr algn="just"/>
            <a:r>
              <a:rPr lang="nl-NL" sz="2600" b="1">
                <a:solidFill>
                  <a:srgbClr val="FF0000"/>
                </a:solidFill>
                <a:effectLst/>
                <a:latin typeface="UVF TypoSlabserif" panose="02000403050000020004" pitchFamily="2" charset="0"/>
                <a:ea typeface="Times New Roman" panose="02020603050405020304" pitchFamily="18" charset="0"/>
              </a:rPr>
              <a:t>1. Kiến thức</a:t>
            </a:r>
            <a:endParaRPr lang="en-US" sz="2600" b="1">
              <a:solidFill>
                <a:srgbClr val="FF0000"/>
              </a:solidFill>
              <a:effectLst/>
              <a:latin typeface="UVF TypoSlabserif" panose="02000403050000020004" pitchFamily="2" charset="0"/>
              <a:ea typeface="Times New Roman" panose="02020603050405020304" pitchFamily="18" charset="0"/>
            </a:endParaRPr>
          </a:p>
          <a:p>
            <a:pPr algn="just"/>
            <a:r>
              <a:rPr lang="nl-NL" sz="2600" b="1">
                <a:effectLst/>
                <a:latin typeface="UVF TypoSlabserif" panose="02000403050000020004" pitchFamily="2" charset="0"/>
                <a:ea typeface="Times New Roman" panose="02020603050405020304" pitchFamily="18" charset="0"/>
              </a:rPr>
              <a:t>- Miêu tả vài nét về ba đô thị: Thăng Long, Phố Hiến, Hội An ở thế kỉ XVI-XVII để thấy rằng thương nghiệp thời kì này rất phát triển (cảnh buôn bán nhộn nhịp, phố phường, cư dân ngoại quốc).</a:t>
            </a:r>
            <a:endParaRPr lang="en-US" sz="2600" b="1">
              <a:effectLst/>
              <a:latin typeface="UVF TypoSlabserif" panose="02000403050000020004" pitchFamily="2" charset="0"/>
              <a:ea typeface="Times New Roman" panose="02020603050405020304" pitchFamily="18" charset="0"/>
            </a:endParaRPr>
          </a:p>
          <a:p>
            <a:pPr algn="just"/>
            <a:r>
              <a:rPr lang="nl-NL" sz="2600" b="1">
                <a:solidFill>
                  <a:srgbClr val="FF0000"/>
                </a:solidFill>
                <a:effectLst/>
                <a:latin typeface="UVF TypoSlabserif" panose="02000403050000020004" pitchFamily="2" charset="0"/>
                <a:ea typeface="Times New Roman" panose="02020603050405020304" pitchFamily="18" charset="0"/>
              </a:rPr>
              <a:t>2. Kĩ năng</a:t>
            </a:r>
            <a:endParaRPr lang="en-US" sz="2600" b="1">
              <a:solidFill>
                <a:srgbClr val="FF0000"/>
              </a:solidFill>
              <a:effectLst/>
              <a:latin typeface="UVF TypoSlabserif" panose="02000403050000020004" pitchFamily="2" charset="0"/>
              <a:ea typeface="Times New Roman" panose="02020603050405020304" pitchFamily="18" charset="0"/>
            </a:endParaRPr>
          </a:p>
          <a:p>
            <a:pPr algn="just"/>
            <a:r>
              <a:rPr lang="nl-NL" sz="2600" b="1">
                <a:effectLst/>
                <a:latin typeface="UVF TypoSlabserif" panose="02000403050000020004" pitchFamily="2" charset="0"/>
                <a:ea typeface="Times New Roman" panose="02020603050405020304" pitchFamily="18" charset="0"/>
              </a:rPr>
              <a:t>- </a:t>
            </a:r>
            <a:r>
              <a:rPr lang="nl-NL" sz="2600" b="1">
                <a:solidFill>
                  <a:srgbClr val="000000"/>
                </a:solidFill>
                <a:effectLst/>
                <a:latin typeface="UVF TypoSlabserif" panose="02000403050000020004" pitchFamily="2" charset="0"/>
                <a:ea typeface="Times New Roman" panose="02020603050405020304" pitchFamily="18" charset="0"/>
              </a:rPr>
              <a:t> </a:t>
            </a:r>
            <a:r>
              <a:rPr lang="nl-NL" sz="2600" b="1">
                <a:effectLst/>
                <a:latin typeface="UVF TypoSlabserif" panose="02000403050000020004" pitchFamily="2" charset="0"/>
                <a:ea typeface="Times New Roman" panose="02020603050405020304" pitchFamily="18" charset="0"/>
              </a:rPr>
              <a:t>Dùng lược đồ chỉ vị trí và quan sát tranh, ảnh về các thành thị này để phát hiện ra các đặc điểm nổi bật</a:t>
            </a:r>
            <a:endParaRPr lang="en-US" sz="2600" b="1">
              <a:effectLst/>
              <a:latin typeface="UVF TypoSlabserif" panose="02000403050000020004" pitchFamily="2" charset="0"/>
              <a:ea typeface="Times New Roman" panose="02020603050405020304" pitchFamily="18" charset="0"/>
            </a:endParaRPr>
          </a:p>
          <a:p>
            <a:pPr algn="just"/>
            <a:r>
              <a:rPr lang="nl-NL" sz="2600" b="1">
                <a:solidFill>
                  <a:srgbClr val="FF0000"/>
                </a:solidFill>
                <a:effectLst/>
                <a:latin typeface="UVF TypoSlabserif" panose="02000403050000020004" pitchFamily="2" charset="0"/>
                <a:ea typeface="Times New Roman" panose="02020603050405020304" pitchFamily="18" charset="0"/>
              </a:rPr>
              <a:t>3. Phẩm chất</a:t>
            </a:r>
            <a:endParaRPr lang="en-US" sz="2600" b="1">
              <a:solidFill>
                <a:srgbClr val="FF0000"/>
              </a:solidFill>
              <a:effectLst/>
              <a:latin typeface="UVF TypoSlabserif" panose="02000403050000020004" pitchFamily="2" charset="0"/>
              <a:ea typeface="Times New Roman" panose="02020603050405020304" pitchFamily="18" charset="0"/>
            </a:endParaRPr>
          </a:p>
          <a:p>
            <a:pPr algn="just"/>
            <a:r>
              <a:rPr lang="nl-NL" sz="2600" b="1">
                <a:effectLst/>
                <a:latin typeface="UVF TypoSlabserif" panose="02000403050000020004" pitchFamily="2" charset="0"/>
                <a:ea typeface="Times New Roman" panose="02020603050405020304" pitchFamily="18" charset="0"/>
              </a:rPr>
              <a:t>- Có ý thức học tập nghiêm túc</a:t>
            </a:r>
            <a:endParaRPr lang="en-US" sz="2600" b="1">
              <a:effectLst/>
              <a:latin typeface="UVF TypoSlabserif" panose="02000403050000020004" pitchFamily="2" charset="0"/>
              <a:ea typeface="Times New Roman" panose="02020603050405020304" pitchFamily="18" charset="0"/>
            </a:endParaRPr>
          </a:p>
          <a:p>
            <a:pPr algn="just"/>
            <a:r>
              <a:rPr lang="nl-NL" sz="2600" b="1">
                <a:solidFill>
                  <a:srgbClr val="FF0000"/>
                </a:solidFill>
                <a:effectLst/>
                <a:latin typeface="UVF TypoSlabserif" panose="02000403050000020004" pitchFamily="2" charset="0"/>
                <a:ea typeface="Times New Roman" panose="02020603050405020304" pitchFamily="18" charset="0"/>
              </a:rPr>
              <a:t>4. Góp phần phát triển các năng lực</a:t>
            </a:r>
            <a:endParaRPr lang="en-US" sz="2600" b="1">
              <a:solidFill>
                <a:srgbClr val="FF0000"/>
              </a:solidFill>
              <a:effectLst/>
              <a:latin typeface="UVF TypoSlabserif" panose="02000403050000020004" pitchFamily="2" charset="0"/>
              <a:ea typeface="Times New Roman" panose="02020603050405020304" pitchFamily="18" charset="0"/>
            </a:endParaRPr>
          </a:p>
          <a:p>
            <a:pPr algn="just"/>
            <a:r>
              <a:rPr lang="nl-NL" sz="2600" b="1">
                <a:effectLst/>
                <a:latin typeface="UVF TypoSlabserif" panose="02000403050000020004" pitchFamily="2" charset="0"/>
                <a:ea typeface="Times New Roman" panose="02020603050405020304" pitchFamily="18" charset="0"/>
              </a:rPr>
              <a:t>- NL ngôn ngữ, </a:t>
            </a:r>
            <a:r>
              <a:rPr lang="nl-NL" sz="2600" b="1">
                <a:solidFill>
                  <a:srgbClr val="000000"/>
                </a:solidFill>
                <a:effectLst/>
                <a:latin typeface="UVF TypoSlabserif" panose="02000403050000020004" pitchFamily="2" charset="0"/>
                <a:ea typeface="Times New Roman" panose="02020603050405020304" pitchFamily="18" charset="0"/>
              </a:rPr>
              <a:t>NL giao tiếp và hợp tác, NL giải quyết vấn đề và sáng tạo.</a:t>
            </a:r>
            <a:endParaRPr lang="en-US" sz="2600" b="1">
              <a:effectLst/>
              <a:latin typeface="UVF TypoSlabserif" panose="02000403050000020004" pitchFamily="2" charset="0"/>
              <a:ea typeface="Times New Roman" panose="02020603050405020304" pitchFamily="18" charset="0"/>
            </a:endParaRPr>
          </a:p>
          <a:p>
            <a:pPr algn="just"/>
            <a:r>
              <a:rPr lang="nl-NL" sz="2600" b="1" i="1">
                <a:effectLst/>
                <a:latin typeface="UVF TypoSlabserif" panose="02000403050000020004" pitchFamily="2" charset="0"/>
                <a:ea typeface="Times New Roman" panose="02020603050405020304" pitchFamily="18" charset="0"/>
              </a:rPr>
              <a:t>*</a:t>
            </a:r>
            <a:r>
              <a:rPr lang="nl-NL" sz="2600" b="1" i="1">
                <a:solidFill>
                  <a:srgbClr val="002060"/>
                </a:solidFill>
                <a:effectLst/>
                <a:latin typeface="UVF TypoSlabserif" panose="02000403050000020004" pitchFamily="2" charset="0"/>
                <a:ea typeface="Times New Roman" panose="02020603050405020304" pitchFamily="18" charset="0"/>
              </a:rPr>
              <a:t>Chỉ yêu cầu miêu tả vài nét về ba đô thị (cảnh buôn bán nhộn nhịp, phố phường, cư dân ngoại quốc)</a:t>
            </a:r>
            <a:endParaRPr lang="en-US" sz="2600" b="1">
              <a:solidFill>
                <a:srgbClr val="002060"/>
              </a:solidFill>
              <a:effectLst/>
              <a:latin typeface="UVF TypoSlabserif" panose="02000403050000020004" pitchFamily="2" charset="0"/>
              <a:ea typeface="Times New Roman" panose="02020603050405020304" pitchFamily="18" charset="0"/>
            </a:endParaRPr>
          </a:p>
        </p:txBody>
      </p:sp>
      <p:sp>
        <p:nvSpPr>
          <p:cNvPr id="15" name="TextBox 14">
            <a:extLst>
              <a:ext uri="{FF2B5EF4-FFF2-40B4-BE49-F238E27FC236}">
                <a16:creationId xmlns:a16="http://schemas.microsoft.com/office/drawing/2014/main" id="{1ABA671E-C9BA-4A14-97BB-4A8ADFDB157D}"/>
              </a:ext>
            </a:extLst>
          </p:cNvPr>
          <p:cNvSpPr txBox="1"/>
          <p:nvPr/>
        </p:nvSpPr>
        <p:spPr>
          <a:xfrm>
            <a:off x="-33091" y="6492875"/>
            <a:ext cx="1963938" cy="461665"/>
          </a:xfrm>
          <a:prstGeom prst="rect">
            <a:avLst/>
          </a:prstGeom>
          <a:noFill/>
        </p:spPr>
        <p:txBody>
          <a:bodyPr wrap="square" rtlCol="0">
            <a:spAutoFit/>
          </a:bodyPr>
          <a:lstStyle/>
          <a:p>
            <a:r>
              <a:rPr lang="en-US" sz="2400" b="1">
                <a:solidFill>
                  <a:schemeClr val="accent4">
                    <a:lumMod val="20000"/>
                    <a:lumOff val="80000"/>
                  </a:schemeClr>
                </a:solidFill>
                <a:latin typeface="UTM Duepuntozero" panose="02040603050506020204" pitchFamily="18" charset="0"/>
              </a:rPr>
              <a:t>Diệu Hiền</a:t>
            </a:r>
            <a:endParaRPr lang="en-US" sz="2400" b="1" dirty="0">
              <a:solidFill>
                <a:schemeClr val="accent4">
                  <a:lumMod val="20000"/>
                  <a:lumOff val="80000"/>
                </a:schemeClr>
              </a:solidFill>
              <a:latin typeface="UTM Duepuntozero" panose="02040603050506020204" pitchFamily="18" charset="0"/>
            </a:endParaRPr>
          </a:p>
        </p:txBody>
      </p:sp>
      <p:sp>
        <p:nvSpPr>
          <p:cNvPr id="16" name="Title 1">
            <a:extLst>
              <a:ext uri="{FF2B5EF4-FFF2-40B4-BE49-F238E27FC236}">
                <a16:creationId xmlns:a16="http://schemas.microsoft.com/office/drawing/2014/main" id="{88950846-B50D-4B23-AF68-005271C0BD97}"/>
              </a:ext>
            </a:extLst>
          </p:cNvPr>
          <p:cNvSpPr txBox="1">
            <a:spLocks/>
          </p:cNvSpPr>
          <p:nvPr/>
        </p:nvSpPr>
        <p:spPr>
          <a:xfrm>
            <a:off x="10340095" y="-245994"/>
            <a:ext cx="2186247" cy="787400"/>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sz="3200" b="0">
                <a:solidFill>
                  <a:schemeClr val="accent4">
                    <a:lumMod val="20000"/>
                    <a:lumOff val="80000"/>
                  </a:schemeClr>
                </a:solidFill>
                <a:latin typeface="#9Slide07 HoneyCream" pitchFamily="2" charset="0"/>
              </a:rPr>
              <a:t>Măng Non</a:t>
            </a:r>
            <a:endParaRPr lang="en-US" sz="3200" b="0" dirty="0">
              <a:solidFill>
                <a:schemeClr val="accent4">
                  <a:lumMod val="20000"/>
                  <a:lumOff val="80000"/>
                </a:schemeClr>
              </a:solidFill>
              <a:latin typeface="#9Slide07 HoneyCream" pitchFamily="2" charset="0"/>
            </a:endParaRPr>
          </a:p>
        </p:txBody>
      </p:sp>
    </p:spTree>
    <p:extLst>
      <p:ext uri="{BB962C8B-B14F-4D97-AF65-F5344CB8AC3E}">
        <p14:creationId xmlns:p14="http://schemas.microsoft.com/office/powerpoint/2010/main" val="2883096260"/>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1" presetClass="entr" presetSubtype="0" fill="hold" grpId="0" nodeType="withEffect">
                                  <p:stCondLst>
                                    <p:cond delay="0"/>
                                  </p:stCondLst>
                                  <p:childTnLst>
                                    <p:set>
                                      <p:cBhvr>
                                        <p:cTn id="6" dur="1" fill="hold">
                                          <p:stCondLst>
                                            <p:cond delay="0"/>
                                          </p:stCondLst>
                                        </p:cTn>
                                        <p:tgtEl>
                                          <p:spTgt spid="14"/>
                                        </p:tgtEl>
                                        <p:attrNameLst>
                                          <p:attrName>style.visibility</p:attrName>
                                        </p:attrNameLst>
                                      </p:cBhvr>
                                      <p:to>
                                        <p:strVal val="visible"/>
                                      </p:to>
                                    </p:set>
                                    <p:anim calcmode="lin" valueType="num">
                                      <p:cBhvr>
                                        <p:cTn id="7" dur="1000" fill="hold"/>
                                        <p:tgtEl>
                                          <p:spTgt spid="14"/>
                                        </p:tgtEl>
                                        <p:attrNameLst>
                                          <p:attrName>ppt_w</p:attrName>
                                        </p:attrNameLst>
                                      </p:cBhvr>
                                      <p:tavLst>
                                        <p:tav tm="0">
                                          <p:val>
                                            <p:fltVal val="0"/>
                                          </p:val>
                                        </p:tav>
                                        <p:tav tm="100000">
                                          <p:val>
                                            <p:strVal val="#ppt_w"/>
                                          </p:val>
                                        </p:tav>
                                      </p:tavLst>
                                    </p:anim>
                                    <p:anim calcmode="lin" valueType="num">
                                      <p:cBhvr>
                                        <p:cTn id="8" dur="1000" fill="hold"/>
                                        <p:tgtEl>
                                          <p:spTgt spid="14"/>
                                        </p:tgtEl>
                                        <p:attrNameLst>
                                          <p:attrName>ppt_h</p:attrName>
                                        </p:attrNameLst>
                                      </p:cBhvr>
                                      <p:tavLst>
                                        <p:tav tm="0">
                                          <p:val>
                                            <p:fltVal val="0"/>
                                          </p:val>
                                        </p:tav>
                                        <p:tav tm="100000">
                                          <p:val>
                                            <p:strVal val="#ppt_h"/>
                                          </p:val>
                                        </p:tav>
                                      </p:tavLst>
                                    </p:anim>
                                    <p:anim calcmode="lin" valueType="num">
                                      <p:cBhvr>
                                        <p:cTn id="9" dur="1000" fill="hold"/>
                                        <p:tgtEl>
                                          <p:spTgt spid="14"/>
                                        </p:tgtEl>
                                        <p:attrNameLst>
                                          <p:attrName>style.rotation</p:attrName>
                                        </p:attrNameLst>
                                      </p:cBhvr>
                                      <p:tavLst>
                                        <p:tav tm="0">
                                          <p:val>
                                            <p:fltVal val="90"/>
                                          </p:val>
                                        </p:tav>
                                        <p:tav tm="100000">
                                          <p:val>
                                            <p:fltVal val="0"/>
                                          </p:val>
                                        </p:tav>
                                      </p:tavLst>
                                    </p:anim>
                                    <p:animEffect transition="in" filter="fade">
                                      <p:cBhvr>
                                        <p:cTn id="10" dur="1000"/>
                                        <p:tgtEl>
                                          <p:spTgt spid="14"/>
                                        </p:tgtEl>
                                      </p:cBhvr>
                                    </p:animEffect>
                                  </p:childTnLst>
                                </p:cTn>
                              </p:par>
                            </p:childTnLst>
                          </p:cTn>
                        </p:par>
                        <p:par>
                          <p:cTn id="11" fill="hold">
                            <p:stCondLst>
                              <p:cond delay="1000"/>
                            </p:stCondLst>
                            <p:childTnLst>
                              <p:par>
                                <p:cTn id="12" presetID="53" presetClass="entr" presetSubtype="16" fill="hold" grpId="0" nodeType="afterEffect">
                                  <p:stCondLst>
                                    <p:cond delay="0"/>
                                  </p:stCondLst>
                                  <p:childTnLst>
                                    <p:set>
                                      <p:cBhvr>
                                        <p:cTn id="13" dur="1" fill="hold">
                                          <p:stCondLst>
                                            <p:cond delay="0"/>
                                          </p:stCondLst>
                                        </p:cTn>
                                        <p:tgtEl>
                                          <p:spTgt spid="12"/>
                                        </p:tgtEl>
                                        <p:attrNameLst>
                                          <p:attrName>style.visibility</p:attrName>
                                        </p:attrNameLst>
                                      </p:cBhvr>
                                      <p:to>
                                        <p:strVal val="visible"/>
                                      </p:to>
                                    </p:set>
                                    <p:anim calcmode="lin" valueType="num">
                                      <p:cBhvr>
                                        <p:cTn id="14" dur="500" fill="hold"/>
                                        <p:tgtEl>
                                          <p:spTgt spid="12"/>
                                        </p:tgtEl>
                                        <p:attrNameLst>
                                          <p:attrName>ppt_w</p:attrName>
                                        </p:attrNameLst>
                                      </p:cBhvr>
                                      <p:tavLst>
                                        <p:tav tm="0">
                                          <p:val>
                                            <p:fltVal val="0"/>
                                          </p:val>
                                        </p:tav>
                                        <p:tav tm="100000">
                                          <p:val>
                                            <p:strVal val="#ppt_w"/>
                                          </p:val>
                                        </p:tav>
                                      </p:tavLst>
                                    </p:anim>
                                    <p:anim calcmode="lin" valueType="num">
                                      <p:cBhvr>
                                        <p:cTn id="15" dur="500" fill="hold"/>
                                        <p:tgtEl>
                                          <p:spTgt spid="12"/>
                                        </p:tgtEl>
                                        <p:attrNameLst>
                                          <p:attrName>ppt_h</p:attrName>
                                        </p:attrNameLst>
                                      </p:cBhvr>
                                      <p:tavLst>
                                        <p:tav tm="0">
                                          <p:val>
                                            <p:fltVal val="0"/>
                                          </p:val>
                                        </p:tav>
                                        <p:tav tm="100000">
                                          <p:val>
                                            <p:strVal val="#ppt_h"/>
                                          </p:val>
                                        </p:tav>
                                      </p:tavLst>
                                    </p:anim>
                                    <p:animEffect transition="in" filter="fade">
                                      <p:cBhvr>
                                        <p:cTn id="16"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P spid="12" grpId="0"/>
    </p:bld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6148" name="Picture 4" descr="Bùi Viện- người khai mở thương cảng Hải Phòng – HỘI HỮU NGHỊ VIỆT PHÁP TP  HẢI PHÒNG">
            <a:extLst>
              <a:ext uri="{FF2B5EF4-FFF2-40B4-BE49-F238E27FC236}">
                <a16:creationId xmlns:a16="http://schemas.microsoft.com/office/drawing/2014/main" id="{FAD8D1BF-84A4-4A98-8FE3-D0B493252FEE}"/>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11696"/>
          <a:stretch/>
        </p:blipFill>
        <p:spPr bwMode="auto">
          <a:xfrm>
            <a:off x="4117521" y="10"/>
            <a:ext cx="8074479" cy="6857990"/>
          </a:xfrm>
          <a:prstGeom prst="rect">
            <a:avLst/>
          </a:prstGeom>
          <a:noFill/>
          <a:extLst>
            <a:ext uri="{909E8E84-426E-40DD-AFC4-6F175D3DCCD1}">
              <a14:hiddenFill xmlns:a14="http://schemas.microsoft.com/office/drawing/2010/main">
                <a:solidFill>
                  <a:srgbClr val="FFFFFF"/>
                </a:solidFill>
              </a14:hiddenFill>
            </a:ext>
          </a:extLst>
        </p:spPr>
      </p:pic>
      <p:sp>
        <p:nvSpPr>
          <p:cNvPr id="73" name="Freeform: Shape 72">
            <a:extLst>
              <a:ext uri="{FF2B5EF4-FFF2-40B4-BE49-F238E27FC236}">
                <a16:creationId xmlns:a16="http://schemas.microsoft.com/office/drawing/2014/main" id="{8F23F8A3-8FD7-4779-8323-FDC26BE99889}"/>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0" y="-478"/>
            <a:ext cx="7859800" cy="6858478"/>
          </a:xfrm>
          <a:custGeom>
            <a:avLst/>
            <a:gdLst>
              <a:gd name="connsiteX0" fmla="*/ 7859800 w 7859800"/>
              <a:gd name="connsiteY0" fmla="*/ 6858478 h 6858478"/>
              <a:gd name="connsiteX1" fmla="*/ 435245 w 7859800"/>
              <a:gd name="connsiteY1" fmla="*/ 6858478 h 6858478"/>
              <a:gd name="connsiteX2" fmla="*/ 435505 w 7859800"/>
              <a:gd name="connsiteY2" fmla="*/ 6857916 h 6858478"/>
              <a:gd name="connsiteX3" fmla="*/ 0 w 7859800"/>
              <a:gd name="connsiteY3" fmla="*/ 6857916 h 6858478"/>
              <a:gd name="connsiteX4" fmla="*/ 0 w 7859800"/>
              <a:gd name="connsiteY4" fmla="*/ 0 h 6858478"/>
              <a:gd name="connsiteX5" fmla="*/ 3611620 w 7859800"/>
              <a:gd name="connsiteY5" fmla="*/ 0 h 6858478"/>
              <a:gd name="connsiteX6" fmla="*/ 4677848 w 7859800"/>
              <a:gd name="connsiteY6" fmla="*/ 0 h 6858478"/>
              <a:gd name="connsiteX7" fmla="*/ 4683425 w 7859800"/>
              <a:gd name="connsiteY7" fmla="*/ 0 h 685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7859800" h="6858478">
                <a:moveTo>
                  <a:pt x="7859800" y="6858478"/>
                </a:moveTo>
                <a:lnTo>
                  <a:pt x="435245" y="6858478"/>
                </a:lnTo>
                <a:lnTo>
                  <a:pt x="435505" y="6857916"/>
                </a:lnTo>
                <a:lnTo>
                  <a:pt x="0" y="6857916"/>
                </a:lnTo>
                <a:lnTo>
                  <a:pt x="0" y="0"/>
                </a:lnTo>
                <a:lnTo>
                  <a:pt x="3611620" y="0"/>
                </a:lnTo>
                <a:lnTo>
                  <a:pt x="4677848" y="0"/>
                </a:lnTo>
                <a:lnTo>
                  <a:pt x="4683425" y="0"/>
                </a:lnTo>
                <a:close/>
              </a:path>
            </a:pathLst>
          </a:custGeom>
          <a:solidFill>
            <a:schemeClr val="bg1">
              <a:lumMod val="85000"/>
              <a:lumOff val="15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75" name="Freeform: Shape 74">
            <a:extLst>
              <a:ext uri="{FF2B5EF4-FFF2-40B4-BE49-F238E27FC236}">
                <a16:creationId xmlns:a16="http://schemas.microsoft.com/office/drawing/2014/main" id="{F605C4CC-A25C-416F-8333-7CB7DC97D870}"/>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0" y="-478"/>
            <a:ext cx="7431174" cy="6858478"/>
          </a:xfrm>
          <a:custGeom>
            <a:avLst/>
            <a:gdLst>
              <a:gd name="connsiteX0" fmla="*/ 7431174 w 7431174"/>
              <a:gd name="connsiteY0" fmla="*/ 6858478 h 6858478"/>
              <a:gd name="connsiteX1" fmla="*/ 6619 w 7431174"/>
              <a:gd name="connsiteY1" fmla="*/ 6858478 h 6858478"/>
              <a:gd name="connsiteX2" fmla="*/ 6879 w 7431174"/>
              <a:gd name="connsiteY2" fmla="*/ 6857916 h 6858478"/>
              <a:gd name="connsiteX3" fmla="*/ 0 w 7431174"/>
              <a:gd name="connsiteY3" fmla="*/ 6857916 h 6858478"/>
              <a:gd name="connsiteX4" fmla="*/ 0 w 7431174"/>
              <a:gd name="connsiteY4" fmla="*/ 0 h 6858478"/>
              <a:gd name="connsiteX5" fmla="*/ 3182994 w 7431174"/>
              <a:gd name="connsiteY5" fmla="*/ 0 h 6858478"/>
              <a:gd name="connsiteX6" fmla="*/ 4249222 w 7431174"/>
              <a:gd name="connsiteY6" fmla="*/ 0 h 6858478"/>
              <a:gd name="connsiteX7" fmla="*/ 4254799 w 7431174"/>
              <a:gd name="connsiteY7" fmla="*/ 0 h 685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7431174" h="6858478">
                <a:moveTo>
                  <a:pt x="7431174" y="6858478"/>
                </a:moveTo>
                <a:lnTo>
                  <a:pt x="6619" y="6858478"/>
                </a:lnTo>
                <a:lnTo>
                  <a:pt x="6879" y="6857916"/>
                </a:lnTo>
                <a:lnTo>
                  <a:pt x="0" y="6857916"/>
                </a:lnTo>
                <a:lnTo>
                  <a:pt x="0" y="0"/>
                </a:lnTo>
                <a:lnTo>
                  <a:pt x="3182994" y="0"/>
                </a:lnTo>
                <a:lnTo>
                  <a:pt x="4249222" y="0"/>
                </a:lnTo>
                <a:lnTo>
                  <a:pt x="4254799" y="0"/>
                </a:lnTo>
                <a:close/>
              </a:path>
            </a:pathLst>
          </a:cu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0" name="Text Box 3">
            <a:extLst>
              <a:ext uri="{FF2B5EF4-FFF2-40B4-BE49-F238E27FC236}">
                <a16:creationId xmlns:a16="http://schemas.microsoft.com/office/drawing/2014/main" id="{76F6C270-A1D1-46AE-ABF7-CFC3BD70E1A3}"/>
              </a:ext>
            </a:extLst>
          </p:cNvPr>
          <p:cNvSpPr txBox="1">
            <a:spLocks noChangeArrowheads="1"/>
          </p:cNvSpPr>
          <p:nvPr/>
        </p:nvSpPr>
        <p:spPr bwMode="auto">
          <a:xfrm>
            <a:off x="-1" y="238116"/>
            <a:ext cx="4430827" cy="701675"/>
          </a:xfrm>
          <a:prstGeom prst="homePlate">
            <a:avLst/>
          </a:prstGeom>
          <a:solidFill>
            <a:schemeClr val="tx1"/>
          </a:solidFill>
          <a:ln>
            <a:solidFill>
              <a:srgbClr val="FFFF00"/>
            </a:solidFill>
          </a:ln>
          <a:effectLst/>
        </p:spPr>
        <p:txBody>
          <a:bodyPr wrap="square">
            <a:spAutoFit/>
          </a:bodyPr>
          <a:lstStyle/>
          <a:p>
            <a:pPr algn="ctr">
              <a:spcBef>
                <a:spcPct val="50000"/>
              </a:spcBef>
            </a:pPr>
            <a:r>
              <a:rPr lang="en-US" altLang="en-US" sz="4000" b="1">
                <a:solidFill>
                  <a:schemeClr val="accent6">
                    <a:lumMod val="50000"/>
                  </a:schemeClr>
                </a:solidFill>
                <a:latin typeface="#9Slide03 IcielPanton Black" panose="00000A00000000000000" pitchFamily="2" charset="0"/>
              </a:rPr>
              <a:t>Thành thị là gì?</a:t>
            </a:r>
          </a:p>
        </p:txBody>
      </p:sp>
      <p:sp>
        <p:nvSpPr>
          <p:cNvPr id="11" name="Text Box 4">
            <a:extLst>
              <a:ext uri="{FF2B5EF4-FFF2-40B4-BE49-F238E27FC236}">
                <a16:creationId xmlns:a16="http://schemas.microsoft.com/office/drawing/2014/main" id="{6496BA9F-D9C9-497A-80F2-E8260037A0C1}"/>
              </a:ext>
            </a:extLst>
          </p:cNvPr>
          <p:cNvSpPr txBox="1">
            <a:spLocks noChangeArrowheads="1"/>
          </p:cNvSpPr>
          <p:nvPr/>
        </p:nvSpPr>
        <p:spPr bwMode="auto">
          <a:xfrm>
            <a:off x="191049" y="1913736"/>
            <a:ext cx="4430828" cy="397031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just">
              <a:spcBef>
                <a:spcPct val="50000"/>
              </a:spcBef>
            </a:pPr>
            <a:r>
              <a:rPr lang="en-US" altLang="en-US" sz="3600">
                <a:latin typeface="#9Slide03 IcielPanton Black" panose="00000A00000000000000" pitchFamily="2" charset="0"/>
              </a:rPr>
              <a:t>Thành thị không chỉ là trung tâm chính trị, quân sự mà còn là nơi tập trung đông dân cư, công nghiệp và thương nghiệp phát triển.</a:t>
            </a:r>
          </a:p>
        </p:txBody>
      </p:sp>
      <p:sp>
        <p:nvSpPr>
          <p:cNvPr id="12" name="TextBox 11">
            <a:extLst>
              <a:ext uri="{FF2B5EF4-FFF2-40B4-BE49-F238E27FC236}">
                <a16:creationId xmlns:a16="http://schemas.microsoft.com/office/drawing/2014/main" id="{48BA39C8-F5CF-4E6F-A2A2-5ADD3A8C142D}"/>
              </a:ext>
            </a:extLst>
          </p:cNvPr>
          <p:cNvSpPr txBox="1"/>
          <p:nvPr/>
        </p:nvSpPr>
        <p:spPr>
          <a:xfrm>
            <a:off x="10804303" y="6396325"/>
            <a:ext cx="1963938" cy="461665"/>
          </a:xfrm>
          <a:prstGeom prst="rect">
            <a:avLst/>
          </a:prstGeom>
          <a:noFill/>
        </p:spPr>
        <p:txBody>
          <a:bodyPr wrap="square" rtlCol="0">
            <a:spAutoFit/>
          </a:bodyPr>
          <a:lstStyle/>
          <a:p>
            <a:r>
              <a:rPr lang="en-US" sz="2400" b="1">
                <a:solidFill>
                  <a:srgbClr val="A78872"/>
                </a:solidFill>
                <a:latin typeface="UTM Duepuntozero" panose="02040603050506020204" pitchFamily="18" charset="0"/>
              </a:rPr>
              <a:t>Diệu Hiền</a:t>
            </a:r>
            <a:endParaRPr lang="en-US" sz="2400" b="1" dirty="0">
              <a:solidFill>
                <a:srgbClr val="A78872"/>
              </a:solidFill>
              <a:latin typeface="UTM Duepuntozero" panose="02040603050506020204" pitchFamily="18" charset="0"/>
            </a:endParaRPr>
          </a:p>
        </p:txBody>
      </p:sp>
      <p:sp>
        <p:nvSpPr>
          <p:cNvPr id="13" name="Title 1">
            <a:extLst>
              <a:ext uri="{FF2B5EF4-FFF2-40B4-BE49-F238E27FC236}">
                <a16:creationId xmlns:a16="http://schemas.microsoft.com/office/drawing/2014/main" id="{352B836B-D21D-4CCE-BA70-907CE9BC49C1}"/>
              </a:ext>
            </a:extLst>
          </p:cNvPr>
          <p:cNvSpPr txBox="1">
            <a:spLocks/>
          </p:cNvSpPr>
          <p:nvPr/>
        </p:nvSpPr>
        <p:spPr>
          <a:xfrm>
            <a:off x="10264522" y="-198447"/>
            <a:ext cx="2186247" cy="787400"/>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sz="3200" b="0">
                <a:solidFill>
                  <a:schemeClr val="accent4">
                    <a:lumMod val="20000"/>
                    <a:lumOff val="80000"/>
                  </a:schemeClr>
                </a:solidFill>
                <a:latin typeface="#9Slide07 HoneyCream" pitchFamily="2" charset="0"/>
              </a:rPr>
              <a:t>Măng Non</a:t>
            </a:r>
            <a:endParaRPr lang="en-US" sz="3200" b="0" dirty="0">
              <a:solidFill>
                <a:schemeClr val="accent4">
                  <a:lumMod val="20000"/>
                  <a:lumOff val="80000"/>
                </a:schemeClr>
              </a:solidFill>
              <a:latin typeface="#9Slide07 HoneyCream" pitchFamily="2" charset="0"/>
            </a:endParaRPr>
          </a:p>
        </p:txBody>
      </p:sp>
    </p:spTree>
    <p:extLst>
      <p:ext uri="{BB962C8B-B14F-4D97-AF65-F5344CB8AC3E}">
        <p14:creationId xmlns:p14="http://schemas.microsoft.com/office/powerpoint/2010/main" val="3563496976"/>
      </p:ext>
    </p:extLst>
  </p:cSld>
  <p:clrMapOvr>
    <a:overrideClrMapping bg1="dk1" tx1="lt1" bg2="dk2" tx2="lt2" accent1="accent1" accent2="accent2" accent3="accent3" accent4="accent4" accent5="accent5" accent6="accent6" hlink="hlink" folHlink="folHlink"/>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wipe(left)">
                                      <p:cBhvr>
                                        <p:cTn id="7" dur="500"/>
                                        <p:tgtEl>
                                          <p:spTgt spid="10"/>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grpId="0" nodeType="clickEffect">
                                  <p:stCondLst>
                                    <p:cond delay="0"/>
                                  </p:stCondLst>
                                  <p:childTnLst>
                                    <p:set>
                                      <p:cBhvr>
                                        <p:cTn id="11" dur="1" fill="hold">
                                          <p:stCondLst>
                                            <p:cond delay="0"/>
                                          </p:stCondLst>
                                        </p:cTn>
                                        <p:tgtEl>
                                          <p:spTgt spid="11"/>
                                        </p:tgtEl>
                                        <p:attrNameLst>
                                          <p:attrName>style.visibility</p:attrName>
                                        </p:attrNameLst>
                                      </p:cBhvr>
                                      <p:to>
                                        <p:strVal val="visible"/>
                                      </p:to>
                                    </p:set>
                                    <p:animEffect transition="in" filter="wipe(up)">
                                      <p:cBhvr>
                                        <p:cTn id="12"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11" grpId="0"/>
    </p:bld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71" name="Rectangle 70">
            <a:extLst>
              <a:ext uri="{FF2B5EF4-FFF2-40B4-BE49-F238E27FC236}">
                <a16:creationId xmlns:a16="http://schemas.microsoft.com/office/drawing/2014/main" id="{04812C46-200A-4DEB-A05E-3ED6C68C238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9"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290" name="Picture 2">
            <a:extLst>
              <a:ext uri="{FF2B5EF4-FFF2-40B4-BE49-F238E27FC236}">
                <a16:creationId xmlns:a16="http://schemas.microsoft.com/office/drawing/2014/main" id="{FCC949AA-768C-44A2-8ECB-10D83FD02FA1}"/>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b="5436"/>
          <a:stretch/>
        </p:blipFill>
        <p:spPr bwMode="auto">
          <a:xfrm>
            <a:off x="2522356" y="10"/>
            <a:ext cx="9669642" cy="6857990"/>
          </a:xfrm>
          <a:prstGeom prst="rect">
            <a:avLst/>
          </a:prstGeom>
          <a:noFill/>
          <a:extLst>
            <a:ext uri="{909E8E84-426E-40DD-AFC4-6F175D3DCCD1}">
              <a14:hiddenFill xmlns:a14="http://schemas.microsoft.com/office/drawing/2010/main">
                <a:solidFill>
                  <a:srgbClr val="FFFFFF"/>
                </a:solidFill>
              </a14:hiddenFill>
            </a:ext>
          </a:extLst>
        </p:spPr>
      </p:pic>
      <p:sp>
        <p:nvSpPr>
          <p:cNvPr id="73" name="Rectangle 72">
            <a:extLst>
              <a:ext uri="{FF2B5EF4-FFF2-40B4-BE49-F238E27FC236}">
                <a16:creationId xmlns:a16="http://schemas.microsoft.com/office/drawing/2014/main" id="{D1EA859B-E555-4109-94F3-6700E046E008}"/>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7390263" cy="6858000"/>
          </a:xfrm>
          <a:prstGeom prst="rect">
            <a:avLst/>
          </a:prstGeom>
          <a:gradFill>
            <a:gsLst>
              <a:gs pos="48000">
                <a:schemeClr val="bg1"/>
              </a:gs>
              <a:gs pos="35000">
                <a:schemeClr val="bg1">
                  <a:alpha val="77000"/>
                </a:schemeClr>
              </a:gs>
              <a:gs pos="19000">
                <a:schemeClr val="bg1">
                  <a:alpha val="38000"/>
                </a:schemeClr>
              </a:gs>
              <a:gs pos="0">
                <a:schemeClr val="bg1">
                  <a:alpha val="0"/>
                </a:schemeClr>
              </a:gs>
              <a:gs pos="100000">
                <a:schemeClr val="bg1"/>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Text Box 5">
            <a:extLst>
              <a:ext uri="{FF2B5EF4-FFF2-40B4-BE49-F238E27FC236}">
                <a16:creationId xmlns:a16="http://schemas.microsoft.com/office/drawing/2014/main" id="{14DB8DBD-AB5E-4891-927C-3554B6734D36}"/>
              </a:ext>
            </a:extLst>
          </p:cNvPr>
          <p:cNvSpPr txBox="1">
            <a:spLocks noChangeArrowheads="1"/>
          </p:cNvSpPr>
          <p:nvPr/>
        </p:nvSpPr>
        <p:spPr bwMode="auto">
          <a:xfrm>
            <a:off x="-31869" y="1245715"/>
            <a:ext cx="5105400" cy="230832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107763" dir="18900000" algn="ctr" rotWithShape="0">
                    <a:schemeClr val="bg2">
                      <a:alpha val="50000"/>
                    </a:schemeClr>
                  </a:outerShdw>
                </a:effectLst>
              </a14:hiddenEffects>
            </a:ext>
          </a:extLst>
        </p:spPr>
        <p:txBody>
          <a:bodyPr>
            <a:spAutoFit/>
            <a:flatTx/>
          </a:bodyPr>
          <a:lstStyle/>
          <a:p>
            <a:pPr algn="ctr">
              <a:spcBef>
                <a:spcPct val="50000"/>
              </a:spcBef>
            </a:pPr>
            <a:r>
              <a:rPr lang="en-US" altLang="en-US" sz="3600" b="1">
                <a:solidFill>
                  <a:schemeClr val="accent2">
                    <a:lumMod val="50000"/>
                  </a:schemeClr>
                </a:solidFill>
                <a:latin typeface="#9Slide03 IcielPanton Black" panose="00000A00000000000000" pitchFamily="2" charset="0"/>
              </a:rPr>
              <a:t>Em hãy nêu tên ba thành thị lớn nhất nước ta thế kỷ        XVI-XVII?</a:t>
            </a:r>
          </a:p>
        </p:txBody>
      </p:sp>
      <p:sp>
        <p:nvSpPr>
          <p:cNvPr id="8" name="Rectangle 6">
            <a:extLst>
              <a:ext uri="{FF2B5EF4-FFF2-40B4-BE49-F238E27FC236}">
                <a16:creationId xmlns:a16="http://schemas.microsoft.com/office/drawing/2014/main" id="{BCE78614-8771-4407-AC18-BC03C92A957C}"/>
              </a:ext>
            </a:extLst>
          </p:cNvPr>
          <p:cNvSpPr>
            <a:spLocks noChangeArrowheads="1"/>
          </p:cNvSpPr>
          <p:nvPr/>
        </p:nvSpPr>
        <p:spPr bwMode="auto">
          <a:xfrm flipH="1">
            <a:off x="1812175" y="5383944"/>
            <a:ext cx="10379825" cy="1357657"/>
          </a:xfrm>
          <a:prstGeom prst="homePlate">
            <a:avLst/>
          </a:prstGeom>
          <a:solidFill>
            <a:schemeClr val="bg1">
              <a:alpha val="67000"/>
            </a:schemeClr>
          </a:solidFill>
          <a:ln>
            <a:noFill/>
          </a:ln>
          <a:effectLst/>
        </p:spPr>
        <p:txBody>
          <a:bodyPr/>
          <a:lstStyle>
            <a:lvl1pPr marL="342900" indent="-342900">
              <a:spcBef>
                <a:spcPct val="20000"/>
              </a:spcBef>
              <a:buClr>
                <a:schemeClr val="tx2"/>
              </a:buClr>
              <a:buSzPct val="70000"/>
              <a:buFont typeface="Wingdings" panose="05000000000000000000" pitchFamily="2" charset="2"/>
              <a:buChar char="l"/>
              <a:defRPr sz="3000">
                <a:solidFill>
                  <a:schemeClr val="tx1"/>
                </a:solidFill>
                <a:latin typeface="Arial" panose="020B0604020202020204" pitchFamily="34" charset="0"/>
                <a:cs typeface="Arial" panose="020B0604020202020204" pitchFamily="34" charset="0"/>
              </a:defRPr>
            </a:lvl1pPr>
            <a:lvl2pPr marL="692150" indent="-347663">
              <a:spcBef>
                <a:spcPct val="20000"/>
              </a:spcBef>
              <a:buClr>
                <a:schemeClr val="accent2"/>
              </a:buClr>
              <a:buSzPct val="70000"/>
              <a:buFont typeface="Wingdings" panose="05000000000000000000" pitchFamily="2" charset="2"/>
              <a:buChar char="l"/>
              <a:defRPr sz="2600">
                <a:solidFill>
                  <a:schemeClr val="tx1"/>
                </a:solidFill>
                <a:latin typeface="Arial" panose="020B0604020202020204" pitchFamily="34" charset="0"/>
                <a:cs typeface="Arial" panose="020B0604020202020204" pitchFamily="34" charset="0"/>
              </a:defRPr>
            </a:lvl2pPr>
            <a:lvl3pPr marL="987425" indent="-293688">
              <a:spcBef>
                <a:spcPct val="20000"/>
              </a:spcBef>
              <a:buClr>
                <a:schemeClr val="accent1"/>
              </a:buClr>
              <a:buSzPct val="70000"/>
              <a:buFont typeface="Wingdings" panose="05000000000000000000" pitchFamily="2" charset="2"/>
              <a:buChar char="l"/>
              <a:defRPr sz="2300">
                <a:solidFill>
                  <a:schemeClr val="tx1"/>
                </a:solidFill>
                <a:latin typeface="Arial" panose="020B0604020202020204" pitchFamily="34" charset="0"/>
                <a:cs typeface="Arial" panose="020B0604020202020204" pitchFamily="34" charset="0"/>
              </a:defRPr>
            </a:lvl3pPr>
            <a:lvl4pPr marL="1281113" indent="-292100">
              <a:spcBef>
                <a:spcPct val="20000"/>
              </a:spcBef>
              <a:buClr>
                <a:schemeClr val="tx2"/>
              </a:buClr>
              <a:buSzPct val="75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4pPr>
            <a:lvl5pPr marL="1598613" indent="-315913">
              <a:spcBef>
                <a:spcPct val="20000"/>
              </a:spcBef>
              <a:buClr>
                <a:schemeClr val="folHlink"/>
              </a:buClr>
              <a:buSzPct val="80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5pPr>
            <a:lvl6pPr marL="2055813" indent="-315913" fontAlgn="base">
              <a:spcBef>
                <a:spcPct val="20000"/>
              </a:spcBef>
              <a:spcAft>
                <a:spcPct val="0"/>
              </a:spcAft>
              <a:buClr>
                <a:schemeClr val="folHlink"/>
              </a:buClr>
              <a:buSzPct val="80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6pPr>
            <a:lvl7pPr marL="2513013" indent="-315913" fontAlgn="base">
              <a:spcBef>
                <a:spcPct val="20000"/>
              </a:spcBef>
              <a:spcAft>
                <a:spcPct val="0"/>
              </a:spcAft>
              <a:buClr>
                <a:schemeClr val="folHlink"/>
              </a:buClr>
              <a:buSzPct val="80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7pPr>
            <a:lvl8pPr marL="2970213" indent="-315913" fontAlgn="base">
              <a:spcBef>
                <a:spcPct val="20000"/>
              </a:spcBef>
              <a:spcAft>
                <a:spcPct val="0"/>
              </a:spcAft>
              <a:buClr>
                <a:schemeClr val="folHlink"/>
              </a:buClr>
              <a:buSzPct val="80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8pPr>
            <a:lvl9pPr marL="3427413" indent="-315913" fontAlgn="base">
              <a:spcBef>
                <a:spcPct val="20000"/>
              </a:spcBef>
              <a:spcAft>
                <a:spcPct val="0"/>
              </a:spcAft>
              <a:buClr>
                <a:schemeClr val="folHlink"/>
              </a:buClr>
              <a:buSzPct val="80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9pPr>
          </a:lstStyle>
          <a:p>
            <a:pPr marL="0" indent="0" algn="ctr">
              <a:buNone/>
            </a:pPr>
            <a:r>
              <a:rPr lang="en-US" altLang="en-US" sz="3200" b="1">
                <a:solidFill>
                  <a:schemeClr val="accent6">
                    <a:lumMod val="50000"/>
                  </a:schemeClr>
                </a:solidFill>
                <a:latin typeface="#9Slide03 IcielPanton Black" panose="00000A00000000000000" pitchFamily="2" charset="0"/>
              </a:rPr>
              <a:t>1. Thăng Long, Phố Hiến, Hội An – Ba thành thị lớn </a:t>
            </a:r>
          </a:p>
          <a:p>
            <a:pPr marL="0" indent="0" algn="ctr">
              <a:buNone/>
            </a:pPr>
            <a:r>
              <a:rPr lang="en-US" altLang="en-US" sz="3200" b="1">
                <a:solidFill>
                  <a:schemeClr val="accent6">
                    <a:lumMod val="50000"/>
                  </a:schemeClr>
                </a:solidFill>
                <a:latin typeface="#9Slide03 IcielPanton Black" panose="00000A00000000000000" pitchFamily="2" charset="0"/>
              </a:rPr>
              <a:t>thế kỉ XVI-XVII</a:t>
            </a:r>
          </a:p>
        </p:txBody>
      </p:sp>
      <p:sp>
        <p:nvSpPr>
          <p:cNvPr id="9" name="TextBox 8">
            <a:extLst>
              <a:ext uri="{FF2B5EF4-FFF2-40B4-BE49-F238E27FC236}">
                <a16:creationId xmlns:a16="http://schemas.microsoft.com/office/drawing/2014/main" id="{348B1FF8-BC6B-4605-B13C-208BC7224774}"/>
              </a:ext>
            </a:extLst>
          </p:cNvPr>
          <p:cNvSpPr txBox="1"/>
          <p:nvPr/>
        </p:nvSpPr>
        <p:spPr>
          <a:xfrm>
            <a:off x="10804303" y="6396325"/>
            <a:ext cx="1963938" cy="461665"/>
          </a:xfrm>
          <a:prstGeom prst="rect">
            <a:avLst/>
          </a:prstGeom>
          <a:noFill/>
        </p:spPr>
        <p:txBody>
          <a:bodyPr wrap="square" rtlCol="0">
            <a:spAutoFit/>
          </a:bodyPr>
          <a:lstStyle/>
          <a:p>
            <a:r>
              <a:rPr lang="en-US" sz="2400" b="1">
                <a:solidFill>
                  <a:srgbClr val="E6E6E6"/>
                </a:solidFill>
                <a:latin typeface="UTM Duepuntozero" panose="02040603050506020204" pitchFamily="18" charset="0"/>
              </a:rPr>
              <a:t>Diệu Hiền</a:t>
            </a:r>
            <a:endParaRPr lang="en-US" sz="2400" b="1" dirty="0">
              <a:solidFill>
                <a:srgbClr val="E6E6E6"/>
              </a:solidFill>
              <a:latin typeface="UTM Duepuntozero" panose="02040603050506020204" pitchFamily="18" charset="0"/>
            </a:endParaRPr>
          </a:p>
        </p:txBody>
      </p:sp>
      <p:sp>
        <p:nvSpPr>
          <p:cNvPr id="10" name="Title 1">
            <a:extLst>
              <a:ext uri="{FF2B5EF4-FFF2-40B4-BE49-F238E27FC236}">
                <a16:creationId xmlns:a16="http://schemas.microsoft.com/office/drawing/2014/main" id="{1429363B-CEDE-4FC8-9D5C-94762D7C84AD}"/>
              </a:ext>
            </a:extLst>
          </p:cNvPr>
          <p:cNvSpPr txBox="1">
            <a:spLocks/>
          </p:cNvSpPr>
          <p:nvPr/>
        </p:nvSpPr>
        <p:spPr>
          <a:xfrm>
            <a:off x="10264522" y="-198447"/>
            <a:ext cx="2186247" cy="787400"/>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sz="3200" b="0">
                <a:solidFill>
                  <a:srgbClr val="E6E6E6"/>
                </a:solidFill>
                <a:latin typeface="#9Slide07 HoneyCream" pitchFamily="2" charset="0"/>
              </a:rPr>
              <a:t>Măng Non</a:t>
            </a:r>
            <a:endParaRPr lang="en-US" sz="3200" b="0" dirty="0">
              <a:solidFill>
                <a:srgbClr val="E6E6E6"/>
              </a:solidFill>
              <a:latin typeface="#9Slide07 HoneyCream" pitchFamily="2" charset="0"/>
            </a:endParaRPr>
          </a:p>
        </p:txBody>
      </p:sp>
    </p:spTree>
    <p:extLst>
      <p:ext uri="{BB962C8B-B14F-4D97-AF65-F5344CB8AC3E}">
        <p14:creationId xmlns:p14="http://schemas.microsoft.com/office/powerpoint/2010/main" val="1769690602"/>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additive="base">
                                        <p:cTn id="7" dur="500" fill="hold"/>
                                        <p:tgtEl>
                                          <p:spTgt spid="8"/>
                                        </p:tgtEl>
                                        <p:attrNameLst>
                                          <p:attrName>ppt_x</p:attrName>
                                        </p:attrNameLst>
                                      </p:cBhvr>
                                      <p:tavLst>
                                        <p:tav tm="0">
                                          <p:val>
                                            <p:strVal val="1+#ppt_w/2"/>
                                          </p:val>
                                        </p:tav>
                                        <p:tav tm="100000">
                                          <p:val>
                                            <p:strVal val="#ppt_x"/>
                                          </p:val>
                                        </p:tav>
                                      </p:tavLst>
                                    </p:anim>
                                    <p:anim calcmode="lin" valueType="num">
                                      <p:cBhvr additive="base">
                                        <p:cTn id="8" dur="500" fill="hold"/>
                                        <p:tgtEl>
                                          <p:spTgt spid="8"/>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9" fill="hold" grpId="0" nodeType="clickEffect">
                                  <p:stCondLst>
                                    <p:cond delay="0"/>
                                  </p:stCondLst>
                                  <p:childTnLst>
                                    <p:set>
                                      <p:cBhvr>
                                        <p:cTn id="12" dur="1" fill="hold">
                                          <p:stCondLst>
                                            <p:cond delay="0"/>
                                          </p:stCondLst>
                                        </p:cTn>
                                        <p:tgtEl>
                                          <p:spTgt spid="7"/>
                                        </p:tgtEl>
                                        <p:attrNameLst>
                                          <p:attrName>style.visibility</p:attrName>
                                        </p:attrNameLst>
                                      </p:cBhvr>
                                      <p:to>
                                        <p:strVal val="visible"/>
                                      </p:to>
                                    </p:set>
                                    <p:anim calcmode="lin" valueType="num">
                                      <p:cBhvr additive="base">
                                        <p:cTn id="13" dur="500" fill="hold"/>
                                        <p:tgtEl>
                                          <p:spTgt spid="7"/>
                                        </p:tgtEl>
                                        <p:attrNameLst>
                                          <p:attrName>ppt_x</p:attrName>
                                        </p:attrNameLst>
                                      </p:cBhvr>
                                      <p:tavLst>
                                        <p:tav tm="0">
                                          <p:val>
                                            <p:strVal val="0-#ppt_w/2"/>
                                          </p:val>
                                        </p:tav>
                                        <p:tav tm="100000">
                                          <p:val>
                                            <p:strVal val="#ppt_x"/>
                                          </p:val>
                                        </p:tav>
                                      </p:tavLst>
                                    </p:anim>
                                    <p:anim calcmode="lin" valueType="num">
                                      <p:cBhvr additive="base">
                                        <p:cTn id="14" dur="500" fill="hold"/>
                                        <p:tgtEl>
                                          <p:spTgt spid="7"/>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8"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2" descr="Vị chúa có công đưa Hội An thành thương cảng quốc tế phồn thịnh">
            <a:extLst>
              <a:ext uri="{FF2B5EF4-FFF2-40B4-BE49-F238E27FC236}">
                <a16:creationId xmlns:a16="http://schemas.microsoft.com/office/drawing/2014/main" id="{8A44D5C7-D8DC-44B9-9F11-521ABECEBA38}"/>
              </a:ext>
            </a:extLst>
          </p:cNvPr>
          <p:cNvPicPr>
            <a:picLocks noChangeAspect="1" noChangeArrowheads="1"/>
          </p:cNvPicPr>
          <p:nvPr/>
        </p:nvPicPr>
        <p:blipFill>
          <a:blip r:embed="rId2">
            <a:clrChange>
              <a:clrFrom>
                <a:srgbClr val="BBBBBB"/>
              </a:clrFrom>
              <a:clrTo>
                <a:srgbClr val="BBBBBB">
                  <a:alpha val="0"/>
                </a:srgbClr>
              </a:clrTo>
            </a:clrChange>
            <a:lum bright="70000" contrast="-70000"/>
            <a:extLst>
              <a:ext uri="{BEBA8EAE-BF5A-486C-A8C5-ECC9F3942E4B}">
                <a14:imgProps xmlns:a14="http://schemas.microsoft.com/office/drawing/2010/main">
                  <a14:imgLayer r:embed="rId3">
                    <a14:imgEffect>
                      <a14:colorTemperature colorTemp="11500"/>
                    </a14:imgEffect>
                    <a14:imgEffect>
                      <a14:saturation sat="400000"/>
                    </a14:imgEffect>
                  </a14:imgLayer>
                </a14:imgProps>
              </a:ext>
              <a:ext uri="{28A0092B-C50C-407E-A947-70E740481C1C}">
                <a14:useLocalDpi xmlns:a14="http://schemas.microsoft.com/office/drawing/2010/main" val="0"/>
              </a:ext>
            </a:extLst>
          </a:blip>
          <a:srcRect/>
          <a:stretch>
            <a:fillRect/>
          </a:stretch>
        </p:blipFill>
        <p:spPr bwMode="auto">
          <a:xfrm>
            <a:off x="0" y="0"/>
            <a:ext cx="12192000" cy="6858000"/>
          </a:xfrm>
          <a:prstGeom prst="rect">
            <a:avLst/>
          </a:prstGeom>
          <a:noFill/>
          <a:extLst>
            <a:ext uri="{909E8E84-426E-40DD-AFC4-6F175D3DCCD1}">
              <a14:hiddenFill xmlns:a14="http://schemas.microsoft.com/office/drawing/2010/main">
                <a:solidFill>
                  <a:srgbClr val="FFFFFF"/>
                </a:solidFill>
              </a14:hiddenFill>
            </a:ext>
          </a:extLst>
        </p:spPr>
      </p:pic>
      <p:grpSp>
        <p:nvGrpSpPr>
          <p:cNvPr id="11" name="Group 20">
            <a:extLst>
              <a:ext uri="{FF2B5EF4-FFF2-40B4-BE49-F238E27FC236}">
                <a16:creationId xmlns:a16="http://schemas.microsoft.com/office/drawing/2014/main" id="{D17ACF34-5CDF-4A99-BC5D-3227CECB5D36}"/>
              </a:ext>
            </a:extLst>
          </p:cNvPr>
          <p:cNvGrpSpPr>
            <a:grpSpLocks/>
          </p:cNvGrpSpPr>
          <p:nvPr/>
        </p:nvGrpSpPr>
        <p:grpSpPr bwMode="auto">
          <a:xfrm>
            <a:off x="191193" y="190500"/>
            <a:ext cx="6062066" cy="6667500"/>
            <a:chOff x="1347" y="-12"/>
            <a:chExt cx="3049" cy="4332"/>
          </a:xfrm>
        </p:grpSpPr>
        <p:pic>
          <p:nvPicPr>
            <p:cNvPr id="12" name="Picture 2">
              <a:extLst>
                <a:ext uri="{FF2B5EF4-FFF2-40B4-BE49-F238E27FC236}">
                  <a16:creationId xmlns:a16="http://schemas.microsoft.com/office/drawing/2014/main" id="{AB7FA60E-738E-4D08-A011-A1A892AB779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350" y="0"/>
              <a:ext cx="2886" cy="4078"/>
            </a:xfrm>
            <a:prstGeom prst="rect">
              <a:avLst/>
            </a:prstGeom>
            <a:noFill/>
            <a:extLst>
              <a:ext uri="{909E8E84-426E-40DD-AFC4-6F175D3DCCD1}">
                <a14:hiddenFill xmlns:a14="http://schemas.microsoft.com/office/drawing/2010/main">
                  <a:solidFill>
                    <a:srgbClr val="FFFFFF"/>
                  </a:solidFill>
                </a14:hiddenFill>
              </a:ext>
            </a:extLst>
          </p:spPr>
        </p:pic>
        <p:sp>
          <p:nvSpPr>
            <p:cNvPr id="13" name="Text Box 3">
              <a:extLst>
                <a:ext uri="{FF2B5EF4-FFF2-40B4-BE49-F238E27FC236}">
                  <a16:creationId xmlns:a16="http://schemas.microsoft.com/office/drawing/2014/main" id="{A7D3A324-00A1-4182-918A-26699942210C}"/>
                </a:ext>
              </a:extLst>
            </p:cNvPr>
            <p:cNvSpPr txBox="1">
              <a:spLocks noChangeArrowheads="1"/>
            </p:cNvSpPr>
            <p:nvPr/>
          </p:nvSpPr>
          <p:spPr bwMode="auto">
            <a:xfrm>
              <a:off x="1429" y="-12"/>
              <a:ext cx="442" cy="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1400" b="1">
                  <a:effectLst>
                    <a:outerShdw blurRad="38100" dist="38100" dir="2700000" algn="tl">
                      <a:srgbClr val="000000">
                        <a:alpha val="43137"/>
                      </a:srgbClr>
                    </a:outerShdw>
                  </a:effectLst>
                  <a:latin typeface=".VnTimeH" panose="020B7200000000000000" pitchFamily="34" charset="0"/>
                </a:rPr>
                <a:t>Trung </a:t>
              </a:r>
            </a:p>
          </p:txBody>
        </p:sp>
        <p:sp>
          <p:nvSpPr>
            <p:cNvPr id="14" name="Text Box 4">
              <a:extLst>
                <a:ext uri="{FF2B5EF4-FFF2-40B4-BE49-F238E27FC236}">
                  <a16:creationId xmlns:a16="http://schemas.microsoft.com/office/drawing/2014/main" id="{6149983C-19D7-43D3-8A8E-0C74C0E09651}"/>
                </a:ext>
              </a:extLst>
            </p:cNvPr>
            <p:cNvSpPr txBox="1">
              <a:spLocks noChangeArrowheads="1"/>
            </p:cNvSpPr>
            <p:nvPr/>
          </p:nvSpPr>
          <p:spPr bwMode="auto">
            <a:xfrm>
              <a:off x="2744" y="16"/>
              <a:ext cx="364" cy="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1400" b="1">
                  <a:effectLst>
                    <a:outerShdw blurRad="38100" dist="38100" dir="2700000" algn="tl">
                      <a:srgbClr val="000000">
                        <a:alpha val="43137"/>
                      </a:srgbClr>
                    </a:outerShdw>
                  </a:effectLst>
                  <a:latin typeface=".VnTimeH" panose="020B7200000000000000" pitchFamily="34" charset="0"/>
                </a:rPr>
                <a:t>Quèc</a:t>
              </a:r>
            </a:p>
          </p:txBody>
        </p:sp>
        <p:sp>
          <p:nvSpPr>
            <p:cNvPr id="15" name="Line 5">
              <a:extLst>
                <a:ext uri="{FF2B5EF4-FFF2-40B4-BE49-F238E27FC236}">
                  <a16:creationId xmlns:a16="http://schemas.microsoft.com/office/drawing/2014/main" id="{7D636EEE-C039-4B6E-BFCF-7100CF862031}"/>
                </a:ext>
              </a:extLst>
            </p:cNvPr>
            <p:cNvSpPr>
              <a:spLocks noChangeShapeType="1"/>
            </p:cNvSpPr>
            <p:nvPr/>
          </p:nvSpPr>
          <p:spPr bwMode="auto">
            <a:xfrm>
              <a:off x="1347" y="0"/>
              <a:ext cx="0" cy="432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b="1">
                <a:effectLst>
                  <a:outerShdw blurRad="38100" dist="38100" dir="2700000" algn="tl">
                    <a:srgbClr val="000000">
                      <a:alpha val="43137"/>
                    </a:srgbClr>
                  </a:outerShdw>
                </a:effectLst>
              </a:endParaRPr>
            </a:p>
          </p:txBody>
        </p:sp>
        <p:sp>
          <p:nvSpPr>
            <p:cNvPr id="16" name="Line 6">
              <a:extLst>
                <a:ext uri="{FF2B5EF4-FFF2-40B4-BE49-F238E27FC236}">
                  <a16:creationId xmlns:a16="http://schemas.microsoft.com/office/drawing/2014/main" id="{017EC136-E6F1-4976-94C1-3A4F22562149}"/>
                </a:ext>
              </a:extLst>
            </p:cNvPr>
            <p:cNvSpPr>
              <a:spLocks noChangeShapeType="1"/>
            </p:cNvSpPr>
            <p:nvPr/>
          </p:nvSpPr>
          <p:spPr bwMode="auto">
            <a:xfrm>
              <a:off x="4396" y="0"/>
              <a:ext cx="0" cy="432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b="1">
                <a:effectLst>
                  <a:outerShdw blurRad="38100" dist="38100" dir="2700000" algn="tl">
                    <a:srgbClr val="000000">
                      <a:alpha val="43137"/>
                    </a:srgbClr>
                  </a:outerShdw>
                </a:effectLst>
              </a:endParaRPr>
            </a:p>
          </p:txBody>
        </p:sp>
        <p:sp>
          <p:nvSpPr>
            <p:cNvPr id="17" name="Oval 7">
              <a:extLst>
                <a:ext uri="{FF2B5EF4-FFF2-40B4-BE49-F238E27FC236}">
                  <a16:creationId xmlns:a16="http://schemas.microsoft.com/office/drawing/2014/main" id="{055930EF-716A-4922-AC7D-31DB778EEF10}"/>
                </a:ext>
              </a:extLst>
            </p:cNvPr>
            <p:cNvSpPr>
              <a:spLocks noChangeArrowheads="1"/>
            </p:cNvSpPr>
            <p:nvPr/>
          </p:nvSpPr>
          <p:spPr bwMode="auto">
            <a:xfrm>
              <a:off x="2243" y="638"/>
              <a:ext cx="75" cy="75"/>
            </a:xfrm>
            <a:prstGeom prst="ellipse">
              <a:avLst/>
            </a:prstGeom>
            <a:solidFill>
              <a:schemeClr val="bg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b="1">
                <a:effectLst>
                  <a:outerShdw blurRad="38100" dist="38100" dir="2700000" algn="tl">
                    <a:srgbClr val="000000">
                      <a:alpha val="43137"/>
                    </a:srgbClr>
                  </a:outerShdw>
                </a:effectLst>
              </a:endParaRPr>
            </a:p>
          </p:txBody>
        </p:sp>
        <p:sp>
          <p:nvSpPr>
            <p:cNvPr id="18" name="Text Box 8">
              <a:extLst>
                <a:ext uri="{FF2B5EF4-FFF2-40B4-BE49-F238E27FC236}">
                  <a16:creationId xmlns:a16="http://schemas.microsoft.com/office/drawing/2014/main" id="{F027DD91-5C63-418E-B198-710D0F84DB2D}"/>
                </a:ext>
              </a:extLst>
            </p:cNvPr>
            <p:cNvSpPr txBox="1">
              <a:spLocks noChangeArrowheads="1"/>
            </p:cNvSpPr>
            <p:nvPr/>
          </p:nvSpPr>
          <p:spPr bwMode="auto">
            <a:xfrm>
              <a:off x="1827" y="455"/>
              <a:ext cx="722" cy="24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b="1">
                  <a:effectLst>
                    <a:outerShdw blurRad="38100" dist="38100" dir="2700000" algn="tl">
                      <a:srgbClr val="000000">
                        <a:alpha val="43137"/>
                      </a:srgbClr>
                    </a:outerShdw>
                  </a:effectLst>
                  <a:latin typeface=".VnTime" panose="020B7200000000000000" pitchFamily="34" charset="0"/>
                </a:rPr>
                <a:t>Th¨ng Long</a:t>
              </a:r>
              <a:r>
                <a:rPr lang="en-US" altLang="en-US" sz="1200" b="1">
                  <a:effectLst>
                    <a:outerShdw blurRad="38100" dist="38100" dir="2700000" algn="tl">
                      <a:srgbClr val="000000">
                        <a:alpha val="43137"/>
                      </a:srgbClr>
                    </a:outerShdw>
                  </a:effectLst>
                  <a:latin typeface=".VnTimeH" panose="020B7200000000000000" pitchFamily="34" charset="0"/>
                </a:rPr>
                <a:t> </a:t>
              </a:r>
            </a:p>
          </p:txBody>
        </p:sp>
        <p:sp>
          <p:nvSpPr>
            <p:cNvPr id="19" name="Oval 9">
              <a:extLst>
                <a:ext uri="{FF2B5EF4-FFF2-40B4-BE49-F238E27FC236}">
                  <a16:creationId xmlns:a16="http://schemas.microsoft.com/office/drawing/2014/main" id="{3E03EDCE-D539-4E1F-9A01-D2C32F70C575}"/>
                </a:ext>
              </a:extLst>
            </p:cNvPr>
            <p:cNvSpPr>
              <a:spLocks noChangeArrowheads="1"/>
            </p:cNvSpPr>
            <p:nvPr/>
          </p:nvSpPr>
          <p:spPr bwMode="auto">
            <a:xfrm>
              <a:off x="2367" y="759"/>
              <a:ext cx="75" cy="75"/>
            </a:xfrm>
            <a:prstGeom prst="ellipse">
              <a:avLst/>
            </a:prstGeom>
            <a:solidFill>
              <a:schemeClr val="bg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b="1">
                <a:effectLst>
                  <a:outerShdw blurRad="38100" dist="38100" dir="2700000" algn="tl">
                    <a:srgbClr val="000000">
                      <a:alpha val="43137"/>
                    </a:srgbClr>
                  </a:outerShdw>
                </a:effectLst>
              </a:endParaRPr>
            </a:p>
          </p:txBody>
        </p:sp>
        <p:sp>
          <p:nvSpPr>
            <p:cNvPr id="20" name="Text Box 10">
              <a:extLst>
                <a:ext uri="{FF2B5EF4-FFF2-40B4-BE49-F238E27FC236}">
                  <a16:creationId xmlns:a16="http://schemas.microsoft.com/office/drawing/2014/main" id="{95A55341-3ADE-455C-A74B-6F903B388D6B}"/>
                </a:ext>
              </a:extLst>
            </p:cNvPr>
            <p:cNvSpPr txBox="1">
              <a:spLocks noChangeArrowheads="1"/>
            </p:cNvSpPr>
            <p:nvPr/>
          </p:nvSpPr>
          <p:spPr bwMode="auto">
            <a:xfrm>
              <a:off x="2107" y="771"/>
              <a:ext cx="573" cy="24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b="1">
                  <a:effectLst>
                    <a:outerShdw blurRad="38100" dist="38100" dir="2700000" algn="tl">
                      <a:srgbClr val="000000">
                        <a:alpha val="43137"/>
                      </a:srgbClr>
                    </a:outerShdw>
                  </a:effectLst>
                  <a:latin typeface=".VnTime" panose="020B7200000000000000" pitchFamily="34" charset="0"/>
                </a:rPr>
                <a:t>Phè HiÕn</a:t>
              </a:r>
              <a:r>
                <a:rPr lang="en-US" altLang="en-US" sz="1200" b="1">
                  <a:effectLst>
                    <a:outerShdw blurRad="38100" dist="38100" dir="2700000" algn="tl">
                      <a:srgbClr val="000000">
                        <a:alpha val="43137"/>
                      </a:srgbClr>
                    </a:outerShdw>
                  </a:effectLst>
                  <a:latin typeface=".VnTimeH" panose="020B7200000000000000" pitchFamily="34" charset="0"/>
                </a:rPr>
                <a:t> </a:t>
              </a:r>
            </a:p>
          </p:txBody>
        </p:sp>
        <p:sp>
          <p:nvSpPr>
            <p:cNvPr id="21" name="Oval 11">
              <a:extLst>
                <a:ext uri="{FF2B5EF4-FFF2-40B4-BE49-F238E27FC236}">
                  <a16:creationId xmlns:a16="http://schemas.microsoft.com/office/drawing/2014/main" id="{063DF7DC-AEE9-4511-85EF-8FE13E72725C}"/>
                </a:ext>
              </a:extLst>
            </p:cNvPr>
            <p:cNvSpPr>
              <a:spLocks noChangeArrowheads="1"/>
            </p:cNvSpPr>
            <p:nvPr/>
          </p:nvSpPr>
          <p:spPr bwMode="auto">
            <a:xfrm>
              <a:off x="3004" y="2221"/>
              <a:ext cx="75" cy="75"/>
            </a:xfrm>
            <a:prstGeom prst="ellipse">
              <a:avLst/>
            </a:prstGeom>
            <a:solidFill>
              <a:schemeClr val="bg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b="1">
                <a:effectLst>
                  <a:outerShdw blurRad="38100" dist="38100" dir="2700000" algn="tl">
                    <a:srgbClr val="000000">
                      <a:alpha val="43137"/>
                    </a:srgbClr>
                  </a:outerShdw>
                </a:effectLst>
              </a:endParaRPr>
            </a:p>
          </p:txBody>
        </p:sp>
        <p:sp>
          <p:nvSpPr>
            <p:cNvPr id="22" name="Text Box 12">
              <a:extLst>
                <a:ext uri="{FF2B5EF4-FFF2-40B4-BE49-F238E27FC236}">
                  <a16:creationId xmlns:a16="http://schemas.microsoft.com/office/drawing/2014/main" id="{2362BF59-6DD6-4124-B605-40EF07375062}"/>
                </a:ext>
              </a:extLst>
            </p:cNvPr>
            <p:cNvSpPr txBox="1">
              <a:spLocks noChangeArrowheads="1"/>
            </p:cNvSpPr>
            <p:nvPr/>
          </p:nvSpPr>
          <p:spPr bwMode="auto">
            <a:xfrm>
              <a:off x="2927" y="2248"/>
              <a:ext cx="470" cy="24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b="1">
                  <a:effectLst>
                    <a:outerShdw blurRad="38100" dist="38100" dir="2700000" algn="tl">
                      <a:srgbClr val="000000">
                        <a:alpha val="43137"/>
                      </a:srgbClr>
                    </a:outerShdw>
                  </a:effectLst>
                  <a:latin typeface=".VnTime" panose="020B7200000000000000" pitchFamily="34" charset="0"/>
                </a:rPr>
                <a:t>Héi An</a:t>
              </a:r>
              <a:r>
                <a:rPr lang="en-US" altLang="en-US" sz="1200" b="1">
                  <a:effectLst>
                    <a:outerShdw blurRad="38100" dist="38100" dir="2700000" algn="tl">
                      <a:srgbClr val="000000">
                        <a:alpha val="43137"/>
                      </a:srgbClr>
                    </a:outerShdw>
                  </a:effectLst>
                  <a:latin typeface=".VnTimeH" panose="020B7200000000000000" pitchFamily="34" charset="0"/>
                </a:rPr>
                <a:t> </a:t>
              </a:r>
            </a:p>
          </p:txBody>
        </p:sp>
        <p:sp>
          <p:nvSpPr>
            <p:cNvPr id="23" name="Text Box 13">
              <a:extLst>
                <a:ext uri="{FF2B5EF4-FFF2-40B4-BE49-F238E27FC236}">
                  <a16:creationId xmlns:a16="http://schemas.microsoft.com/office/drawing/2014/main" id="{27183340-7289-469F-A1FC-2BD8A6A82D5F}"/>
                </a:ext>
              </a:extLst>
            </p:cNvPr>
            <p:cNvSpPr txBox="1">
              <a:spLocks noChangeArrowheads="1"/>
            </p:cNvSpPr>
            <p:nvPr/>
          </p:nvSpPr>
          <p:spPr bwMode="auto">
            <a:xfrm rot="19561057">
              <a:off x="2435" y="1124"/>
              <a:ext cx="738" cy="24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b="1">
                  <a:effectLst>
                    <a:outerShdw blurRad="38100" dist="38100" dir="2700000" algn="tl">
                      <a:srgbClr val="000000">
                        <a:alpha val="43137"/>
                      </a:srgbClr>
                    </a:outerShdw>
                  </a:effectLst>
                  <a:latin typeface=".VnTime" panose="020B7200000000000000" pitchFamily="34" charset="0"/>
                </a:rPr>
                <a:t>VÞnh B¾c Bé</a:t>
              </a:r>
              <a:r>
                <a:rPr lang="en-US" altLang="en-US" sz="1200" b="1">
                  <a:effectLst>
                    <a:outerShdw blurRad="38100" dist="38100" dir="2700000" algn="tl">
                      <a:srgbClr val="000000">
                        <a:alpha val="43137"/>
                      </a:srgbClr>
                    </a:outerShdw>
                  </a:effectLst>
                  <a:latin typeface=".VnTimeH" panose="020B7200000000000000" pitchFamily="34" charset="0"/>
                </a:rPr>
                <a:t> </a:t>
              </a:r>
            </a:p>
          </p:txBody>
        </p:sp>
        <p:sp>
          <p:nvSpPr>
            <p:cNvPr id="24" name="Text Box 14">
              <a:extLst>
                <a:ext uri="{FF2B5EF4-FFF2-40B4-BE49-F238E27FC236}">
                  <a16:creationId xmlns:a16="http://schemas.microsoft.com/office/drawing/2014/main" id="{8CFFA71F-6453-4CCD-94B4-E7A1998F1522}"/>
                </a:ext>
              </a:extLst>
            </p:cNvPr>
            <p:cNvSpPr txBox="1">
              <a:spLocks noChangeArrowheads="1"/>
            </p:cNvSpPr>
            <p:nvPr/>
          </p:nvSpPr>
          <p:spPr bwMode="auto">
            <a:xfrm>
              <a:off x="1424" y="1113"/>
              <a:ext cx="333" cy="2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1600" b="1">
                  <a:effectLst>
                    <a:outerShdw blurRad="38100" dist="38100" dir="2700000" algn="tl">
                      <a:srgbClr val="000000">
                        <a:alpha val="43137"/>
                      </a:srgbClr>
                    </a:outerShdw>
                  </a:effectLst>
                  <a:latin typeface=".VnTimeH" panose="020B7200000000000000" pitchFamily="34" charset="0"/>
                </a:rPr>
                <a:t>Lµo</a:t>
              </a:r>
              <a:r>
                <a:rPr lang="en-US" altLang="en-US" sz="1200" b="1">
                  <a:effectLst>
                    <a:outerShdw blurRad="38100" dist="38100" dir="2700000" algn="tl">
                      <a:srgbClr val="000000">
                        <a:alpha val="43137"/>
                      </a:srgbClr>
                    </a:outerShdw>
                  </a:effectLst>
                  <a:latin typeface=".VnTimeH" panose="020B7200000000000000" pitchFamily="34" charset="0"/>
                </a:rPr>
                <a:t> </a:t>
              </a:r>
            </a:p>
          </p:txBody>
        </p:sp>
        <p:sp>
          <p:nvSpPr>
            <p:cNvPr id="25" name="Line 15">
              <a:extLst>
                <a:ext uri="{FF2B5EF4-FFF2-40B4-BE49-F238E27FC236}">
                  <a16:creationId xmlns:a16="http://schemas.microsoft.com/office/drawing/2014/main" id="{CB10CDD3-9378-4D3D-9A08-21E5E755F7B0}"/>
                </a:ext>
              </a:extLst>
            </p:cNvPr>
            <p:cNvSpPr>
              <a:spLocks noChangeShapeType="1"/>
            </p:cNvSpPr>
            <p:nvPr/>
          </p:nvSpPr>
          <p:spPr bwMode="auto">
            <a:xfrm>
              <a:off x="2341" y="1591"/>
              <a:ext cx="228" cy="36"/>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b="1">
                <a:effectLst>
                  <a:outerShdw blurRad="38100" dist="38100" dir="2700000" algn="tl">
                    <a:srgbClr val="000000">
                      <a:alpha val="43137"/>
                    </a:srgbClr>
                  </a:outerShdw>
                </a:effectLst>
              </a:endParaRPr>
            </a:p>
          </p:txBody>
        </p:sp>
        <p:sp>
          <p:nvSpPr>
            <p:cNvPr id="26" name="Text Box 16">
              <a:extLst>
                <a:ext uri="{FF2B5EF4-FFF2-40B4-BE49-F238E27FC236}">
                  <a16:creationId xmlns:a16="http://schemas.microsoft.com/office/drawing/2014/main" id="{85AEE94E-6C89-486F-AD40-3BD9820BC39F}"/>
                </a:ext>
              </a:extLst>
            </p:cNvPr>
            <p:cNvSpPr txBox="1">
              <a:spLocks noChangeArrowheads="1"/>
            </p:cNvSpPr>
            <p:nvPr/>
          </p:nvSpPr>
          <p:spPr bwMode="auto">
            <a:xfrm rot="2217924">
              <a:off x="2210" y="1493"/>
              <a:ext cx="544" cy="24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b="1">
                  <a:effectLst>
                    <a:outerShdw blurRad="38100" dist="38100" dir="2700000" algn="tl">
                      <a:srgbClr val="000000">
                        <a:alpha val="43137"/>
                      </a:srgbClr>
                    </a:outerShdw>
                  </a:effectLst>
                  <a:latin typeface=".VnTime" panose="020B7200000000000000" pitchFamily="34" charset="0"/>
                </a:rPr>
                <a:t>S. Gianh</a:t>
              </a:r>
              <a:r>
                <a:rPr lang="en-US" altLang="en-US" sz="1200" b="1">
                  <a:effectLst>
                    <a:outerShdw blurRad="38100" dist="38100" dir="2700000" algn="tl">
                      <a:srgbClr val="000000">
                        <a:alpha val="43137"/>
                      </a:srgbClr>
                    </a:outerShdw>
                  </a:effectLst>
                  <a:latin typeface=".VnTimeH" panose="020B7200000000000000" pitchFamily="34" charset="0"/>
                </a:rPr>
                <a:t> </a:t>
              </a:r>
            </a:p>
          </p:txBody>
        </p:sp>
        <p:sp>
          <p:nvSpPr>
            <p:cNvPr id="27" name="Text Box 17">
              <a:extLst>
                <a:ext uri="{FF2B5EF4-FFF2-40B4-BE49-F238E27FC236}">
                  <a16:creationId xmlns:a16="http://schemas.microsoft.com/office/drawing/2014/main" id="{BBC181BC-EF9B-47FE-A4ED-C0B23A26E120}"/>
                </a:ext>
              </a:extLst>
            </p:cNvPr>
            <p:cNvSpPr txBox="1">
              <a:spLocks noChangeArrowheads="1"/>
            </p:cNvSpPr>
            <p:nvPr/>
          </p:nvSpPr>
          <p:spPr bwMode="auto">
            <a:xfrm>
              <a:off x="1675" y="2903"/>
              <a:ext cx="827" cy="21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1600" b="1">
                  <a:effectLst>
                    <a:outerShdw blurRad="38100" dist="38100" dir="2700000" algn="tl">
                      <a:srgbClr val="000000">
                        <a:alpha val="43137"/>
                      </a:srgbClr>
                    </a:outerShdw>
                  </a:effectLst>
                  <a:latin typeface=".VnTimeH" panose="020B7200000000000000" pitchFamily="34" charset="0"/>
                </a:rPr>
                <a:t>Cam-pu-chia</a:t>
              </a:r>
              <a:r>
                <a:rPr lang="en-US" altLang="en-US" sz="1200" b="1">
                  <a:effectLst>
                    <a:outerShdw blurRad="38100" dist="38100" dir="2700000" algn="tl">
                      <a:srgbClr val="000000">
                        <a:alpha val="43137"/>
                      </a:srgbClr>
                    </a:outerShdw>
                  </a:effectLst>
                  <a:latin typeface=".VnTimeH" panose="020B7200000000000000" pitchFamily="34" charset="0"/>
                </a:rPr>
                <a:t> </a:t>
              </a:r>
            </a:p>
          </p:txBody>
        </p:sp>
        <p:sp>
          <p:nvSpPr>
            <p:cNvPr id="28" name="Text Box 18">
              <a:extLst>
                <a:ext uri="{FF2B5EF4-FFF2-40B4-BE49-F238E27FC236}">
                  <a16:creationId xmlns:a16="http://schemas.microsoft.com/office/drawing/2014/main" id="{58A8776C-A266-4139-B46A-77388E5911C8}"/>
                </a:ext>
              </a:extLst>
            </p:cNvPr>
            <p:cNvSpPr txBox="1">
              <a:spLocks noChangeArrowheads="1"/>
            </p:cNvSpPr>
            <p:nvPr/>
          </p:nvSpPr>
          <p:spPr bwMode="auto">
            <a:xfrm>
              <a:off x="1390" y="2032"/>
              <a:ext cx="594" cy="2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1600" b="1">
                  <a:effectLst>
                    <a:outerShdw blurRad="38100" dist="38100" dir="2700000" algn="tl">
                      <a:srgbClr val="000000">
                        <a:alpha val="43137"/>
                      </a:srgbClr>
                    </a:outerShdw>
                  </a:effectLst>
                  <a:latin typeface=".VnTimeH" panose="020B7200000000000000" pitchFamily="34" charset="0"/>
                </a:rPr>
                <a:t>Th¸i Lan</a:t>
              </a:r>
              <a:endParaRPr lang="en-US" altLang="en-US" sz="1200" b="1">
                <a:effectLst>
                  <a:outerShdw blurRad="38100" dist="38100" dir="2700000" algn="tl">
                    <a:srgbClr val="000000">
                      <a:alpha val="43137"/>
                    </a:srgbClr>
                  </a:outerShdw>
                </a:effectLst>
                <a:latin typeface=".VnTimeH" panose="020B7200000000000000" pitchFamily="34" charset="0"/>
              </a:endParaRPr>
            </a:p>
          </p:txBody>
        </p:sp>
        <p:sp>
          <p:nvSpPr>
            <p:cNvPr id="29" name="Text Box 19">
              <a:extLst>
                <a:ext uri="{FF2B5EF4-FFF2-40B4-BE49-F238E27FC236}">
                  <a16:creationId xmlns:a16="http://schemas.microsoft.com/office/drawing/2014/main" id="{14C71A54-A717-4965-90CB-3AD5B932529B}"/>
                </a:ext>
              </a:extLst>
            </p:cNvPr>
            <p:cNvSpPr txBox="1">
              <a:spLocks noChangeArrowheads="1"/>
            </p:cNvSpPr>
            <p:nvPr/>
          </p:nvSpPr>
          <p:spPr bwMode="auto">
            <a:xfrm>
              <a:off x="1757" y="4106"/>
              <a:ext cx="2460" cy="18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r>
                <a:rPr lang="en-US" altLang="en-US" sz="1200" b="1">
                  <a:effectLst>
                    <a:outerShdw blurRad="38100" dist="38100" dir="2700000" algn="tl">
                      <a:srgbClr val="000000">
                        <a:alpha val="43137"/>
                      </a:srgbClr>
                    </a:outerShdw>
                  </a:effectLst>
                  <a:latin typeface=".VnTimeH" panose="020B7200000000000000" pitchFamily="34" charset="0"/>
                </a:rPr>
                <a:t>L­Ưîc ®å c¸c thµnh thÞ viÖt nam thÕ kØ XVI - XVII</a:t>
              </a:r>
              <a:r>
                <a:rPr lang="en-US" altLang="en-US" sz="900" b="1">
                  <a:effectLst>
                    <a:outerShdw blurRad="38100" dist="38100" dir="2700000" algn="tl">
                      <a:srgbClr val="000000">
                        <a:alpha val="43137"/>
                      </a:srgbClr>
                    </a:outerShdw>
                  </a:effectLst>
                  <a:latin typeface=".VnTimeH" panose="020B7200000000000000" pitchFamily="34" charset="0"/>
                </a:rPr>
                <a:t> </a:t>
              </a:r>
            </a:p>
          </p:txBody>
        </p:sp>
      </p:grpSp>
      <p:sp>
        <p:nvSpPr>
          <p:cNvPr id="30" name="Oval 29">
            <a:extLst>
              <a:ext uri="{FF2B5EF4-FFF2-40B4-BE49-F238E27FC236}">
                <a16:creationId xmlns:a16="http://schemas.microsoft.com/office/drawing/2014/main" id="{E69503E7-767D-4B41-BD2B-78AF89D93C92}"/>
              </a:ext>
            </a:extLst>
          </p:cNvPr>
          <p:cNvSpPr/>
          <p:nvPr/>
        </p:nvSpPr>
        <p:spPr>
          <a:xfrm>
            <a:off x="1800770" y="834817"/>
            <a:ext cx="514500" cy="522710"/>
          </a:xfrm>
          <a:prstGeom prst="ellipse">
            <a:avLst/>
          </a:prstGeom>
          <a:no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1">
              <a:solidFill>
                <a:schemeClr val="tx1"/>
              </a:solidFill>
              <a:effectLst>
                <a:outerShdw blurRad="38100" dist="38100" dir="2700000" algn="tl">
                  <a:srgbClr val="000000">
                    <a:alpha val="43137"/>
                  </a:srgbClr>
                </a:outerShdw>
              </a:effectLst>
            </a:endParaRPr>
          </a:p>
        </p:txBody>
      </p:sp>
      <p:sp>
        <p:nvSpPr>
          <p:cNvPr id="31" name="Oval 30">
            <a:extLst>
              <a:ext uri="{FF2B5EF4-FFF2-40B4-BE49-F238E27FC236}">
                <a16:creationId xmlns:a16="http://schemas.microsoft.com/office/drawing/2014/main" id="{A31BFAD4-C6F7-4BE9-A770-1151E60AF7BB}"/>
              </a:ext>
            </a:extLst>
          </p:cNvPr>
          <p:cNvSpPr/>
          <p:nvPr/>
        </p:nvSpPr>
        <p:spPr>
          <a:xfrm>
            <a:off x="2060607" y="1305909"/>
            <a:ext cx="514500" cy="522710"/>
          </a:xfrm>
          <a:prstGeom prst="ellipse">
            <a:avLst/>
          </a:prstGeom>
          <a:no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1">
              <a:solidFill>
                <a:schemeClr val="tx1"/>
              </a:solidFill>
              <a:effectLst>
                <a:outerShdw blurRad="38100" dist="38100" dir="2700000" algn="tl">
                  <a:srgbClr val="000000">
                    <a:alpha val="43137"/>
                  </a:srgbClr>
                </a:outerShdw>
              </a:effectLst>
            </a:endParaRPr>
          </a:p>
        </p:txBody>
      </p:sp>
      <p:sp>
        <p:nvSpPr>
          <p:cNvPr id="32" name="Oval 31">
            <a:extLst>
              <a:ext uri="{FF2B5EF4-FFF2-40B4-BE49-F238E27FC236}">
                <a16:creationId xmlns:a16="http://schemas.microsoft.com/office/drawing/2014/main" id="{747F095B-FFBC-4B81-BC92-EFE46DA2E50E}"/>
              </a:ext>
            </a:extLst>
          </p:cNvPr>
          <p:cNvSpPr/>
          <p:nvPr/>
        </p:nvSpPr>
        <p:spPr>
          <a:xfrm>
            <a:off x="3302973" y="3389598"/>
            <a:ext cx="514500" cy="522710"/>
          </a:xfrm>
          <a:prstGeom prst="ellipse">
            <a:avLst/>
          </a:prstGeom>
          <a:no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1">
              <a:solidFill>
                <a:schemeClr val="tx1"/>
              </a:solidFill>
              <a:effectLst>
                <a:outerShdw blurRad="38100" dist="38100" dir="2700000" algn="tl">
                  <a:srgbClr val="000000">
                    <a:alpha val="43137"/>
                  </a:srgbClr>
                </a:outerShdw>
              </a:effectLst>
            </a:endParaRPr>
          </a:p>
        </p:txBody>
      </p:sp>
      <p:grpSp>
        <p:nvGrpSpPr>
          <p:cNvPr id="33" name="Group 7">
            <a:extLst>
              <a:ext uri="{FF2B5EF4-FFF2-40B4-BE49-F238E27FC236}">
                <a16:creationId xmlns:a16="http://schemas.microsoft.com/office/drawing/2014/main" id="{74861DE5-F73E-422C-B218-E1F1B2E12A90}"/>
              </a:ext>
            </a:extLst>
          </p:cNvPr>
          <p:cNvGrpSpPr>
            <a:grpSpLocks/>
          </p:cNvGrpSpPr>
          <p:nvPr/>
        </p:nvGrpSpPr>
        <p:grpSpPr bwMode="auto">
          <a:xfrm>
            <a:off x="5976898" y="649567"/>
            <a:ext cx="5459539" cy="1484003"/>
            <a:chOff x="1111" y="754"/>
            <a:chExt cx="4024" cy="1282"/>
          </a:xfrm>
          <a:solidFill>
            <a:schemeClr val="accent6">
              <a:lumMod val="50000"/>
            </a:schemeClr>
          </a:solidFill>
        </p:grpSpPr>
        <p:sp>
          <p:nvSpPr>
            <p:cNvPr id="34" name="AutoShape 83">
              <a:extLst>
                <a:ext uri="{FF2B5EF4-FFF2-40B4-BE49-F238E27FC236}">
                  <a16:creationId xmlns:a16="http://schemas.microsoft.com/office/drawing/2014/main" id="{9534C288-910C-47A1-AB8E-5BA196C4D1E4}"/>
                </a:ext>
              </a:extLst>
            </p:cNvPr>
            <p:cNvSpPr>
              <a:spLocks noChangeArrowheads="1"/>
            </p:cNvSpPr>
            <p:nvPr/>
          </p:nvSpPr>
          <p:spPr bwMode="gray">
            <a:xfrm>
              <a:off x="1383" y="981"/>
              <a:ext cx="3752" cy="693"/>
            </a:xfrm>
            <a:prstGeom prst="roundRect">
              <a:avLst>
                <a:gd name="adj" fmla="val 16667"/>
              </a:avLst>
            </a:prstGeom>
            <a:solidFill>
              <a:schemeClr val="accent4">
                <a:lumMod val="50000"/>
              </a:schemeClr>
            </a:solidFill>
            <a:ln w="12700" algn="ctr">
              <a:solidFill>
                <a:schemeClr val="bg1"/>
              </a:solidFill>
              <a:round/>
              <a:headEnd/>
              <a:tailEnd/>
            </a:ln>
            <a:effectLst>
              <a:outerShdw dist="99190" dir="2388334" algn="ctr" rotWithShape="0">
                <a:srgbClr val="333333">
                  <a:alpha val="50000"/>
                </a:srgbClr>
              </a:outerShdw>
            </a:effectLst>
          </p:spPr>
          <p:txBody>
            <a:bodyPr wrap="none" anchor="ctr"/>
            <a:lstStyle/>
            <a:p>
              <a:pPr algn="ctr">
                <a:defRPr/>
              </a:pPr>
              <a:endParaRPr lang="en-US">
                <a:solidFill>
                  <a:schemeClr val="bg1"/>
                </a:solidFill>
                <a:latin typeface="UVF TypoSlabserif" panose="02000403050000020004" pitchFamily="2" charset="0"/>
              </a:endParaRPr>
            </a:p>
          </p:txBody>
        </p:sp>
        <p:sp>
          <p:nvSpPr>
            <p:cNvPr id="35" name="AutoShape 84">
              <a:extLst>
                <a:ext uri="{FF2B5EF4-FFF2-40B4-BE49-F238E27FC236}">
                  <a16:creationId xmlns:a16="http://schemas.microsoft.com/office/drawing/2014/main" id="{A3D5BF56-A83B-4B79-8A3D-1E3F98E7D45D}"/>
                </a:ext>
              </a:extLst>
            </p:cNvPr>
            <p:cNvSpPr>
              <a:spLocks noChangeArrowheads="1"/>
            </p:cNvSpPr>
            <p:nvPr/>
          </p:nvSpPr>
          <p:spPr bwMode="gray">
            <a:xfrm>
              <a:off x="1111" y="754"/>
              <a:ext cx="593" cy="1134"/>
            </a:xfrm>
            <a:prstGeom prst="diamond">
              <a:avLst/>
            </a:prstGeom>
            <a:solidFill>
              <a:schemeClr val="accent4">
                <a:lumMod val="75000"/>
              </a:schemeClr>
            </a:solidFill>
            <a:ln w="25400" algn="ctr">
              <a:solidFill>
                <a:schemeClr val="bg1"/>
              </a:solidFill>
              <a:miter lim="800000"/>
              <a:headEnd/>
              <a:tailEnd/>
            </a:ln>
            <a:effectLst>
              <a:outerShdw dist="63500" dir="2212194" algn="ctr" rotWithShape="0">
                <a:srgbClr val="333333">
                  <a:alpha val="50000"/>
                </a:srgbClr>
              </a:outerShdw>
            </a:effectLst>
          </p:spPr>
          <p:txBody>
            <a:bodyPr wrap="none" anchor="ctr"/>
            <a:lstStyle/>
            <a:p>
              <a:pPr algn="ctr">
                <a:defRPr/>
              </a:pPr>
              <a:endParaRPr lang="en-US">
                <a:solidFill>
                  <a:schemeClr val="bg1"/>
                </a:solidFill>
                <a:latin typeface="UVF TypoSlabserif" panose="02000403050000020004" pitchFamily="2" charset="0"/>
              </a:endParaRPr>
            </a:p>
          </p:txBody>
        </p:sp>
        <p:sp>
          <p:nvSpPr>
            <p:cNvPr id="36" name="Text Box 86">
              <a:extLst>
                <a:ext uri="{FF2B5EF4-FFF2-40B4-BE49-F238E27FC236}">
                  <a16:creationId xmlns:a16="http://schemas.microsoft.com/office/drawing/2014/main" id="{95CAB573-7909-4279-98DC-0B0BDB8321B8}"/>
                </a:ext>
              </a:extLst>
            </p:cNvPr>
            <p:cNvSpPr txBox="1">
              <a:spLocks noChangeArrowheads="1"/>
            </p:cNvSpPr>
            <p:nvPr/>
          </p:nvSpPr>
          <p:spPr bwMode="gray">
            <a:xfrm>
              <a:off x="1269" y="1067"/>
              <a:ext cx="252" cy="452"/>
            </a:xfrm>
            <a:prstGeom prst="rect">
              <a:avLst/>
            </a:prstGeom>
            <a:noFill/>
            <a:ln>
              <a:noFill/>
            </a:ln>
            <a:extLs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defRPr>
              </a:lvl9pPr>
            </a:lstStyle>
            <a:p>
              <a:pPr algn="ctr" eaLnBrk="0" hangingPunct="0"/>
              <a:r>
                <a:rPr lang="en-US" altLang="en-US" sz="2800" b="1">
                  <a:solidFill>
                    <a:schemeClr val="bg1"/>
                  </a:solidFill>
                  <a:latin typeface="UVF TypoSlabserif" panose="02000403050000020004" pitchFamily="2" charset="0"/>
                </a:rPr>
                <a:t>1</a:t>
              </a:r>
            </a:p>
          </p:txBody>
        </p:sp>
        <p:sp>
          <p:nvSpPr>
            <p:cNvPr id="37" name="Text Box 11">
              <a:extLst>
                <a:ext uri="{FF2B5EF4-FFF2-40B4-BE49-F238E27FC236}">
                  <a16:creationId xmlns:a16="http://schemas.microsoft.com/office/drawing/2014/main" id="{29FE0206-0227-48D1-973A-40809FCF8F89}"/>
                </a:ext>
              </a:extLst>
            </p:cNvPr>
            <p:cNvSpPr txBox="1">
              <a:spLocks noChangeArrowheads="1"/>
            </p:cNvSpPr>
            <p:nvPr/>
          </p:nvSpPr>
          <p:spPr bwMode="auto">
            <a:xfrm>
              <a:off x="2153" y="959"/>
              <a:ext cx="2722" cy="1077"/>
            </a:xfrm>
            <a:prstGeom prst="rect">
              <a:avLst/>
            </a:prstGeom>
            <a:no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r>
                <a:rPr lang="nl-NL" altLang="en-US" sz="4800">
                  <a:solidFill>
                    <a:schemeClr val="bg1"/>
                  </a:solidFill>
                  <a:latin typeface="UVF TypoSlabserif" panose="02000403050000020004" pitchFamily="2" charset="0"/>
                </a:rPr>
                <a:t>Thăng Long</a:t>
              </a:r>
              <a:r>
                <a:rPr lang="nl-NL" altLang="en-US">
                  <a:solidFill>
                    <a:schemeClr val="bg1"/>
                  </a:solidFill>
                  <a:latin typeface="UVF TypoSlabserif" panose="02000403050000020004" pitchFamily="2" charset="0"/>
                </a:rPr>
                <a:t> </a:t>
              </a:r>
            </a:p>
            <a:p>
              <a:pPr algn="ctr">
                <a:spcBef>
                  <a:spcPct val="50000"/>
                </a:spcBef>
              </a:pPr>
              <a:endParaRPr lang="en-US" altLang="en-US">
                <a:solidFill>
                  <a:schemeClr val="bg1"/>
                </a:solidFill>
                <a:latin typeface="UVF TypoSlabserif" panose="02000403050000020004" pitchFamily="2" charset="0"/>
              </a:endParaRPr>
            </a:p>
          </p:txBody>
        </p:sp>
      </p:grpSp>
      <p:grpSp>
        <p:nvGrpSpPr>
          <p:cNvPr id="38" name="Group 12">
            <a:extLst>
              <a:ext uri="{FF2B5EF4-FFF2-40B4-BE49-F238E27FC236}">
                <a16:creationId xmlns:a16="http://schemas.microsoft.com/office/drawing/2014/main" id="{91AEC6FA-A721-4CFD-BBC9-BF750A1A8427}"/>
              </a:ext>
            </a:extLst>
          </p:cNvPr>
          <p:cNvGrpSpPr>
            <a:grpSpLocks/>
          </p:cNvGrpSpPr>
          <p:nvPr/>
        </p:nvGrpSpPr>
        <p:grpSpPr bwMode="auto">
          <a:xfrm>
            <a:off x="6086310" y="2421381"/>
            <a:ext cx="5350129" cy="1490927"/>
            <a:chOff x="703" y="1842"/>
            <a:chExt cx="4082" cy="998"/>
          </a:xfrm>
          <a:solidFill>
            <a:schemeClr val="accent6">
              <a:lumMod val="50000"/>
            </a:schemeClr>
          </a:solidFill>
        </p:grpSpPr>
        <p:sp>
          <p:nvSpPr>
            <p:cNvPr id="39" name="AutoShape 83">
              <a:extLst>
                <a:ext uri="{FF2B5EF4-FFF2-40B4-BE49-F238E27FC236}">
                  <a16:creationId xmlns:a16="http://schemas.microsoft.com/office/drawing/2014/main" id="{895BAAF2-DB92-40DA-AFA8-0DAD6231773B}"/>
                </a:ext>
              </a:extLst>
            </p:cNvPr>
            <p:cNvSpPr>
              <a:spLocks noChangeArrowheads="1"/>
            </p:cNvSpPr>
            <p:nvPr/>
          </p:nvSpPr>
          <p:spPr bwMode="gray">
            <a:xfrm>
              <a:off x="1033" y="2024"/>
              <a:ext cx="3752" cy="671"/>
            </a:xfrm>
            <a:prstGeom prst="roundRect">
              <a:avLst>
                <a:gd name="adj" fmla="val 16667"/>
              </a:avLst>
            </a:prstGeom>
            <a:solidFill>
              <a:schemeClr val="accent4">
                <a:lumMod val="75000"/>
              </a:schemeClr>
            </a:solidFill>
            <a:ln w="12700" algn="ctr">
              <a:solidFill>
                <a:schemeClr val="bg1"/>
              </a:solidFill>
              <a:round/>
              <a:headEnd/>
              <a:tailEnd/>
            </a:ln>
            <a:effectLst>
              <a:outerShdw dist="99190" dir="2388334" algn="ctr" rotWithShape="0">
                <a:srgbClr val="333333">
                  <a:alpha val="50000"/>
                </a:srgbClr>
              </a:outerShdw>
            </a:effectLst>
          </p:spPr>
          <p:txBody>
            <a:bodyPr wrap="none" anchor="ctr"/>
            <a:lstStyle/>
            <a:p>
              <a:pPr algn="ctr">
                <a:defRPr/>
              </a:pPr>
              <a:endParaRPr lang="en-US">
                <a:solidFill>
                  <a:schemeClr val="bg1"/>
                </a:solidFill>
                <a:latin typeface="UVF TypoSlabserif" panose="02000403050000020004" pitchFamily="2" charset="0"/>
              </a:endParaRPr>
            </a:p>
          </p:txBody>
        </p:sp>
        <p:sp>
          <p:nvSpPr>
            <p:cNvPr id="40" name="AutoShape 84">
              <a:extLst>
                <a:ext uri="{FF2B5EF4-FFF2-40B4-BE49-F238E27FC236}">
                  <a16:creationId xmlns:a16="http://schemas.microsoft.com/office/drawing/2014/main" id="{911D9ED4-5053-4477-AF1C-E5E2217F886C}"/>
                </a:ext>
              </a:extLst>
            </p:cNvPr>
            <p:cNvSpPr>
              <a:spLocks noChangeArrowheads="1"/>
            </p:cNvSpPr>
            <p:nvPr/>
          </p:nvSpPr>
          <p:spPr bwMode="gray">
            <a:xfrm>
              <a:off x="703" y="1842"/>
              <a:ext cx="593" cy="998"/>
            </a:xfrm>
            <a:prstGeom prst="diamond">
              <a:avLst/>
            </a:prstGeom>
            <a:solidFill>
              <a:schemeClr val="accent4">
                <a:lumMod val="60000"/>
                <a:lumOff val="40000"/>
              </a:schemeClr>
            </a:solidFill>
            <a:ln w="25400" algn="ctr">
              <a:solidFill>
                <a:schemeClr val="bg1"/>
              </a:solidFill>
              <a:miter lim="800000"/>
              <a:headEnd/>
              <a:tailEnd/>
            </a:ln>
            <a:effectLst>
              <a:outerShdw dist="63500" dir="2212194" algn="ctr" rotWithShape="0">
                <a:srgbClr val="333333">
                  <a:alpha val="50000"/>
                </a:srgbClr>
              </a:outerShdw>
            </a:effectLst>
          </p:spPr>
          <p:txBody>
            <a:bodyPr wrap="none" anchor="ctr"/>
            <a:lstStyle/>
            <a:p>
              <a:pPr algn="ctr">
                <a:defRPr/>
              </a:pPr>
              <a:endParaRPr lang="en-US">
                <a:solidFill>
                  <a:schemeClr val="bg1"/>
                </a:solidFill>
                <a:latin typeface="UVF TypoSlabserif" panose="02000403050000020004" pitchFamily="2" charset="0"/>
              </a:endParaRPr>
            </a:p>
          </p:txBody>
        </p:sp>
        <p:sp>
          <p:nvSpPr>
            <p:cNvPr id="41" name="Text Box 86">
              <a:extLst>
                <a:ext uri="{FF2B5EF4-FFF2-40B4-BE49-F238E27FC236}">
                  <a16:creationId xmlns:a16="http://schemas.microsoft.com/office/drawing/2014/main" id="{5063FECC-48D1-4B0F-871C-6F43F1590335}"/>
                </a:ext>
              </a:extLst>
            </p:cNvPr>
            <p:cNvSpPr txBox="1">
              <a:spLocks noChangeArrowheads="1"/>
            </p:cNvSpPr>
            <p:nvPr/>
          </p:nvSpPr>
          <p:spPr bwMode="gray">
            <a:xfrm>
              <a:off x="848" y="2164"/>
              <a:ext cx="278" cy="350"/>
            </a:xfrm>
            <a:prstGeom prst="rect">
              <a:avLst/>
            </a:prstGeom>
            <a:no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defRPr>
              </a:lvl9pPr>
            </a:lstStyle>
            <a:p>
              <a:pPr algn="ctr" eaLnBrk="0" hangingPunct="0"/>
              <a:r>
                <a:rPr lang="en-US" altLang="en-US" sz="2800" b="1">
                  <a:latin typeface="UVF TypoSlabserif" panose="02000403050000020004" pitchFamily="2" charset="0"/>
                </a:rPr>
                <a:t>2</a:t>
              </a:r>
            </a:p>
          </p:txBody>
        </p:sp>
        <p:sp>
          <p:nvSpPr>
            <p:cNvPr id="42" name="Text Box 16">
              <a:extLst>
                <a:ext uri="{FF2B5EF4-FFF2-40B4-BE49-F238E27FC236}">
                  <a16:creationId xmlns:a16="http://schemas.microsoft.com/office/drawing/2014/main" id="{D7F5971B-F6B8-43F1-A0CC-2E5F4E68363F}"/>
                </a:ext>
              </a:extLst>
            </p:cNvPr>
            <p:cNvSpPr txBox="1">
              <a:spLocks noChangeArrowheads="1"/>
            </p:cNvSpPr>
            <p:nvPr/>
          </p:nvSpPr>
          <p:spPr bwMode="auto">
            <a:xfrm>
              <a:off x="1610" y="2115"/>
              <a:ext cx="3130" cy="556"/>
            </a:xfrm>
            <a:prstGeom prst="rect">
              <a:avLst/>
            </a:prstGeom>
            <a:no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nl-NL" altLang="en-US" sz="4800">
                  <a:solidFill>
                    <a:schemeClr val="bg1"/>
                  </a:solidFill>
                  <a:latin typeface="UVF TypoSlabserif" panose="02000403050000020004" pitchFamily="2" charset="0"/>
                </a:rPr>
                <a:t>Phố Hiến</a:t>
              </a:r>
              <a:endParaRPr lang="en-US" altLang="en-US" sz="4800">
                <a:solidFill>
                  <a:schemeClr val="bg1"/>
                </a:solidFill>
                <a:latin typeface="UVF TypoSlabserif" panose="02000403050000020004" pitchFamily="2" charset="0"/>
              </a:endParaRPr>
            </a:p>
          </p:txBody>
        </p:sp>
      </p:grpSp>
      <p:grpSp>
        <p:nvGrpSpPr>
          <p:cNvPr id="43" name="Group 17">
            <a:extLst>
              <a:ext uri="{FF2B5EF4-FFF2-40B4-BE49-F238E27FC236}">
                <a16:creationId xmlns:a16="http://schemas.microsoft.com/office/drawing/2014/main" id="{5C6BBA02-2339-4B7D-8730-48C9849C3D87}"/>
              </a:ext>
            </a:extLst>
          </p:cNvPr>
          <p:cNvGrpSpPr>
            <a:grpSpLocks/>
          </p:cNvGrpSpPr>
          <p:nvPr/>
        </p:nvGrpSpPr>
        <p:grpSpPr bwMode="auto">
          <a:xfrm>
            <a:off x="6086310" y="4618586"/>
            <a:ext cx="5350129" cy="1386038"/>
            <a:chOff x="703" y="1842"/>
            <a:chExt cx="4082" cy="998"/>
          </a:xfrm>
          <a:solidFill>
            <a:schemeClr val="accent6">
              <a:lumMod val="50000"/>
            </a:schemeClr>
          </a:solidFill>
        </p:grpSpPr>
        <p:sp>
          <p:nvSpPr>
            <p:cNvPr id="44" name="AutoShape 83">
              <a:extLst>
                <a:ext uri="{FF2B5EF4-FFF2-40B4-BE49-F238E27FC236}">
                  <a16:creationId xmlns:a16="http://schemas.microsoft.com/office/drawing/2014/main" id="{45FBD4D6-1C53-474F-9F24-16FE382FDBFD}"/>
                </a:ext>
              </a:extLst>
            </p:cNvPr>
            <p:cNvSpPr>
              <a:spLocks noChangeArrowheads="1"/>
            </p:cNvSpPr>
            <p:nvPr/>
          </p:nvSpPr>
          <p:spPr bwMode="gray">
            <a:xfrm>
              <a:off x="1033" y="2024"/>
              <a:ext cx="3752" cy="671"/>
            </a:xfrm>
            <a:prstGeom prst="roundRect">
              <a:avLst>
                <a:gd name="adj" fmla="val 16667"/>
              </a:avLst>
            </a:prstGeom>
            <a:solidFill>
              <a:schemeClr val="accent4">
                <a:lumMod val="60000"/>
                <a:lumOff val="40000"/>
              </a:schemeClr>
            </a:solidFill>
            <a:ln w="12700" algn="ctr">
              <a:solidFill>
                <a:schemeClr val="bg1"/>
              </a:solidFill>
              <a:round/>
              <a:headEnd/>
              <a:tailEnd/>
            </a:ln>
            <a:effectLst>
              <a:outerShdw dist="99190" dir="2388334" algn="ctr" rotWithShape="0">
                <a:srgbClr val="333333">
                  <a:alpha val="50000"/>
                </a:srgbClr>
              </a:outerShdw>
            </a:effectLst>
          </p:spPr>
          <p:txBody>
            <a:bodyPr wrap="none" anchor="ctr"/>
            <a:lstStyle/>
            <a:p>
              <a:pPr algn="ctr">
                <a:defRPr/>
              </a:pPr>
              <a:endParaRPr lang="en-US">
                <a:solidFill>
                  <a:schemeClr val="bg1"/>
                </a:solidFill>
                <a:latin typeface="UVF TypoSlabserif" panose="02000403050000020004" pitchFamily="2" charset="0"/>
              </a:endParaRPr>
            </a:p>
          </p:txBody>
        </p:sp>
        <p:sp>
          <p:nvSpPr>
            <p:cNvPr id="45" name="AutoShape 84">
              <a:extLst>
                <a:ext uri="{FF2B5EF4-FFF2-40B4-BE49-F238E27FC236}">
                  <a16:creationId xmlns:a16="http://schemas.microsoft.com/office/drawing/2014/main" id="{BD7EDB71-4736-46EA-A0D5-6B23D190E54F}"/>
                </a:ext>
              </a:extLst>
            </p:cNvPr>
            <p:cNvSpPr>
              <a:spLocks noChangeArrowheads="1"/>
            </p:cNvSpPr>
            <p:nvPr/>
          </p:nvSpPr>
          <p:spPr bwMode="gray">
            <a:xfrm>
              <a:off x="703" y="1842"/>
              <a:ext cx="593" cy="998"/>
            </a:xfrm>
            <a:prstGeom prst="diamond">
              <a:avLst/>
            </a:prstGeom>
            <a:solidFill>
              <a:schemeClr val="accent4">
                <a:lumMod val="50000"/>
              </a:schemeClr>
            </a:solidFill>
            <a:ln w="25400" algn="ctr">
              <a:solidFill>
                <a:schemeClr val="bg1"/>
              </a:solidFill>
              <a:miter lim="800000"/>
              <a:headEnd/>
              <a:tailEnd/>
            </a:ln>
            <a:effectLst>
              <a:outerShdw dist="63500" dir="2212194" algn="ctr" rotWithShape="0">
                <a:srgbClr val="333333">
                  <a:alpha val="50000"/>
                </a:srgbClr>
              </a:outerShdw>
            </a:effectLst>
          </p:spPr>
          <p:txBody>
            <a:bodyPr wrap="none" anchor="ctr"/>
            <a:lstStyle/>
            <a:p>
              <a:pPr algn="ctr">
                <a:defRPr/>
              </a:pPr>
              <a:endParaRPr lang="en-US">
                <a:solidFill>
                  <a:schemeClr val="bg1"/>
                </a:solidFill>
                <a:latin typeface="UVF TypoSlabserif" panose="02000403050000020004" pitchFamily="2" charset="0"/>
              </a:endParaRPr>
            </a:p>
          </p:txBody>
        </p:sp>
        <p:sp>
          <p:nvSpPr>
            <p:cNvPr id="46" name="Text Box 86">
              <a:extLst>
                <a:ext uri="{FF2B5EF4-FFF2-40B4-BE49-F238E27FC236}">
                  <a16:creationId xmlns:a16="http://schemas.microsoft.com/office/drawing/2014/main" id="{9787650F-710A-4F0E-B1AC-1B5A29010D3B}"/>
                </a:ext>
              </a:extLst>
            </p:cNvPr>
            <p:cNvSpPr txBox="1">
              <a:spLocks noChangeArrowheads="1"/>
            </p:cNvSpPr>
            <p:nvPr/>
          </p:nvSpPr>
          <p:spPr bwMode="gray">
            <a:xfrm>
              <a:off x="857" y="2164"/>
              <a:ext cx="259" cy="377"/>
            </a:xfrm>
            <a:prstGeom prst="rect">
              <a:avLst/>
            </a:prstGeom>
            <a:no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defRPr>
              </a:lvl9pPr>
            </a:lstStyle>
            <a:p>
              <a:pPr algn="ctr" eaLnBrk="0" hangingPunct="0"/>
              <a:r>
                <a:rPr lang="en-US" altLang="en-US" sz="2800">
                  <a:solidFill>
                    <a:schemeClr val="bg1"/>
                  </a:solidFill>
                  <a:latin typeface="UVF TypoSlabserif" panose="02000403050000020004" pitchFamily="2" charset="0"/>
                </a:rPr>
                <a:t>3</a:t>
              </a:r>
            </a:p>
          </p:txBody>
        </p:sp>
        <p:sp>
          <p:nvSpPr>
            <p:cNvPr id="47" name="Text Box 21">
              <a:extLst>
                <a:ext uri="{FF2B5EF4-FFF2-40B4-BE49-F238E27FC236}">
                  <a16:creationId xmlns:a16="http://schemas.microsoft.com/office/drawing/2014/main" id="{D16C24D7-CF58-4880-A9DD-8E3EAFFBBC7A}"/>
                </a:ext>
              </a:extLst>
            </p:cNvPr>
            <p:cNvSpPr txBox="1">
              <a:spLocks noChangeArrowheads="1"/>
            </p:cNvSpPr>
            <p:nvPr/>
          </p:nvSpPr>
          <p:spPr bwMode="auto">
            <a:xfrm>
              <a:off x="1610" y="2115"/>
              <a:ext cx="3130" cy="598"/>
            </a:xfrm>
            <a:prstGeom prst="rect">
              <a:avLst/>
            </a:prstGeom>
            <a:no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nl-NL" altLang="en-US" sz="4800" b="1">
                  <a:latin typeface="UVF TypoSlabserif" panose="02000403050000020004" pitchFamily="2" charset="0"/>
                </a:rPr>
                <a:t>Hội An</a:t>
              </a:r>
              <a:endParaRPr lang="en-US" altLang="en-US" sz="4800" b="1">
                <a:latin typeface="UVF TypoSlabserif" panose="02000403050000020004" pitchFamily="2" charset="0"/>
              </a:endParaRPr>
            </a:p>
          </p:txBody>
        </p:sp>
      </p:grpSp>
      <p:sp>
        <p:nvSpPr>
          <p:cNvPr id="48" name="TextBox 47">
            <a:extLst>
              <a:ext uri="{FF2B5EF4-FFF2-40B4-BE49-F238E27FC236}">
                <a16:creationId xmlns:a16="http://schemas.microsoft.com/office/drawing/2014/main" id="{49D96BA4-9E84-4994-9DF7-9340B3C35E25}"/>
              </a:ext>
            </a:extLst>
          </p:cNvPr>
          <p:cNvSpPr txBox="1"/>
          <p:nvPr/>
        </p:nvSpPr>
        <p:spPr>
          <a:xfrm>
            <a:off x="10977465" y="6344005"/>
            <a:ext cx="1963938" cy="461665"/>
          </a:xfrm>
          <a:prstGeom prst="rect">
            <a:avLst/>
          </a:prstGeom>
          <a:noFill/>
        </p:spPr>
        <p:txBody>
          <a:bodyPr wrap="square" rtlCol="0">
            <a:spAutoFit/>
          </a:bodyPr>
          <a:lstStyle/>
          <a:p>
            <a:r>
              <a:rPr lang="en-US" sz="2400" b="1">
                <a:solidFill>
                  <a:schemeClr val="accent4">
                    <a:lumMod val="20000"/>
                    <a:lumOff val="80000"/>
                  </a:schemeClr>
                </a:solidFill>
                <a:latin typeface="UTM Duepuntozero" panose="02040603050506020204" pitchFamily="18" charset="0"/>
              </a:rPr>
              <a:t>Diệu Hiền</a:t>
            </a:r>
            <a:endParaRPr lang="en-US" sz="2400" b="1" dirty="0">
              <a:solidFill>
                <a:schemeClr val="accent4">
                  <a:lumMod val="20000"/>
                  <a:lumOff val="80000"/>
                </a:schemeClr>
              </a:solidFill>
              <a:latin typeface="UTM Duepuntozero" panose="02040603050506020204" pitchFamily="18" charset="0"/>
            </a:endParaRPr>
          </a:p>
        </p:txBody>
      </p:sp>
      <p:sp>
        <p:nvSpPr>
          <p:cNvPr id="49" name="Title 1">
            <a:extLst>
              <a:ext uri="{FF2B5EF4-FFF2-40B4-BE49-F238E27FC236}">
                <a16:creationId xmlns:a16="http://schemas.microsoft.com/office/drawing/2014/main" id="{D939EC35-D31D-479C-A829-508D36F4A16C}"/>
              </a:ext>
            </a:extLst>
          </p:cNvPr>
          <p:cNvSpPr txBox="1">
            <a:spLocks/>
          </p:cNvSpPr>
          <p:nvPr/>
        </p:nvSpPr>
        <p:spPr>
          <a:xfrm>
            <a:off x="10264522" y="-198447"/>
            <a:ext cx="2186247" cy="787400"/>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sz="3200" b="0">
                <a:solidFill>
                  <a:schemeClr val="accent4">
                    <a:lumMod val="20000"/>
                    <a:lumOff val="80000"/>
                  </a:schemeClr>
                </a:solidFill>
                <a:latin typeface="#9Slide07 HoneyCream" pitchFamily="2" charset="0"/>
              </a:rPr>
              <a:t>Măng Non</a:t>
            </a:r>
            <a:endParaRPr lang="en-US" sz="3200" b="0" dirty="0">
              <a:solidFill>
                <a:schemeClr val="accent4">
                  <a:lumMod val="20000"/>
                  <a:lumOff val="80000"/>
                </a:schemeClr>
              </a:solidFill>
              <a:latin typeface="#9Slide07 HoneyCream" pitchFamily="2" charset="0"/>
            </a:endParaRPr>
          </a:p>
        </p:txBody>
      </p:sp>
    </p:spTree>
    <p:extLst>
      <p:ext uri="{BB962C8B-B14F-4D97-AF65-F5344CB8AC3E}">
        <p14:creationId xmlns:p14="http://schemas.microsoft.com/office/powerpoint/2010/main" val="702202845"/>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30"/>
                                        </p:tgtEl>
                                        <p:attrNameLst>
                                          <p:attrName>style.visibility</p:attrName>
                                        </p:attrNameLst>
                                      </p:cBhvr>
                                      <p:to>
                                        <p:strVal val="visible"/>
                                      </p:to>
                                    </p:set>
                                    <p:anim calcmode="lin" valueType="num">
                                      <p:cBhvr>
                                        <p:cTn id="7" dur="500" fill="hold"/>
                                        <p:tgtEl>
                                          <p:spTgt spid="30"/>
                                        </p:tgtEl>
                                        <p:attrNameLst>
                                          <p:attrName>ppt_w</p:attrName>
                                        </p:attrNameLst>
                                      </p:cBhvr>
                                      <p:tavLst>
                                        <p:tav tm="0">
                                          <p:val>
                                            <p:fltVal val="0"/>
                                          </p:val>
                                        </p:tav>
                                        <p:tav tm="100000">
                                          <p:val>
                                            <p:strVal val="#ppt_w"/>
                                          </p:val>
                                        </p:tav>
                                      </p:tavLst>
                                    </p:anim>
                                    <p:anim calcmode="lin" valueType="num">
                                      <p:cBhvr>
                                        <p:cTn id="8" dur="500" fill="hold"/>
                                        <p:tgtEl>
                                          <p:spTgt spid="30"/>
                                        </p:tgtEl>
                                        <p:attrNameLst>
                                          <p:attrName>ppt_h</p:attrName>
                                        </p:attrNameLst>
                                      </p:cBhvr>
                                      <p:tavLst>
                                        <p:tav tm="0">
                                          <p:val>
                                            <p:fltVal val="0"/>
                                          </p:val>
                                        </p:tav>
                                        <p:tav tm="100000">
                                          <p:val>
                                            <p:strVal val="#ppt_h"/>
                                          </p:val>
                                        </p:tav>
                                      </p:tavLst>
                                    </p:anim>
                                    <p:animEffect transition="in" filter="fade">
                                      <p:cBhvr>
                                        <p:cTn id="9" dur="500"/>
                                        <p:tgtEl>
                                          <p:spTgt spid="30"/>
                                        </p:tgtEl>
                                      </p:cBhvr>
                                    </p:animEffect>
                                  </p:childTnLst>
                                </p:cTn>
                              </p:par>
                            </p:childTnLst>
                          </p:cTn>
                        </p:par>
                        <p:par>
                          <p:cTn id="10" fill="hold">
                            <p:stCondLst>
                              <p:cond delay="500"/>
                            </p:stCondLst>
                            <p:childTnLst>
                              <p:par>
                                <p:cTn id="11" presetID="53" presetClass="entr" presetSubtype="16" fill="hold" grpId="0" nodeType="afterEffect">
                                  <p:stCondLst>
                                    <p:cond delay="0"/>
                                  </p:stCondLst>
                                  <p:childTnLst>
                                    <p:set>
                                      <p:cBhvr>
                                        <p:cTn id="12" dur="1" fill="hold">
                                          <p:stCondLst>
                                            <p:cond delay="0"/>
                                          </p:stCondLst>
                                        </p:cTn>
                                        <p:tgtEl>
                                          <p:spTgt spid="31"/>
                                        </p:tgtEl>
                                        <p:attrNameLst>
                                          <p:attrName>style.visibility</p:attrName>
                                        </p:attrNameLst>
                                      </p:cBhvr>
                                      <p:to>
                                        <p:strVal val="visible"/>
                                      </p:to>
                                    </p:set>
                                    <p:anim calcmode="lin" valueType="num">
                                      <p:cBhvr>
                                        <p:cTn id="13" dur="500" fill="hold"/>
                                        <p:tgtEl>
                                          <p:spTgt spid="31"/>
                                        </p:tgtEl>
                                        <p:attrNameLst>
                                          <p:attrName>ppt_w</p:attrName>
                                        </p:attrNameLst>
                                      </p:cBhvr>
                                      <p:tavLst>
                                        <p:tav tm="0">
                                          <p:val>
                                            <p:fltVal val="0"/>
                                          </p:val>
                                        </p:tav>
                                        <p:tav tm="100000">
                                          <p:val>
                                            <p:strVal val="#ppt_w"/>
                                          </p:val>
                                        </p:tav>
                                      </p:tavLst>
                                    </p:anim>
                                    <p:anim calcmode="lin" valueType="num">
                                      <p:cBhvr>
                                        <p:cTn id="14" dur="500" fill="hold"/>
                                        <p:tgtEl>
                                          <p:spTgt spid="31"/>
                                        </p:tgtEl>
                                        <p:attrNameLst>
                                          <p:attrName>ppt_h</p:attrName>
                                        </p:attrNameLst>
                                      </p:cBhvr>
                                      <p:tavLst>
                                        <p:tav tm="0">
                                          <p:val>
                                            <p:fltVal val="0"/>
                                          </p:val>
                                        </p:tav>
                                        <p:tav tm="100000">
                                          <p:val>
                                            <p:strVal val="#ppt_h"/>
                                          </p:val>
                                        </p:tav>
                                      </p:tavLst>
                                    </p:anim>
                                    <p:animEffect transition="in" filter="fade">
                                      <p:cBhvr>
                                        <p:cTn id="15" dur="500"/>
                                        <p:tgtEl>
                                          <p:spTgt spid="31"/>
                                        </p:tgtEl>
                                      </p:cBhvr>
                                    </p:animEffect>
                                  </p:childTnLst>
                                </p:cTn>
                              </p:par>
                            </p:childTnLst>
                          </p:cTn>
                        </p:par>
                        <p:par>
                          <p:cTn id="16" fill="hold">
                            <p:stCondLst>
                              <p:cond delay="1000"/>
                            </p:stCondLst>
                            <p:childTnLst>
                              <p:par>
                                <p:cTn id="17" presetID="53" presetClass="entr" presetSubtype="16" fill="hold" grpId="0" nodeType="afterEffect">
                                  <p:stCondLst>
                                    <p:cond delay="0"/>
                                  </p:stCondLst>
                                  <p:childTnLst>
                                    <p:set>
                                      <p:cBhvr>
                                        <p:cTn id="18" dur="1" fill="hold">
                                          <p:stCondLst>
                                            <p:cond delay="0"/>
                                          </p:stCondLst>
                                        </p:cTn>
                                        <p:tgtEl>
                                          <p:spTgt spid="32"/>
                                        </p:tgtEl>
                                        <p:attrNameLst>
                                          <p:attrName>style.visibility</p:attrName>
                                        </p:attrNameLst>
                                      </p:cBhvr>
                                      <p:to>
                                        <p:strVal val="visible"/>
                                      </p:to>
                                    </p:set>
                                    <p:anim calcmode="lin" valueType="num">
                                      <p:cBhvr>
                                        <p:cTn id="19" dur="500" fill="hold"/>
                                        <p:tgtEl>
                                          <p:spTgt spid="32"/>
                                        </p:tgtEl>
                                        <p:attrNameLst>
                                          <p:attrName>ppt_w</p:attrName>
                                        </p:attrNameLst>
                                      </p:cBhvr>
                                      <p:tavLst>
                                        <p:tav tm="0">
                                          <p:val>
                                            <p:fltVal val="0"/>
                                          </p:val>
                                        </p:tav>
                                        <p:tav tm="100000">
                                          <p:val>
                                            <p:strVal val="#ppt_w"/>
                                          </p:val>
                                        </p:tav>
                                      </p:tavLst>
                                    </p:anim>
                                    <p:anim calcmode="lin" valueType="num">
                                      <p:cBhvr>
                                        <p:cTn id="20" dur="500" fill="hold"/>
                                        <p:tgtEl>
                                          <p:spTgt spid="32"/>
                                        </p:tgtEl>
                                        <p:attrNameLst>
                                          <p:attrName>ppt_h</p:attrName>
                                        </p:attrNameLst>
                                      </p:cBhvr>
                                      <p:tavLst>
                                        <p:tav tm="0">
                                          <p:val>
                                            <p:fltVal val="0"/>
                                          </p:val>
                                        </p:tav>
                                        <p:tav tm="100000">
                                          <p:val>
                                            <p:strVal val="#ppt_h"/>
                                          </p:val>
                                        </p:tav>
                                      </p:tavLst>
                                    </p:anim>
                                    <p:animEffect transition="in" filter="fade">
                                      <p:cBhvr>
                                        <p:cTn id="21" dur="500"/>
                                        <p:tgtEl>
                                          <p:spTgt spid="32"/>
                                        </p:tgtEl>
                                      </p:cBhvr>
                                    </p:animEffect>
                                  </p:childTnLst>
                                </p:cTn>
                              </p:par>
                            </p:childTnLst>
                          </p:cTn>
                        </p:par>
                      </p:childTnLst>
                    </p:cTn>
                  </p:par>
                  <p:par>
                    <p:cTn id="22" fill="hold">
                      <p:stCondLst>
                        <p:cond delay="indefinite"/>
                      </p:stCondLst>
                      <p:childTnLst>
                        <p:par>
                          <p:cTn id="23" fill="hold">
                            <p:stCondLst>
                              <p:cond delay="0"/>
                            </p:stCondLst>
                            <p:childTnLst>
                              <p:par>
                                <p:cTn id="24" presetID="22" presetClass="entr" presetSubtype="8" fill="hold" nodeType="clickEffect">
                                  <p:stCondLst>
                                    <p:cond delay="0"/>
                                  </p:stCondLst>
                                  <p:childTnLst>
                                    <p:set>
                                      <p:cBhvr>
                                        <p:cTn id="25" dur="1" fill="hold">
                                          <p:stCondLst>
                                            <p:cond delay="0"/>
                                          </p:stCondLst>
                                        </p:cTn>
                                        <p:tgtEl>
                                          <p:spTgt spid="33"/>
                                        </p:tgtEl>
                                        <p:attrNameLst>
                                          <p:attrName>style.visibility</p:attrName>
                                        </p:attrNameLst>
                                      </p:cBhvr>
                                      <p:to>
                                        <p:strVal val="visible"/>
                                      </p:to>
                                    </p:set>
                                    <p:animEffect transition="in" filter="wipe(left)">
                                      <p:cBhvr>
                                        <p:cTn id="26" dur="500"/>
                                        <p:tgtEl>
                                          <p:spTgt spid="33"/>
                                        </p:tgtEl>
                                      </p:cBhvr>
                                    </p:animEffect>
                                  </p:childTnLst>
                                </p:cTn>
                              </p:par>
                            </p:childTnLst>
                          </p:cTn>
                        </p:par>
                      </p:childTnLst>
                    </p:cTn>
                  </p:par>
                  <p:par>
                    <p:cTn id="27" fill="hold">
                      <p:stCondLst>
                        <p:cond delay="indefinite"/>
                      </p:stCondLst>
                      <p:childTnLst>
                        <p:par>
                          <p:cTn id="28" fill="hold">
                            <p:stCondLst>
                              <p:cond delay="0"/>
                            </p:stCondLst>
                            <p:childTnLst>
                              <p:par>
                                <p:cTn id="29" presetID="22" presetClass="entr" presetSubtype="8" fill="hold" nodeType="clickEffect">
                                  <p:stCondLst>
                                    <p:cond delay="0"/>
                                  </p:stCondLst>
                                  <p:childTnLst>
                                    <p:set>
                                      <p:cBhvr>
                                        <p:cTn id="30" dur="1" fill="hold">
                                          <p:stCondLst>
                                            <p:cond delay="0"/>
                                          </p:stCondLst>
                                        </p:cTn>
                                        <p:tgtEl>
                                          <p:spTgt spid="38"/>
                                        </p:tgtEl>
                                        <p:attrNameLst>
                                          <p:attrName>style.visibility</p:attrName>
                                        </p:attrNameLst>
                                      </p:cBhvr>
                                      <p:to>
                                        <p:strVal val="visible"/>
                                      </p:to>
                                    </p:set>
                                    <p:animEffect transition="in" filter="wipe(left)">
                                      <p:cBhvr>
                                        <p:cTn id="31" dur="500"/>
                                        <p:tgtEl>
                                          <p:spTgt spid="38"/>
                                        </p:tgtEl>
                                      </p:cBhvr>
                                    </p:animEffect>
                                  </p:childTnLst>
                                </p:cTn>
                              </p:par>
                            </p:childTnLst>
                          </p:cTn>
                        </p:par>
                      </p:childTnLst>
                    </p:cTn>
                  </p:par>
                  <p:par>
                    <p:cTn id="32" fill="hold">
                      <p:stCondLst>
                        <p:cond delay="indefinite"/>
                      </p:stCondLst>
                      <p:childTnLst>
                        <p:par>
                          <p:cTn id="33" fill="hold">
                            <p:stCondLst>
                              <p:cond delay="0"/>
                            </p:stCondLst>
                            <p:childTnLst>
                              <p:par>
                                <p:cTn id="34" presetID="22" presetClass="entr" presetSubtype="8" fill="hold" nodeType="clickEffect">
                                  <p:stCondLst>
                                    <p:cond delay="0"/>
                                  </p:stCondLst>
                                  <p:childTnLst>
                                    <p:set>
                                      <p:cBhvr>
                                        <p:cTn id="35" dur="1" fill="hold">
                                          <p:stCondLst>
                                            <p:cond delay="0"/>
                                          </p:stCondLst>
                                        </p:cTn>
                                        <p:tgtEl>
                                          <p:spTgt spid="43"/>
                                        </p:tgtEl>
                                        <p:attrNameLst>
                                          <p:attrName>style.visibility</p:attrName>
                                        </p:attrNameLst>
                                      </p:cBhvr>
                                      <p:to>
                                        <p:strVal val="visible"/>
                                      </p:to>
                                    </p:set>
                                    <p:animEffect transition="in" filter="wipe(left)">
                                      <p:cBhvr>
                                        <p:cTn id="36" dur="500"/>
                                        <p:tgtEl>
                                          <p:spTgt spid="4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 grpId="0" animBg="1"/>
      <p:bldP spid="31" grpId="0" animBg="1"/>
      <p:bldP spid="32"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460CCA-96B8-405B-B0EA-ECB5D16F2349}"/>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1979E30B-D2E8-4127-B2FB-D14016B95E59}"/>
              </a:ext>
            </a:extLst>
          </p:cNvPr>
          <p:cNvSpPr>
            <a:spLocks noGrp="1"/>
          </p:cNvSpPr>
          <p:nvPr>
            <p:ph idx="1"/>
          </p:nvPr>
        </p:nvSpPr>
        <p:spPr/>
        <p:txBody>
          <a:bodyPr/>
          <a:lstStyle/>
          <a:p>
            <a:endParaRPr lang="en-US"/>
          </a:p>
        </p:txBody>
      </p:sp>
      <p:pic>
        <p:nvPicPr>
          <p:cNvPr id="5122" name="Picture 2" descr="Vị chúa có công đưa Hội An thành thương cảng quốc tế phồn thịnh">
            <a:extLst>
              <a:ext uri="{FF2B5EF4-FFF2-40B4-BE49-F238E27FC236}">
                <a16:creationId xmlns:a16="http://schemas.microsoft.com/office/drawing/2014/main" id="{8A44D5C7-D8DC-44B9-9F11-521ABECEBA38}"/>
              </a:ext>
            </a:extLst>
          </p:cNvPr>
          <p:cNvPicPr>
            <a:picLocks noChangeAspect="1" noChangeArrowheads="1"/>
          </p:cNvPicPr>
          <p:nvPr/>
        </p:nvPicPr>
        <p:blipFill>
          <a:blip r:embed="rId2">
            <a:clrChange>
              <a:clrFrom>
                <a:srgbClr val="BBBBBB"/>
              </a:clrFrom>
              <a:clrTo>
                <a:srgbClr val="BBBBBB">
                  <a:alpha val="0"/>
                </a:srgbClr>
              </a:clrTo>
            </a:clrChange>
            <a:lum bright="70000" contrast="-70000"/>
            <a:extLst>
              <a:ext uri="{BEBA8EAE-BF5A-486C-A8C5-ECC9F3942E4B}">
                <a14:imgProps xmlns:a14="http://schemas.microsoft.com/office/drawing/2010/main">
                  <a14:imgLayer r:embed="rId3">
                    <a14:imgEffect>
                      <a14:colorTemperature colorTemp="11500"/>
                    </a14:imgEffect>
                    <a14:imgEffect>
                      <a14:saturation sat="400000"/>
                    </a14:imgEffect>
                  </a14:imgLayer>
                </a14:imgProps>
              </a:ext>
              <a:ext uri="{28A0092B-C50C-407E-A947-70E740481C1C}">
                <a14:useLocalDpi xmlns:a14="http://schemas.microsoft.com/office/drawing/2010/main" val="0"/>
              </a:ext>
            </a:extLst>
          </a:blip>
          <a:srcRect/>
          <a:stretch>
            <a:fillRect/>
          </a:stretch>
        </p:blipFill>
        <p:spPr bwMode="auto">
          <a:xfrm>
            <a:off x="0" y="0"/>
            <a:ext cx="12192000" cy="6858000"/>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4">
            <a:extLst>
              <a:ext uri="{FF2B5EF4-FFF2-40B4-BE49-F238E27FC236}">
                <a16:creationId xmlns:a16="http://schemas.microsoft.com/office/drawing/2014/main" id="{45B5B687-8B34-40B0-B37A-68BFAB5BF52F}"/>
              </a:ext>
            </a:extLst>
          </p:cNvPr>
          <p:cNvPicPr>
            <a:picLocks noChangeAspect="1" noChangeArrowheads="1"/>
          </p:cNvPicPr>
          <p:nvPr/>
        </p:nvPicPr>
        <p:blipFill>
          <a:blip r:embed="rId2">
            <a:extLst>
              <a:ext uri="{BEBA8EAE-BF5A-486C-A8C5-ECC9F3942E4B}">
                <a14:imgProps xmlns:a14="http://schemas.microsoft.com/office/drawing/2010/main">
                  <a14:imgLayer r:embed="rId3">
                    <a14:imgEffect>
                      <a14:colorTemperature colorTemp="8800"/>
                    </a14:imgEffect>
                    <a14:imgEffect>
                      <a14:saturation sat="300000"/>
                    </a14:imgEffect>
                  </a14:imgLayer>
                </a14:imgProps>
              </a:ext>
              <a:ext uri="{28A0092B-C50C-407E-A947-70E740481C1C}">
                <a14:useLocalDpi xmlns:a14="http://schemas.microsoft.com/office/drawing/2010/main" val="0"/>
              </a:ext>
            </a:extLst>
          </a:blip>
          <a:srcRect/>
          <a:stretch>
            <a:fillRect/>
          </a:stretch>
        </p:blipFill>
        <p:spPr bwMode="auto">
          <a:xfrm>
            <a:off x="1001799" y="1473367"/>
            <a:ext cx="10352002" cy="5019508"/>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rgbClr val="FFFFFF"/>
                </a:solidFill>
              </a14:hiddenFill>
            </a:ext>
          </a:extLst>
        </p:spPr>
      </p:pic>
      <p:grpSp>
        <p:nvGrpSpPr>
          <p:cNvPr id="11" name="Group 7">
            <a:extLst>
              <a:ext uri="{FF2B5EF4-FFF2-40B4-BE49-F238E27FC236}">
                <a16:creationId xmlns:a16="http://schemas.microsoft.com/office/drawing/2014/main" id="{8CF3F7C5-FCF5-43E9-A56A-25031DEFC1E5}"/>
              </a:ext>
            </a:extLst>
          </p:cNvPr>
          <p:cNvGrpSpPr>
            <a:grpSpLocks/>
          </p:cNvGrpSpPr>
          <p:nvPr/>
        </p:nvGrpSpPr>
        <p:grpSpPr bwMode="auto">
          <a:xfrm>
            <a:off x="1" y="216209"/>
            <a:ext cx="4800600" cy="1474479"/>
            <a:chOff x="1111" y="754"/>
            <a:chExt cx="4024" cy="1282"/>
          </a:xfrm>
          <a:solidFill>
            <a:schemeClr val="accent6">
              <a:lumMod val="50000"/>
            </a:schemeClr>
          </a:solidFill>
        </p:grpSpPr>
        <p:sp>
          <p:nvSpPr>
            <p:cNvPr id="12" name="AutoShape 83">
              <a:extLst>
                <a:ext uri="{FF2B5EF4-FFF2-40B4-BE49-F238E27FC236}">
                  <a16:creationId xmlns:a16="http://schemas.microsoft.com/office/drawing/2014/main" id="{DC5495A6-0CB3-41D6-95D4-0363C079DB5D}"/>
                </a:ext>
              </a:extLst>
            </p:cNvPr>
            <p:cNvSpPr>
              <a:spLocks noChangeArrowheads="1"/>
            </p:cNvSpPr>
            <p:nvPr/>
          </p:nvSpPr>
          <p:spPr bwMode="gray">
            <a:xfrm>
              <a:off x="1383" y="981"/>
              <a:ext cx="3752" cy="693"/>
            </a:xfrm>
            <a:prstGeom prst="roundRect">
              <a:avLst>
                <a:gd name="adj" fmla="val 16667"/>
              </a:avLst>
            </a:prstGeom>
            <a:solidFill>
              <a:schemeClr val="accent4">
                <a:lumMod val="50000"/>
              </a:schemeClr>
            </a:solidFill>
            <a:ln w="12700" algn="ctr">
              <a:solidFill>
                <a:schemeClr val="bg1"/>
              </a:solidFill>
              <a:round/>
              <a:headEnd/>
              <a:tailEnd/>
            </a:ln>
            <a:effectLst>
              <a:outerShdw dist="99190" dir="2388334" algn="ctr" rotWithShape="0">
                <a:srgbClr val="333333">
                  <a:alpha val="50000"/>
                </a:srgbClr>
              </a:outerShdw>
            </a:effectLst>
          </p:spPr>
          <p:txBody>
            <a:bodyPr wrap="none" anchor="ctr"/>
            <a:lstStyle/>
            <a:p>
              <a:pPr algn="ctr">
                <a:defRPr/>
              </a:pPr>
              <a:endParaRPr lang="en-US">
                <a:solidFill>
                  <a:schemeClr val="bg1"/>
                </a:solidFill>
                <a:latin typeface="UVF TypoSlabserif" panose="02000403050000020004" pitchFamily="2" charset="0"/>
              </a:endParaRPr>
            </a:p>
          </p:txBody>
        </p:sp>
        <p:sp>
          <p:nvSpPr>
            <p:cNvPr id="13" name="AutoShape 84">
              <a:extLst>
                <a:ext uri="{FF2B5EF4-FFF2-40B4-BE49-F238E27FC236}">
                  <a16:creationId xmlns:a16="http://schemas.microsoft.com/office/drawing/2014/main" id="{BD561BDC-ED19-4A2B-B7A6-3B2BD933C27B}"/>
                </a:ext>
              </a:extLst>
            </p:cNvPr>
            <p:cNvSpPr>
              <a:spLocks noChangeArrowheads="1"/>
            </p:cNvSpPr>
            <p:nvPr/>
          </p:nvSpPr>
          <p:spPr bwMode="gray">
            <a:xfrm>
              <a:off x="1111" y="754"/>
              <a:ext cx="593" cy="1134"/>
            </a:xfrm>
            <a:prstGeom prst="diamond">
              <a:avLst/>
            </a:prstGeom>
            <a:solidFill>
              <a:schemeClr val="accent4">
                <a:lumMod val="75000"/>
              </a:schemeClr>
            </a:solidFill>
            <a:ln w="25400" algn="ctr">
              <a:solidFill>
                <a:schemeClr val="bg1"/>
              </a:solidFill>
              <a:miter lim="800000"/>
              <a:headEnd/>
              <a:tailEnd/>
            </a:ln>
            <a:effectLst>
              <a:outerShdw dist="63500" dir="2212194" algn="ctr" rotWithShape="0">
                <a:srgbClr val="333333">
                  <a:alpha val="50000"/>
                </a:srgbClr>
              </a:outerShdw>
            </a:effectLst>
          </p:spPr>
          <p:txBody>
            <a:bodyPr wrap="none" anchor="ctr"/>
            <a:lstStyle/>
            <a:p>
              <a:pPr algn="ctr">
                <a:defRPr/>
              </a:pPr>
              <a:endParaRPr lang="en-US">
                <a:solidFill>
                  <a:schemeClr val="bg1"/>
                </a:solidFill>
                <a:latin typeface="UVF TypoSlabserif" panose="02000403050000020004" pitchFamily="2" charset="0"/>
              </a:endParaRPr>
            </a:p>
          </p:txBody>
        </p:sp>
        <p:sp>
          <p:nvSpPr>
            <p:cNvPr id="14" name="Text Box 86">
              <a:extLst>
                <a:ext uri="{FF2B5EF4-FFF2-40B4-BE49-F238E27FC236}">
                  <a16:creationId xmlns:a16="http://schemas.microsoft.com/office/drawing/2014/main" id="{498D359A-FA08-4BBC-AC34-3CCE0ACF72D6}"/>
                </a:ext>
              </a:extLst>
            </p:cNvPr>
            <p:cNvSpPr txBox="1">
              <a:spLocks noChangeArrowheads="1"/>
            </p:cNvSpPr>
            <p:nvPr/>
          </p:nvSpPr>
          <p:spPr bwMode="gray">
            <a:xfrm>
              <a:off x="1269" y="1067"/>
              <a:ext cx="252" cy="452"/>
            </a:xfrm>
            <a:prstGeom prst="rect">
              <a:avLst/>
            </a:prstGeom>
            <a:noFill/>
            <a:ln>
              <a:noFill/>
            </a:ln>
            <a:extLs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defRPr>
              </a:lvl9pPr>
            </a:lstStyle>
            <a:p>
              <a:pPr algn="ctr" eaLnBrk="0" hangingPunct="0"/>
              <a:r>
                <a:rPr lang="en-US" altLang="en-US" sz="2800" b="1">
                  <a:solidFill>
                    <a:schemeClr val="bg1"/>
                  </a:solidFill>
                  <a:latin typeface="UVF TypoSlabserif" panose="02000403050000020004" pitchFamily="2" charset="0"/>
                </a:rPr>
                <a:t>1</a:t>
              </a:r>
            </a:p>
          </p:txBody>
        </p:sp>
        <p:sp>
          <p:nvSpPr>
            <p:cNvPr id="15" name="Text Box 11">
              <a:extLst>
                <a:ext uri="{FF2B5EF4-FFF2-40B4-BE49-F238E27FC236}">
                  <a16:creationId xmlns:a16="http://schemas.microsoft.com/office/drawing/2014/main" id="{5E218E42-4A92-4EB0-B923-ED42467ED9B5}"/>
                </a:ext>
              </a:extLst>
            </p:cNvPr>
            <p:cNvSpPr txBox="1">
              <a:spLocks noChangeArrowheads="1"/>
            </p:cNvSpPr>
            <p:nvPr/>
          </p:nvSpPr>
          <p:spPr bwMode="auto">
            <a:xfrm>
              <a:off x="2153" y="959"/>
              <a:ext cx="2722" cy="1077"/>
            </a:xfrm>
            <a:prstGeom prst="rect">
              <a:avLst/>
            </a:prstGeom>
            <a:no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r>
                <a:rPr lang="nl-NL" altLang="en-US" sz="4800">
                  <a:solidFill>
                    <a:schemeClr val="bg1"/>
                  </a:solidFill>
                  <a:latin typeface="UVF TypoSlabserif" panose="02000403050000020004" pitchFamily="2" charset="0"/>
                </a:rPr>
                <a:t>Thăng Long</a:t>
              </a:r>
              <a:r>
                <a:rPr lang="nl-NL" altLang="en-US">
                  <a:solidFill>
                    <a:schemeClr val="bg1"/>
                  </a:solidFill>
                  <a:latin typeface="UVF TypoSlabserif" panose="02000403050000020004" pitchFamily="2" charset="0"/>
                </a:rPr>
                <a:t> </a:t>
              </a:r>
            </a:p>
            <a:p>
              <a:pPr algn="ctr">
                <a:spcBef>
                  <a:spcPct val="50000"/>
                </a:spcBef>
              </a:pPr>
              <a:endParaRPr lang="en-US" altLang="en-US">
                <a:solidFill>
                  <a:schemeClr val="bg1"/>
                </a:solidFill>
                <a:latin typeface="UVF TypoSlabserif" panose="02000403050000020004" pitchFamily="2" charset="0"/>
              </a:endParaRPr>
            </a:p>
          </p:txBody>
        </p:sp>
      </p:grpSp>
      <p:sp>
        <p:nvSpPr>
          <p:cNvPr id="16" name="TextBox 15">
            <a:extLst>
              <a:ext uri="{FF2B5EF4-FFF2-40B4-BE49-F238E27FC236}">
                <a16:creationId xmlns:a16="http://schemas.microsoft.com/office/drawing/2014/main" id="{FE7C412A-BDD5-499E-96D9-ECF4C42AEE21}"/>
              </a:ext>
            </a:extLst>
          </p:cNvPr>
          <p:cNvSpPr txBox="1"/>
          <p:nvPr/>
        </p:nvSpPr>
        <p:spPr>
          <a:xfrm>
            <a:off x="10939769" y="6444605"/>
            <a:ext cx="1963938" cy="461665"/>
          </a:xfrm>
          <a:prstGeom prst="rect">
            <a:avLst/>
          </a:prstGeom>
          <a:noFill/>
        </p:spPr>
        <p:txBody>
          <a:bodyPr wrap="square" rtlCol="0">
            <a:spAutoFit/>
          </a:bodyPr>
          <a:lstStyle/>
          <a:p>
            <a:r>
              <a:rPr lang="en-US" sz="2400" b="1">
                <a:solidFill>
                  <a:schemeClr val="accent4">
                    <a:lumMod val="20000"/>
                    <a:lumOff val="80000"/>
                  </a:schemeClr>
                </a:solidFill>
                <a:latin typeface="UTM Duepuntozero" panose="02040603050506020204" pitchFamily="18" charset="0"/>
              </a:rPr>
              <a:t>Diệu Hiền</a:t>
            </a:r>
            <a:endParaRPr lang="en-US" sz="2400" b="1" dirty="0">
              <a:solidFill>
                <a:schemeClr val="accent4">
                  <a:lumMod val="20000"/>
                  <a:lumOff val="80000"/>
                </a:schemeClr>
              </a:solidFill>
              <a:latin typeface="UTM Duepuntozero" panose="02040603050506020204" pitchFamily="18" charset="0"/>
            </a:endParaRPr>
          </a:p>
        </p:txBody>
      </p:sp>
      <p:sp>
        <p:nvSpPr>
          <p:cNvPr id="17" name="Title 1">
            <a:extLst>
              <a:ext uri="{FF2B5EF4-FFF2-40B4-BE49-F238E27FC236}">
                <a16:creationId xmlns:a16="http://schemas.microsoft.com/office/drawing/2014/main" id="{8DA8BFFA-9C30-436D-9812-63AE75B97D3A}"/>
              </a:ext>
            </a:extLst>
          </p:cNvPr>
          <p:cNvSpPr txBox="1">
            <a:spLocks/>
          </p:cNvSpPr>
          <p:nvPr/>
        </p:nvSpPr>
        <p:spPr>
          <a:xfrm>
            <a:off x="10264522" y="-198447"/>
            <a:ext cx="2186247" cy="787400"/>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sz="3200" b="0">
                <a:solidFill>
                  <a:schemeClr val="accent4">
                    <a:lumMod val="20000"/>
                    <a:lumOff val="80000"/>
                  </a:schemeClr>
                </a:solidFill>
                <a:latin typeface="#9Slide07 HoneyCream" pitchFamily="2" charset="0"/>
              </a:rPr>
              <a:t>Măng Non</a:t>
            </a:r>
            <a:endParaRPr lang="en-US" sz="3200" b="0" dirty="0">
              <a:solidFill>
                <a:schemeClr val="accent4">
                  <a:lumMod val="20000"/>
                  <a:lumOff val="80000"/>
                </a:schemeClr>
              </a:solidFill>
              <a:latin typeface="#9Slide07 HoneyCream" pitchFamily="2" charset="0"/>
            </a:endParaRPr>
          </a:p>
        </p:txBody>
      </p:sp>
    </p:spTree>
    <p:extLst>
      <p:ext uri="{BB962C8B-B14F-4D97-AF65-F5344CB8AC3E}">
        <p14:creationId xmlns:p14="http://schemas.microsoft.com/office/powerpoint/2010/main" val="771987358"/>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nodeType="with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wipe(left)">
                                      <p:cBhvr>
                                        <p:cTn id="7" dur="500"/>
                                        <p:tgtEl>
                                          <p:spTgt spid="11"/>
                                        </p:tgtEl>
                                      </p:cBhvr>
                                    </p:animEffect>
                                  </p:childTnLst>
                                </p:cTn>
                              </p:par>
                            </p:childTnLst>
                          </p:cTn>
                        </p:par>
                        <p:par>
                          <p:cTn id="8" fill="hold">
                            <p:stCondLst>
                              <p:cond delay="500"/>
                            </p:stCondLst>
                            <p:childTnLst>
                              <p:par>
                                <p:cTn id="9" presetID="14" presetClass="entr" presetSubtype="10" fill="hold" nodeType="afterEffect">
                                  <p:stCondLst>
                                    <p:cond delay="0"/>
                                  </p:stCondLst>
                                  <p:childTnLst>
                                    <p:set>
                                      <p:cBhvr>
                                        <p:cTn id="10" dur="1" fill="hold">
                                          <p:stCondLst>
                                            <p:cond delay="0"/>
                                          </p:stCondLst>
                                        </p:cTn>
                                        <p:tgtEl>
                                          <p:spTgt spid="5"/>
                                        </p:tgtEl>
                                        <p:attrNameLst>
                                          <p:attrName>style.visibility</p:attrName>
                                        </p:attrNameLst>
                                      </p:cBhvr>
                                      <p:to>
                                        <p:strVal val="visible"/>
                                      </p:to>
                                    </p:set>
                                    <p:animEffect transition="in" filter="randombar(horizontal)">
                                      <p:cBhvr>
                                        <p:cTn id="11"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extBox 12">
            <a:extLst>
              <a:ext uri="{FF2B5EF4-FFF2-40B4-BE49-F238E27FC236}">
                <a16:creationId xmlns:a16="http://schemas.microsoft.com/office/drawing/2014/main" id="{4122FB35-6877-47A3-ADF4-1E17F2910CFF}"/>
              </a:ext>
            </a:extLst>
          </p:cNvPr>
          <p:cNvSpPr txBox="1"/>
          <p:nvPr/>
        </p:nvSpPr>
        <p:spPr>
          <a:xfrm>
            <a:off x="10939769" y="6444605"/>
            <a:ext cx="1963938" cy="461665"/>
          </a:xfrm>
          <a:prstGeom prst="rect">
            <a:avLst/>
          </a:prstGeom>
          <a:noFill/>
        </p:spPr>
        <p:txBody>
          <a:bodyPr wrap="square" rtlCol="0">
            <a:spAutoFit/>
          </a:bodyPr>
          <a:lstStyle/>
          <a:p>
            <a:r>
              <a:rPr lang="en-US" sz="2400" b="1">
                <a:solidFill>
                  <a:schemeClr val="accent4">
                    <a:lumMod val="20000"/>
                    <a:lumOff val="80000"/>
                  </a:schemeClr>
                </a:solidFill>
                <a:latin typeface="UTM Duepuntozero" panose="02040603050506020204" pitchFamily="18" charset="0"/>
              </a:rPr>
              <a:t>Diệu Hiền</a:t>
            </a:r>
            <a:endParaRPr lang="en-US" sz="2400" b="1" dirty="0">
              <a:solidFill>
                <a:schemeClr val="accent4">
                  <a:lumMod val="20000"/>
                  <a:lumOff val="80000"/>
                </a:schemeClr>
              </a:solidFill>
              <a:latin typeface="UTM Duepuntozero" panose="02040603050506020204" pitchFamily="18" charset="0"/>
            </a:endParaRPr>
          </a:p>
        </p:txBody>
      </p:sp>
      <p:sp>
        <p:nvSpPr>
          <p:cNvPr id="2" name="Title 1">
            <a:extLst>
              <a:ext uri="{FF2B5EF4-FFF2-40B4-BE49-F238E27FC236}">
                <a16:creationId xmlns:a16="http://schemas.microsoft.com/office/drawing/2014/main" id="{4BE25006-7FF9-40A2-9701-9CB7B79A9F2F}"/>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650FE654-650D-411A-BF36-9C0FC78D86D2}"/>
              </a:ext>
            </a:extLst>
          </p:cNvPr>
          <p:cNvSpPr>
            <a:spLocks noGrp="1"/>
          </p:cNvSpPr>
          <p:nvPr>
            <p:ph idx="1"/>
          </p:nvPr>
        </p:nvSpPr>
        <p:spPr/>
        <p:txBody>
          <a:bodyPr/>
          <a:lstStyle/>
          <a:p>
            <a:endParaRPr lang="en-US"/>
          </a:p>
        </p:txBody>
      </p:sp>
      <p:sp>
        <p:nvSpPr>
          <p:cNvPr id="4" name="AutoShape 2" descr="Theo dấu thương cảng cổ: Phố Hiến, thương cảng trù phú bậc nhất thế kỷ XVII">
            <a:extLst>
              <a:ext uri="{FF2B5EF4-FFF2-40B4-BE49-F238E27FC236}">
                <a16:creationId xmlns:a16="http://schemas.microsoft.com/office/drawing/2014/main" id="{B1023491-5592-449B-9FC5-5B7FEBAC8D94}"/>
              </a:ext>
            </a:extLst>
          </p:cNvPr>
          <p:cNvSpPr>
            <a:spLocks noChangeAspect="1" noChangeArrowheads="1"/>
          </p:cNvSpPr>
          <p:nvPr/>
        </p:nvSpPr>
        <p:spPr bwMode="auto">
          <a:xfrm>
            <a:off x="5943600" y="32766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pic>
        <p:nvPicPr>
          <p:cNvPr id="5" name="Picture 4">
            <a:extLst>
              <a:ext uri="{FF2B5EF4-FFF2-40B4-BE49-F238E27FC236}">
                <a16:creationId xmlns:a16="http://schemas.microsoft.com/office/drawing/2014/main" id="{06678639-FCB5-46D0-A51E-25FA1E485554}"/>
              </a:ext>
            </a:extLst>
          </p:cNvPr>
          <p:cNvPicPr>
            <a:picLocks noChangeAspect="1"/>
          </p:cNvPicPr>
          <p:nvPr/>
        </p:nvPicPr>
        <p:blipFill>
          <a:blip r:embed="rId2">
            <a:lum bright="70000" contrast="-70000"/>
          </a:blip>
          <a:stretch>
            <a:fillRect/>
          </a:stretch>
        </p:blipFill>
        <p:spPr>
          <a:xfrm>
            <a:off x="0" y="0"/>
            <a:ext cx="12192000" cy="6858000"/>
          </a:xfrm>
          <a:prstGeom prst="rect">
            <a:avLst/>
          </a:prstGeom>
        </p:spPr>
      </p:pic>
      <p:pic>
        <p:nvPicPr>
          <p:cNvPr id="2052" name="Picture 4">
            <a:extLst>
              <a:ext uri="{FF2B5EF4-FFF2-40B4-BE49-F238E27FC236}">
                <a16:creationId xmlns:a16="http://schemas.microsoft.com/office/drawing/2014/main" id="{92D67298-E080-4D3C-9905-43AC4010E9A9}"/>
              </a:ext>
            </a:extLst>
          </p:cNvPr>
          <p:cNvPicPr>
            <a:picLocks noChangeAspect="1" noChangeArrowheads="1"/>
          </p:cNvPicPr>
          <p:nvPr/>
        </p:nvPicPr>
        <p:blipFill>
          <a:blip r:embed="rId2">
            <a:extLst>
              <a:ext uri="{BEBA8EAE-BF5A-486C-A8C5-ECC9F3942E4B}">
                <a14:imgProps xmlns:a14="http://schemas.microsoft.com/office/drawing/2010/main">
                  <a14:imgLayer r:embed="rId3">
                    <a14:imgEffect>
                      <a14:colorTemperature colorTemp="11200"/>
                    </a14:imgEffect>
                  </a14:imgLayer>
                </a14:imgProps>
              </a:ext>
              <a:ext uri="{28A0092B-C50C-407E-A947-70E740481C1C}">
                <a14:useLocalDpi xmlns:a14="http://schemas.microsoft.com/office/drawing/2010/main" val="0"/>
              </a:ext>
            </a:extLst>
          </a:blip>
          <a:srcRect/>
          <a:stretch>
            <a:fillRect/>
          </a:stretch>
        </p:blipFill>
        <p:spPr bwMode="auto">
          <a:xfrm>
            <a:off x="1188771" y="1010493"/>
            <a:ext cx="10033397" cy="5695107"/>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rgbClr val="FFFFFF"/>
                </a:solidFill>
              </a14:hiddenFill>
            </a:ext>
          </a:extLst>
        </p:spPr>
      </p:pic>
      <p:grpSp>
        <p:nvGrpSpPr>
          <p:cNvPr id="8" name="Group 12">
            <a:extLst>
              <a:ext uri="{FF2B5EF4-FFF2-40B4-BE49-F238E27FC236}">
                <a16:creationId xmlns:a16="http://schemas.microsoft.com/office/drawing/2014/main" id="{68BA69B2-69A7-4F9A-98F9-3C73C1BC1096}"/>
              </a:ext>
            </a:extLst>
          </p:cNvPr>
          <p:cNvGrpSpPr>
            <a:grpSpLocks/>
          </p:cNvGrpSpPr>
          <p:nvPr/>
        </p:nvGrpSpPr>
        <p:grpSpPr bwMode="auto">
          <a:xfrm>
            <a:off x="-1" y="6582"/>
            <a:ext cx="5350129" cy="1490927"/>
            <a:chOff x="703" y="1842"/>
            <a:chExt cx="4082" cy="998"/>
          </a:xfrm>
          <a:solidFill>
            <a:schemeClr val="accent6">
              <a:lumMod val="50000"/>
            </a:schemeClr>
          </a:solidFill>
        </p:grpSpPr>
        <p:sp>
          <p:nvSpPr>
            <p:cNvPr id="9" name="AutoShape 83">
              <a:extLst>
                <a:ext uri="{FF2B5EF4-FFF2-40B4-BE49-F238E27FC236}">
                  <a16:creationId xmlns:a16="http://schemas.microsoft.com/office/drawing/2014/main" id="{70C751C6-0B04-4615-9528-86803734DECC}"/>
                </a:ext>
              </a:extLst>
            </p:cNvPr>
            <p:cNvSpPr>
              <a:spLocks noChangeArrowheads="1"/>
            </p:cNvSpPr>
            <p:nvPr/>
          </p:nvSpPr>
          <p:spPr bwMode="gray">
            <a:xfrm>
              <a:off x="1033" y="2024"/>
              <a:ext cx="3752" cy="671"/>
            </a:xfrm>
            <a:prstGeom prst="roundRect">
              <a:avLst>
                <a:gd name="adj" fmla="val 16667"/>
              </a:avLst>
            </a:prstGeom>
            <a:solidFill>
              <a:schemeClr val="accent4">
                <a:lumMod val="75000"/>
              </a:schemeClr>
            </a:solidFill>
            <a:ln w="12700" algn="ctr">
              <a:solidFill>
                <a:schemeClr val="bg1"/>
              </a:solidFill>
              <a:round/>
              <a:headEnd/>
              <a:tailEnd/>
            </a:ln>
            <a:effectLst>
              <a:outerShdw dist="99190" dir="2388334" algn="ctr" rotWithShape="0">
                <a:srgbClr val="333333">
                  <a:alpha val="50000"/>
                </a:srgbClr>
              </a:outerShdw>
            </a:effectLst>
          </p:spPr>
          <p:txBody>
            <a:bodyPr wrap="none" anchor="ctr"/>
            <a:lstStyle/>
            <a:p>
              <a:pPr algn="ctr">
                <a:defRPr/>
              </a:pPr>
              <a:endParaRPr lang="en-US">
                <a:solidFill>
                  <a:schemeClr val="bg1"/>
                </a:solidFill>
                <a:latin typeface="UVF TypoSlabserif" panose="02000403050000020004" pitchFamily="2" charset="0"/>
              </a:endParaRPr>
            </a:p>
          </p:txBody>
        </p:sp>
        <p:sp>
          <p:nvSpPr>
            <p:cNvPr id="10" name="AutoShape 84">
              <a:extLst>
                <a:ext uri="{FF2B5EF4-FFF2-40B4-BE49-F238E27FC236}">
                  <a16:creationId xmlns:a16="http://schemas.microsoft.com/office/drawing/2014/main" id="{3284FAB0-5D1C-46E7-BECD-B98FD51FCDCF}"/>
                </a:ext>
              </a:extLst>
            </p:cNvPr>
            <p:cNvSpPr>
              <a:spLocks noChangeArrowheads="1"/>
            </p:cNvSpPr>
            <p:nvPr/>
          </p:nvSpPr>
          <p:spPr bwMode="gray">
            <a:xfrm>
              <a:off x="703" y="1842"/>
              <a:ext cx="593" cy="998"/>
            </a:xfrm>
            <a:prstGeom prst="diamond">
              <a:avLst/>
            </a:prstGeom>
            <a:solidFill>
              <a:schemeClr val="accent4">
                <a:lumMod val="60000"/>
                <a:lumOff val="40000"/>
              </a:schemeClr>
            </a:solidFill>
            <a:ln w="25400" algn="ctr">
              <a:solidFill>
                <a:schemeClr val="bg1"/>
              </a:solidFill>
              <a:miter lim="800000"/>
              <a:headEnd/>
              <a:tailEnd/>
            </a:ln>
            <a:effectLst>
              <a:outerShdw dist="63500" dir="2212194" algn="ctr" rotWithShape="0">
                <a:srgbClr val="333333">
                  <a:alpha val="50000"/>
                </a:srgbClr>
              </a:outerShdw>
            </a:effectLst>
          </p:spPr>
          <p:txBody>
            <a:bodyPr wrap="none" anchor="ctr"/>
            <a:lstStyle/>
            <a:p>
              <a:pPr algn="ctr">
                <a:defRPr/>
              </a:pPr>
              <a:endParaRPr lang="en-US">
                <a:solidFill>
                  <a:schemeClr val="bg1"/>
                </a:solidFill>
                <a:latin typeface="UVF TypoSlabserif" panose="02000403050000020004" pitchFamily="2" charset="0"/>
              </a:endParaRPr>
            </a:p>
          </p:txBody>
        </p:sp>
        <p:sp>
          <p:nvSpPr>
            <p:cNvPr id="11" name="Text Box 86">
              <a:extLst>
                <a:ext uri="{FF2B5EF4-FFF2-40B4-BE49-F238E27FC236}">
                  <a16:creationId xmlns:a16="http://schemas.microsoft.com/office/drawing/2014/main" id="{3B461F07-C64C-4EFF-A36D-4BDBD56296FA}"/>
                </a:ext>
              </a:extLst>
            </p:cNvPr>
            <p:cNvSpPr txBox="1">
              <a:spLocks noChangeArrowheads="1"/>
            </p:cNvSpPr>
            <p:nvPr/>
          </p:nvSpPr>
          <p:spPr bwMode="gray">
            <a:xfrm>
              <a:off x="848" y="2164"/>
              <a:ext cx="278" cy="350"/>
            </a:xfrm>
            <a:prstGeom prst="rect">
              <a:avLst/>
            </a:prstGeom>
            <a:no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defRPr>
              </a:lvl9pPr>
            </a:lstStyle>
            <a:p>
              <a:pPr algn="ctr" eaLnBrk="0" hangingPunct="0"/>
              <a:r>
                <a:rPr lang="en-US" altLang="en-US" sz="2800" b="1">
                  <a:latin typeface="UVF TypoSlabserif" panose="02000403050000020004" pitchFamily="2" charset="0"/>
                </a:rPr>
                <a:t>2</a:t>
              </a:r>
            </a:p>
          </p:txBody>
        </p:sp>
        <p:sp>
          <p:nvSpPr>
            <p:cNvPr id="12" name="Text Box 16">
              <a:extLst>
                <a:ext uri="{FF2B5EF4-FFF2-40B4-BE49-F238E27FC236}">
                  <a16:creationId xmlns:a16="http://schemas.microsoft.com/office/drawing/2014/main" id="{B1F3E93F-FE89-48E6-95E0-325333BA72BB}"/>
                </a:ext>
              </a:extLst>
            </p:cNvPr>
            <p:cNvSpPr txBox="1">
              <a:spLocks noChangeArrowheads="1"/>
            </p:cNvSpPr>
            <p:nvPr/>
          </p:nvSpPr>
          <p:spPr bwMode="auto">
            <a:xfrm>
              <a:off x="1610" y="2115"/>
              <a:ext cx="3130" cy="556"/>
            </a:xfrm>
            <a:prstGeom prst="rect">
              <a:avLst/>
            </a:prstGeom>
            <a:no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nl-NL" altLang="en-US" sz="4800">
                  <a:solidFill>
                    <a:schemeClr val="bg1"/>
                  </a:solidFill>
                  <a:latin typeface="UVF TypoSlabserif" panose="02000403050000020004" pitchFamily="2" charset="0"/>
                </a:rPr>
                <a:t>Phố Hiến</a:t>
              </a:r>
              <a:endParaRPr lang="en-US" altLang="en-US" sz="4800">
                <a:solidFill>
                  <a:schemeClr val="bg1"/>
                </a:solidFill>
                <a:latin typeface="UVF TypoSlabserif" panose="02000403050000020004" pitchFamily="2" charset="0"/>
              </a:endParaRPr>
            </a:p>
          </p:txBody>
        </p:sp>
      </p:grpSp>
      <p:sp>
        <p:nvSpPr>
          <p:cNvPr id="14" name="Title 1">
            <a:extLst>
              <a:ext uri="{FF2B5EF4-FFF2-40B4-BE49-F238E27FC236}">
                <a16:creationId xmlns:a16="http://schemas.microsoft.com/office/drawing/2014/main" id="{779B17FE-316B-4616-9A34-B6CCD4A0EF22}"/>
              </a:ext>
            </a:extLst>
          </p:cNvPr>
          <p:cNvSpPr txBox="1">
            <a:spLocks/>
          </p:cNvSpPr>
          <p:nvPr/>
        </p:nvSpPr>
        <p:spPr>
          <a:xfrm>
            <a:off x="10264522" y="-198447"/>
            <a:ext cx="2186247" cy="787400"/>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sz="3200" b="0">
                <a:solidFill>
                  <a:schemeClr val="accent4">
                    <a:lumMod val="20000"/>
                    <a:lumOff val="80000"/>
                  </a:schemeClr>
                </a:solidFill>
                <a:latin typeface="#9Slide07 HoneyCream" pitchFamily="2" charset="0"/>
              </a:rPr>
              <a:t>Măng Non</a:t>
            </a:r>
            <a:endParaRPr lang="en-US" sz="3200" b="0" dirty="0">
              <a:solidFill>
                <a:schemeClr val="accent4">
                  <a:lumMod val="20000"/>
                  <a:lumOff val="80000"/>
                </a:schemeClr>
              </a:solidFill>
              <a:latin typeface="#9Slide07 HoneyCream" pitchFamily="2" charset="0"/>
            </a:endParaRPr>
          </a:p>
        </p:txBody>
      </p:sp>
    </p:spTree>
    <p:extLst>
      <p:ext uri="{BB962C8B-B14F-4D97-AF65-F5344CB8AC3E}">
        <p14:creationId xmlns:p14="http://schemas.microsoft.com/office/powerpoint/2010/main" val="1144288912"/>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nodeType="with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wipe(left)">
                                      <p:cBhvr>
                                        <p:cTn id="7" dur="500"/>
                                        <p:tgtEl>
                                          <p:spTgt spid="8"/>
                                        </p:tgtEl>
                                      </p:cBhvr>
                                    </p:animEffect>
                                  </p:childTnLst>
                                </p:cTn>
                              </p:par>
                            </p:childTnLst>
                          </p:cTn>
                        </p:par>
                        <p:par>
                          <p:cTn id="8" fill="hold">
                            <p:stCondLst>
                              <p:cond delay="500"/>
                            </p:stCondLst>
                            <p:childTnLst>
                              <p:par>
                                <p:cTn id="9" presetID="15" presetClass="entr" presetSubtype="0" fill="hold" nodeType="afterEffect">
                                  <p:stCondLst>
                                    <p:cond delay="0"/>
                                  </p:stCondLst>
                                  <p:childTnLst>
                                    <p:set>
                                      <p:cBhvr>
                                        <p:cTn id="10" dur="1" fill="hold">
                                          <p:stCondLst>
                                            <p:cond delay="0"/>
                                          </p:stCondLst>
                                        </p:cTn>
                                        <p:tgtEl>
                                          <p:spTgt spid="2052"/>
                                        </p:tgtEl>
                                        <p:attrNameLst>
                                          <p:attrName>style.visibility</p:attrName>
                                        </p:attrNameLst>
                                      </p:cBhvr>
                                      <p:to>
                                        <p:strVal val="visible"/>
                                      </p:to>
                                    </p:set>
                                    <p:anim calcmode="lin" valueType="num">
                                      <p:cBhvr>
                                        <p:cTn id="11" dur="1000" fill="hold"/>
                                        <p:tgtEl>
                                          <p:spTgt spid="2052"/>
                                        </p:tgtEl>
                                        <p:attrNameLst>
                                          <p:attrName>ppt_w</p:attrName>
                                        </p:attrNameLst>
                                      </p:cBhvr>
                                      <p:tavLst>
                                        <p:tav tm="0">
                                          <p:val>
                                            <p:fltVal val="0"/>
                                          </p:val>
                                        </p:tav>
                                        <p:tav tm="100000">
                                          <p:val>
                                            <p:strVal val="#ppt_w"/>
                                          </p:val>
                                        </p:tav>
                                      </p:tavLst>
                                    </p:anim>
                                    <p:anim calcmode="lin" valueType="num">
                                      <p:cBhvr>
                                        <p:cTn id="12" dur="1000" fill="hold"/>
                                        <p:tgtEl>
                                          <p:spTgt spid="2052"/>
                                        </p:tgtEl>
                                        <p:attrNameLst>
                                          <p:attrName>ppt_h</p:attrName>
                                        </p:attrNameLst>
                                      </p:cBhvr>
                                      <p:tavLst>
                                        <p:tav tm="0">
                                          <p:val>
                                            <p:fltVal val="0"/>
                                          </p:val>
                                        </p:tav>
                                        <p:tav tm="100000">
                                          <p:val>
                                            <p:strVal val="#ppt_h"/>
                                          </p:val>
                                        </p:tav>
                                      </p:tavLst>
                                    </p:anim>
                                    <p:anim calcmode="lin" valueType="num">
                                      <p:cBhvr>
                                        <p:cTn id="13" dur="1000" fill="hold"/>
                                        <p:tgtEl>
                                          <p:spTgt spid="2052"/>
                                        </p:tgtEl>
                                        <p:attrNameLst>
                                          <p:attrName>ppt_x</p:attrName>
                                        </p:attrNameLst>
                                      </p:cBhvr>
                                      <p:tavLst>
                                        <p:tav tm="0" fmla="#ppt_x+(cos(-2*pi*(1-$))*-#ppt_x-sin(-2*pi*(1-$))*(1-#ppt_y))*(1-$)">
                                          <p:val>
                                            <p:fltVal val="0"/>
                                          </p:val>
                                        </p:tav>
                                        <p:tav tm="100000">
                                          <p:val>
                                            <p:fltVal val="1"/>
                                          </p:val>
                                        </p:tav>
                                      </p:tavLst>
                                    </p:anim>
                                    <p:anim calcmode="lin" valueType="num">
                                      <p:cBhvr>
                                        <p:cTn id="14" dur="1000" fill="hold"/>
                                        <p:tgtEl>
                                          <p:spTgt spid="2052"/>
                                        </p:tgtEl>
                                        <p:attrNameLst>
                                          <p:attrName>ppt_y</p:attrName>
                                        </p:attrNameLst>
                                      </p:cBhvr>
                                      <p:tavLst>
                                        <p:tav tm="0" fmla="#ppt_y+(sin(-2*pi*(1-$))*-#ppt_x+cos(-2*pi*(1-$))*(1-#ppt_y))*(1-$)">
                                          <p:val>
                                            <p:fltVal val="0"/>
                                          </p:val>
                                        </p:tav>
                                        <p:tav tm="100000">
                                          <p:val>
                                            <p:fltVal val="1"/>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225</TotalTime>
  <Words>776</Words>
  <Application>Microsoft Office PowerPoint</Application>
  <PresentationFormat>Widescreen</PresentationFormat>
  <Paragraphs>120</Paragraphs>
  <Slides>24</Slides>
  <Notes>0</Notes>
  <HiddenSlides>0</HiddenSlides>
  <MMClips>0</MMClips>
  <ScaleCrop>false</ScaleCrop>
  <HeadingPairs>
    <vt:vector size="6" baseType="variant">
      <vt:variant>
        <vt:lpstr>Fonts Used</vt:lpstr>
      </vt:variant>
      <vt:variant>
        <vt:i4>20</vt:i4>
      </vt:variant>
      <vt:variant>
        <vt:lpstr>Theme</vt:lpstr>
      </vt:variant>
      <vt:variant>
        <vt:i4>2</vt:i4>
      </vt:variant>
      <vt:variant>
        <vt:lpstr>Slide Titles</vt:lpstr>
      </vt:variant>
      <vt:variant>
        <vt:i4>24</vt:i4>
      </vt:variant>
    </vt:vector>
  </HeadingPairs>
  <TitlesOfParts>
    <vt:vector size="46" baseType="lpstr">
      <vt:lpstr>SVN-Newton</vt:lpstr>
      <vt:lpstr>.VnTimeH</vt:lpstr>
      <vt:lpstr>Calibri</vt:lpstr>
      <vt:lpstr>#9Slide04 Goku</vt:lpstr>
      <vt:lpstr>UVN Mua Thu</vt:lpstr>
      <vt:lpstr>Wingdings</vt:lpstr>
      <vt:lpstr>UVF Rapture Heavenly</vt:lpstr>
      <vt:lpstr>UVN Bo Quen</vt:lpstr>
      <vt:lpstr>#9Slide03 IcielPanton Black</vt:lpstr>
      <vt:lpstr>Pompiere</vt:lpstr>
      <vt:lpstr>Calibri Light</vt:lpstr>
      <vt:lpstr>#9Slide07 HoneyCream</vt:lpstr>
      <vt:lpstr>#9Slide06 SVNFresh Script</vt:lpstr>
      <vt:lpstr>#9Slide05 SVNStoryteller Script</vt:lpstr>
      <vt:lpstr>Times New Roman</vt:lpstr>
      <vt:lpstr>#9Slide04 Pridi SemiBold</vt:lpstr>
      <vt:lpstr>.VnTime</vt:lpstr>
      <vt:lpstr>Arial</vt:lpstr>
      <vt:lpstr>UVF TypoSlabserif</vt:lpstr>
      <vt:lpstr>UTM Duepuntozero</vt:lpstr>
      <vt:lpstr>Office Theme</vt:lpstr>
      <vt:lpstr>1_Office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Nguyễn Thị Diệu Hiền_GV</dc:creator>
  <cp:keywords>Diệu Hiền MNT</cp:keywords>
  <cp:lastModifiedBy>BOSS</cp:lastModifiedBy>
  <cp:revision>7</cp:revision>
  <dcterms:created xsi:type="dcterms:W3CDTF">2022-03-01T14:15:40Z</dcterms:created>
  <dcterms:modified xsi:type="dcterms:W3CDTF">2022-03-21T02:11:25Z</dcterms:modified>
</cp:coreProperties>
</file>