
<file path=[Content_Types].xml><?xml version="1.0" encoding="utf-8"?>
<Types xmlns="http://schemas.openxmlformats.org/package/2006/content-types">
  <Default Extension="gif" ContentType="image/gif"/>
  <Default Extension="jpeg" ContentType="image/jpeg"/>
  <Default Extension="jpg" ContentType="image/jpeg"/>
  <Default Extension="mp3" ContentType="audio/m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84" r:id="rId2"/>
    <p:sldId id="289" r:id="rId3"/>
    <p:sldId id="299" r:id="rId4"/>
    <p:sldId id="256" r:id="rId5"/>
    <p:sldId id="300" r:id="rId6"/>
    <p:sldId id="290" r:id="rId7"/>
    <p:sldId id="301" r:id="rId8"/>
    <p:sldId id="302" r:id="rId9"/>
    <p:sldId id="304" r:id="rId10"/>
    <p:sldId id="303" r:id="rId11"/>
    <p:sldId id="305" r:id="rId12"/>
    <p:sldId id="306" r:id="rId13"/>
    <p:sldId id="307" r:id="rId14"/>
    <p:sldId id="308" r:id="rId15"/>
    <p:sldId id="296" r:id="rId16"/>
    <p:sldId id="288" r:id="rId17"/>
    <p:sldId id="310" r:id="rId18"/>
    <p:sldId id="309" r:id="rId19"/>
    <p:sldId id="311" r:id="rId20"/>
    <p:sldId id="295" r:id="rId21"/>
    <p:sldId id="313" r:id="rId22"/>
    <p:sldId id="312"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orient="horz" pos="213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3151E"/>
    <a:srgbClr val="651924"/>
    <a:srgbClr val="FEC3B9"/>
    <a:srgbClr val="83212F"/>
    <a:srgbClr val="9A2637"/>
    <a:srgbClr val="AB2B3E"/>
    <a:srgbClr val="CC344A"/>
    <a:srgbClr val="A3293A"/>
    <a:srgbClr val="FD8773"/>
    <a:srgbClr val="E526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75" autoAdjust="0"/>
    <p:restoredTop sz="84626" autoAdjust="0"/>
  </p:normalViewPr>
  <p:slideViewPr>
    <p:cSldViewPr snapToGrid="0" showGuides="1">
      <p:cViewPr varScale="1">
        <p:scale>
          <a:sx n="59" d="100"/>
          <a:sy n="59" d="100"/>
        </p:scale>
        <p:origin x="552" y="66"/>
      </p:cViewPr>
      <p:guideLst>
        <p:guide pos="3840"/>
        <p:guide orient="horz" pos="213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F15182-6FE9-482E-BBCB-2CD530C5BBCA}" type="datetimeFigureOut">
              <a:rPr lang="en-US" smtClean="0"/>
              <a:t>13/02/2022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B642930-927E-47D5-AB55-FE9F8233F76E}" type="slidenum">
              <a:rPr lang="en-US" smtClean="0"/>
              <a:t>‹#›</a:t>
            </a:fld>
            <a:endParaRPr lang="en-US"/>
          </a:p>
        </p:txBody>
      </p:sp>
    </p:spTree>
    <p:extLst>
      <p:ext uri="{BB962C8B-B14F-4D97-AF65-F5344CB8AC3E}">
        <p14:creationId xmlns:p14="http://schemas.microsoft.com/office/powerpoint/2010/main" val="40889961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A19E4A-D516-4E62-88BE-73446C97B7EE}" type="slidenum">
              <a:rPr lang="en-US" smtClean="0"/>
              <a:t>1</a:t>
            </a:fld>
            <a:endParaRPr lang="en-US"/>
          </a:p>
        </p:txBody>
      </p:sp>
    </p:spTree>
    <p:extLst>
      <p:ext uri="{BB962C8B-B14F-4D97-AF65-F5344CB8AC3E}">
        <p14:creationId xmlns:p14="http://schemas.microsoft.com/office/powerpoint/2010/main" val="3562040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Năm</a:t>
            </a:r>
            <a:r>
              <a:rPr lang="en-US" dirty="0"/>
              <a:t> 938, </a:t>
            </a:r>
            <a:r>
              <a:rPr lang="en-US" dirty="0" err="1"/>
              <a:t>Ngô</a:t>
            </a:r>
            <a:r>
              <a:rPr lang="en-US" dirty="0"/>
              <a:t> </a:t>
            </a:r>
            <a:r>
              <a:rPr lang="en-US" dirty="0" err="1"/>
              <a:t>Quyền</a:t>
            </a:r>
            <a:r>
              <a:rPr lang="en-US" dirty="0"/>
              <a:t> </a:t>
            </a:r>
            <a:r>
              <a:rPr lang="en-US" dirty="0" err="1"/>
              <a:t>đánh</a:t>
            </a:r>
            <a:r>
              <a:rPr lang="en-US" dirty="0"/>
              <a:t> tan </a:t>
            </a:r>
            <a:r>
              <a:rPr lang="en-US" dirty="0" err="1"/>
              <a:t>quân</a:t>
            </a:r>
            <a:r>
              <a:rPr lang="en-US" dirty="0"/>
              <a:t> Nam </a:t>
            </a:r>
            <a:r>
              <a:rPr lang="en-US" dirty="0" err="1"/>
              <a:t>Hán</a:t>
            </a:r>
            <a:r>
              <a:rPr lang="en-US" dirty="0"/>
              <a:t>, </a:t>
            </a:r>
            <a:r>
              <a:rPr lang="en-US" dirty="0" err="1"/>
              <a:t>chấm</a:t>
            </a:r>
            <a:r>
              <a:rPr lang="en-US" dirty="0"/>
              <a:t> </a:t>
            </a:r>
            <a:r>
              <a:rPr lang="en-US" dirty="0" err="1"/>
              <a:t>dứt</a:t>
            </a:r>
            <a:r>
              <a:rPr lang="en-US" dirty="0"/>
              <a:t> </a:t>
            </a:r>
            <a:r>
              <a:rPr lang="en-US" dirty="0" err="1"/>
              <a:t>hơn</a:t>
            </a:r>
            <a:r>
              <a:rPr lang="en-US" dirty="0"/>
              <a:t> 1000 </a:t>
            </a:r>
            <a:r>
              <a:rPr lang="en-US" dirty="0" err="1"/>
              <a:t>năm</a:t>
            </a:r>
            <a:r>
              <a:rPr lang="en-US" dirty="0"/>
              <a:t> </a:t>
            </a:r>
            <a:r>
              <a:rPr lang="en-US" dirty="0" err="1"/>
              <a:t>đô</a:t>
            </a:r>
            <a:r>
              <a:rPr lang="en-US" dirty="0"/>
              <a:t> </a:t>
            </a:r>
            <a:r>
              <a:rPr lang="en-US" dirty="0" err="1"/>
              <a:t>hộ</a:t>
            </a:r>
            <a:r>
              <a:rPr lang="en-US" dirty="0"/>
              <a:t> </a:t>
            </a:r>
            <a:r>
              <a:rPr lang="en-US" dirty="0" err="1"/>
              <a:t>của</a:t>
            </a:r>
            <a:r>
              <a:rPr lang="en-US" dirty="0"/>
              <a:t> </a:t>
            </a:r>
            <a:r>
              <a:rPr lang="en-US" dirty="0" err="1"/>
              <a:t>phong</a:t>
            </a:r>
            <a:r>
              <a:rPr lang="en-US" dirty="0"/>
              <a:t> </a:t>
            </a:r>
            <a:r>
              <a:rPr lang="en-US" dirty="0" err="1"/>
              <a:t>kiến</a:t>
            </a:r>
            <a:r>
              <a:rPr lang="en-US" dirty="0"/>
              <a:t> </a:t>
            </a:r>
            <a:r>
              <a:rPr lang="en-US" dirty="0" err="1"/>
              <a:t>phương</a:t>
            </a:r>
            <a:r>
              <a:rPr lang="en-US" dirty="0"/>
              <a:t> </a:t>
            </a:r>
            <a:r>
              <a:rPr lang="en-US" dirty="0" err="1"/>
              <a:t>Bắc</a:t>
            </a:r>
            <a:r>
              <a:rPr lang="en-US" dirty="0"/>
              <a:t>. </a:t>
            </a:r>
            <a:r>
              <a:rPr lang="en-US" dirty="0" err="1"/>
              <a:t>Ngô</a:t>
            </a:r>
            <a:r>
              <a:rPr lang="en-US" dirty="0"/>
              <a:t> </a:t>
            </a:r>
            <a:r>
              <a:rPr lang="en-US" dirty="0" err="1"/>
              <a:t>Quyền</a:t>
            </a:r>
            <a:r>
              <a:rPr lang="en-US" dirty="0"/>
              <a:t> </a:t>
            </a:r>
            <a:r>
              <a:rPr lang="en-US" dirty="0" err="1"/>
              <a:t>xưng</a:t>
            </a:r>
            <a:r>
              <a:rPr lang="en-US" dirty="0"/>
              <a:t> </a:t>
            </a:r>
            <a:r>
              <a:rPr lang="en-US" dirty="0" err="1"/>
              <a:t>vương</a:t>
            </a:r>
            <a:r>
              <a:rPr lang="en-US" dirty="0"/>
              <a:t>, </a:t>
            </a:r>
            <a:r>
              <a:rPr lang="en-US" dirty="0" err="1"/>
              <a:t>đặt</a:t>
            </a:r>
            <a:r>
              <a:rPr lang="en-US" dirty="0"/>
              <a:t> </a:t>
            </a:r>
            <a:r>
              <a:rPr lang="en-US" dirty="0" err="1"/>
              <a:t>kinh</a:t>
            </a:r>
            <a:r>
              <a:rPr lang="en-US" dirty="0"/>
              <a:t> </a:t>
            </a:r>
            <a:r>
              <a:rPr lang="en-US" dirty="0" err="1"/>
              <a:t>đô</a:t>
            </a:r>
            <a:r>
              <a:rPr lang="en-US" dirty="0"/>
              <a:t> ở </a:t>
            </a:r>
            <a:r>
              <a:rPr lang="en-US" dirty="0" err="1"/>
              <a:t>Cổ</a:t>
            </a:r>
            <a:r>
              <a:rPr lang="en-US" dirty="0"/>
              <a:t> Loa.</a:t>
            </a:r>
          </a:p>
          <a:p>
            <a:r>
              <a:rPr lang="vi-VN" sz="1800" b="0" i="0" dirty="0">
                <a:solidFill>
                  <a:srgbClr val="3C3C3C"/>
                </a:solidFill>
                <a:effectLst/>
                <a:latin typeface="Arial" panose="020B0604020202020204" pitchFamily="34" charset="0"/>
              </a:rPr>
              <a:t>Tên nước </a:t>
            </a:r>
            <a:r>
              <a:rPr lang="vi-VN" sz="1800" b="1" i="0" dirty="0">
                <a:solidFill>
                  <a:srgbClr val="3C3C3C"/>
                </a:solidFill>
                <a:effectLst/>
                <a:latin typeface="Arial" panose="020B0604020202020204" pitchFamily="34" charset="0"/>
              </a:rPr>
              <a:t>Đại Cồ Việt</a:t>
            </a:r>
            <a:r>
              <a:rPr lang="vi-VN" sz="1800" b="0" i="0" dirty="0">
                <a:solidFill>
                  <a:srgbClr val="3C3C3C"/>
                </a:solidFill>
                <a:effectLst/>
                <a:latin typeface="Arial" panose="020B0604020202020204" pitchFamily="34" charset="0"/>
              </a:rPr>
              <a:t> tồn tại 86 năm (968-1054) trải qua suốt đời Ðinh (968-979), Tiền Lê (980-1009) và đầu thời Lý (1010-1053).</a:t>
            </a:r>
            <a:endParaRPr lang="en-US" dirty="0"/>
          </a:p>
        </p:txBody>
      </p:sp>
      <p:sp>
        <p:nvSpPr>
          <p:cNvPr id="4" name="Slide Number Placeholder 3"/>
          <p:cNvSpPr>
            <a:spLocks noGrp="1"/>
          </p:cNvSpPr>
          <p:nvPr>
            <p:ph type="sldNum" sz="quarter" idx="5"/>
          </p:nvPr>
        </p:nvSpPr>
        <p:spPr/>
        <p:txBody>
          <a:bodyPr/>
          <a:lstStyle/>
          <a:p>
            <a:fld id="{8B642930-927E-47D5-AB55-FE9F8233F76E}" type="slidenum">
              <a:rPr lang="en-US" smtClean="0"/>
              <a:t>12</a:t>
            </a:fld>
            <a:endParaRPr lang="en-US"/>
          </a:p>
        </p:txBody>
      </p:sp>
    </p:spTree>
    <p:extLst>
      <p:ext uri="{BB962C8B-B14F-4D97-AF65-F5344CB8AC3E}">
        <p14:creationId xmlns:p14="http://schemas.microsoft.com/office/powerpoint/2010/main" val="23554896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A19E4A-D516-4E62-88BE-73446C97B7EE}" type="slidenum">
              <a:rPr lang="en-US" smtClean="0"/>
              <a:t>13</a:t>
            </a:fld>
            <a:endParaRPr lang="en-US"/>
          </a:p>
        </p:txBody>
      </p:sp>
    </p:spTree>
    <p:extLst>
      <p:ext uri="{BB962C8B-B14F-4D97-AF65-F5344CB8AC3E}">
        <p14:creationId xmlns:p14="http://schemas.microsoft.com/office/powerpoint/2010/main" val="29737879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A19E4A-D516-4E62-88BE-73446C97B7EE}" type="slidenum">
              <a:rPr lang="en-US" smtClean="0"/>
              <a:t>14</a:t>
            </a:fld>
            <a:endParaRPr lang="en-US"/>
          </a:p>
        </p:txBody>
      </p:sp>
    </p:spTree>
    <p:extLst>
      <p:ext uri="{BB962C8B-B14F-4D97-AF65-F5344CB8AC3E}">
        <p14:creationId xmlns:p14="http://schemas.microsoft.com/office/powerpoint/2010/main" val="40224889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A19E4A-D516-4E62-88BE-73446C97B7EE}" type="slidenum">
              <a:rPr lang="en-US" smtClean="0"/>
              <a:t>15</a:t>
            </a:fld>
            <a:endParaRPr lang="en-US"/>
          </a:p>
        </p:txBody>
      </p:sp>
    </p:spTree>
    <p:extLst>
      <p:ext uri="{BB962C8B-B14F-4D97-AF65-F5344CB8AC3E}">
        <p14:creationId xmlns:p14="http://schemas.microsoft.com/office/powerpoint/2010/main" val="14049998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Tóm</a:t>
            </a:r>
            <a:r>
              <a:rPr lang="en-US" dirty="0"/>
              <a:t> </a:t>
            </a:r>
            <a:r>
              <a:rPr lang="en-US" dirty="0" err="1"/>
              <a:t>tắt</a:t>
            </a:r>
            <a:r>
              <a:rPr lang="en-US" dirty="0"/>
              <a:t> </a:t>
            </a:r>
            <a:r>
              <a:rPr lang="en-US" dirty="0" err="1"/>
              <a:t>nhanh</a:t>
            </a:r>
            <a:r>
              <a:rPr lang="en-US" dirty="0"/>
              <a:t> </a:t>
            </a:r>
            <a:r>
              <a:rPr lang="en-US" dirty="0" err="1"/>
              <a:t>Lịch</a:t>
            </a:r>
            <a:r>
              <a:rPr lang="en-US" dirty="0"/>
              <a:t> </a:t>
            </a:r>
            <a:r>
              <a:rPr lang="en-US" dirty="0" err="1"/>
              <a:t>sử</a:t>
            </a:r>
            <a:r>
              <a:rPr lang="en-US" dirty="0"/>
              <a:t> </a:t>
            </a:r>
            <a:r>
              <a:rPr lang="en-US" dirty="0" err="1"/>
              <a:t>Việt</a:t>
            </a:r>
            <a:r>
              <a:rPr lang="en-US" dirty="0"/>
              <a:t> Nam qua 4000 </a:t>
            </a:r>
            <a:r>
              <a:rPr lang="en-US" dirty="0" err="1"/>
              <a:t>năm</a:t>
            </a:r>
            <a:r>
              <a:rPr lang="en-US" dirty="0"/>
              <a:t> _ </a:t>
            </a:r>
            <a:r>
              <a:rPr lang="en-US" dirty="0" err="1"/>
              <a:t>Kênh</a:t>
            </a:r>
            <a:r>
              <a:rPr lang="en-US" dirty="0"/>
              <a:t> </a:t>
            </a:r>
            <a:r>
              <a:rPr lang="en-US" dirty="0" err="1"/>
              <a:t>tóm</a:t>
            </a:r>
            <a:r>
              <a:rPr lang="en-US" dirty="0"/>
              <a:t> </a:t>
            </a:r>
            <a:r>
              <a:rPr lang="en-US" dirty="0" err="1"/>
              <a:t>tắt</a:t>
            </a:r>
            <a:r>
              <a:rPr lang="en-US" dirty="0"/>
              <a:t> </a:t>
            </a:r>
            <a:r>
              <a:rPr lang="en-US" dirty="0" err="1"/>
              <a:t>lịch</a:t>
            </a:r>
            <a:r>
              <a:rPr lang="en-US" dirty="0"/>
              <a:t> </a:t>
            </a:r>
            <a:r>
              <a:rPr lang="en-US" dirty="0" err="1"/>
              <a:t>sử</a:t>
            </a:r>
            <a:r>
              <a:rPr lang="en-US" dirty="0"/>
              <a:t>  - EZ </a:t>
            </a:r>
            <a:r>
              <a:rPr lang="en-US" dirty="0" err="1"/>
              <a:t>Sử</a:t>
            </a:r>
            <a:r>
              <a:rPr lang="en-US" dirty="0"/>
              <a:t> !</a:t>
            </a:r>
          </a:p>
          <a:p>
            <a:r>
              <a:rPr lang="en-US" dirty="0" err="1"/>
              <a:t>Nguồn</a:t>
            </a:r>
            <a:r>
              <a:rPr lang="en-US" dirty="0"/>
              <a:t>: https://www.youtube.com/watch?v=MjeFdeEBZBo&amp;t=761s</a:t>
            </a:r>
          </a:p>
        </p:txBody>
      </p:sp>
      <p:sp>
        <p:nvSpPr>
          <p:cNvPr id="4" name="Slide Number Placeholder 3"/>
          <p:cNvSpPr>
            <a:spLocks noGrp="1"/>
          </p:cNvSpPr>
          <p:nvPr>
            <p:ph type="sldNum" sz="quarter" idx="5"/>
          </p:nvPr>
        </p:nvSpPr>
        <p:spPr/>
        <p:txBody>
          <a:bodyPr/>
          <a:lstStyle/>
          <a:p>
            <a:fld id="{22A19E4A-D516-4E62-88BE-73446C97B7EE}" type="slidenum">
              <a:rPr lang="en-US" smtClean="0"/>
              <a:t>16</a:t>
            </a:fld>
            <a:endParaRPr lang="en-US"/>
          </a:p>
        </p:txBody>
      </p:sp>
    </p:spTree>
    <p:extLst>
      <p:ext uri="{BB962C8B-B14F-4D97-AF65-F5344CB8AC3E}">
        <p14:creationId xmlns:p14="http://schemas.microsoft.com/office/powerpoint/2010/main" val="13943051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A19E4A-D516-4E62-88BE-73446C97B7EE}" type="slidenum">
              <a:rPr lang="en-US" smtClean="0"/>
              <a:t>17</a:t>
            </a:fld>
            <a:endParaRPr lang="en-US"/>
          </a:p>
        </p:txBody>
      </p:sp>
    </p:spTree>
    <p:extLst>
      <p:ext uri="{BB962C8B-B14F-4D97-AF65-F5344CB8AC3E}">
        <p14:creationId xmlns:p14="http://schemas.microsoft.com/office/powerpoint/2010/main" val="36165818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A19E4A-D516-4E62-88BE-73446C97B7EE}" type="slidenum">
              <a:rPr lang="en-US" smtClean="0"/>
              <a:t>18</a:t>
            </a:fld>
            <a:endParaRPr lang="en-US"/>
          </a:p>
        </p:txBody>
      </p:sp>
    </p:spTree>
    <p:extLst>
      <p:ext uri="{BB962C8B-B14F-4D97-AF65-F5344CB8AC3E}">
        <p14:creationId xmlns:p14="http://schemas.microsoft.com/office/powerpoint/2010/main" val="40457128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A19E4A-D516-4E62-88BE-73446C97B7EE}" type="slidenum">
              <a:rPr lang="en-US" smtClean="0"/>
              <a:t>19</a:t>
            </a:fld>
            <a:endParaRPr lang="en-US"/>
          </a:p>
        </p:txBody>
      </p:sp>
    </p:spTree>
    <p:extLst>
      <p:ext uri="{BB962C8B-B14F-4D97-AF65-F5344CB8AC3E}">
        <p14:creationId xmlns:p14="http://schemas.microsoft.com/office/powerpoint/2010/main" val="30048331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A19E4A-D516-4E62-88BE-73446C97B7EE}" type="slidenum">
              <a:rPr lang="en-US" smtClean="0"/>
              <a:t>20</a:t>
            </a:fld>
            <a:endParaRPr lang="en-US"/>
          </a:p>
        </p:txBody>
      </p:sp>
    </p:spTree>
    <p:extLst>
      <p:ext uri="{BB962C8B-B14F-4D97-AF65-F5344CB8AC3E}">
        <p14:creationId xmlns:p14="http://schemas.microsoft.com/office/powerpoint/2010/main" val="19881364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A19E4A-D516-4E62-88BE-73446C97B7EE}" type="slidenum">
              <a:rPr lang="en-US" smtClean="0"/>
              <a:t>21</a:t>
            </a:fld>
            <a:endParaRPr lang="en-US"/>
          </a:p>
        </p:txBody>
      </p:sp>
    </p:spTree>
    <p:extLst>
      <p:ext uri="{BB962C8B-B14F-4D97-AF65-F5344CB8AC3E}">
        <p14:creationId xmlns:p14="http://schemas.microsoft.com/office/powerpoint/2010/main" val="5712790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A19E4A-D516-4E62-88BE-73446C97B7EE}" type="slidenum">
              <a:rPr lang="en-US" smtClean="0"/>
              <a:t>2</a:t>
            </a:fld>
            <a:endParaRPr lang="en-US"/>
          </a:p>
        </p:txBody>
      </p:sp>
    </p:spTree>
    <p:extLst>
      <p:ext uri="{BB962C8B-B14F-4D97-AF65-F5344CB8AC3E}">
        <p14:creationId xmlns:p14="http://schemas.microsoft.com/office/powerpoint/2010/main" val="24261353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A19E4A-D516-4E62-88BE-73446C97B7EE}" type="slidenum">
              <a:rPr lang="en-US" smtClean="0"/>
              <a:t>3</a:t>
            </a:fld>
            <a:endParaRPr lang="en-US"/>
          </a:p>
        </p:txBody>
      </p:sp>
    </p:spTree>
    <p:extLst>
      <p:ext uri="{BB962C8B-B14F-4D97-AF65-F5344CB8AC3E}">
        <p14:creationId xmlns:p14="http://schemas.microsoft.com/office/powerpoint/2010/main" val="12085205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A19E4A-D516-4E62-88BE-73446C97B7EE}" type="slidenum">
              <a:rPr lang="en-US" smtClean="0"/>
              <a:t>5</a:t>
            </a:fld>
            <a:endParaRPr lang="en-US"/>
          </a:p>
        </p:txBody>
      </p:sp>
    </p:spTree>
    <p:extLst>
      <p:ext uri="{BB962C8B-B14F-4D97-AF65-F5344CB8AC3E}">
        <p14:creationId xmlns:p14="http://schemas.microsoft.com/office/powerpoint/2010/main" val="27259051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A19E4A-D516-4E62-88BE-73446C97B7EE}" type="slidenum">
              <a:rPr lang="en-US" smtClean="0"/>
              <a:t>6</a:t>
            </a:fld>
            <a:endParaRPr lang="en-US"/>
          </a:p>
        </p:txBody>
      </p:sp>
    </p:spTree>
    <p:extLst>
      <p:ext uri="{BB962C8B-B14F-4D97-AF65-F5344CB8AC3E}">
        <p14:creationId xmlns:p14="http://schemas.microsoft.com/office/powerpoint/2010/main" val="5722889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A19E4A-D516-4E62-88BE-73446C97B7EE}" type="slidenum">
              <a:rPr lang="en-US" smtClean="0"/>
              <a:t>7</a:t>
            </a:fld>
            <a:endParaRPr lang="en-US"/>
          </a:p>
        </p:txBody>
      </p:sp>
    </p:spTree>
    <p:extLst>
      <p:ext uri="{BB962C8B-B14F-4D97-AF65-F5344CB8AC3E}">
        <p14:creationId xmlns:p14="http://schemas.microsoft.com/office/powerpoint/2010/main" val="42906277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A19E4A-D516-4E62-88BE-73446C97B7EE}" type="slidenum">
              <a:rPr lang="en-US" smtClean="0"/>
              <a:t>8</a:t>
            </a:fld>
            <a:endParaRPr lang="en-US"/>
          </a:p>
        </p:txBody>
      </p:sp>
    </p:spTree>
    <p:extLst>
      <p:ext uri="{BB962C8B-B14F-4D97-AF65-F5344CB8AC3E}">
        <p14:creationId xmlns:p14="http://schemas.microsoft.com/office/powerpoint/2010/main" val="1441691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A19E4A-D516-4E62-88BE-73446C97B7EE}" type="slidenum">
              <a:rPr lang="en-US" smtClean="0"/>
              <a:t>9</a:t>
            </a:fld>
            <a:endParaRPr lang="en-US"/>
          </a:p>
        </p:txBody>
      </p:sp>
    </p:spTree>
    <p:extLst>
      <p:ext uri="{BB962C8B-B14F-4D97-AF65-F5344CB8AC3E}">
        <p14:creationId xmlns:p14="http://schemas.microsoft.com/office/powerpoint/2010/main" val="28585318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Năm</a:t>
            </a:r>
            <a:r>
              <a:rPr lang="en-US" dirty="0"/>
              <a:t> 938, </a:t>
            </a:r>
            <a:r>
              <a:rPr lang="en-US" dirty="0" err="1"/>
              <a:t>Ngô</a:t>
            </a:r>
            <a:r>
              <a:rPr lang="en-US" dirty="0"/>
              <a:t> </a:t>
            </a:r>
            <a:r>
              <a:rPr lang="en-US" dirty="0" err="1"/>
              <a:t>Quyền</a:t>
            </a:r>
            <a:r>
              <a:rPr lang="en-US" dirty="0"/>
              <a:t> </a:t>
            </a:r>
            <a:r>
              <a:rPr lang="en-US" dirty="0" err="1"/>
              <a:t>đánh</a:t>
            </a:r>
            <a:r>
              <a:rPr lang="en-US" dirty="0"/>
              <a:t> tan </a:t>
            </a:r>
            <a:r>
              <a:rPr lang="en-US" dirty="0" err="1"/>
              <a:t>quân</a:t>
            </a:r>
            <a:r>
              <a:rPr lang="en-US" dirty="0"/>
              <a:t> Nam </a:t>
            </a:r>
            <a:r>
              <a:rPr lang="en-US" dirty="0" err="1"/>
              <a:t>Hán</a:t>
            </a:r>
            <a:r>
              <a:rPr lang="en-US" dirty="0"/>
              <a:t>, </a:t>
            </a:r>
            <a:r>
              <a:rPr lang="en-US" dirty="0" err="1"/>
              <a:t>chấm</a:t>
            </a:r>
            <a:r>
              <a:rPr lang="en-US" dirty="0"/>
              <a:t> </a:t>
            </a:r>
            <a:r>
              <a:rPr lang="en-US" dirty="0" err="1"/>
              <a:t>dứt</a:t>
            </a:r>
            <a:r>
              <a:rPr lang="en-US" dirty="0"/>
              <a:t> </a:t>
            </a:r>
            <a:r>
              <a:rPr lang="en-US" dirty="0" err="1"/>
              <a:t>hơn</a:t>
            </a:r>
            <a:r>
              <a:rPr lang="en-US" dirty="0"/>
              <a:t> 1000 </a:t>
            </a:r>
            <a:r>
              <a:rPr lang="en-US" dirty="0" err="1"/>
              <a:t>năm</a:t>
            </a:r>
            <a:r>
              <a:rPr lang="en-US" dirty="0"/>
              <a:t> </a:t>
            </a:r>
            <a:r>
              <a:rPr lang="en-US" dirty="0" err="1"/>
              <a:t>đô</a:t>
            </a:r>
            <a:r>
              <a:rPr lang="en-US" dirty="0"/>
              <a:t> </a:t>
            </a:r>
            <a:r>
              <a:rPr lang="en-US" dirty="0" err="1"/>
              <a:t>hộ</a:t>
            </a:r>
            <a:r>
              <a:rPr lang="en-US" dirty="0"/>
              <a:t> </a:t>
            </a:r>
            <a:r>
              <a:rPr lang="en-US" dirty="0" err="1"/>
              <a:t>của</a:t>
            </a:r>
            <a:r>
              <a:rPr lang="en-US" dirty="0"/>
              <a:t> </a:t>
            </a:r>
            <a:r>
              <a:rPr lang="en-US" dirty="0" err="1"/>
              <a:t>phong</a:t>
            </a:r>
            <a:r>
              <a:rPr lang="en-US" dirty="0"/>
              <a:t> </a:t>
            </a:r>
            <a:r>
              <a:rPr lang="en-US" dirty="0" err="1"/>
              <a:t>kiến</a:t>
            </a:r>
            <a:r>
              <a:rPr lang="en-US" dirty="0"/>
              <a:t> </a:t>
            </a:r>
            <a:r>
              <a:rPr lang="en-US" dirty="0" err="1"/>
              <a:t>phương</a:t>
            </a:r>
            <a:r>
              <a:rPr lang="en-US" dirty="0"/>
              <a:t> </a:t>
            </a:r>
            <a:r>
              <a:rPr lang="en-US" dirty="0" err="1"/>
              <a:t>Bắc</a:t>
            </a:r>
            <a:r>
              <a:rPr lang="en-US" dirty="0"/>
              <a:t>. </a:t>
            </a:r>
            <a:r>
              <a:rPr lang="en-US" dirty="0" err="1"/>
              <a:t>Ngô</a:t>
            </a:r>
            <a:r>
              <a:rPr lang="en-US" dirty="0"/>
              <a:t> </a:t>
            </a:r>
            <a:r>
              <a:rPr lang="en-US" dirty="0" err="1"/>
              <a:t>Quyền</a:t>
            </a:r>
            <a:r>
              <a:rPr lang="en-US" dirty="0"/>
              <a:t> </a:t>
            </a:r>
            <a:r>
              <a:rPr lang="en-US" dirty="0" err="1"/>
              <a:t>xưng</a:t>
            </a:r>
            <a:r>
              <a:rPr lang="en-US" dirty="0"/>
              <a:t> </a:t>
            </a:r>
            <a:r>
              <a:rPr lang="en-US" dirty="0" err="1"/>
              <a:t>vương</a:t>
            </a:r>
            <a:r>
              <a:rPr lang="en-US" dirty="0"/>
              <a:t>, </a:t>
            </a:r>
            <a:r>
              <a:rPr lang="en-US" dirty="0" err="1"/>
              <a:t>đặt</a:t>
            </a:r>
            <a:r>
              <a:rPr lang="en-US" dirty="0"/>
              <a:t> </a:t>
            </a:r>
            <a:r>
              <a:rPr lang="en-US" dirty="0" err="1"/>
              <a:t>kinh</a:t>
            </a:r>
            <a:r>
              <a:rPr lang="en-US" dirty="0"/>
              <a:t> </a:t>
            </a:r>
            <a:r>
              <a:rPr lang="en-US" dirty="0" err="1"/>
              <a:t>đô</a:t>
            </a:r>
            <a:r>
              <a:rPr lang="en-US" dirty="0"/>
              <a:t> ở </a:t>
            </a:r>
            <a:r>
              <a:rPr lang="en-US" dirty="0" err="1"/>
              <a:t>Cổ</a:t>
            </a:r>
            <a:r>
              <a:rPr lang="en-US" dirty="0"/>
              <a:t> Loa.</a:t>
            </a:r>
          </a:p>
          <a:p>
            <a:r>
              <a:rPr lang="vi-VN" sz="1800" b="0" i="0" dirty="0">
                <a:solidFill>
                  <a:srgbClr val="3C3C3C"/>
                </a:solidFill>
                <a:effectLst/>
                <a:latin typeface="Arial" panose="020B0604020202020204" pitchFamily="34" charset="0"/>
              </a:rPr>
              <a:t>Tên nước </a:t>
            </a:r>
            <a:r>
              <a:rPr lang="vi-VN" sz="1800" b="1" i="0" dirty="0">
                <a:solidFill>
                  <a:srgbClr val="3C3C3C"/>
                </a:solidFill>
                <a:effectLst/>
                <a:latin typeface="Arial" panose="020B0604020202020204" pitchFamily="34" charset="0"/>
              </a:rPr>
              <a:t>Đại Cồ Việt</a:t>
            </a:r>
            <a:r>
              <a:rPr lang="vi-VN" sz="1800" b="0" i="0" dirty="0">
                <a:solidFill>
                  <a:srgbClr val="3C3C3C"/>
                </a:solidFill>
                <a:effectLst/>
                <a:latin typeface="Arial" panose="020B0604020202020204" pitchFamily="34" charset="0"/>
              </a:rPr>
              <a:t> tồn tại 86 năm (968-1054) trải qua suốt đời Ðinh (968-979), Tiền Lê (980-1009) và đầu thời Lý (1010-1053).</a:t>
            </a:r>
            <a:endParaRPr lang="en-US" dirty="0"/>
          </a:p>
          <a:p>
            <a:endParaRPr lang="en-US" dirty="0"/>
          </a:p>
        </p:txBody>
      </p:sp>
      <p:sp>
        <p:nvSpPr>
          <p:cNvPr id="4" name="Slide Number Placeholder 3"/>
          <p:cNvSpPr>
            <a:spLocks noGrp="1"/>
          </p:cNvSpPr>
          <p:nvPr>
            <p:ph type="sldNum" sz="quarter" idx="5"/>
          </p:nvPr>
        </p:nvSpPr>
        <p:spPr/>
        <p:txBody>
          <a:bodyPr/>
          <a:lstStyle/>
          <a:p>
            <a:fld id="{8B642930-927E-47D5-AB55-FE9F8233F76E}" type="slidenum">
              <a:rPr lang="en-US" smtClean="0"/>
              <a:t>11</a:t>
            </a:fld>
            <a:endParaRPr lang="en-US"/>
          </a:p>
        </p:txBody>
      </p:sp>
    </p:spTree>
    <p:extLst>
      <p:ext uri="{BB962C8B-B14F-4D97-AF65-F5344CB8AC3E}">
        <p14:creationId xmlns:p14="http://schemas.microsoft.com/office/powerpoint/2010/main" val="39760450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DF0FF6-99E6-42D8-983A-59547614246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F3718F7-E23C-4F84-9E42-06AC796040E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7052594-12FB-4CA7-8B44-53D076889151}"/>
              </a:ext>
            </a:extLst>
          </p:cNvPr>
          <p:cNvSpPr>
            <a:spLocks noGrp="1"/>
          </p:cNvSpPr>
          <p:nvPr>
            <p:ph type="dt" sz="half" idx="10"/>
          </p:nvPr>
        </p:nvSpPr>
        <p:spPr/>
        <p:txBody>
          <a:bodyPr/>
          <a:lstStyle/>
          <a:p>
            <a:fld id="{858C32F1-6455-4639-8050-70A0D1BD289D}" type="datetimeFigureOut">
              <a:rPr lang="en-US" smtClean="0"/>
              <a:t>13/02/2022</a:t>
            </a:fld>
            <a:endParaRPr lang="en-US"/>
          </a:p>
        </p:txBody>
      </p:sp>
      <p:sp>
        <p:nvSpPr>
          <p:cNvPr id="5" name="Footer Placeholder 4">
            <a:extLst>
              <a:ext uri="{FF2B5EF4-FFF2-40B4-BE49-F238E27FC236}">
                <a16:creationId xmlns:a16="http://schemas.microsoft.com/office/drawing/2014/main" id="{86AA6CB6-1A1B-41E3-B850-10BA048617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A8B2C41-670C-40C8-BD80-9F1F70BD96FA}"/>
              </a:ext>
            </a:extLst>
          </p:cNvPr>
          <p:cNvSpPr>
            <a:spLocks noGrp="1"/>
          </p:cNvSpPr>
          <p:nvPr>
            <p:ph type="sldNum" sz="quarter" idx="12"/>
          </p:nvPr>
        </p:nvSpPr>
        <p:spPr/>
        <p:txBody>
          <a:bodyPr/>
          <a:lstStyle/>
          <a:p>
            <a:fld id="{26D30FD3-F5E5-4939-9586-A95296BC9000}" type="slidenum">
              <a:rPr lang="en-US" smtClean="0"/>
              <a:t>‹#›</a:t>
            </a:fld>
            <a:endParaRPr lang="en-US"/>
          </a:p>
        </p:txBody>
      </p:sp>
    </p:spTree>
    <p:extLst>
      <p:ext uri="{BB962C8B-B14F-4D97-AF65-F5344CB8AC3E}">
        <p14:creationId xmlns:p14="http://schemas.microsoft.com/office/powerpoint/2010/main" val="33626455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585DD7-985C-43DF-84D2-5C393B7203A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9503451-2A5F-48A5-B2ED-D4EE482FB59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C2EE222-3853-46C8-8358-8315345E7B4A}"/>
              </a:ext>
            </a:extLst>
          </p:cNvPr>
          <p:cNvSpPr>
            <a:spLocks noGrp="1"/>
          </p:cNvSpPr>
          <p:nvPr>
            <p:ph type="dt" sz="half" idx="10"/>
          </p:nvPr>
        </p:nvSpPr>
        <p:spPr/>
        <p:txBody>
          <a:bodyPr/>
          <a:lstStyle/>
          <a:p>
            <a:fld id="{858C32F1-6455-4639-8050-70A0D1BD289D}" type="datetimeFigureOut">
              <a:rPr lang="en-US" smtClean="0"/>
              <a:t>13/02/2022</a:t>
            </a:fld>
            <a:endParaRPr lang="en-US"/>
          </a:p>
        </p:txBody>
      </p:sp>
      <p:sp>
        <p:nvSpPr>
          <p:cNvPr id="5" name="Footer Placeholder 4">
            <a:extLst>
              <a:ext uri="{FF2B5EF4-FFF2-40B4-BE49-F238E27FC236}">
                <a16:creationId xmlns:a16="http://schemas.microsoft.com/office/drawing/2014/main" id="{039C1945-BACC-4777-B467-4B9683BCEC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0C5A14-A22E-4367-B0A0-EF47DD272A98}"/>
              </a:ext>
            </a:extLst>
          </p:cNvPr>
          <p:cNvSpPr>
            <a:spLocks noGrp="1"/>
          </p:cNvSpPr>
          <p:nvPr>
            <p:ph type="sldNum" sz="quarter" idx="12"/>
          </p:nvPr>
        </p:nvSpPr>
        <p:spPr/>
        <p:txBody>
          <a:bodyPr/>
          <a:lstStyle/>
          <a:p>
            <a:fld id="{26D30FD3-F5E5-4939-9586-A95296BC9000}" type="slidenum">
              <a:rPr lang="en-US" smtClean="0"/>
              <a:t>‹#›</a:t>
            </a:fld>
            <a:endParaRPr lang="en-US"/>
          </a:p>
        </p:txBody>
      </p:sp>
    </p:spTree>
    <p:extLst>
      <p:ext uri="{BB962C8B-B14F-4D97-AF65-F5344CB8AC3E}">
        <p14:creationId xmlns:p14="http://schemas.microsoft.com/office/powerpoint/2010/main" val="454862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EB98A7F-7B01-4748-806E-C5326AB309C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2FF346C-9EFD-4235-A420-91334DFCA3D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66CACB-DFF0-4550-A059-64D908EA99F9}"/>
              </a:ext>
            </a:extLst>
          </p:cNvPr>
          <p:cNvSpPr>
            <a:spLocks noGrp="1"/>
          </p:cNvSpPr>
          <p:nvPr>
            <p:ph type="dt" sz="half" idx="10"/>
          </p:nvPr>
        </p:nvSpPr>
        <p:spPr/>
        <p:txBody>
          <a:bodyPr/>
          <a:lstStyle/>
          <a:p>
            <a:fld id="{858C32F1-6455-4639-8050-70A0D1BD289D}" type="datetimeFigureOut">
              <a:rPr lang="en-US" smtClean="0"/>
              <a:t>13/02/2022</a:t>
            </a:fld>
            <a:endParaRPr lang="en-US"/>
          </a:p>
        </p:txBody>
      </p:sp>
      <p:sp>
        <p:nvSpPr>
          <p:cNvPr id="5" name="Footer Placeholder 4">
            <a:extLst>
              <a:ext uri="{FF2B5EF4-FFF2-40B4-BE49-F238E27FC236}">
                <a16:creationId xmlns:a16="http://schemas.microsoft.com/office/drawing/2014/main" id="{C5D151EB-9887-4E9D-A9FF-AB5D5E83BDD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679A4A7-139A-4086-9914-64446A5FCBAE}"/>
              </a:ext>
            </a:extLst>
          </p:cNvPr>
          <p:cNvSpPr>
            <a:spLocks noGrp="1"/>
          </p:cNvSpPr>
          <p:nvPr>
            <p:ph type="sldNum" sz="quarter" idx="12"/>
          </p:nvPr>
        </p:nvSpPr>
        <p:spPr/>
        <p:txBody>
          <a:bodyPr/>
          <a:lstStyle/>
          <a:p>
            <a:fld id="{26D30FD3-F5E5-4939-9586-A95296BC9000}" type="slidenum">
              <a:rPr lang="en-US" smtClean="0"/>
              <a:t>‹#›</a:t>
            </a:fld>
            <a:endParaRPr lang="en-US"/>
          </a:p>
        </p:txBody>
      </p:sp>
    </p:spTree>
    <p:extLst>
      <p:ext uri="{BB962C8B-B14F-4D97-AF65-F5344CB8AC3E}">
        <p14:creationId xmlns:p14="http://schemas.microsoft.com/office/powerpoint/2010/main" val="38289025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FEC591-EFDC-4BA0-B61E-3F3F1C3F92A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F4D8CE4-2A5F-4347-B827-C4466BA4484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0A8882C-C433-41FA-A2D1-D837A589FEF9}"/>
              </a:ext>
            </a:extLst>
          </p:cNvPr>
          <p:cNvSpPr>
            <a:spLocks noGrp="1"/>
          </p:cNvSpPr>
          <p:nvPr>
            <p:ph type="dt" sz="half" idx="10"/>
          </p:nvPr>
        </p:nvSpPr>
        <p:spPr/>
        <p:txBody>
          <a:bodyPr/>
          <a:lstStyle/>
          <a:p>
            <a:fld id="{858C32F1-6455-4639-8050-70A0D1BD289D}" type="datetimeFigureOut">
              <a:rPr lang="en-US" smtClean="0"/>
              <a:t>13/02/2022</a:t>
            </a:fld>
            <a:endParaRPr lang="en-US"/>
          </a:p>
        </p:txBody>
      </p:sp>
      <p:sp>
        <p:nvSpPr>
          <p:cNvPr id="5" name="Footer Placeholder 4">
            <a:extLst>
              <a:ext uri="{FF2B5EF4-FFF2-40B4-BE49-F238E27FC236}">
                <a16:creationId xmlns:a16="http://schemas.microsoft.com/office/drawing/2014/main" id="{7E05CBE0-FA04-42B7-A7A7-04761F7C3E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F98BE-EC0C-4B71-ACB6-D2CB263D0022}"/>
              </a:ext>
            </a:extLst>
          </p:cNvPr>
          <p:cNvSpPr>
            <a:spLocks noGrp="1"/>
          </p:cNvSpPr>
          <p:nvPr>
            <p:ph type="sldNum" sz="quarter" idx="12"/>
          </p:nvPr>
        </p:nvSpPr>
        <p:spPr/>
        <p:txBody>
          <a:bodyPr/>
          <a:lstStyle/>
          <a:p>
            <a:fld id="{26D30FD3-F5E5-4939-9586-A95296BC9000}" type="slidenum">
              <a:rPr lang="en-US" smtClean="0"/>
              <a:t>‹#›</a:t>
            </a:fld>
            <a:endParaRPr lang="en-US"/>
          </a:p>
        </p:txBody>
      </p:sp>
    </p:spTree>
    <p:extLst>
      <p:ext uri="{BB962C8B-B14F-4D97-AF65-F5344CB8AC3E}">
        <p14:creationId xmlns:p14="http://schemas.microsoft.com/office/powerpoint/2010/main" val="4872650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89CA8-F472-465D-BD06-0939F7EB22D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30F9B92-DDAD-408C-8944-2707C3AF5DB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DCFFE7D-6083-4653-845B-B5A8B0C19552}"/>
              </a:ext>
            </a:extLst>
          </p:cNvPr>
          <p:cNvSpPr>
            <a:spLocks noGrp="1"/>
          </p:cNvSpPr>
          <p:nvPr>
            <p:ph type="dt" sz="half" idx="10"/>
          </p:nvPr>
        </p:nvSpPr>
        <p:spPr/>
        <p:txBody>
          <a:bodyPr/>
          <a:lstStyle/>
          <a:p>
            <a:fld id="{858C32F1-6455-4639-8050-70A0D1BD289D}" type="datetimeFigureOut">
              <a:rPr lang="en-US" smtClean="0"/>
              <a:t>13/02/2022</a:t>
            </a:fld>
            <a:endParaRPr lang="en-US"/>
          </a:p>
        </p:txBody>
      </p:sp>
      <p:sp>
        <p:nvSpPr>
          <p:cNvPr id="5" name="Footer Placeholder 4">
            <a:extLst>
              <a:ext uri="{FF2B5EF4-FFF2-40B4-BE49-F238E27FC236}">
                <a16:creationId xmlns:a16="http://schemas.microsoft.com/office/drawing/2014/main" id="{FA944B70-8086-4D36-B663-622A187898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55AD0D1-8D70-4C7B-A5BE-72161F0EC4EF}"/>
              </a:ext>
            </a:extLst>
          </p:cNvPr>
          <p:cNvSpPr>
            <a:spLocks noGrp="1"/>
          </p:cNvSpPr>
          <p:nvPr>
            <p:ph type="sldNum" sz="quarter" idx="12"/>
          </p:nvPr>
        </p:nvSpPr>
        <p:spPr/>
        <p:txBody>
          <a:bodyPr/>
          <a:lstStyle/>
          <a:p>
            <a:fld id="{26D30FD3-F5E5-4939-9586-A95296BC9000}" type="slidenum">
              <a:rPr lang="en-US" smtClean="0"/>
              <a:t>‹#›</a:t>
            </a:fld>
            <a:endParaRPr lang="en-US"/>
          </a:p>
        </p:txBody>
      </p:sp>
    </p:spTree>
    <p:extLst>
      <p:ext uri="{BB962C8B-B14F-4D97-AF65-F5344CB8AC3E}">
        <p14:creationId xmlns:p14="http://schemas.microsoft.com/office/powerpoint/2010/main" val="6163186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F5C944-23E9-47B2-BCB1-094A4F6C575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2D8B7E7-2250-4FA0-B708-5F1B7D4FCAF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C95C285-BF8A-4973-B294-3B1AE5F6E72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FACF1D6-5D76-4FFE-B2D7-42CC9C0DE861}"/>
              </a:ext>
            </a:extLst>
          </p:cNvPr>
          <p:cNvSpPr>
            <a:spLocks noGrp="1"/>
          </p:cNvSpPr>
          <p:nvPr>
            <p:ph type="dt" sz="half" idx="10"/>
          </p:nvPr>
        </p:nvSpPr>
        <p:spPr/>
        <p:txBody>
          <a:bodyPr/>
          <a:lstStyle/>
          <a:p>
            <a:fld id="{858C32F1-6455-4639-8050-70A0D1BD289D}" type="datetimeFigureOut">
              <a:rPr lang="en-US" smtClean="0"/>
              <a:t>13/02/2022</a:t>
            </a:fld>
            <a:endParaRPr lang="en-US"/>
          </a:p>
        </p:txBody>
      </p:sp>
      <p:sp>
        <p:nvSpPr>
          <p:cNvPr id="6" name="Footer Placeholder 5">
            <a:extLst>
              <a:ext uri="{FF2B5EF4-FFF2-40B4-BE49-F238E27FC236}">
                <a16:creationId xmlns:a16="http://schemas.microsoft.com/office/drawing/2014/main" id="{A60416DC-C08C-45A5-B19F-5F6CDE078F5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1710218-B395-415F-B612-0AA0240C4293}"/>
              </a:ext>
            </a:extLst>
          </p:cNvPr>
          <p:cNvSpPr>
            <a:spLocks noGrp="1"/>
          </p:cNvSpPr>
          <p:nvPr>
            <p:ph type="sldNum" sz="quarter" idx="12"/>
          </p:nvPr>
        </p:nvSpPr>
        <p:spPr/>
        <p:txBody>
          <a:bodyPr/>
          <a:lstStyle/>
          <a:p>
            <a:fld id="{26D30FD3-F5E5-4939-9586-A95296BC9000}" type="slidenum">
              <a:rPr lang="en-US" smtClean="0"/>
              <a:t>‹#›</a:t>
            </a:fld>
            <a:endParaRPr lang="en-US"/>
          </a:p>
        </p:txBody>
      </p:sp>
    </p:spTree>
    <p:extLst>
      <p:ext uri="{BB962C8B-B14F-4D97-AF65-F5344CB8AC3E}">
        <p14:creationId xmlns:p14="http://schemas.microsoft.com/office/powerpoint/2010/main" val="112547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A28F38-6865-48B2-8B9F-316A0875322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3483B77-606C-4351-BF27-34235DB6046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26FA1C3-45B0-4753-9202-405A8F3589E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8560E5C-04BC-4A97-A69F-CA8AD1D73F9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7BD8AC4-C3EF-4B30-B75D-E492BE24943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1418ABE-1129-41E4-B1E7-5B7ABE3B336B}"/>
              </a:ext>
            </a:extLst>
          </p:cNvPr>
          <p:cNvSpPr>
            <a:spLocks noGrp="1"/>
          </p:cNvSpPr>
          <p:nvPr>
            <p:ph type="dt" sz="half" idx="10"/>
          </p:nvPr>
        </p:nvSpPr>
        <p:spPr/>
        <p:txBody>
          <a:bodyPr/>
          <a:lstStyle/>
          <a:p>
            <a:fld id="{858C32F1-6455-4639-8050-70A0D1BD289D}" type="datetimeFigureOut">
              <a:rPr lang="en-US" smtClean="0"/>
              <a:t>13/02/2022</a:t>
            </a:fld>
            <a:endParaRPr lang="en-US"/>
          </a:p>
        </p:txBody>
      </p:sp>
      <p:sp>
        <p:nvSpPr>
          <p:cNvPr id="8" name="Footer Placeholder 7">
            <a:extLst>
              <a:ext uri="{FF2B5EF4-FFF2-40B4-BE49-F238E27FC236}">
                <a16:creationId xmlns:a16="http://schemas.microsoft.com/office/drawing/2014/main" id="{3773964F-3833-4467-A71B-364F676447A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832BAC8-61DD-4E2A-921E-56A160285E57}"/>
              </a:ext>
            </a:extLst>
          </p:cNvPr>
          <p:cNvSpPr>
            <a:spLocks noGrp="1"/>
          </p:cNvSpPr>
          <p:nvPr>
            <p:ph type="sldNum" sz="quarter" idx="12"/>
          </p:nvPr>
        </p:nvSpPr>
        <p:spPr/>
        <p:txBody>
          <a:bodyPr/>
          <a:lstStyle/>
          <a:p>
            <a:fld id="{26D30FD3-F5E5-4939-9586-A95296BC9000}" type="slidenum">
              <a:rPr lang="en-US" smtClean="0"/>
              <a:t>‹#›</a:t>
            </a:fld>
            <a:endParaRPr lang="en-US"/>
          </a:p>
        </p:txBody>
      </p:sp>
    </p:spTree>
    <p:extLst>
      <p:ext uri="{BB962C8B-B14F-4D97-AF65-F5344CB8AC3E}">
        <p14:creationId xmlns:p14="http://schemas.microsoft.com/office/powerpoint/2010/main" val="6319411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3D9A86-5381-4445-865A-9862669186D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778B66B-7EDA-422A-BBA1-65BDEB21B93C}"/>
              </a:ext>
            </a:extLst>
          </p:cNvPr>
          <p:cNvSpPr>
            <a:spLocks noGrp="1"/>
          </p:cNvSpPr>
          <p:nvPr>
            <p:ph type="dt" sz="half" idx="10"/>
          </p:nvPr>
        </p:nvSpPr>
        <p:spPr/>
        <p:txBody>
          <a:bodyPr/>
          <a:lstStyle/>
          <a:p>
            <a:fld id="{858C32F1-6455-4639-8050-70A0D1BD289D}" type="datetimeFigureOut">
              <a:rPr lang="en-US" smtClean="0"/>
              <a:t>13/02/2022</a:t>
            </a:fld>
            <a:endParaRPr lang="en-US"/>
          </a:p>
        </p:txBody>
      </p:sp>
      <p:sp>
        <p:nvSpPr>
          <p:cNvPr id="4" name="Footer Placeholder 3">
            <a:extLst>
              <a:ext uri="{FF2B5EF4-FFF2-40B4-BE49-F238E27FC236}">
                <a16:creationId xmlns:a16="http://schemas.microsoft.com/office/drawing/2014/main" id="{D706C7E5-CFD9-4E60-84E4-F2CF83B42CF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BC8D319-6EC1-4D17-B729-A938237810E1}"/>
              </a:ext>
            </a:extLst>
          </p:cNvPr>
          <p:cNvSpPr>
            <a:spLocks noGrp="1"/>
          </p:cNvSpPr>
          <p:nvPr>
            <p:ph type="sldNum" sz="quarter" idx="12"/>
          </p:nvPr>
        </p:nvSpPr>
        <p:spPr/>
        <p:txBody>
          <a:bodyPr/>
          <a:lstStyle/>
          <a:p>
            <a:fld id="{26D30FD3-F5E5-4939-9586-A95296BC9000}" type="slidenum">
              <a:rPr lang="en-US" smtClean="0"/>
              <a:t>‹#›</a:t>
            </a:fld>
            <a:endParaRPr lang="en-US"/>
          </a:p>
        </p:txBody>
      </p:sp>
    </p:spTree>
    <p:extLst>
      <p:ext uri="{BB962C8B-B14F-4D97-AF65-F5344CB8AC3E}">
        <p14:creationId xmlns:p14="http://schemas.microsoft.com/office/powerpoint/2010/main" val="6007950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9955F8C-637B-48B1-B1FB-B9EDBF0E1ECB}"/>
              </a:ext>
            </a:extLst>
          </p:cNvPr>
          <p:cNvSpPr>
            <a:spLocks noGrp="1"/>
          </p:cNvSpPr>
          <p:nvPr>
            <p:ph type="dt" sz="half" idx="10"/>
          </p:nvPr>
        </p:nvSpPr>
        <p:spPr/>
        <p:txBody>
          <a:bodyPr/>
          <a:lstStyle/>
          <a:p>
            <a:fld id="{858C32F1-6455-4639-8050-70A0D1BD289D}" type="datetimeFigureOut">
              <a:rPr lang="en-US" smtClean="0"/>
              <a:t>13/02/2022</a:t>
            </a:fld>
            <a:endParaRPr lang="en-US"/>
          </a:p>
        </p:txBody>
      </p:sp>
      <p:sp>
        <p:nvSpPr>
          <p:cNvPr id="3" name="Footer Placeholder 2">
            <a:extLst>
              <a:ext uri="{FF2B5EF4-FFF2-40B4-BE49-F238E27FC236}">
                <a16:creationId xmlns:a16="http://schemas.microsoft.com/office/drawing/2014/main" id="{244AB8B6-431F-4F4B-B5D8-90ED868E70B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30A78A4-2858-4F15-A8A1-83738F7B58EA}"/>
              </a:ext>
            </a:extLst>
          </p:cNvPr>
          <p:cNvSpPr>
            <a:spLocks noGrp="1"/>
          </p:cNvSpPr>
          <p:nvPr>
            <p:ph type="sldNum" sz="quarter" idx="12"/>
          </p:nvPr>
        </p:nvSpPr>
        <p:spPr/>
        <p:txBody>
          <a:bodyPr/>
          <a:lstStyle/>
          <a:p>
            <a:fld id="{26D30FD3-F5E5-4939-9586-A95296BC9000}" type="slidenum">
              <a:rPr lang="en-US" smtClean="0"/>
              <a:t>‹#›</a:t>
            </a:fld>
            <a:endParaRPr lang="en-US"/>
          </a:p>
        </p:txBody>
      </p:sp>
    </p:spTree>
    <p:extLst>
      <p:ext uri="{BB962C8B-B14F-4D97-AF65-F5344CB8AC3E}">
        <p14:creationId xmlns:p14="http://schemas.microsoft.com/office/powerpoint/2010/main" val="22336036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1DE44F-86E6-4ED7-88B2-0BB5030B577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CD27D66-BF80-4AD1-847E-02A78757666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AA78F33-942B-47C3-B0B0-A5E1908911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5C8ADC8-7E73-4FA3-A8E7-32760B5E6B95}"/>
              </a:ext>
            </a:extLst>
          </p:cNvPr>
          <p:cNvSpPr>
            <a:spLocks noGrp="1"/>
          </p:cNvSpPr>
          <p:nvPr>
            <p:ph type="dt" sz="half" idx="10"/>
          </p:nvPr>
        </p:nvSpPr>
        <p:spPr/>
        <p:txBody>
          <a:bodyPr/>
          <a:lstStyle/>
          <a:p>
            <a:fld id="{858C32F1-6455-4639-8050-70A0D1BD289D}" type="datetimeFigureOut">
              <a:rPr lang="en-US" smtClean="0"/>
              <a:t>13/02/2022</a:t>
            </a:fld>
            <a:endParaRPr lang="en-US"/>
          </a:p>
        </p:txBody>
      </p:sp>
      <p:sp>
        <p:nvSpPr>
          <p:cNvPr id="6" name="Footer Placeholder 5">
            <a:extLst>
              <a:ext uri="{FF2B5EF4-FFF2-40B4-BE49-F238E27FC236}">
                <a16:creationId xmlns:a16="http://schemas.microsoft.com/office/drawing/2014/main" id="{2CA78255-F6D5-455B-BCD9-3DB68287DBC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A969943-AFFE-4BE2-9450-317AB564233D}"/>
              </a:ext>
            </a:extLst>
          </p:cNvPr>
          <p:cNvSpPr>
            <a:spLocks noGrp="1"/>
          </p:cNvSpPr>
          <p:nvPr>
            <p:ph type="sldNum" sz="quarter" idx="12"/>
          </p:nvPr>
        </p:nvSpPr>
        <p:spPr/>
        <p:txBody>
          <a:bodyPr/>
          <a:lstStyle/>
          <a:p>
            <a:fld id="{26D30FD3-F5E5-4939-9586-A95296BC9000}" type="slidenum">
              <a:rPr lang="en-US" smtClean="0"/>
              <a:t>‹#›</a:t>
            </a:fld>
            <a:endParaRPr lang="en-US"/>
          </a:p>
        </p:txBody>
      </p:sp>
    </p:spTree>
    <p:extLst>
      <p:ext uri="{BB962C8B-B14F-4D97-AF65-F5344CB8AC3E}">
        <p14:creationId xmlns:p14="http://schemas.microsoft.com/office/powerpoint/2010/main" val="911340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E087E-CEE2-4493-A0C1-E26B67C85EF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F7F661A-A861-4650-A20C-54FD9B457F1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B0101C6-369E-4B16-B0D9-9759C3B5698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346ECED-89D8-4A29-8D8E-4F5109FF2730}"/>
              </a:ext>
            </a:extLst>
          </p:cNvPr>
          <p:cNvSpPr>
            <a:spLocks noGrp="1"/>
          </p:cNvSpPr>
          <p:nvPr>
            <p:ph type="dt" sz="half" idx="10"/>
          </p:nvPr>
        </p:nvSpPr>
        <p:spPr/>
        <p:txBody>
          <a:bodyPr/>
          <a:lstStyle/>
          <a:p>
            <a:fld id="{858C32F1-6455-4639-8050-70A0D1BD289D}" type="datetimeFigureOut">
              <a:rPr lang="en-US" smtClean="0"/>
              <a:t>13/02/2022</a:t>
            </a:fld>
            <a:endParaRPr lang="en-US"/>
          </a:p>
        </p:txBody>
      </p:sp>
      <p:sp>
        <p:nvSpPr>
          <p:cNvPr id="6" name="Footer Placeholder 5">
            <a:extLst>
              <a:ext uri="{FF2B5EF4-FFF2-40B4-BE49-F238E27FC236}">
                <a16:creationId xmlns:a16="http://schemas.microsoft.com/office/drawing/2014/main" id="{14596213-0F34-4044-BE80-39E8B0A0635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46631B1-1B87-4AC6-9DFD-B8E1B2A5CF82}"/>
              </a:ext>
            </a:extLst>
          </p:cNvPr>
          <p:cNvSpPr>
            <a:spLocks noGrp="1"/>
          </p:cNvSpPr>
          <p:nvPr>
            <p:ph type="sldNum" sz="quarter" idx="12"/>
          </p:nvPr>
        </p:nvSpPr>
        <p:spPr/>
        <p:txBody>
          <a:bodyPr/>
          <a:lstStyle/>
          <a:p>
            <a:fld id="{26D30FD3-F5E5-4939-9586-A95296BC9000}" type="slidenum">
              <a:rPr lang="en-US" smtClean="0"/>
              <a:t>‹#›</a:t>
            </a:fld>
            <a:endParaRPr lang="en-US"/>
          </a:p>
        </p:txBody>
      </p:sp>
    </p:spTree>
    <p:extLst>
      <p:ext uri="{BB962C8B-B14F-4D97-AF65-F5344CB8AC3E}">
        <p14:creationId xmlns:p14="http://schemas.microsoft.com/office/powerpoint/2010/main" val="21261285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hyperlink" Target="https://www.facebook.com/teamKTUTS"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D8773">
            <a:alpha val="50000"/>
          </a:srgb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5850CD8-37B3-4160-8481-B6418E996D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637AA10-F66C-47AF-8E0B-866E89B2DA3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31E688-ADEB-4F6D-86E2-DC6665C198C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8C32F1-6455-4639-8050-70A0D1BD289D}" type="datetimeFigureOut">
              <a:rPr lang="en-US" smtClean="0"/>
              <a:t>13/02/2022</a:t>
            </a:fld>
            <a:endParaRPr lang="en-US"/>
          </a:p>
        </p:txBody>
      </p:sp>
      <p:sp>
        <p:nvSpPr>
          <p:cNvPr id="5" name="Footer Placeholder 4">
            <a:extLst>
              <a:ext uri="{FF2B5EF4-FFF2-40B4-BE49-F238E27FC236}">
                <a16:creationId xmlns:a16="http://schemas.microsoft.com/office/drawing/2014/main" id="{2FDDD09E-57AB-4D9A-966E-10E4BE76D6A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A2C9DB1-5926-4C64-BF5F-79C5E760971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D30FD3-F5E5-4939-9586-A95296BC9000}" type="slidenum">
              <a:rPr lang="en-US" smtClean="0"/>
              <a:t>‹#›</a:t>
            </a:fld>
            <a:endParaRPr lang="en-US"/>
          </a:p>
        </p:txBody>
      </p:sp>
      <p:pic>
        <p:nvPicPr>
          <p:cNvPr id="7" name="Picture 6" descr="A picture containing diagram&#10;&#10;Description automatically generated">
            <a:extLst>
              <a:ext uri="{FF2B5EF4-FFF2-40B4-BE49-F238E27FC236}">
                <a16:creationId xmlns:a16="http://schemas.microsoft.com/office/drawing/2014/main" id="{AF53E08C-9B5F-4FBC-9B17-47981D2D8FB0}"/>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38211749" y="19414121"/>
            <a:ext cx="1881378" cy="1625303"/>
          </a:xfrm>
          <a:prstGeom prst="rect">
            <a:avLst/>
          </a:prstGeom>
        </p:spPr>
      </p:pic>
      <p:pic>
        <p:nvPicPr>
          <p:cNvPr id="8" name="Picture 7" descr="A picture containing diagram&#10;&#10;Description automatically generated">
            <a:extLst>
              <a:ext uri="{FF2B5EF4-FFF2-40B4-BE49-F238E27FC236}">
                <a16:creationId xmlns:a16="http://schemas.microsoft.com/office/drawing/2014/main" id="{3616ECA3-DAF9-4CB3-960F-BCFFF7DBB1EF}"/>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8190765" y="19414121"/>
            <a:ext cx="1881378" cy="1625303"/>
          </a:xfrm>
          <a:prstGeom prst="rect">
            <a:avLst/>
          </a:prstGeom>
        </p:spPr>
      </p:pic>
      <p:pic>
        <p:nvPicPr>
          <p:cNvPr id="9" name="Picture 8" descr="A picture containing diagram&#10;&#10;Description automatically generated">
            <a:extLst>
              <a:ext uri="{FF2B5EF4-FFF2-40B4-BE49-F238E27FC236}">
                <a16:creationId xmlns:a16="http://schemas.microsoft.com/office/drawing/2014/main" id="{158AF26E-CAF8-4132-B032-DFDB42C6666C}"/>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38211749" y="-6371961"/>
            <a:ext cx="1881378" cy="1625303"/>
          </a:xfrm>
          <a:prstGeom prst="rect">
            <a:avLst/>
          </a:prstGeom>
        </p:spPr>
      </p:pic>
      <p:pic>
        <p:nvPicPr>
          <p:cNvPr id="10" name="Picture 9" descr="A picture containing diagram&#10;&#10;Description automatically generated">
            <a:extLst>
              <a:ext uri="{FF2B5EF4-FFF2-40B4-BE49-F238E27FC236}">
                <a16:creationId xmlns:a16="http://schemas.microsoft.com/office/drawing/2014/main" id="{CD8AC886-FE83-466A-8A64-9E84BCEDC903}"/>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8210196" y="-5559310"/>
            <a:ext cx="1881378" cy="1625303"/>
          </a:xfrm>
          <a:prstGeom prst="rect">
            <a:avLst/>
          </a:prstGeom>
        </p:spPr>
      </p:pic>
      <p:sp>
        <p:nvSpPr>
          <p:cNvPr id="11" name="TextBox 10">
            <a:extLst>
              <a:ext uri="{FF2B5EF4-FFF2-40B4-BE49-F238E27FC236}">
                <a16:creationId xmlns:a16="http://schemas.microsoft.com/office/drawing/2014/main" id="{2CFD9B13-B899-4D6C-8AF3-408387EF4358}"/>
              </a:ext>
            </a:extLst>
          </p:cNvPr>
          <p:cNvSpPr txBox="1"/>
          <p:nvPr userDrawn="1"/>
        </p:nvSpPr>
        <p:spPr>
          <a:xfrm>
            <a:off x="15510747" y="16794887"/>
            <a:ext cx="9311220" cy="923330"/>
          </a:xfrm>
          <a:prstGeom prst="rect">
            <a:avLst/>
          </a:prstGeom>
          <a:noFill/>
        </p:spPr>
        <p:txBody>
          <a:bodyPr wrap="square">
            <a:spAutoFit/>
          </a:bodyPr>
          <a:lstStyle/>
          <a:p>
            <a:r>
              <a:rPr lang="en-US">
                <a:latin typeface="Times New Roman" panose="02020603050405020304" pitchFamily="18" charset="0"/>
                <a:cs typeface="Times New Roman" panose="02020603050405020304" pitchFamily="18" charset="0"/>
              </a:rPr>
              <a:t>Liên hệ page:</a:t>
            </a:r>
          </a:p>
          <a:p>
            <a:r>
              <a:rPr lang="en-US">
                <a:latin typeface="Times New Roman" panose="02020603050405020304" pitchFamily="18" charset="0"/>
                <a:cs typeface="Times New Roman" panose="02020603050405020304" pitchFamily="18" charset="0"/>
                <a:hlinkClick r:id="rId14"/>
              </a:rPr>
              <a:t>https://www.facebook.com/teamKTUTS</a:t>
            </a:r>
            <a:endParaRPr lang="en-US">
              <a:latin typeface="Times New Roman" panose="02020603050405020304" pitchFamily="18" charset="0"/>
              <a:cs typeface="Times New Roman" panose="02020603050405020304" pitchFamily="18" charset="0"/>
            </a:endParaRPr>
          </a:p>
          <a:p>
            <a:r>
              <a:rPr lang="en-US">
                <a:latin typeface="Times New Roman" panose="02020603050405020304" pitchFamily="18" charset="0"/>
                <a:cs typeface="Times New Roman" panose="02020603050405020304" pitchFamily="18" charset="0"/>
              </a:rPr>
              <a:t>Đây là sản phẩm của nhóm KTUTS. Mọi chi tiết vui lòng liên hệ page hoặc SĐT: 0922 645 654</a:t>
            </a:r>
          </a:p>
        </p:txBody>
      </p:sp>
      <p:sp>
        <p:nvSpPr>
          <p:cNvPr id="12" name="TextBox 11">
            <a:extLst>
              <a:ext uri="{FF2B5EF4-FFF2-40B4-BE49-F238E27FC236}">
                <a16:creationId xmlns:a16="http://schemas.microsoft.com/office/drawing/2014/main" id="{EAB9DEE3-1A51-49EA-BAA4-A60B7422DC46}"/>
              </a:ext>
            </a:extLst>
          </p:cNvPr>
          <p:cNvSpPr txBox="1"/>
          <p:nvPr userDrawn="1"/>
        </p:nvSpPr>
        <p:spPr>
          <a:xfrm>
            <a:off x="11436339" y="26458"/>
            <a:ext cx="824265" cy="369332"/>
          </a:xfrm>
          <a:prstGeom prst="rect">
            <a:avLst/>
          </a:prstGeom>
          <a:noFill/>
        </p:spPr>
        <p:txBody>
          <a:bodyPr wrap="none" rtlCol="0">
            <a:spAutoFit/>
            <a:scene3d>
              <a:camera prst="perspectiveFront"/>
              <a:lightRig rig="threePt" dir="t"/>
            </a:scene3d>
          </a:bodyPr>
          <a:lstStyle/>
          <a:p>
            <a:r>
              <a:rPr lang="en-US" b="0" spc="300" dirty="0" err="1">
                <a:ln w="0"/>
                <a:solidFill>
                  <a:schemeClr val="tx1">
                    <a:lumMod val="50000"/>
                    <a:lumOff val="50000"/>
                  </a:schemeClr>
                </a:solidFill>
                <a:effectLst>
                  <a:innerShdw blurRad="63500" dist="50800" dir="13500000">
                    <a:srgbClr val="000000">
                      <a:alpha val="50000"/>
                    </a:srgbClr>
                  </a:innerShdw>
                </a:effectLst>
                <a:latin typeface="UTM ThuPhap Thien An" panose="02040603050506020204" pitchFamily="18" charset="0"/>
              </a:rPr>
              <a:t>ktuts</a:t>
            </a:r>
            <a:endParaRPr lang="en-US" b="0" spc="300" dirty="0">
              <a:ln w="0"/>
              <a:solidFill>
                <a:schemeClr val="tx1">
                  <a:lumMod val="50000"/>
                  <a:lumOff val="50000"/>
                </a:schemeClr>
              </a:solidFill>
              <a:effectLst>
                <a:innerShdw blurRad="63500" dist="50800" dir="13500000">
                  <a:srgbClr val="000000">
                    <a:alpha val="50000"/>
                  </a:srgbClr>
                </a:innerShdw>
              </a:effectLst>
              <a:latin typeface="UTM ThuPhap Thien An" panose="02040603050506020204" pitchFamily="18" charset="0"/>
            </a:endParaRPr>
          </a:p>
        </p:txBody>
      </p:sp>
      <p:pic>
        <p:nvPicPr>
          <p:cNvPr id="13" name="Picture 12" descr="A picture containing diagram&#10;&#10;Description automatically generated">
            <a:extLst>
              <a:ext uri="{FF2B5EF4-FFF2-40B4-BE49-F238E27FC236}">
                <a16:creationId xmlns:a16="http://schemas.microsoft.com/office/drawing/2014/main" id="{AEB50EB2-F857-4A69-94AA-EFEBD0BC42C7}"/>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34520187" y="19660394"/>
            <a:ext cx="1881378" cy="1625303"/>
          </a:xfrm>
          <a:prstGeom prst="rect">
            <a:avLst/>
          </a:prstGeom>
        </p:spPr>
      </p:pic>
      <p:pic>
        <p:nvPicPr>
          <p:cNvPr id="14" name="Picture 13" descr="A picture containing diagram&#10;&#10;Description automatically generated">
            <a:extLst>
              <a:ext uri="{FF2B5EF4-FFF2-40B4-BE49-F238E27FC236}">
                <a16:creationId xmlns:a16="http://schemas.microsoft.com/office/drawing/2014/main" id="{A285CC87-50C4-4431-A385-D610FDFF36DE}"/>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21882327" y="19660394"/>
            <a:ext cx="1881378" cy="1625303"/>
          </a:xfrm>
          <a:prstGeom prst="rect">
            <a:avLst/>
          </a:prstGeom>
        </p:spPr>
      </p:pic>
      <p:pic>
        <p:nvPicPr>
          <p:cNvPr id="15" name="Picture 14" descr="A picture containing diagram&#10;&#10;Description automatically generated">
            <a:extLst>
              <a:ext uri="{FF2B5EF4-FFF2-40B4-BE49-F238E27FC236}">
                <a16:creationId xmlns:a16="http://schemas.microsoft.com/office/drawing/2014/main" id="{79969DB2-6BAC-40D9-BB47-3DA18AC2DC34}"/>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34520187" y="-6125688"/>
            <a:ext cx="1881378" cy="1625303"/>
          </a:xfrm>
          <a:prstGeom prst="rect">
            <a:avLst/>
          </a:prstGeom>
        </p:spPr>
      </p:pic>
      <p:pic>
        <p:nvPicPr>
          <p:cNvPr id="16" name="Picture 15" descr="A picture containing diagram&#10;&#10;Description automatically generated">
            <a:extLst>
              <a:ext uri="{FF2B5EF4-FFF2-40B4-BE49-F238E27FC236}">
                <a16:creationId xmlns:a16="http://schemas.microsoft.com/office/drawing/2014/main" id="{C93D3C5F-6123-4171-97E4-C58AC47E6EE3}"/>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21901758" y="-5313037"/>
            <a:ext cx="1881378" cy="1625303"/>
          </a:xfrm>
          <a:prstGeom prst="rect">
            <a:avLst/>
          </a:prstGeom>
        </p:spPr>
      </p:pic>
      <p:sp>
        <p:nvSpPr>
          <p:cNvPr id="17" name="TextBox 16">
            <a:extLst>
              <a:ext uri="{FF2B5EF4-FFF2-40B4-BE49-F238E27FC236}">
                <a16:creationId xmlns:a16="http://schemas.microsoft.com/office/drawing/2014/main" id="{18876FA9-F9F9-47A1-A9B2-31556CD32DA5}"/>
              </a:ext>
            </a:extLst>
          </p:cNvPr>
          <p:cNvSpPr txBox="1"/>
          <p:nvPr userDrawn="1"/>
        </p:nvSpPr>
        <p:spPr>
          <a:xfrm>
            <a:off x="2860142" y="9754394"/>
            <a:ext cx="9311220" cy="923330"/>
          </a:xfrm>
          <a:prstGeom prst="rect">
            <a:avLst/>
          </a:prstGeom>
          <a:noFill/>
        </p:spPr>
        <p:txBody>
          <a:bodyPr wrap="square">
            <a:spAutoFit/>
          </a:bodyPr>
          <a:lstStyle/>
          <a:p>
            <a:r>
              <a:rPr lang="en-US" dirty="0" err="1">
                <a:latin typeface="Times New Roman" panose="02020603050405020304" pitchFamily="18" charset="0"/>
                <a:cs typeface="Times New Roman" panose="02020603050405020304" pitchFamily="18" charset="0"/>
              </a:rPr>
              <a:t>Liên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hệ</a:t>
            </a:r>
            <a:r>
              <a:rPr lang="en-US" dirty="0">
                <a:latin typeface="Times New Roman" panose="02020603050405020304" pitchFamily="18" charset="0"/>
                <a:cs typeface="Times New Roman" panose="02020603050405020304" pitchFamily="18" charset="0"/>
              </a:rPr>
              <a:t> page:</a:t>
            </a:r>
          </a:p>
          <a:p>
            <a:r>
              <a:rPr lang="en-US" dirty="0">
                <a:latin typeface="Times New Roman" panose="02020603050405020304" pitchFamily="18" charset="0"/>
                <a:cs typeface="Times New Roman" panose="02020603050405020304" pitchFamily="18" charset="0"/>
                <a:hlinkClick r:id="rId14"/>
              </a:rPr>
              <a:t>https://www.facebook.com/teamKTUTS</a:t>
            </a:r>
            <a:endParaRPr lang="en-US" dirty="0">
              <a:latin typeface="Times New Roman" panose="02020603050405020304" pitchFamily="18" charset="0"/>
              <a:cs typeface="Times New Roman" panose="02020603050405020304" pitchFamily="18" charset="0"/>
            </a:endParaRPr>
          </a:p>
          <a:p>
            <a:r>
              <a:rPr lang="en-US" dirty="0" err="1">
                <a:latin typeface="Times New Roman" panose="02020603050405020304" pitchFamily="18" charset="0"/>
                <a:cs typeface="Times New Roman" panose="02020603050405020304" pitchFamily="18" charset="0"/>
              </a:rPr>
              <a:t>Đây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phẩm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nhóm</a:t>
            </a:r>
            <a:r>
              <a:rPr lang="en-US" dirty="0">
                <a:latin typeface="Times New Roman" panose="02020603050405020304" pitchFamily="18" charset="0"/>
                <a:cs typeface="Times New Roman" panose="02020603050405020304" pitchFamily="18" charset="0"/>
              </a:rPr>
              <a:t> KTUTS. </a:t>
            </a:r>
            <a:r>
              <a:rPr lang="en-US" dirty="0" err="1">
                <a:latin typeface="Times New Roman" panose="02020603050405020304" pitchFamily="18" charset="0"/>
                <a:cs typeface="Times New Roman" panose="02020603050405020304" pitchFamily="18" charset="0"/>
              </a:rPr>
              <a:t>Mọi</a:t>
            </a:r>
            <a:r>
              <a:rPr lang="en-US" dirty="0">
                <a:latin typeface="Times New Roman" panose="02020603050405020304" pitchFamily="18" charset="0"/>
                <a:cs typeface="Times New Roman" panose="02020603050405020304" pitchFamily="18" charset="0"/>
              </a:rPr>
              <a:t> chi </a:t>
            </a:r>
            <a:r>
              <a:rPr lang="en-US" dirty="0" err="1">
                <a:latin typeface="Times New Roman" panose="02020603050405020304" pitchFamily="18" charset="0"/>
                <a:cs typeface="Times New Roman" panose="02020603050405020304" pitchFamily="18" charset="0"/>
              </a:rPr>
              <a:t>tiết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vui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lòng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liên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hệ</a:t>
            </a:r>
            <a:r>
              <a:rPr lang="en-US" dirty="0">
                <a:latin typeface="Times New Roman" panose="02020603050405020304" pitchFamily="18" charset="0"/>
                <a:cs typeface="Times New Roman" panose="02020603050405020304" pitchFamily="18" charset="0"/>
              </a:rPr>
              <a:t> page </a:t>
            </a:r>
            <a:r>
              <a:rPr lang="en-US" dirty="0" err="1">
                <a:latin typeface="Times New Roman" panose="02020603050405020304" pitchFamily="18" charset="0"/>
                <a:cs typeface="Times New Roman" panose="02020603050405020304" pitchFamily="18" charset="0"/>
              </a:rPr>
              <a:t>hoặc</a:t>
            </a:r>
            <a:r>
              <a:rPr lang="en-US" dirty="0">
                <a:latin typeface="Times New Roman" panose="02020603050405020304" pitchFamily="18" charset="0"/>
                <a:cs typeface="Times New Roman" panose="02020603050405020304" pitchFamily="18" charset="0"/>
              </a:rPr>
              <a:t> SĐT: 0922 645 654</a:t>
            </a:r>
          </a:p>
        </p:txBody>
      </p:sp>
      <p:pic>
        <p:nvPicPr>
          <p:cNvPr id="18" name="Picture 17" descr="A picture containing diagram&#10;&#10;Description automatically generated">
            <a:extLst>
              <a:ext uri="{FF2B5EF4-FFF2-40B4-BE49-F238E27FC236}">
                <a16:creationId xmlns:a16="http://schemas.microsoft.com/office/drawing/2014/main" id="{9D076F11-3121-4534-B6DD-249655F043BA}"/>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534987" y="9449594"/>
            <a:ext cx="1881378" cy="1625303"/>
          </a:xfrm>
          <a:prstGeom prst="rect">
            <a:avLst/>
          </a:prstGeom>
        </p:spPr>
      </p:pic>
    </p:spTree>
    <p:extLst>
      <p:ext uri="{BB962C8B-B14F-4D97-AF65-F5344CB8AC3E}">
        <p14:creationId xmlns:p14="http://schemas.microsoft.com/office/powerpoint/2010/main" val="8302576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2.xml"/><Relationship Id="rId7" Type="http://schemas.openxmlformats.org/officeDocument/2006/relationships/image" Target="../media/image3.png"/><Relationship Id="rId12"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1.wdp"/><Relationship Id="rId11" Type="http://schemas.microsoft.com/office/2007/relationships/hdphoto" Target="../media/hdphoto3.wdp"/><Relationship Id="rId5" Type="http://schemas.openxmlformats.org/officeDocument/2006/relationships/image" Target="../media/image2.png"/><Relationship Id="rId10" Type="http://schemas.openxmlformats.org/officeDocument/2006/relationships/image" Target="../media/image5.png"/><Relationship Id="rId4" Type="http://schemas.openxmlformats.org/officeDocument/2006/relationships/notesSlide" Target="../notesSlides/notesSlide1.xml"/><Relationship Id="rId9" Type="http://schemas.microsoft.com/office/2007/relationships/hdphoto" Target="../media/hdphoto2.wdp"/></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2.xml"/><Relationship Id="rId4" Type="http://schemas.microsoft.com/office/2007/relationships/hdphoto" Target="../media/hdphoto3.wdp"/></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microsoft.com/office/2007/relationships/hdphoto" Target="../media/hdphoto3.wdp"/><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microsoft.com/office/2007/relationships/hdphoto" Target="../media/hdphoto3.wdp"/><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8" Type="http://schemas.openxmlformats.org/officeDocument/2006/relationships/image" Target="../media/image14.jpg"/><Relationship Id="rId13" Type="http://schemas.openxmlformats.org/officeDocument/2006/relationships/image" Target="../media/image19.jpg"/><Relationship Id="rId3" Type="http://schemas.openxmlformats.org/officeDocument/2006/relationships/image" Target="../media/image3.png"/><Relationship Id="rId7" Type="http://schemas.openxmlformats.org/officeDocument/2006/relationships/image" Target="../media/image21.jpg"/><Relationship Id="rId12" Type="http://schemas.openxmlformats.org/officeDocument/2006/relationships/image" Target="../media/image18.jpg"/><Relationship Id="rId2" Type="http://schemas.openxmlformats.org/officeDocument/2006/relationships/notesSlide" Target="../notesSlides/notesSlide11.xml"/><Relationship Id="rId16" Type="http://schemas.microsoft.com/office/2007/relationships/hdphoto" Target="../media/hdphoto2.wdp"/><Relationship Id="rId1" Type="http://schemas.openxmlformats.org/officeDocument/2006/relationships/slideLayout" Target="../slideLayouts/slideLayout2.xml"/><Relationship Id="rId6" Type="http://schemas.openxmlformats.org/officeDocument/2006/relationships/image" Target="../media/image12.jpeg"/><Relationship Id="rId11" Type="http://schemas.openxmlformats.org/officeDocument/2006/relationships/image" Target="../media/image23.jpg"/><Relationship Id="rId5" Type="http://schemas.microsoft.com/office/2007/relationships/hdphoto" Target="../media/hdphoto3.wdp"/><Relationship Id="rId15" Type="http://schemas.openxmlformats.org/officeDocument/2006/relationships/image" Target="../media/image4.png"/><Relationship Id="rId10" Type="http://schemas.openxmlformats.org/officeDocument/2006/relationships/image" Target="../media/image22.jpg"/><Relationship Id="rId4" Type="http://schemas.openxmlformats.org/officeDocument/2006/relationships/image" Target="../media/image5.png"/><Relationship Id="rId9" Type="http://schemas.openxmlformats.org/officeDocument/2006/relationships/image" Target="../media/image15.jpg"/><Relationship Id="rId14" Type="http://schemas.openxmlformats.org/officeDocument/2006/relationships/image" Target="../media/image20.jpg"/></Relationships>
</file>

<file path=ppt/slides/_rels/slide14.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3.png"/><Relationship Id="rId7"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2.jpeg"/><Relationship Id="rId5" Type="http://schemas.microsoft.com/office/2007/relationships/hdphoto" Target="../media/hdphoto3.wdp"/><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0.png"/><Relationship Id="rId18" Type="http://schemas.microsoft.com/office/2007/relationships/hdphoto" Target="../media/hdphoto8.wdp"/><Relationship Id="rId3" Type="http://schemas.openxmlformats.org/officeDocument/2006/relationships/image" Target="../media/image5.png"/><Relationship Id="rId21" Type="http://schemas.openxmlformats.org/officeDocument/2006/relationships/image" Target="../media/image34.png"/><Relationship Id="rId7" Type="http://schemas.openxmlformats.org/officeDocument/2006/relationships/image" Target="../media/image25.png"/><Relationship Id="rId12" Type="http://schemas.openxmlformats.org/officeDocument/2006/relationships/image" Target="../media/image29.jpeg"/><Relationship Id="rId17" Type="http://schemas.openxmlformats.org/officeDocument/2006/relationships/image" Target="../media/image32.png"/><Relationship Id="rId2" Type="http://schemas.openxmlformats.org/officeDocument/2006/relationships/notesSlide" Target="../notesSlides/notesSlide13.xml"/><Relationship Id="rId16" Type="http://schemas.microsoft.com/office/2007/relationships/hdphoto" Target="../media/hdphoto7.wdp"/><Relationship Id="rId20" Type="http://schemas.microsoft.com/office/2007/relationships/hdphoto" Target="../media/hdphoto9.wdp"/><Relationship Id="rId1" Type="http://schemas.openxmlformats.org/officeDocument/2006/relationships/slideLayout" Target="../slideLayouts/slideLayout2.xml"/><Relationship Id="rId6" Type="http://schemas.openxmlformats.org/officeDocument/2006/relationships/image" Target="../media/image24.jpeg"/><Relationship Id="rId11" Type="http://schemas.openxmlformats.org/officeDocument/2006/relationships/image" Target="../media/image28.png"/><Relationship Id="rId5" Type="http://schemas.openxmlformats.org/officeDocument/2006/relationships/image" Target="../media/image3.png"/><Relationship Id="rId15" Type="http://schemas.openxmlformats.org/officeDocument/2006/relationships/image" Target="../media/image31.png"/><Relationship Id="rId10" Type="http://schemas.microsoft.com/office/2007/relationships/hdphoto" Target="../media/hdphoto5.wdp"/><Relationship Id="rId19" Type="http://schemas.openxmlformats.org/officeDocument/2006/relationships/image" Target="../media/image33.png"/><Relationship Id="rId4" Type="http://schemas.microsoft.com/office/2007/relationships/hdphoto" Target="../media/hdphoto3.wdp"/><Relationship Id="rId9" Type="http://schemas.openxmlformats.org/officeDocument/2006/relationships/image" Target="../media/image27.png"/><Relationship Id="rId14" Type="http://schemas.microsoft.com/office/2007/relationships/hdphoto" Target="../media/hdphoto6.wdp"/></Relationships>
</file>

<file path=ppt/slides/_rels/slide16.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slideLayout" Target="../slideLayouts/slideLayout2.xml"/><Relationship Id="rId7" Type="http://schemas.openxmlformats.org/officeDocument/2006/relationships/image" Target="../media/image9.png"/><Relationship Id="rId2" Type="http://schemas.openxmlformats.org/officeDocument/2006/relationships/video" Target="../media/media2.mp4"/><Relationship Id="rId1" Type="http://schemas.microsoft.com/office/2007/relationships/media" Target="../media/media2.mp4"/><Relationship Id="rId6" Type="http://schemas.microsoft.com/office/2007/relationships/hdphoto" Target="../media/hdphoto3.wdp"/><Relationship Id="rId5" Type="http://schemas.openxmlformats.org/officeDocument/2006/relationships/image" Target="../media/image5.png"/><Relationship Id="rId4" Type="http://schemas.openxmlformats.org/officeDocument/2006/relationships/notesSlide" Target="../notesSlides/notesSlide14.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7" Type="http://schemas.microsoft.com/office/2007/relationships/hdphoto" Target="../media/hdphoto2.wdp"/><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png"/><Relationship Id="rId5" Type="http://schemas.microsoft.com/office/2007/relationships/hdphoto" Target="../media/hdphoto3.wdp"/><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2.jpeg"/><Relationship Id="rId7"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5.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8" Type="http://schemas.openxmlformats.org/officeDocument/2006/relationships/image" Target="../media/image14.jpg"/><Relationship Id="rId13" Type="http://schemas.openxmlformats.org/officeDocument/2006/relationships/image" Target="../media/image19.jpg"/><Relationship Id="rId3" Type="http://schemas.openxmlformats.org/officeDocument/2006/relationships/image" Target="../media/image3.png"/><Relationship Id="rId7" Type="http://schemas.openxmlformats.org/officeDocument/2006/relationships/image" Target="../media/image21.jpg"/><Relationship Id="rId12" Type="http://schemas.openxmlformats.org/officeDocument/2006/relationships/image" Target="../media/image18.jpg"/><Relationship Id="rId2" Type="http://schemas.openxmlformats.org/officeDocument/2006/relationships/notesSlide" Target="../notesSlides/notesSlide17.xml"/><Relationship Id="rId16" Type="http://schemas.microsoft.com/office/2007/relationships/hdphoto" Target="../media/hdphoto2.wdp"/><Relationship Id="rId1" Type="http://schemas.openxmlformats.org/officeDocument/2006/relationships/slideLayout" Target="../slideLayouts/slideLayout2.xml"/><Relationship Id="rId6" Type="http://schemas.openxmlformats.org/officeDocument/2006/relationships/image" Target="../media/image12.jpeg"/><Relationship Id="rId11" Type="http://schemas.openxmlformats.org/officeDocument/2006/relationships/image" Target="../media/image23.jpg"/><Relationship Id="rId5" Type="http://schemas.microsoft.com/office/2007/relationships/hdphoto" Target="../media/hdphoto3.wdp"/><Relationship Id="rId15" Type="http://schemas.openxmlformats.org/officeDocument/2006/relationships/image" Target="../media/image4.png"/><Relationship Id="rId10" Type="http://schemas.openxmlformats.org/officeDocument/2006/relationships/image" Target="../media/image22.jpg"/><Relationship Id="rId4" Type="http://schemas.openxmlformats.org/officeDocument/2006/relationships/image" Target="../media/image5.png"/><Relationship Id="rId9" Type="http://schemas.openxmlformats.org/officeDocument/2006/relationships/image" Target="../media/image15.jpg"/><Relationship Id="rId14" Type="http://schemas.openxmlformats.org/officeDocument/2006/relationships/image" Target="../media/image20.jp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png"/><Relationship Id="rId7" Type="http://schemas.microsoft.com/office/2007/relationships/hdphoto" Target="../media/hdphoto10.wdp"/><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6.png"/><Relationship Id="rId5" Type="http://schemas.microsoft.com/office/2007/relationships/hdphoto" Target="../media/hdphoto3.wdp"/><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3.png"/><Relationship Id="rId1" Type="http://schemas.openxmlformats.org/officeDocument/2006/relationships/slideLayout" Target="../slideLayouts/slideLayout1.xml"/><Relationship Id="rId5" Type="http://schemas.microsoft.com/office/2007/relationships/hdphoto" Target="../media/hdphoto3.wdp"/><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gif"/><Relationship Id="rId5" Type="http://schemas.microsoft.com/office/2007/relationships/hdphoto" Target="../media/hdphoto4.wdp"/><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Layout" Target="../slideLayouts/slideLayout1.xml"/><Relationship Id="rId6" Type="http://schemas.microsoft.com/office/2007/relationships/hdphoto" Target="../media/hdphoto3.wdp"/><Relationship Id="rId5" Type="http://schemas.openxmlformats.org/officeDocument/2006/relationships/image" Target="../media/image5.png"/><Relationship Id="rId4" Type="http://schemas.openxmlformats.org/officeDocument/2006/relationships/image" Target="../media/image10.gif"/></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8" Type="http://schemas.openxmlformats.org/officeDocument/2006/relationships/image" Target="../media/image14.jpg"/><Relationship Id="rId13" Type="http://schemas.openxmlformats.org/officeDocument/2006/relationships/image" Target="../media/image19.jpg"/><Relationship Id="rId3" Type="http://schemas.openxmlformats.org/officeDocument/2006/relationships/image" Target="../media/image3.png"/><Relationship Id="rId7" Type="http://schemas.openxmlformats.org/officeDocument/2006/relationships/image" Target="../media/image13.jpg"/><Relationship Id="rId12" Type="http://schemas.openxmlformats.org/officeDocument/2006/relationships/image" Target="../media/image18.jp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2.jpeg"/><Relationship Id="rId11" Type="http://schemas.openxmlformats.org/officeDocument/2006/relationships/image" Target="../media/image17.jpg"/><Relationship Id="rId5" Type="http://schemas.microsoft.com/office/2007/relationships/hdphoto" Target="../media/hdphoto3.wdp"/><Relationship Id="rId10" Type="http://schemas.openxmlformats.org/officeDocument/2006/relationships/image" Target="../media/image16.jpg"/><Relationship Id="rId4" Type="http://schemas.openxmlformats.org/officeDocument/2006/relationships/image" Target="../media/image5.png"/><Relationship Id="rId9" Type="http://schemas.openxmlformats.org/officeDocument/2006/relationships/image" Target="../media/image15.jpg"/><Relationship Id="rId14" Type="http://schemas.openxmlformats.org/officeDocument/2006/relationships/image" Target="../media/image20.jpg"/></Relationships>
</file>

<file path=ppt/slides/_rels/slide7.xml.rels><?xml version="1.0" encoding="UTF-8" standalone="yes"?>
<Relationships xmlns="http://schemas.openxmlformats.org/package/2006/relationships"><Relationship Id="rId8" Type="http://schemas.openxmlformats.org/officeDocument/2006/relationships/image" Target="../media/image14.jpg"/><Relationship Id="rId13" Type="http://schemas.openxmlformats.org/officeDocument/2006/relationships/image" Target="../media/image19.jpg"/><Relationship Id="rId3" Type="http://schemas.openxmlformats.org/officeDocument/2006/relationships/image" Target="../media/image3.png"/><Relationship Id="rId7" Type="http://schemas.openxmlformats.org/officeDocument/2006/relationships/image" Target="../media/image13.jpg"/><Relationship Id="rId12" Type="http://schemas.openxmlformats.org/officeDocument/2006/relationships/image" Target="../media/image18.jp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2.jpeg"/><Relationship Id="rId11" Type="http://schemas.openxmlformats.org/officeDocument/2006/relationships/image" Target="../media/image17.jpg"/><Relationship Id="rId5" Type="http://schemas.microsoft.com/office/2007/relationships/hdphoto" Target="../media/hdphoto3.wdp"/><Relationship Id="rId10" Type="http://schemas.openxmlformats.org/officeDocument/2006/relationships/image" Target="../media/image16.jpg"/><Relationship Id="rId4" Type="http://schemas.openxmlformats.org/officeDocument/2006/relationships/image" Target="../media/image5.png"/><Relationship Id="rId9" Type="http://schemas.openxmlformats.org/officeDocument/2006/relationships/image" Target="../media/image15.jpg"/><Relationship Id="rId14" Type="http://schemas.openxmlformats.org/officeDocument/2006/relationships/image" Target="../media/image20.jpg"/></Relationships>
</file>

<file path=ppt/slides/_rels/slide8.xml.rels><?xml version="1.0" encoding="UTF-8" standalone="yes"?>
<Relationships xmlns="http://schemas.openxmlformats.org/package/2006/relationships"><Relationship Id="rId8" Type="http://schemas.openxmlformats.org/officeDocument/2006/relationships/image" Target="../media/image14.jpg"/><Relationship Id="rId13" Type="http://schemas.openxmlformats.org/officeDocument/2006/relationships/image" Target="../media/image19.jpg"/><Relationship Id="rId3" Type="http://schemas.openxmlformats.org/officeDocument/2006/relationships/image" Target="../media/image3.png"/><Relationship Id="rId7" Type="http://schemas.openxmlformats.org/officeDocument/2006/relationships/image" Target="../media/image13.jpg"/><Relationship Id="rId12" Type="http://schemas.openxmlformats.org/officeDocument/2006/relationships/image" Target="../media/image18.jp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2.jpeg"/><Relationship Id="rId11" Type="http://schemas.openxmlformats.org/officeDocument/2006/relationships/image" Target="../media/image17.jpg"/><Relationship Id="rId5" Type="http://schemas.microsoft.com/office/2007/relationships/hdphoto" Target="../media/hdphoto3.wdp"/><Relationship Id="rId10" Type="http://schemas.openxmlformats.org/officeDocument/2006/relationships/image" Target="../media/image16.jpg"/><Relationship Id="rId4" Type="http://schemas.openxmlformats.org/officeDocument/2006/relationships/image" Target="../media/image5.png"/><Relationship Id="rId9" Type="http://schemas.openxmlformats.org/officeDocument/2006/relationships/image" Target="../media/image15.jpg"/><Relationship Id="rId14" Type="http://schemas.openxmlformats.org/officeDocument/2006/relationships/image" Target="../media/image20.jpg"/></Relationships>
</file>

<file path=ppt/slides/_rels/slide9.xml.rels><?xml version="1.0" encoding="UTF-8" standalone="yes"?>
<Relationships xmlns="http://schemas.openxmlformats.org/package/2006/relationships"><Relationship Id="rId8" Type="http://schemas.openxmlformats.org/officeDocument/2006/relationships/image" Target="../media/image14.jpg"/><Relationship Id="rId13" Type="http://schemas.openxmlformats.org/officeDocument/2006/relationships/image" Target="../media/image19.jpg"/><Relationship Id="rId3" Type="http://schemas.openxmlformats.org/officeDocument/2006/relationships/image" Target="../media/image3.png"/><Relationship Id="rId7" Type="http://schemas.openxmlformats.org/officeDocument/2006/relationships/image" Target="../media/image13.jpg"/><Relationship Id="rId12" Type="http://schemas.openxmlformats.org/officeDocument/2006/relationships/image" Target="../media/image18.jp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2.jpeg"/><Relationship Id="rId11" Type="http://schemas.openxmlformats.org/officeDocument/2006/relationships/image" Target="../media/image17.jpg"/><Relationship Id="rId5" Type="http://schemas.microsoft.com/office/2007/relationships/hdphoto" Target="../media/hdphoto3.wdp"/><Relationship Id="rId10" Type="http://schemas.openxmlformats.org/officeDocument/2006/relationships/image" Target="../media/image16.jpg"/><Relationship Id="rId4" Type="http://schemas.openxmlformats.org/officeDocument/2006/relationships/image" Target="../media/image5.png"/><Relationship Id="rId9" Type="http://schemas.openxmlformats.org/officeDocument/2006/relationships/image" Target="../media/image15.jpg"/><Relationship Id="rId14" Type="http://schemas.openxmlformats.org/officeDocument/2006/relationships/image" Target="../media/image20.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EC3B9"/>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8F8F37A5-7375-4688-B3A3-2148C3C10FCF}"/>
              </a:ext>
            </a:extLst>
          </p:cNvPr>
          <p:cNvPicPr>
            <a:picLocks noChangeAspect="1"/>
          </p:cNvPicPr>
          <p:nvPr/>
        </p:nvPicPr>
        <p:blipFill rotWithShape="1">
          <a:blip r:embed="rId5">
            <a:extLst>
              <a:ext uri="{BEBA8EAE-BF5A-486C-A8C5-ECC9F3942E4B}">
                <a14:imgProps xmlns:a14="http://schemas.microsoft.com/office/drawing/2010/main">
                  <a14:imgLayer r:embed="rId6">
                    <a14:imgEffect>
                      <a14:sharpenSoften amount="23000"/>
                    </a14:imgEffect>
                    <a14:imgEffect>
                      <a14:colorTemperature colorTemp="5900"/>
                    </a14:imgEffect>
                    <a14:imgEffect>
                      <a14:saturation sat="400000"/>
                    </a14:imgEffect>
                    <a14:imgEffect>
                      <a14:brightnessContrast bright="15000" contrast="15000"/>
                    </a14:imgEffect>
                  </a14:imgLayer>
                </a14:imgProps>
              </a:ext>
              <a:ext uri="{28A0092B-C50C-407E-A947-70E740481C1C}">
                <a14:useLocalDpi xmlns:a14="http://schemas.microsoft.com/office/drawing/2010/main" val="0"/>
              </a:ext>
            </a:extLst>
          </a:blip>
          <a:srcRect l="6502" t="4438" r="7100" b="36023"/>
          <a:stretch/>
        </p:blipFill>
        <p:spPr>
          <a:xfrm>
            <a:off x="552449" y="819150"/>
            <a:ext cx="11010901" cy="4533900"/>
          </a:xfrm>
          <a:prstGeom prst="rect">
            <a:avLst/>
          </a:prstGeom>
        </p:spPr>
      </p:pic>
      <p:grpSp>
        <p:nvGrpSpPr>
          <p:cNvPr id="30" name="Group 29">
            <a:extLst>
              <a:ext uri="{FF2B5EF4-FFF2-40B4-BE49-F238E27FC236}">
                <a16:creationId xmlns:a16="http://schemas.microsoft.com/office/drawing/2014/main" id="{8ABA2DAE-E407-48B9-9D54-C0CF4F4ABD9A}"/>
              </a:ext>
            </a:extLst>
          </p:cNvPr>
          <p:cNvGrpSpPr/>
          <p:nvPr/>
        </p:nvGrpSpPr>
        <p:grpSpPr>
          <a:xfrm>
            <a:off x="1539217" y="1743074"/>
            <a:ext cx="1414463" cy="685801"/>
            <a:chOff x="2700337" y="1743074"/>
            <a:chExt cx="1414463" cy="685801"/>
          </a:xfrm>
        </p:grpSpPr>
        <p:sp>
          <p:nvSpPr>
            <p:cNvPr id="41" name="Freeform: Shape 40">
              <a:extLst>
                <a:ext uri="{FF2B5EF4-FFF2-40B4-BE49-F238E27FC236}">
                  <a16:creationId xmlns:a16="http://schemas.microsoft.com/office/drawing/2014/main" id="{CFA1ADD4-07B8-4BB0-9300-7D3D58A88775}"/>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27" name="Straight Connector 26">
              <a:extLst>
                <a:ext uri="{FF2B5EF4-FFF2-40B4-BE49-F238E27FC236}">
                  <a16:creationId xmlns:a16="http://schemas.microsoft.com/office/drawing/2014/main" id="{11CA5FF0-5EC8-4E29-94C8-926C7374B4C6}"/>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84C2533E-70E7-4CB6-A6C6-473403207908}"/>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C26DBB1C-9760-4769-BD71-D0D1AA28074C}"/>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1" name="Group 50">
            <a:extLst>
              <a:ext uri="{FF2B5EF4-FFF2-40B4-BE49-F238E27FC236}">
                <a16:creationId xmlns:a16="http://schemas.microsoft.com/office/drawing/2014/main" id="{A7E8CF1C-BAF8-46AA-B4E3-A94BA8E5DE22}"/>
              </a:ext>
            </a:extLst>
          </p:cNvPr>
          <p:cNvGrpSpPr/>
          <p:nvPr/>
        </p:nvGrpSpPr>
        <p:grpSpPr>
          <a:xfrm>
            <a:off x="3043801" y="968951"/>
            <a:ext cx="959644" cy="465282"/>
            <a:chOff x="2700337" y="1743074"/>
            <a:chExt cx="1414463" cy="685801"/>
          </a:xfrm>
        </p:grpSpPr>
        <p:sp>
          <p:nvSpPr>
            <p:cNvPr id="52" name="Freeform: Shape 51">
              <a:extLst>
                <a:ext uri="{FF2B5EF4-FFF2-40B4-BE49-F238E27FC236}">
                  <a16:creationId xmlns:a16="http://schemas.microsoft.com/office/drawing/2014/main" id="{9FD8EEF2-1A1A-4276-A209-C9BF6313147B}"/>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53" name="Straight Connector 52">
              <a:extLst>
                <a:ext uri="{FF2B5EF4-FFF2-40B4-BE49-F238E27FC236}">
                  <a16:creationId xmlns:a16="http://schemas.microsoft.com/office/drawing/2014/main" id="{59B29DE5-674E-4130-B7B1-B210B834586E}"/>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DADE60A5-20C4-4E54-B4B8-F5B9D0D342E3}"/>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EC440607-391B-4405-A8AE-FAD38B5C3054}"/>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6" name="Group 55">
            <a:extLst>
              <a:ext uri="{FF2B5EF4-FFF2-40B4-BE49-F238E27FC236}">
                <a16:creationId xmlns:a16="http://schemas.microsoft.com/office/drawing/2014/main" id="{071A9D03-79CA-4BDC-9987-18039FAE0C7B}"/>
              </a:ext>
            </a:extLst>
          </p:cNvPr>
          <p:cNvGrpSpPr/>
          <p:nvPr/>
        </p:nvGrpSpPr>
        <p:grpSpPr>
          <a:xfrm>
            <a:off x="3876211" y="315768"/>
            <a:ext cx="959644" cy="465282"/>
            <a:chOff x="2700337" y="1743074"/>
            <a:chExt cx="1414463" cy="685801"/>
          </a:xfrm>
        </p:grpSpPr>
        <p:sp>
          <p:nvSpPr>
            <p:cNvPr id="57" name="Freeform: Shape 56">
              <a:extLst>
                <a:ext uri="{FF2B5EF4-FFF2-40B4-BE49-F238E27FC236}">
                  <a16:creationId xmlns:a16="http://schemas.microsoft.com/office/drawing/2014/main" id="{942296C9-0B4B-411E-BEC5-DB9EE02C11D1}"/>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58" name="Straight Connector 57">
              <a:extLst>
                <a:ext uri="{FF2B5EF4-FFF2-40B4-BE49-F238E27FC236}">
                  <a16:creationId xmlns:a16="http://schemas.microsoft.com/office/drawing/2014/main" id="{88C5CC0D-7575-45B9-8485-CE0A06ED423A}"/>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442068D9-D71B-4579-97F1-DCC69E1DC3C4}"/>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9AF84303-1AE2-4973-915A-20F0389D4877}"/>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1" name="Group 60">
            <a:extLst>
              <a:ext uri="{FF2B5EF4-FFF2-40B4-BE49-F238E27FC236}">
                <a16:creationId xmlns:a16="http://schemas.microsoft.com/office/drawing/2014/main" id="{E6366024-7937-4B82-B6C2-F69CB1720F81}"/>
              </a:ext>
            </a:extLst>
          </p:cNvPr>
          <p:cNvGrpSpPr/>
          <p:nvPr/>
        </p:nvGrpSpPr>
        <p:grpSpPr>
          <a:xfrm>
            <a:off x="5534774" y="837342"/>
            <a:ext cx="756084" cy="366586"/>
            <a:chOff x="2700337" y="1743074"/>
            <a:chExt cx="1414463" cy="685801"/>
          </a:xfrm>
        </p:grpSpPr>
        <p:sp>
          <p:nvSpPr>
            <p:cNvPr id="62" name="Freeform: Shape 61">
              <a:extLst>
                <a:ext uri="{FF2B5EF4-FFF2-40B4-BE49-F238E27FC236}">
                  <a16:creationId xmlns:a16="http://schemas.microsoft.com/office/drawing/2014/main" id="{CAE118FD-4C3A-4CC8-8A1D-B44D0E57B24A}"/>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63" name="Straight Connector 62">
              <a:extLst>
                <a:ext uri="{FF2B5EF4-FFF2-40B4-BE49-F238E27FC236}">
                  <a16:creationId xmlns:a16="http://schemas.microsoft.com/office/drawing/2014/main" id="{8C8F9092-D671-4554-9A58-3D280E6200FF}"/>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36208204-94C7-4308-80EC-19CB86DE726E}"/>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8AAAF680-4ECA-463E-B3A8-0AD9CA1E375B}"/>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6" name="Group 65">
            <a:extLst>
              <a:ext uri="{FF2B5EF4-FFF2-40B4-BE49-F238E27FC236}">
                <a16:creationId xmlns:a16="http://schemas.microsoft.com/office/drawing/2014/main" id="{CF5DE9E1-E85C-45BC-8FCC-625CA85A275A}"/>
              </a:ext>
            </a:extLst>
          </p:cNvPr>
          <p:cNvGrpSpPr/>
          <p:nvPr/>
        </p:nvGrpSpPr>
        <p:grpSpPr>
          <a:xfrm>
            <a:off x="8363701" y="941411"/>
            <a:ext cx="1082881" cy="525033"/>
            <a:chOff x="2700337" y="1743074"/>
            <a:chExt cx="1414463" cy="685801"/>
          </a:xfrm>
        </p:grpSpPr>
        <p:sp>
          <p:nvSpPr>
            <p:cNvPr id="67" name="Freeform: Shape 66">
              <a:extLst>
                <a:ext uri="{FF2B5EF4-FFF2-40B4-BE49-F238E27FC236}">
                  <a16:creationId xmlns:a16="http://schemas.microsoft.com/office/drawing/2014/main" id="{5DABBEB7-324A-42B3-9BC5-982A240070B6}"/>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68" name="Straight Connector 67">
              <a:extLst>
                <a:ext uri="{FF2B5EF4-FFF2-40B4-BE49-F238E27FC236}">
                  <a16:creationId xmlns:a16="http://schemas.microsoft.com/office/drawing/2014/main" id="{982FCA2A-3814-4BC0-9846-DEA70A616DDF}"/>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9DC7D415-4CA7-4D6C-A42B-3BF740BAE293}"/>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73B4605F-CC7D-4261-ADDE-FE3331D5D498}"/>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1" name="Group 70">
            <a:extLst>
              <a:ext uri="{FF2B5EF4-FFF2-40B4-BE49-F238E27FC236}">
                <a16:creationId xmlns:a16="http://schemas.microsoft.com/office/drawing/2014/main" id="{5222BC2A-B558-400E-95E2-8F6832B32449}"/>
              </a:ext>
            </a:extLst>
          </p:cNvPr>
          <p:cNvGrpSpPr/>
          <p:nvPr/>
        </p:nvGrpSpPr>
        <p:grpSpPr>
          <a:xfrm>
            <a:off x="8748800" y="310702"/>
            <a:ext cx="771142" cy="373887"/>
            <a:chOff x="2700337" y="1743074"/>
            <a:chExt cx="1414463" cy="685801"/>
          </a:xfrm>
        </p:grpSpPr>
        <p:sp>
          <p:nvSpPr>
            <p:cNvPr id="72" name="Freeform: Shape 71">
              <a:extLst>
                <a:ext uri="{FF2B5EF4-FFF2-40B4-BE49-F238E27FC236}">
                  <a16:creationId xmlns:a16="http://schemas.microsoft.com/office/drawing/2014/main" id="{327CFDD8-8E6D-4209-8EC2-AD5401CC05D3}"/>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73" name="Straight Connector 72">
              <a:extLst>
                <a:ext uri="{FF2B5EF4-FFF2-40B4-BE49-F238E27FC236}">
                  <a16:creationId xmlns:a16="http://schemas.microsoft.com/office/drawing/2014/main" id="{E7A68031-7BE3-47CC-B541-5559EBA8EA1B}"/>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0B4A374A-8B15-4F60-8C8F-4EE04C652C26}"/>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BE1A76D2-4C81-4A2F-AF49-D490FAC0BD55}"/>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6" name="Group 75">
            <a:extLst>
              <a:ext uri="{FF2B5EF4-FFF2-40B4-BE49-F238E27FC236}">
                <a16:creationId xmlns:a16="http://schemas.microsoft.com/office/drawing/2014/main" id="{C80B9E9B-E7B2-42CA-855E-FB3D2D89EF53}"/>
              </a:ext>
            </a:extLst>
          </p:cNvPr>
          <p:cNvGrpSpPr/>
          <p:nvPr/>
        </p:nvGrpSpPr>
        <p:grpSpPr>
          <a:xfrm>
            <a:off x="9419093" y="1705471"/>
            <a:ext cx="1267501" cy="614546"/>
            <a:chOff x="2700337" y="1743074"/>
            <a:chExt cx="1414463" cy="685801"/>
          </a:xfrm>
        </p:grpSpPr>
        <p:sp>
          <p:nvSpPr>
            <p:cNvPr id="77" name="Freeform: Shape 76">
              <a:extLst>
                <a:ext uri="{FF2B5EF4-FFF2-40B4-BE49-F238E27FC236}">
                  <a16:creationId xmlns:a16="http://schemas.microsoft.com/office/drawing/2014/main" id="{351B5B3A-CC26-4E0E-A6EB-7F7074AD338A}"/>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78" name="Straight Connector 77">
              <a:extLst>
                <a:ext uri="{FF2B5EF4-FFF2-40B4-BE49-F238E27FC236}">
                  <a16:creationId xmlns:a16="http://schemas.microsoft.com/office/drawing/2014/main" id="{5C71321C-7053-42B6-ADEC-F9CFB4656682}"/>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8B77751D-B36D-49E4-AE47-F618A9583F8E}"/>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7EB7D38E-6727-4754-8061-E3B42D31344B}"/>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35" name="Picture 34">
            <a:extLst>
              <a:ext uri="{FF2B5EF4-FFF2-40B4-BE49-F238E27FC236}">
                <a16:creationId xmlns:a16="http://schemas.microsoft.com/office/drawing/2014/main" id="{C0891117-1F3D-4B76-8BDA-89E30512344E}"/>
              </a:ext>
            </a:extLst>
          </p:cNvPr>
          <p:cNvPicPr>
            <a:picLocks noChangeAspect="1"/>
          </p:cNvPicPr>
          <p:nvPr/>
        </p:nvPicPr>
        <p:blipFill>
          <a:blip r:embed="rId7">
            <a:lum bright="70000" contrast="-70000"/>
            <a:extLst>
              <a:ext uri="{28A0092B-C50C-407E-A947-70E740481C1C}">
                <a14:useLocalDpi xmlns:a14="http://schemas.microsoft.com/office/drawing/2010/main" val="0"/>
              </a:ext>
            </a:extLst>
          </a:blip>
          <a:stretch>
            <a:fillRect/>
          </a:stretch>
        </p:blipFill>
        <p:spPr>
          <a:xfrm>
            <a:off x="-2214411" y="3575883"/>
            <a:ext cx="4323438" cy="4323438"/>
          </a:xfrm>
          <a:prstGeom prst="rect">
            <a:avLst/>
          </a:prstGeom>
        </p:spPr>
      </p:pic>
      <p:pic>
        <p:nvPicPr>
          <p:cNvPr id="87" name="Picture 86">
            <a:extLst>
              <a:ext uri="{FF2B5EF4-FFF2-40B4-BE49-F238E27FC236}">
                <a16:creationId xmlns:a16="http://schemas.microsoft.com/office/drawing/2014/main" id="{9DC94697-BEC4-49C3-8E15-4FF03BB88FAE}"/>
              </a:ext>
            </a:extLst>
          </p:cNvPr>
          <p:cNvPicPr>
            <a:picLocks noChangeAspect="1"/>
          </p:cNvPicPr>
          <p:nvPr/>
        </p:nvPicPr>
        <p:blipFill>
          <a:blip r:embed="rId7">
            <a:lum bright="70000" contrast="-70000"/>
            <a:extLst>
              <a:ext uri="{28A0092B-C50C-407E-A947-70E740481C1C}">
                <a14:useLocalDpi xmlns:a14="http://schemas.microsoft.com/office/drawing/2010/main" val="0"/>
              </a:ext>
            </a:extLst>
          </a:blip>
          <a:stretch>
            <a:fillRect/>
          </a:stretch>
        </p:blipFill>
        <p:spPr>
          <a:xfrm flipH="1">
            <a:off x="9992259" y="3429000"/>
            <a:ext cx="4528375" cy="4528377"/>
          </a:xfrm>
          <a:prstGeom prst="rect">
            <a:avLst/>
          </a:prstGeom>
        </p:spPr>
      </p:pic>
      <p:pic>
        <p:nvPicPr>
          <p:cNvPr id="37" name="Picture 36">
            <a:extLst>
              <a:ext uri="{FF2B5EF4-FFF2-40B4-BE49-F238E27FC236}">
                <a16:creationId xmlns:a16="http://schemas.microsoft.com/office/drawing/2014/main" id="{B9496D77-8FED-413A-8102-5AF83A4D3924}"/>
              </a:ext>
            </a:extLst>
          </p:cNvPr>
          <p:cNvPicPr>
            <a:picLocks noChangeAspect="1"/>
          </p:cNvPicPr>
          <p:nvPr/>
        </p:nvPicPr>
        <p:blipFill rotWithShape="1">
          <a:blip r:embed="rId8">
            <a:extLst>
              <a:ext uri="{BEBA8EAE-BF5A-486C-A8C5-ECC9F3942E4B}">
                <a14:imgProps xmlns:a14="http://schemas.microsoft.com/office/drawing/2010/main">
                  <a14:imgLayer r:embed="rId9">
                    <a14:imgEffect>
                      <a14:saturation sat="33000"/>
                    </a14:imgEffect>
                    <a14:imgEffect>
                      <a14:brightnessContrast bright="40000" contrast="-40000"/>
                    </a14:imgEffect>
                  </a14:imgLayer>
                </a14:imgProps>
              </a:ext>
              <a:ext uri="{28A0092B-C50C-407E-A947-70E740481C1C}">
                <a14:useLocalDpi xmlns:a14="http://schemas.microsoft.com/office/drawing/2010/main" val="0"/>
              </a:ext>
            </a:extLst>
          </a:blip>
          <a:srcRect t="31646" b="17529"/>
          <a:stretch/>
        </p:blipFill>
        <p:spPr>
          <a:xfrm>
            <a:off x="8700249" y="5322968"/>
            <a:ext cx="2575545" cy="1309005"/>
          </a:xfrm>
          <a:prstGeom prst="rect">
            <a:avLst/>
          </a:prstGeom>
        </p:spPr>
      </p:pic>
      <p:pic>
        <p:nvPicPr>
          <p:cNvPr id="90" name="Picture 89">
            <a:extLst>
              <a:ext uri="{FF2B5EF4-FFF2-40B4-BE49-F238E27FC236}">
                <a16:creationId xmlns:a16="http://schemas.microsoft.com/office/drawing/2014/main" id="{4FDB67A3-72F5-4F0B-A93F-4054F0353F63}"/>
              </a:ext>
            </a:extLst>
          </p:cNvPr>
          <p:cNvPicPr>
            <a:picLocks noChangeAspect="1"/>
          </p:cNvPicPr>
          <p:nvPr/>
        </p:nvPicPr>
        <p:blipFill rotWithShape="1">
          <a:blip r:embed="rId8">
            <a:extLst>
              <a:ext uri="{BEBA8EAE-BF5A-486C-A8C5-ECC9F3942E4B}">
                <a14:imgProps xmlns:a14="http://schemas.microsoft.com/office/drawing/2010/main">
                  <a14:imgLayer r:embed="rId9">
                    <a14:imgEffect>
                      <a14:saturation sat="33000"/>
                    </a14:imgEffect>
                    <a14:imgEffect>
                      <a14:brightnessContrast bright="40000" contrast="-40000"/>
                    </a14:imgEffect>
                  </a14:imgLayer>
                </a14:imgProps>
              </a:ext>
              <a:ext uri="{28A0092B-C50C-407E-A947-70E740481C1C}">
                <a14:useLocalDpi xmlns:a14="http://schemas.microsoft.com/office/drawing/2010/main" val="0"/>
              </a:ext>
            </a:extLst>
          </a:blip>
          <a:srcRect t="31646" b="17529"/>
          <a:stretch/>
        </p:blipFill>
        <p:spPr>
          <a:xfrm flipH="1">
            <a:off x="801483" y="5322968"/>
            <a:ext cx="2575545" cy="1309005"/>
          </a:xfrm>
          <a:prstGeom prst="rect">
            <a:avLst/>
          </a:prstGeom>
        </p:spPr>
      </p:pic>
      <p:sp>
        <p:nvSpPr>
          <p:cNvPr id="96" name="Freeform: Shape 95">
            <a:extLst>
              <a:ext uri="{FF2B5EF4-FFF2-40B4-BE49-F238E27FC236}">
                <a16:creationId xmlns:a16="http://schemas.microsoft.com/office/drawing/2014/main" id="{9950837B-5E31-4241-A6D5-1818598DCFD9}"/>
              </a:ext>
            </a:extLst>
          </p:cNvPr>
          <p:cNvSpPr/>
          <p:nvPr/>
        </p:nvSpPr>
        <p:spPr>
          <a:xfrm rot="19811952">
            <a:off x="5294637" y="2470433"/>
            <a:ext cx="533400" cy="518784"/>
          </a:xfrm>
          <a:custGeom>
            <a:avLst/>
            <a:gdLst>
              <a:gd name="connsiteX0" fmla="*/ 297019 w 512051"/>
              <a:gd name="connsiteY0" fmla="*/ 11200 h 498020"/>
              <a:gd name="connsiteX1" fmla="*/ 341766 w 512051"/>
              <a:gd name="connsiteY1" fmla="*/ 87048 h 498020"/>
              <a:gd name="connsiteX2" fmla="*/ 347842 w 512051"/>
              <a:gd name="connsiteY2" fmla="*/ 138063 h 498020"/>
              <a:gd name="connsiteX3" fmla="*/ 401971 w 512051"/>
              <a:gd name="connsiteY3" fmla="*/ 126562 h 498020"/>
              <a:gd name="connsiteX4" fmla="*/ 509334 w 512051"/>
              <a:gd name="connsiteY4" fmla="*/ 171875 h 498020"/>
              <a:gd name="connsiteX5" fmla="*/ 401485 w 512051"/>
              <a:gd name="connsiteY5" fmla="*/ 297384 h 498020"/>
              <a:gd name="connsiteX6" fmla="*/ 382377 w 512051"/>
              <a:gd name="connsiteY6" fmla="*/ 301148 h 498020"/>
              <a:gd name="connsiteX7" fmla="*/ 393558 w 512051"/>
              <a:gd name="connsiteY7" fmla="*/ 314233 h 498020"/>
              <a:gd name="connsiteX8" fmla="*/ 402743 w 512051"/>
              <a:gd name="connsiteY8" fmla="*/ 479459 h 498020"/>
              <a:gd name="connsiteX9" fmla="*/ 253683 w 512051"/>
              <a:gd name="connsiteY9" fmla="*/ 407592 h 498020"/>
              <a:gd name="connsiteX10" fmla="*/ 248418 w 512051"/>
              <a:gd name="connsiteY10" fmla="*/ 397229 h 498020"/>
              <a:gd name="connsiteX11" fmla="*/ 224161 w 512051"/>
              <a:gd name="connsiteY11" fmla="*/ 442052 h 498020"/>
              <a:gd name="connsiteX12" fmla="*/ 120053 w 512051"/>
              <a:gd name="connsiteY12" fmla="*/ 494413 h 498020"/>
              <a:gd name="connsiteX13" fmla="*/ 94423 w 512051"/>
              <a:gd name="connsiteY13" fmla="*/ 330929 h 498020"/>
              <a:gd name="connsiteX14" fmla="*/ 100850 w 512051"/>
              <a:gd name="connsiteY14" fmla="*/ 319054 h 498020"/>
              <a:gd name="connsiteX15" fmla="*/ 88793 w 512051"/>
              <a:gd name="connsiteY15" fmla="*/ 313934 h 498020"/>
              <a:gd name="connsiteX16" fmla="*/ 6904 w 512051"/>
              <a:gd name="connsiteY16" fmla="*/ 170135 h 498020"/>
              <a:gd name="connsiteX17" fmla="*/ 172371 w 512051"/>
              <a:gd name="connsiteY17" fmla="*/ 168003 h 498020"/>
              <a:gd name="connsiteX18" fmla="*/ 183193 w 512051"/>
              <a:gd name="connsiteY18" fmla="*/ 176038 h 498020"/>
              <a:gd name="connsiteX19" fmla="*/ 180204 w 512051"/>
              <a:gd name="connsiteY19" fmla="*/ 142526 h 498020"/>
              <a:gd name="connsiteX20" fmla="*/ 264289 w 512051"/>
              <a:gd name="connsiteY20" fmla="*/ 0 h 498020"/>
              <a:gd name="connsiteX21" fmla="*/ 297019 w 512051"/>
              <a:gd name="connsiteY21" fmla="*/ 11200 h 498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12051" h="498020">
                <a:moveTo>
                  <a:pt x="297019" y="11200"/>
                </a:moveTo>
                <a:cubicBezTo>
                  <a:pt x="317138" y="25625"/>
                  <a:pt x="333256" y="52945"/>
                  <a:pt x="341766" y="87048"/>
                </a:cubicBezTo>
                <a:lnTo>
                  <a:pt x="347842" y="138063"/>
                </a:lnTo>
                <a:lnTo>
                  <a:pt x="401971" y="126562"/>
                </a:lnTo>
                <a:cubicBezTo>
                  <a:pt x="454511" y="122171"/>
                  <a:pt x="498117" y="138901"/>
                  <a:pt x="509334" y="171875"/>
                </a:cubicBezTo>
                <a:cubicBezTo>
                  <a:pt x="524291" y="215839"/>
                  <a:pt x="476005" y="272031"/>
                  <a:pt x="401485" y="297384"/>
                </a:cubicBezTo>
                <a:lnTo>
                  <a:pt x="382377" y="301148"/>
                </a:lnTo>
                <a:lnTo>
                  <a:pt x="393558" y="314233"/>
                </a:lnTo>
                <a:cubicBezTo>
                  <a:pt x="437257" y="379704"/>
                  <a:pt x="441369" y="453678"/>
                  <a:pt x="402743" y="479459"/>
                </a:cubicBezTo>
                <a:cubicBezTo>
                  <a:pt x="364117" y="505239"/>
                  <a:pt x="297381" y="473063"/>
                  <a:pt x="253683" y="407592"/>
                </a:cubicBezTo>
                <a:lnTo>
                  <a:pt x="248418" y="397229"/>
                </a:lnTo>
                <a:lnTo>
                  <a:pt x="224161" y="442052"/>
                </a:lnTo>
                <a:cubicBezTo>
                  <a:pt x="193439" y="484899"/>
                  <a:pt x="152430" y="507251"/>
                  <a:pt x="120053" y="494413"/>
                </a:cubicBezTo>
                <a:cubicBezTo>
                  <a:pt x="76884" y="477295"/>
                  <a:pt x="65409" y="404101"/>
                  <a:pt x="94423" y="330929"/>
                </a:cubicBezTo>
                <a:lnTo>
                  <a:pt x="100850" y="319054"/>
                </a:lnTo>
                <a:lnTo>
                  <a:pt x="88793" y="313934"/>
                </a:lnTo>
                <a:cubicBezTo>
                  <a:pt x="20488" y="274814"/>
                  <a:pt x="-16175" y="210433"/>
                  <a:pt x="6904" y="170135"/>
                </a:cubicBezTo>
                <a:cubicBezTo>
                  <a:pt x="29984" y="129837"/>
                  <a:pt x="104066" y="128883"/>
                  <a:pt x="172371" y="168003"/>
                </a:cubicBezTo>
                <a:lnTo>
                  <a:pt x="183193" y="176038"/>
                </a:lnTo>
                <a:lnTo>
                  <a:pt x="180204" y="142526"/>
                </a:lnTo>
                <a:cubicBezTo>
                  <a:pt x="180204" y="63811"/>
                  <a:pt x="217850" y="0"/>
                  <a:pt x="264289" y="0"/>
                </a:cubicBezTo>
                <a:cubicBezTo>
                  <a:pt x="275899" y="0"/>
                  <a:pt x="286959" y="3988"/>
                  <a:pt x="297019" y="11200"/>
                </a:cubicBezTo>
                <a:close/>
              </a:path>
            </a:pathLst>
          </a:cu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7" name="Freeform: Shape 96">
            <a:extLst>
              <a:ext uri="{FF2B5EF4-FFF2-40B4-BE49-F238E27FC236}">
                <a16:creationId xmlns:a16="http://schemas.microsoft.com/office/drawing/2014/main" id="{1FDC3150-0AFA-490E-B086-091180F59412}"/>
              </a:ext>
            </a:extLst>
          </p:cNvPr>
          <p:cNvSpPr/>
          <p:nvPr/>
        </p:nvSpPr>
        <p:spPr>
          <a:xfrm rot="19811952">
            <a:off x="8864032" y="3009538"/>
            <a:ext cx="362611" cy="352675"/>
          </a:xfrm>
          <a:custGeom>
            <a:avLst/>
            <a:gdLst>
              <a:gd name="connsiteX0" fmla="*/ 297019 w 512051"/>
              <a:gd name="connsiteY0" fmla="*/ 11200 h 498020"/>
              <a:gd name="connsiteX1" fmla="*/ 341766 w 512051"/>
              <a:gd name="connsiteY1" fmla="*/ 87048 h 498020"/>
              <a:gd name="connsiteX2" fmla="*/ 347842 w 512051"/>
              <a:gd name="connsiteY2" fmla="*/ 138063 h 498020"/>
              <a:gd name="connsiteX3" fmla="*/ 401971 w 512051"/>
              <a:gd name="connsiteY3" fmla="*/ 126562 h 498020"/>
              <a:gd name="connsiteX4" fmla="*/ 509334 w 512051"/>
              <a:gd name="connsiteY4" fmla="*/ 171875 h 498020"/>
              <a:gd name="connsiteX5" fmla="*/ 401485 w 512051"/>
              <a:gd name="connsiteY5" fmla="*/ 297384 h 498020"/>
              <a:gd name="connsiteX6" fmla="*/ 382377 w 512051"/>
              <a:gd name="connsiteY6" fmla="*/ 301148 h 498020"/>
              <a:gd name="connsiteX7" fmla="*/ 393558 w 512051"/>
              <a:gd name="connsiteY7" fmla="*/ 314233 h 498020"/>
              <a:gd name="connsiteX8" fmla="*/ 402743 w 512051"/>
              <a:gd name="connsiteY8" fmla="*/ 479459 h 498020"/>
              <a:gd name="connsiteX9" fmla="*/ 253683 w 512051"/>
              <a:gd name="connsiteY9" fmla="*/ 407592 h 498020"/>
              <a:gd name="connsiteX10" fmla="*/ 248418 w 512051"/>
              <a:gd name="connsiteY10" fmla="*/ 397229 h 498020"/>
              <a:gd name="connsiteX11" fmla="*/ 224161 w 512051"/>
              <a:gd name="connsiteY11" fmla="*/ 442052 h 498020"/>
              <a:gd name="connsiteX12" fmla="*/ 120053 w 512051"/>
              <a:gd name="connsiteY12" fmla="*/ 494413 h 498020"/>
              <a:gd name="connsiteX13" fmla="*/ 94423 w 512051"/>
              <a:gd name="connsiteY13" fmla="*/ 330929 h 498020"/>
              <a:gd name="connsiteX14" fmla="*/ 100850 w 512051"/>
              <a:gd name="connsiteY14" fmla="*/ 319054 h 498020"/>
              <a:gd name="connsiteX15" fmla="*/ 88793 w 512051"/>
              <a:gd name="connsiteY15" fmla="*/ 313934 h 498020"/>
              <a:gd name="connsiteX16" fmla="*/ 6904 w 512051"/>
              <a:gd name="connsiteY16" fmla="*/ 170135 h 498020"/>
              <a:gd name="connsiteX17" fmla="*/ 172371 w 512051"/>
              <a:gd name="connsiteY17" fmla="*/ 168003 h 498020"/>
              <a:gd name="connsiteX18" fmla="*/ 183193 w 512051"/>
              <a:gd name="connsiteY18" fmla="*/ 176038 h 498020"/>
              <a:gd name="connsiteX19" fmla="*/ 180204 w 512051"/>
              <a:gd name="connsiteY19" fmla="*/ 142526 h 498020"/>
              <a:gd name="connsiteX20" fmla="*/ 264289 w 512051"/>
              <a:gd name="connsiteY20" fmla="*/ 0 h 498020"/>
              <a:gd name="connsiteX21" fmla="*/ 297019 w 512051"/>
              <a:gd name="connsiteY21" fmla="*/ 11200 h 498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12051" h="498020">
                <a:moveTo>
                  <a:pt x="297019" y="11200"/>
                </a:moveTo>
                <a:cubicBezTo>
                  <a:pt x="317138" y="25625"/>
                  <a:pt x="333256" y="52945"/>
                  <a:pt x="341766" y="87048"/>
                </a:cubicBezTo>
                <a:lnTo>
                  <a:pt x="347842" y="138063"/>
                </a:lnTo>
                <a:lnTo>
                  <a:pt x="401971" y="126562"/>
                </a:lnTo>
                <a:cubicBezTo>
                  <a:pt x="454511" y="122171"/>
                  <a:pt x="498117" y="138901"/>
                  <a:pt x="509334" y="171875"/>
                </a:cubicBezTo>
                <a:cubicBezTo>
                  <a:pt x="524291" y="215839"/>
                  <a:pt x="476005" y="272031"/>
                  <a:pt x="401485" y="297384"/>
                </a:cubicBezTo>
                <a:lnTo>
                  <a:pt x="382377" y="301148"/>
                </a:lnTo>
                <a:lnTo>
                  <a:pt x="393558" y="314233"/>
                </a:lnTo>
                <a:cubicBezTo>
                  <a:pt x="437257" y="379704"/>
                  <a:pt x="441369" y="453678"/>
                  <a:pt x="402743" y="479459"/>
                </a:cubicBezTo>
                <a:cubicBezTo>
                  <a:pt x="364117" y="505239"/>
                  <a:pt x="297381" y="473063"/>
                  <a:pt x="253683" y="407592"/>
                </a:cubicBezTo>
                <a:lnTo>
                  <a:pt x="248418" y="397229"/>
                </a:lnTo>
                <a:lnTo>
                  <a:pt x="224161" y="442052"/>
                </a:lnTo>
                <a:cubicBezTo>
                  <a:pt x="193439" y="484899"/>
                  <a:pt x="152430" y="507251"/>
                  <a:pt x="120053" y="494413"/>
                </a:cubicBezTo>
                <a:cubicBezTo>
                  <a:pt x="76884" y="477295"/>
                  <a:pt x="65409" y="404101"/>
                  <a:pt x="94423" y="330929"/>
                </a:cubicBezTo>
                <a:lnTo>
                  <a:pt x="100850" y="319054"/>
                </a:lnTo>
                <a:lnTo>
                  <a:pt x="88793" y="313934"/>
                </a:lnTo>
                <a:cubicBezTo>
                  <a:pt x="20488" y="274814"/>
                  <a:pt x="-16175" y="210433"/>
                  <a:pt x="6904" y="170135"/>
                </a:cubicBezTo>
                <a:cubicBezTo>
                  <a:pt x="29984" y="129837"/>
                  <a:pt x="104066" y="128883"/>
                  <a:pt x="172371" y="168003"/>
                </a:cubicBezTo>
                <a:lnTo>
                  <a:pt x="183193" y="176038"/>
                </a:lnTo>
                <a:lnTo>
                  <a:pt x="180204" y="142526"/>
                </a:lnTo>
                <a:cubicBezTo>
                  <a:pt x="180204" y="63811"/>
                  <a:pt x="217850" y="0"/>
                  <a:pt x="264289" y="0"/>
                </a:cubicBezTo>
                <a:cubicBezTo>
                  <a:pt x="275899" y="0"/>
                  <a:pt x="286959" y="3988"/>
                  <a:pt x="297019" y="11200"/>
                </a:cubicBezTo>
                <a:close/>
              </a:path>
            </a:pathLst>
          </a:cu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8" name="Freeform: Shape 97">
            <a:extLst>
              <a:ext uri="{FF2B5EF4-FFF2-40B4-BE49-F238E27FC236}">
                <a16:creationId xmlns:a16="http://schemas.microsoft.com/office/drawing/2014/main" id="{266E4111-3434-49A8-89B7-184CAFE4706A}"/>
              </a:ext>
            </a:extLst>
          </p:cNvPr>
          <p:cNvSpPr/>
          <p:nvPr/>
        </p:nvSpPr>
        <p:spPr>
          <a:xfrm rot="920360">
            <a:off x="2248800" y="2826041"/>
            <a:ext cx="362611" cy="352675"/>
          </a:xfrm>
          <a:custGeom>
            <a:avLst/>
            <a:gdLst>
              <a:gd name="connsiteX0" fmla="*/ 297019 w 512051"/>
              <a:gd name="connsiteY0" fmla="*/ 11200 h 498020"/>
              <a:gd name="connsiteX1" fmla="*/ 341766 w 512051"/>
              <a:gd name="connsiteY1" fmla="*/ 87048 h 498020"/>
              <a:gd name="connsiteX2" fmla="*/ 347842 w 512051"/>
              <a:gd name="connsiteY2" fmla="*/ 138063 h 498020"/>
              <a:gd name="connsiteX3" fmla="*/ 401971 w 512051"/>
              <a:gd name="connsiteY3" fmla="*/ 126562 h 498020"/>
              <a:gd name="connsiteX4" fmla="*/ 509334 w 512051"/>
              <a:gd name="connsiteY4" fmla="*/ 171875 h 498020"/>
              <a:gd name="connsiteX5" fmla="*/ 401485 w 512051"/>
              <a:gd name="connsiteY5" fmla="*/ 297384 h 498020"/>
              <a:gd name="connsiteX6" fmla="*/ 382377 w 512051"/>
              <a:gd name="connsiteY6" fmla="*/ 301148 h 498020"/>
              <a:gd name="connsiteX7" fmla="*/ 393558 w 512051"/>
              <a:gd name="connsiteY7" fmla="*/ 314233 h 498020"/>
              <a:gd name="connsiteX8" fmla="*/ 402743 w 512051"/>
              <a:gd name="connsiteY8" fmla="*/ 479459 h 498020"/>
              <a:gd name="connsiteX9" fmla="*/ 253683 w 512051"/>
              <a:gd name="connsiteY9" fmla="*/ 407592 h 498020"/>
              <a:gd name="connsiteX10" fmla="*/ 248418 w 512051"/>
              <a:gd name="connsiteY10" fmla="*/ 397229 h 498020"/>
              <a:gd name="connsiteX11" fmla="*/ 224161 w 512051"/>
              <a:gd name="connsiteY11" fmla="*/ 442052 h 498020"/>
              <a:gd name="connsiteX12" fmla="*/ 120053 w 512051"/>
              <a:gd name="connsiteY12" fmla="*/ 494413 h 498020"/>
              <a:gd name="connsiteX13" fmla="*/ 94423 w 512051"/>
              <a:gd name="connsiteY13" fmla="*/ 330929 h 498020"/>
              <a:gd name="connsiteX14" fmla="*/ 100850 w 512051"/>
              <a:gd name="connsiteY14" fmla="*/ 319054 h 498020"/>
              <a:gd name="connsiteX15" fmla="*/ 88793 w 512051"/>
              <a:gd name="connsiteY15" fmla="*/ 313934 h 498020"/>
              <a:gd name="connsiteX16" fmla="*/ 6904 w 512051"/>
              <a:gd name="connsiteY16" fmla="*/ 170135 h 498020"/>
              <a:gd name="connsiteX17" fmla="*/ 172371 w 512051"/>
              <a:gd name="connsiteY17" fmla="*/ 168003 h 498020"/>
              <a:gd name="connsiteX18" fmla="*/ 183193 w 512051"/>
              <a:gd name="connsiteY18" fmla="*/ 176038 h 498020"/>
              <a:gd name="connsiteX19" fmla="*/ 180204 w 512051"/>
              <a:gd name="connsiteY19" fmla="*/ 142526 h 498020"/>
              <a:gd name="connsiteX20" fmla="*/ 264289 w 512051"/>
              <a:gd name="connsiteY20" fmla="*/ 0 h 498020"/>
              <a:gd name="connsiteX21" fmla="*/ 297019 w 512051"/>
              <a:gd name="connsiteY21" fmla="*/ 11200 h 498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12051" h="498020">
                <a:moveTo>
                  <a:pt x="297019" y="11200"/>
                </a:moveTo>
                <a:cubicBezTo>
                  <a:pt x="317138" y="25625"/>
                  <a:pt x="333256" y="52945"/>
                  <a:pt x="341766" y="87048"/>
                </a:cubicBezTo>
                <a:lnTo>
                  <a:pt x="347842" y="138063"/>
                </a:lnTo>
                <a:lnTo>
                  <a:pt x="401971" y="126562"/>
                </a:lnTo>
                <a:cubicBezTo>
                  <a:pt x="454511" y="122171"/>
                  <a:pt x="498117" y="138901"/>
                  <a:pt x="509334" y="171875"/>
                </a:cubicBezTo>
                <a:cubicBezTo>
                  <a:pt x="524291" y="215839"/>
                  <a:pt x="476005" y="272031"/>
                  <a:pt x="401485" y="297384"/>
                </a:cubicBezTo>
                <a:lnTo>
                  <a:pt x="382377" y="301148"/>
                </a:lnTo>
                <a:lnTo>
                  <a:pt x="393558" y="314233"/>
                </a:lnTo>
                <a:cubicBezTo>
                  <a:pt x="437257" y="379704"/>
                  <a:pt x="441369" y="453678"/>
                  <a:pt x="402743" y="479459"/>
                </a:cubicBezTo>
                <a:cubicBezTo>
                  <a:pt x="364117" y="505239"/>
                  <a:pt x="297381" y="473063"/>
                  <a:pt x="253683" y="407592"/>
                </a:cubicBezTo>
                <a:lnTo>
                  <a:pt x="248418" y="397229"/>
                </a:lnTo>
                <a:lnTo>
                  <a:pt x="224161" y="442052"/>
                </a:lnTo>
                <a:cubicBezTo>
                  <a:pt x="193439" y="484899"/>
                  <a:pt x="152430" y="507251"/>
                  <a:pt x="120053" y="494413"/>
                </a:cubicBezTo>
                <a:cubicBezTo>
                  <a:pt x="76884" y="477295"/>
                  <a:pt x="65409" y="404101"/>
                  <a:pt x="94423" y="330929"/>
                </a:cubicBezTo>
                <a:lnTo>
                  <a:pt x="100850" y="319054"/>
                </a:lnTo>
                <a:lnTo>
                  <a:pt x="88793" y="313934"/>
                </a:lnTo>
                <a:cubicBezTo>
                  <a:pt x="20488" y="274814"/>
                  <a:pt x="-16175" y="210433"/>
                  <a:pt x="6904" y="170135"/>
                </a:cubicBezTo>
                <a:cubicBezTo>
                  <a:pt x="29984" y="129837"/>
                  <a:pt x="104066" y="128883"/>
                  <a:pt x="172371" y="168003"/>
                </a:cubicBezTo>
                <a:lnTo>
                  <a:pt x="183193" y="176038"/>
                </a:lnTo>
                <a:lnTo>
                  <a:pt x="180204" y="142526"/>
                </a:lnTo>
                <a:cubicBezTo>
                  <a:pt x="180204" y="63811"/>
                  <a:pt x="217850" y="0"/>
                  <a:pt x="264289" y="0"/>
                </a:cubicBezTo>
                <a:cubicBezTo>
                  <a:pt x="275899" y="0"/>
                  <a:pt x="286959" y="3988"/>
                  <a:pt x="297019" y="11200"/>
                </a:cubicBezTo>
                <a:close/>
              </a:path>
            </a:pathLst>
          </a:cu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0" name="Freeform: Shape 99">
            <a:extLst>
              <a:ext uri="{FF2B5EF4-FFF2-40B4-BE49-F238E27FC236}">
                <a16:creationId xmlns:a16="http://schemas.microsoft.com/office/drawing/2014/main" id="{31760E92-043D-4323-B856-D2BD342F61BA}"/>
              </a:ext>
            </a:extLst>
          </p:cNvPr>
          <p:cNvSpPr/>
          <p:nvPr/>
        </p:nvSpPr>
        <p:spPr>
          <a:xfrm rot="920360">
            <a:off x="4264650" y="1791867"/>
            <a:ext cx="221858" cy="215779"/>
          </a:xfrm>
          <a:custGeom>
            <a:avLst/>
            <a:gdLst>
              <a:gd name="connsiteX0" fmla="*/ 297019 w 512051"/>
              <a:gd name="connsiteY0" fmla="*/ 11200 h 498020"/>
              <a:gd name="connsiteX1" fmla="*/ 341766 w 512051"/>
              <a:gd name="connsiteY1" fmla="*/ 87048 h 498020"/>
              <a:gd name="connsiteX2" fmla="*/ 347842 w 512051"/>
              <a:gd name="connsiteY2" fmla="*/ 138063 h 498020"/>
              <a:gd name="connsiteX3" fmla="*/ 401971 w 512051"/>
              <a:gd name="connsiteY3" fmla="*/ 126562 h 498020"/>
              <a:gd name="connsiteX4" fmla="*/ 509334 w 512051"/>
              <a:gd name="connsiteY4" fmla="*/ 171875 h 498020"/>
              <a:gd name="connsiteX5" fmla="*/ 401485 w 512051"/>
              <a:gd name="connsiteY5" fmla="*/ 297384 h 498020"/>
              <a:gd name="connsiteX6" fmla="*/ 382377 w 512051"/>
              <a:gd name="connsiteY6" fmla="*/ 301148 h 498020"/>
              <a:gd name="connsiteX7" fmla="*/ 393558 w 512051"/>
              <a:gd name="connsiteY7" fmla="*/ 314233 h 498020"/>
              <a:gd name="connsiteX8" fmla="*/ 402743 w 512051"/>
              <a:gd name="connsiteY8" fmla="*/ 479459 h 498020"/>
              <a:gd name="connsiteX9" fmla="*/ 253683 w 512051"/>
              <a:gd name="connsiteY9" fmla="*/ 407592 h 498020"/>
              <a:gd name="connsiteX10" fmla="*/ 248418 w 512051"/>
              <a:gd name="connsiteY10" fmla="*/ 397229 h 498020"/>
              <a:gd name="connsiteX11" fmla="*/ 224161 w 512051"/>
              <a:gd name="connsiteY11" fmla="*/ 442052 h 498020"/>
              <a:gd name="connsiteX12" fmla="*/ 120053 w 512051"/>
              <a:gd name="connsiteY12" fmla="*/ 494413 h 498020"/>
              <a:gd name="connsiteX13" fmla="*/ 94423 w 512051"/>
              <a:gd name="connsiteY13" fmla="*/ 330929 h 498020"/>
              <a:gd name="connsiteX14" fmla="*/ 100850 w 512051"/>
              <a:gd name="connsiteY14" fmla="*/ 319054 h 498020"/>
              <a:gd name="connsiteX15" fmla="*/ 88793 w 512051"/>
              <a:gd name="connsiteY15" fmla="*/ 313934 h 498020"/>
              <a:gd name="connsiteX16" fmla="*/ 6904 w 512051"/>
              <a:gd name="connsiteY16" fmla="*/ 170135 h 498020"/>
              <a:gd name="connsiteX17" fmla="*/ 172371 w 512051"/>
              <a:gd name="connsiteY17" fmla="*/ 168003 h 498020"/>
              <a:gd name="connsiteX18" fmla="*/ 183193 w 512051"/>
              <a:gd name="connsiteY18" fmla="*/ 176038 h 498020"/>
              <a:gd name="connsiteX19" fmla="*/ 180204 w 512051"/>
              <a:gd name="connsiteY19" fmla="*/ 142526 h 498020"/>
              <a:gd name="connsiteX20" fmla="*/ 264289 w 512051"/>
              <a:gd name="connsiteY20" fmla="*/ 0 h 498020"/>
              <a:gd name="connsiteX21" fmla="*/ 297019 w 512051"/>
              <a:gd name="connsiteY21" fmla="*/ 11200 h 498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12051" h="498020">
                <a:moveTo>
                  <a:pt x="297019" y="11200"/>
                </a:moveTo>
                <a:cubicBezTo>
                  <a:pt x="317138" y="25625"/>
                  <a:pt x="333256" y="52945"/>
                  <a:pt x="341766" y="87048"/>
                </a:cubicBezTo>
                <a:lnTo>
                  <a:pt x="347842" y="138063"/>
                </a:lnTo>
                <a:lnTo>
                  <a:pt x="401971" y="126562"/>
                </a:lnTo>
                <a:cubicBezTo>
                  <a:pt x="454511" y="122171"/>
                  <a:pt x="498117" y="138901"/>
                  <a:pt x="509334" y="171875"/>
                </a:cubicBezTo>
                <a:cubicBezTo>
                  <a:pt x="524291" y="215839"/>
                  <a:pt x="476005" y="272031"/>
                  <a:pt x="401485" y="297384"/>
                </a:cubicBezTo>
                <a:lnTo>
                  <a:pt x="382377" y="301148"/>
                </a:lnTo>
                <a:lnTo>
                  <a:pt x="393558" y="314233"/>
                </a:lnTo>
                <a:cubicBezTo>
                  <a:pt x="437257" y="379704"/>
                  <a:pt x="441369" y="453678"/>
                  <a:pt x="402743" y="479459"/>
                </a:cubicBezTo>
                <a:cubicBezTo>
                  <a:pt x="364117" y="505239"/>
                  <a:pt x="297381" y="473063"/>
                  <a:pt x="253683" y="407592"/>
                </a:cubicBezTo>
                <a:lnTo>
                  <a:pt x="248418" y="397229"/>
                </a:lnTo>
                <a:lnTo>
                  <a:pt x="224161" y="442052"/>
                </a:lnTo>
                <a:cubicBezTo>
                  <a:pt x="193439" y="484899"/>
                  <a:pt x="152430" y="507251"/>
                  <a:pt x="120053" y="494413"/>
                </a:cubicBezTo>
                <a:cubicBezTo>
                  <a:pt x="76884" y="477295"/>
                  <a:pt x="65409" y="404101"/>
                  <a:pt x="94423" y="330929"/>
                </a:cubicBezTo>
                <a:lnTo>
                  <a:pt x="100850" y="319054"/>
                </a:lnTo>
                <a:lnTo>
                  <a:pt x="88793" y="313934"/>
                </a:lnTo>
                <a:cubicBezTo>
                  <a:pt x="20488" y="274814"/>
                  <a:pt x="-16175" y="210433"/>
                  <a:pt x="6904" y="170135"/>
                </a:cubicBezTo>
                <a:cubicBezTo>
                  <a:pt x="29984" y="129837"/>
                  <a:pt x="104066" y="128883"/>
                  <a:pt x="172371" y="168003"/>
                </a:cubicBezTo>
                <a:lnTo>
                  <a:pt x="183193" y="176038"/>
                </a:lnTo>
                <a:lnTo>
                  <a:pt x="180204" y="142526"/>
                </a:lnTo>
                <a:cubicBezTo>
                  <a:pt x="180204" y="63811"/>
                  <a:pt x="217850" y="0"/>
                  <a:pt x="264289" y="0"/>
                </a:cubicBezTo>
                <a:cubicBezTo>
                  <a:pt x="275899" y="0"/>
                  <a:pt x="286959" y="3988"/>
                  <a:pt x="297019" y="11200"/>
                </a:cubicBezTo>
                <a:close/>
              </a:path>
            </a:pathLst>
          </a:cu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1" name="Freeform: Shape 100">
            <a:extLst>
              <a:ext uri="{FF2B5EF4-FFF2-40B4-BE49-F238E27FC236}">
                <a16:creationId xmlns:a16="http://schemas.microsoft.com/office/drawing/2014/main" id="{AD47D234-BB47-4EEF-A328-5688D8887356}"/>
              </a:ext>
            </a:extLst>
          </p:cNvPr>
          <p:cNvSpPr/>
          <p:nvPr/>
        </p:nvSpPr>
        <p:spPr>
          <a:xfrm rot="920360">
            <a:off x="7518750" y="2500437"/>
            <a:ext cx="221858" cy="215779"/>
          </a:xfrm>
          <a:custGeom>
            <a:avLst/>
            <a:gdLst>
              <a:gd name="connsiteX0" fmla="*/ 297019 w 512051"/>
              <a:gd name="connsiteY0" fmla="*/ 11200 h 498020"/>
              <a:gd name="connsiteX1" fmla="*/ 341766 w 512051"/>
              <a:gd name="connsiteY1" fmla="*/ 87048 h 498020"/>
              <a:gd name="connsiteX2" fmla="*/ 347842 w 512051"/>
              <a:gd name="connsiteY2" fmla="*/ 138063 h 498020"/>
              <a:gd name="connsiteX3" fmla="*/ 401971 w 512051"/>
              <a:gd name="connsiteY3" fmla="*/ 126562 h 498020"/>
              <a:gd name="connsiteX4" fmla="*/ 509334 w 512051"/>
              <a:gd name="connsiteY4" fmla="*/ 171875 h 498020"/>
              <a:gd name="connsiteX5" fmla="*/ 401485 w 512051"/>
              <a:gd name="connsiteY5" fmla="*/ 297384 h 498020"/>
              <a:gd name="connsiteX6" fmla="*/ 382377 w 512051"/>
              <a:gd name="connsiteY6" fmla="*/ 301148 h 498020"/>
              <a:gd name="connsiteX7" fmla="*/ 393558 w 512051"/>
              <a:gd name="connsiteY7" fmla="*/ 314233 h 498020"/>
              <a:gd name="connsiteX8" fmla="*/ 402743 w 512051"/>
              <a:gd name="connsiteY8" fmla="*/ 479459 h 498020"/>
              <a:gd name="connsiteX9" fmla="*/ 253683 w 512051"/>
              <a:gd name="connsiteY9" fmla="*/ 407592 h 498020"/>
              <a:gd name="connsiteX10" fmla="*/ 248418 w 512051"/>
              <a:gd name="connsiteY10" fmla="*/ 397229 h 498020"/>
              <a:gd name="connsiteX11" fmla="*/ 224161 w 512051"/>
              <a:gd name="connsiteY11" fmla="*/ 442052 h 498020"/>
              <a:gd name="connsiteX12" fmla="*/ 120053 w 512051"/>
              <a:gd name="connsiteY12" fmla="*/ 494413 h 498020"/>
              <a:gd name="connsiteX13" fmla="*/ 94423 w 512051"/>
              <a:gd name="connsiteY13" fmla="*/ 330929 h 498020"/>
              <a:gd name="connsiteX14" fmla="*/ 100850 w 512051"/>
              <a:gd name="connsiteY14" fmla="*/ 319054 h 498020"/>
              <a:gd name="connsiteX15" fmla="*/ 88793 w 512051"/>
              <a:gd name="connsiteY15" fmla="*/ 313934 h 498020"/>
              <a:gd name="connsiteX16" fmla="*/ 6904 w 512051"/>
              <a:gd name="connsiteY16" fmla="*/ 170135 h 498020"/>
              <a:gd name="connsiteX17" fmla="*/ 172371 w 512051"/>
              <a:gd name="connsiteY17" fmla="*/ 168003 h 498020"/>
              <a:gd name="connsiteX18" fmla="*/ 183193 w 512051"/>
              <a:gd name="connsiteY18" fmla="*/ 176038 h 498020"/>
              <a:gd name="connsiteX19" fmla="*/ 180204 w 512051"/>
              <a:gd name="connsiteY19" fmla="*/ 142526 h 498020"/>
              <a:gd name="connsiteX20" fmla="*/ 264289 w 512051"/>
              <a:gd name="connsiteY20" fmla="*/ 0 h 498020"/>
              <a:gd name="connsiteX21" fmla="*/ 297019 w 512051"/>
              <a:gd name="connsiteY21" fmla="*/ 11200 h 498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12051" h="498020">
                <a:moveTo>
                  <a:pt x="297019" y="11200"/>
                </a:moveTo>
                <a:cubicBezTo>
                  <a:pt x="317138" y="25625"/>
                  <a:pt x="333256" y="52945"/>
                  <a:pt x="341766" y="87048"/>
                </a:cubicBezTo>
                <a:lnTo>
                  <a:pt x="347842" y="138063"/>
                </a:lnTo>
                <a:lnTo>
                  <a:pt x="401971" y="126562"/>
                </a:lnTo>
                <a:cubicBezTo>
                  <a:pt x="454511" y="122171"/>
                  <a:pt x="498117" y="138901"/>
                  <a:pt x="509334" y="171875"/>
                </a:cubicBezTo>
                <a:cubicBezTo>
                  <a:pt x="524291" y="215839"/>
                  <a:pt x="476005" y="272031"/>
                  <a:pt x="401485" y="297384"/>
                </a:cubicBezTo>
                <a:lnTo>
                  <a:pt x="382377" y="301148"/>
                </a:lnTo>
                <a:lnTo>
                  <a:pt x="393558" y="314233"/>
                </a:lnTo>
                <a:cubicBezTo>
                  <a:pt x="437257" y="379704"/>
                  <a:pt x="441369" y="453678"/>
                  <a:pt x="402743" y="479459"/>
                </a:cubicBezTo>
                <a:cubicBezTo>
                  <a:pt x="364117" y="505239"/>
                  <a:pt x="297381" y="473063"/>
                  <a:pt x="253683" y="407592"/>
                </a:cubicBezTo>
                <a:lnTo>
                  <a:pt x="248418" y="397229"/>
                </a:lnTo>
                <a:lnTo>
                  <a:pt x="224161" y="442052"/>
                </a:lnTo>
                <a:cubicBezTo>
                  <a:pt x="193439" y="484899"/>
                  <a:pt x="152430" y="507251"/>
                  <a:pt x="120053" y="494413"/>
                </a:cubicBezTo>
                <a:cubicBezTo>
                  <a:pt x="76884" y="477295"/>
                  <a:pt x="65409" y="404101"/>
                  <a:pt x="94423" y="330929"/>
                </a:cubicBezTo>
                <a:lnTo>
                  <a:pt x="100850" y="319054"/>
                </a:lnTo>
                <a:lnTo>
                  <a:pt x="88793" y="313934"/>
                </a:lnTo>
                <a:cubicBezTo>
                  <a:pt x="20488" y="274814"/>
                  <a:pt x="-16175" y="210433"/>
                  <a:pt x="6904" y="170135"/>
                </a:cubicBezTo>
                <a:cubicBezTo>
                  <a:pt x="29984" y="129837"/>
                  <a:pt x="104066" y="128883"/>
                  <a:pt x="172371" y="168003"/>
                </a:cubicBezTo>
                <a:lnTo>
                  <a:pt x="183193" y="176038"/>
                </a:lnTo>
                <a:lnTo>
                  <a:pt x="180204" y="142526"/>
                </a:lnTo>
                <a:cubicBezTo>
                  <a:pt x="180204" y="63811"/>
                  <a:pt x="217850" y="0"/>
                  <a:pt x="264289" y="0"/>
                </a:cubicBezTo>
                <a:cubicBezTo>
                  <a:pt x="275899" y="0"/>
                  <a:pt x="286959" y="3988"/>
                  <a:pt x="297019" y="1120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FF0000"/>
              </a:solidFill>
            </a:endParaRPr>
          </a:p>
        </p:txBody>
      </p:sp>
      <p:sp>
        <p:nvSpPr>
          <p:cNvPr id="102" name="Freeform: Shape 101">
            <a:extLst>
              <a:ext uri="{FF2B5EF4-FFF2-40B4-BE49-F238E27FC236}">
                <a16:creationId xmlns:a16="http://schemas.microsoft.com/office/drawing/2014/main" id="{72B4FF90-DDE2-4B97-B7D1-B1F4D13C5E9F}"/>
              </a:ext>
            </a:extLst>
          </p:cNvPr>
          <p:cNvSpPr/>
          <p:nvPr/>
        </p:nvSpPr>
        <p:spPr>
          <a:xfrm rot="920360">
            <a:off x="3446432" y="2855038"/>
            <a:ext cx="221858" cy="215779"/>
          </a:xfrm>
          <a:custGeom>
            <a:avLst/>
            <a:gdLst>
              <a:gd name="connsiteX0" fmla="*/ 297019 w 512051"/>
              <a:gd name="connsiteY0" fmla="*/ 11200 h 498020"/>
              <a:gd name="connsiteX1" fmla="*/ 341766 w 512051"/>
              <a:gd name="connsiteY1" fmla="*/ 87048 h 498020"/>
              <a:gd name="connsiteX2" fmla="*/ 347842 w 512051"/>
              <a:gd name="connsiteY2" fmla="*/ 138063 h 498020"/>
              <a:gd name="connsiteX3" fmla="*/ 401971 w 512051"/>
              <a:gd name="connsiteY3" fmla="*/ 126562 h 498020"/>
              <a:gd name="connsiteX4" fmla="*/ 509334 w 512051"/>
              <a:gd name="connsiteY4" fmla="*/ 171875 h 498020"/>
              <a:gd name="connsiteX5" fmla="*/ 401485 w 512051"/>
              <a:gd name="connsiteY5" fmla="*/ 297384 h 498020"/>
              <a:gd name="connsiteX6" fmla="*/ 382377 w 512051"/>
              <a:gd name="connsiteY6" fmla="*/ 301148 h 498020"/>
              <a:gd name="connsiteX7" fmla="*/ 393558 w 512051"/>
              <a:gd name="connsiteY7" fmla="*/ 314233 h 498020"/>
              <a:gd name="connsiteX8" fmla="*/ 402743 w 512051"/>
              <a:gd name="connsiteY8" fmla="*/ 479459 h 498020"/>
              <a:gd name="connsiteX9" fmla="*/ 253683 w 512051"/>
              <a:gd name="connsiteY9" fmla="*/ 407592 h 498020"/>
              <a:gd name="connsiteX10" fmla="*/ 248418 w 512051"/>
              <a:gd name="connsiteY10" fmla="*/ 397229 h 498020"/>
              <a:gd name="connsiteX11" fmla="*/ 224161 w 512051"/>
              <a:gd name="connsiteY11" fmla="*/ 442052 h 498020"/>
              <a:gd name="connsiteX12" fmla="*/ 120053 w 512051"/>
              <a:gd name="connsiteY12" fmla="*/ 494413 h 498020"/>
              <a:gd name="connsiteX13" fmla="*/ 94423 w 512051"/>
              <a:gd name="connsiteY13" fmla="*/ 330929 h 498020"/>
              <a:gd name="connsiteX14" fmla="*/ 100850 w 512051"/>
              <a:gd name="connsiteY14" fmla="*/ 319054 h 498020"/>
              <a:gd name="connsiteX15" fmla="*/ 88793 w 512051"/>
              <a:gd name="connsiteY15" fmla="*/ 313934 h 498020"/>
              <a:gd name="connsiteX16" fmla="*/ 6904 w 512051"/>
              <a:gd name="connsiteY16" fmla="*/ 170135 h 498020"/>
              <a:gd name="connsiteX17" fmla="*/ 172371 w 512051"/>
              <a:gd name="connsiteY17" fmla="*/ 168003 h 498020"/>
              <a:gd name="connsiteX18" fmla="*/ 183193 w 512051"/>
              <a:gd name="connsiteY18" fmla="*/ 176038 h 498020"/>
              <a:gd name="connsiteX19" fmla="*/ 180204 w 512051"/>
              <a:gd name="connsiteY19" fmla="*/ 142526 h 498020"/>
              <a:gd name="connsiteX20" fmla="*/ 264289 w 512051"/>
              <a:gd name="connsiteY20" fmla="*/ 0 h 498020"/>
              <a:gd name="connsiteX21" fmla="*/ 297019 w 512051"/>
              <a:gd name="connsiteY21" fmla="*/ 11200 h 498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12051" h="498020">
                <a:moveTo>
                  <a:pt x="297019" y="11200"/>
                </a:moveTo>
                <a:cubicBezTo>
                  <a:pt x="317138" y="25625"/>
                  <a:pt x="333256" y="52945"/>
                  <a:pt x="341766" y="87048"/>
                </a:cubicBezTo>
                <a:lnTo>
                  <a:pt x="347842" y="138063"/>
                </a:lnTo>
                <a:lnTo>
                  <a:pt x="401971" y="126562"/>
                </a:lnTo>
                <a:cubicBezTo>
                  <a:pt x="454511" y="122171"/>
                  <a:pt x="498117" y="138901"/>
                  <a:pt x="509334" y="171875"/>
                </a:cubicBezTo>
                <a:cubicBezTo>
                  <a:pt x="524291" y="215839"/>
                  <a:pt x="476005" y="272031"/>
                  <a:pt x="401485" y="297384"/>
                </a:cubicBezTo>
                <a:lnTo>
                  <a:pt x="382377" y="301148"/>
                </a:lnTo>
                <a:lnTo>
                  <a:pt x="393558" y="314233"/>
                </a:lnTo>
                <a:cubicBezTo>
                  <a:pt x="437257" y="379704"/>
                  <a:pt x="441369" y="453678"/>
                  <a:pt x="402743" y="479459"/>
                </a:cubicBezTo>
                <a:cubicBezTo>
                  <a:pt x="364117" y="505239"/>
                  <a:pt x="297381" y="473063"/>
                  <a:pt x="253683" y="407592"/>
                </a:cubicBezTo>
                <a:lnTo>
                  <a:pt x="248418" y="397229"/>
                </a:lnTo>
                <a:lnTo>
                  <a:pt x="224161" y="442052"/>
                </a:lnTo>
                <a:cubicBezTo>
                  <a:pt x="193439" y="484899"/>
                  <a:pt x="152430" y="507251"/>
                  <a:pt x="120053" y="494413"/>
                </a:cubicBezTo>
                <a:cubicBezTo>
                  <a:pt x="76884" y="477295"/>
                  <a:pt x="65409" y="404101"/>
                  <a:pt x="94423" y="330929"/>
                </a:cubicBezTo>
                <a:lnTo>
                  <a:pt x="100850" y="319054"/>
                </a:lnTo>
                <a:lnTo>
                  <a:pt x="88793" y="313934"/>
                </a:lnTo>
                <a:cubicBezTo>
                  <a:pt x="20488" y="274814"/>
                  <a:pt x="-16175" y="210433"/>
                  <a:pt x="6904" y="170135"/>
                </a:cubicBezTo>
                <a:cubicBezTo>
                  <a:pt x="29984" y="129837"/>
                  <a:pt x="104066" y="128883"/>
                  <a:pt x="172371" y="168003"/>
                </a:cubicBezTo>
                <a:lnTo>
                  <a:pt x="183193" y="176038"/>
                </a:lnTo>
                <a:lnTo>
                  <a:pt x="180204" y="142526"/>
                </a:lnTo>
                <a:cubicBezTo>
                  <a:pt x="180204" y="63811"/>
                  <a:pt x="217850" y="0"/>
                  <a:pt x="264289" y="0"/>
                </a:cubicBezTo>
                <a:cubicBezTo>
                  <a:pt x="275899" y="0"/>
                  <a:pt x="286959" y="3988"/>
                  <a:pt x="297019" y="1120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3" name="Freeform: Shape 102">
            <a:extLst>
              <a:ext uri="{FF2B5EF4-FFF2-40B4-BE49-F238E27FC236}">
                <a16:creationId xmlns:a16="http://schemas.microsoft.com/office/drawing/2014/main" id="{2F9E7D50-DBB2-4484-A25B-0FFF40EF3A8A}"/>
              </a:ext>
            </a:extLst>
          </p:cNvPr>
          <p:cNvSpPr/>
          <p:nvPr/>
        </p:nvSpPr>
        <p:spPr>
          <a:xfrm rot="3162433" flipH="1">
            <a:off x="7249074" y="1356267"/>
            <a:ext cx="167106" cy="162528"/>
          </a:xfrm>
          <a:custGeom>
            <a:avLst/>
            <a:gdLst>
              <a:gd name="connsiteX0" fmla="*/ 297019 w 512051"/>
              <a:gd name="connsiteY0" fmla="*/ 11200 h 498020"/>
              <a:gd name="connsiteX1" fmla="*/ 341766 w 512051"/>
              <a:gd name="connsiteY1" fmla="*/ 87048 h 498020"/>
              <a:gd name="connsiteX2" fmla="*/ 347842 w 512051"/>
              <a:gd name="connsiteY2" fmla="*/ 138063 h 498020"/>
              <a:gd name="connsiteX3" fmla="*/ 401971 w 512051"/>
              <a:gd name="connsiteY3" fmla="*/ 126562 h 498020"/>
              <a:gd name="connsiteX4" fmla="*/ 509334 w 512051"/>
              <a:gd name="connsiteY4" fmla="*/ 171875 h 498020"/>
              <a:gd name="connsiteX5" fmla="*/ 401485 w 512051"/>
              <a:gd name="connsiteY5" fmla="*/ 297384 h 498020"/>
              <a:gd name="connsiteX6" fmla="*/ 382377 w 512051"/>
              <a:gd name="connsiteY6" fmla="*/ 301148 h 498020"/>
              <a:gd name="connsiteX7" fmla="*/ 393558 w 512051"/>
              <a:gd name="connsiteY7" fmla="*/ 314233 h 498020"/>
              <a:gd name="connsiteX8" fmla="*/ 402743 w 512051"/>
              <a:gd name="connsiteY8" fmla="*/ 479459 h 498020"/>
              <a:gd name="connsiteX9" fmla="*/ 253683 w 512051"/>
              <a:gd name="connsiteY9" fmla="*/ 407592 h 498020"/>
              <a:gd name="connsiteX10" fmla="*/ 248418 w 512051"/>
              <a:gd name="connsiteY10" fmla="*/ 397229 h 498020"/>
              <a:gd name="connsiteX11" fmla="*/ 224161 w 512051"/>
              <a:gd name="connsiteY11" fmla="*/ 442052 h 498020"/>
              <a:gd name="connsiteX12" fmla="*/ 120053 w 512051"/>
              <a:gd name="connsiteY12" fmla="*/ 494413 h 498020"/>
              <a:gd name="connsiteX13" fmla="*/ 94423 w 512051"/>
              <a:gd name="connsiteY13" fmla="*/ 330929 h 498020"/>
              <a:gd name="connsiteX14" fmla="*/ 100850 w 512051"/>
              <a:gd name="connsiteY14" fmla="*/ 319054 h 498020"/>
              <a:gd name="connsiteX15" fmla="*/ 88793 w 512051"/>
              <a:gd name="connsiteY15" fmla="*/ 313934 h 498020"/>
              <a:gd name="connsiteX16" fmla="*/ 6904 w 512051"/>
              <a:gd name="connsiteY16" fmla="*/ 170135 h 498020"/>
              <a:gd name="connsiteX17" fmla="*/ 172371 w 512051"/>
              <a:gd name="connsiteY17" fmla="*/ 168003 h 498020"/>
              <a:gd name="connsiteX18" fmla="*/ 183193 w 512051"/>
              <a:gd name="connsiteY18" fmla="*/ 176038 h 498020"/>
              <a:gd name="connsiteX19" fmla="*/ 180204 w 512051"/>
              <a:gd name="connsiteY19" fmla="*/ 142526 h 498020"/>
              <a:gd name="connsiteX20" fmla="*/ 264289 w 512051"/>
              <a:gd name="connsiteY20" fmla="*/ 0 h 498020"/>
              <a:gd name="connsiteX21" fmla="*/ 297019 w 512051"/>
              <a:gd name="connsiteY21" fmla="*/ 11200 h 498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12051" h="498020">
                <a:moveTo>
                  <a:pt x="297019" y="11200"/>
                </a:moveTo>
                <a:cubicBezTo>
                  <a:pt x="317138" y="25625"/>
                  <a:pt x="333256" y="52945"/>
                  <a:pt x="341766" y="87048"/>
                </a:cubicBezTo>
                <a:lnTo>
                  <a:pt x="347842" y="138063"/>
                </a:lnTo>
                <a:lnTo>
                  <a:pt x="401971" y="126562"/>
                </a:lnTo>
                <a:cubicBezTo>
                  <a:pt x="454511" y="122171"/>
                  <a:pt x="498117" y="138901"/>
                  <a:pt x="509334" y="171875"/>
                </a:cubicBezTo>
                <a:cubicBezTo>
                  <a:pt x="524291" y="215839"/>
                  <a:pt x="476005" y="272031"/>
                  <a:pt x="401485" y="297384"/>
                </a:cubicBezTo>
                <a:lnTo>
                  <a:pt x="382377" y="301148"/>
                </a:lnTo>
                <a:lnTo>
                  <a:pt x="393558" y="314233"/>
                </a:lnTo>
                <a:cubicBezTo>
                  <a:pt x="437257" y="379704"/>
                  <a:pt x="441369" y="453678"/>
                  <a:pt x="402743" y="479459"/>
                </a:cubicBezTo>
                <a:cubicBezTo>
                  <a:pt x="364117" y="505239"/>
                  <a:pt x="297381" y="473063"/>
                  <a:pt x="253683" y="407592"/>
                </a:cubicBezTo>
                <a:lnTo>
                  <a:pt x="248418" y="397229"/>
                </a:lnTo>
                <a:lnTo>
                  <a:pt x="224161" y="442052"/>
                </a:lnTo>
                <a:cubicBezTo>
                  <a:pt x="193439" y="484899"/>
                  <a:pt x="152430" y="507251"/>
                  <a:pt x="120053" y="494413"/>
                </a:cubicBezTo>
                <a:cubicBezTo>
                  <a:pt x="76884" y="477295"/>
                  <a:pt x="65409" y="404101"/>
                  <a:pt x="94423" y="330929"/>
                </a:cubicBezTo>
                <a:lnTo>
                  <a:pt x="100850" y="319054"/>
                </a:lnTo>
                <a:lnTo>
                  <a:pt x="88793" y="313934"/>
                </a:lnTo>
                <a:cubicBezTo>
                  <a:pt x="20488" y="274814"/>
                  <a:pt x="-16175" y="210433"/>
                  <a:pt x="6904" y="170135"/>
                </a:cubicBezTo>
                <a:cubicBezTo>
                  <a:pt x="29984" y="129837"/>
                  <a:pt x="104066" y="128883"/>
                  <a:pt x="172371" y="168003"/>
                </a:cubicBezTo>
                <a:lnTo>
                  <a:pt x="183193" y="176038"/>
                </a:lnTo>
                <a:lnTo>
                  <a:pt x="180204" y="142526"/>
                </a:lnTo>
                <a:cubicBezTo>
                  <a:pt x="180204" y="63811"/>
                  <a:pt x="217850" y="0"/>
                  <a:pt x="264289" y="0"/>
                </a:cubicBezTo>
                <a:cubicBezTo>
                  <a:pt x="275899" y="0"/>
                  <a:pt x="286959" y="3988"/>
                  <a:pt x="297019" y="1120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111" name="Straight Connector 110">
            <a:extLst>
              <a:ext uri="{FF2B5EF4-FFF2-40B4-BE49-F238E27FC236}">
                <a16:creationId xmlns:a16="http://schemas.microsoft.com/office/drawing/2014/main" id="{640B7844-4A85-45FF-AB5A-686E13F23ABF}"/>
              </a:ext>
            </a:extLst>
          </p:cNvPr>
          <p:cNvCxnSpPr>
            <a:cxnSpLocks/>
          </p:cNvCxnSpPr>
          <p:nvPr/>
        </p:nvCxnSpPr>
        <p:spPr>
          <a:xfrm flipH="1">
            <a:off x="7391456" y="6543641"/>
            <a:ext cx="1666636" cy="0"/>
          </a:xfrm>
          <a:prstGeom prst="line">
            <a:avLst/>
          </a:prstGeom>
          <a:ln w="19050">
            <a:solidFill>
              <a:srgbClr val="AB2B3E"/>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793EC7B2-F6BC-466B-AEC9-9D6EB0F5B349}"/>
              </a:ext>
            </a:extLst>
          </p:cNvPr>
          <p:cNvCxnSpPr>
            <a:cxnSpLocks/>
          </p:cNvCxnSpPr>
          <p:nvPr/>
        </p:nvCxnSpPr>
        <p:spPr>
          <a:xfrm flipH="1">
            <a:off x="3006749" y="6543641"/>
            <a:ext cx="1666274" cy="0"/>
          </a:xfrm>
          <a:prstGeom prst="line">
            <a:avLst/>
          </a:prstGeom>
          <a:ln w="19050">
            <a:solidFill>
              <a:srgbClr val="AB2B3E"/>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C952B9E7-7070-4FE1-8CC7-F3EC2131468E}"/>
              </a:ext>
            </a:extLst>
          </p:cNvPr>
          <p:cNvCxnSpPr>
            <a:cxnSpLocks/>
          </p:cNvCxnSpPr>
          <p:nvPr/>
        </p:nvCxnSpPr>
        <p:spPr>
          <a:xfrm flipH="1">
            <a:off x="3314974" y="6378541"/>
            <a:ext cx="1411389" cy="0"/>
          </a:xfrm>
          <a:prstGeom prst="line">
            <a:avLst/>
          </a:prstGeom>
          <a:ln w="19050">
            <a:solidFill>
              <a:srgbClr val="FD8773"/>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1F5D6EB9-A699-4982-827D-88F56B7063F6}"/>
              </a:ext>
            </a:extLst>
          </p:cNvPr>
          <p:cNvCxnSpPr>
            <a:cxnSpLocks/>
          </p:cNvCxnSpPr>
          <p:nvPr/>
        </p:nvCxnSpPr>
        <p:spPr>
          <a:xfrm flipH="1">
            <a:off x="7353356" y="6378541"/>
            <a:ext cx="1411389" cy="0"/>
          </a:xfrm>
          <a:prstGeom prst="line">
            <a:avLst/>
          </a:prstGeom>
          <a:ln w="19050">
            <a:solidFill>
              <a:srgbClr val="FD8773"/>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C7ED9E31-59EE-43BE-91B0-82431A24000A}"/>
              </a:ext>
            </a:extLst>
          </p:cNvPr>
          <p:cNvCxnSpPr>
            <a:cxnSpLocks/>
          </p:cNvCxnSpPr>
          <p:nvPr/>
        </p:nvCxnSpPr>
        <p:spPr>
          <a:xfrm flipH="1">
            <a:off x="4238745" y="6714151"/>
            <a:ext cx="3714511" cy="0"/>
          </a:xfrm>
          <a:prstGeom prst="line">
            <a:avLst/>
          </a:prstGeom>
          <a:ln w="19050">
            <a:solidFill>
              <a:srgbClr val="AB2B3E"/>
            </a:solidFill>
          </a:ln>
        </p:spPr>
        <p:style>
          <a:lnRef idx="1">
            <a:schemeClr val="accent1"/>
          </a:lnRef>
          <a:fillRef idx="0">
            <a:schemeClr val="accent1"/>
          </a:fillRef>
          <a:effectRef idx="0">
            <a:schemeClr val="accent1"/>
          </a:effectRef>
          <a:fontRef idx="minor">
            <a:schemeClr val="tx1"/>
          </a:fontRef>
        </p:style>
      </p:cxnSp>
      <p:pic>
        <p:nvPicPr>
          <p:cNvPr id="104" name="Picture 6" descr="Hình ảnh Trung Quốc Mô Hình Gió , Hoạ Tiết, Trung Quốc Phong, Cổ điển  Vector và PNG với nền trong suốt để tải xuống miễn phí">
            <a:extLst>
              <a:ext uri="{FF2B5EF4-FFF2-40B4-BE49-F238E27FC236}">
                <a16:creationId xmlns:a16="http://schemas.microsoft.com/office/drawing/2014/main" id="{C5353EF6-FCA5-48E7-A87E-8DADA0A5AF43}"/>
              </a:ext>
            </a:extLst>
          </p:cNvPr>
          <p:cNvPicPr>
            <a:picLocks noChangeAspect="1" noChangeArrowheads="1"/>
          </p:cNvPicPr>
          <p:nvPr/>
        </p:nvPicPr>
        <p:blipFill rotWithShape="1">
          <a:blip r:embed="rId10">
            <a:extLst>
              <a:ext uri="{BEBA8EAE-BF5A-486C-A8C5-ECC9F3942E4B}">
                <a14:imgProps xmlns:a14="http://schemas.microsoft.com/office/drawing/2010/main">
                  <a14:imgLayer r:embed="rId11">
                    <a14:imgEffect>
                      <a14:backgroundRemoval t="50796" b="72550" l="55709" r="78654"/>
                    </a14:imgEffect>
                  </a14:imgLayer>
                </a14:imgProps>
              </a:ext>
              <a:ext uri="{28A0092B-C50C-407E-A947-70E740481C1C}">
                <a14:useLocalDpi xmlns:a14="http://schemas.microsoft.com/office/drawing/2010/main" val="0"/>
              </a:ext>
            </a:extLst>
          </a:blip>
          <a:srcRect l="52841" t="48077" r="18478" b="24731"/>
          <a:stretch/>
        </p:blipFill>
        <p:spPr bwMode="auto">
          <a:xfrm rot="10800000">
            <a:off x="-57489" y="-95309"/>
            <a:ext cx="1700421" cy="1612168"/>
          </a:xfrm>
          <a:prstGeom prst="rect">
            <a:avLst/>
          </a:prstGeom>
          <a:noFill/>
          <a:extLst>
            <a:ext uri="{909E8E84-426E-40DD-AFC4-6F175D3DCCD1}">
              <a14:hiddenFill xmlns:a14="http://schemas.microsoft.com/office/drawing/2010/main">
                <a:solidFill>
                  <a:srgbClr val="FFFFFF"/>
                </a:solidFill>
              </a14:hiddenFill>
            </a:ext>
          </a:extLst>
        </p:spPr>
      </p:pic>
      <p:pic>
        <p:nvPicPr>
          <p:cNvPr id="129" name="Picture 6" descr="Hình ảnh Trung Quốc Mô Hình Gió , Hoạ Tiết, Trung Quốc Phong, Cổ điển  Vector và PNG với nền trong suốt để tải xuống miễn phí">
            <a:extLst>
              <a:ext uri="{FF2B5EF4-FFF2-40B4-BE49-F238E27FC236}">
                <a16:creationId xmlns:a16="http://schemas.microsoft.com/office/drawing/2014/main" id="{BEE6597A-F5D9-4236-8A15-A4E8578433DC}"/>
              </a:ext>
            </a:extLst>
          </p:cNvPr>
          <p:cNvPicPr>
            <a:picLocks noChangeAspect="1" noChangeArrowheads="1"/>
          </p:cNvPicPr>
          <p:nvPr/>
        </p:nvPicPr>
        <p:blipFill rotWithShape="1">
          <a:blip r:embed="rId10">
            <a:extLst>
              <a:ext uri="{BEBA8EAE-BF5A-486C-A8C5-ECC9F3942E4B}">
                <a14:imgProps xmlns:a14="http://schemas.microsoft.com/office/drawing/2010/main">
                  <a14:imgLayer r:embed="rId11">
                    <a14:imgEffect>
                      <a14:backgroundRemoval t="50796" b="72550" l="55709" r="78654"/>
                    </a14:imgEffect>
                  </a14:imgLayer>
                </a14:imgProps>
              </a:ext>
              <a:ext uri="{28A0092B-C50C-407E-A947-70E740481C1C}">
                <a14:useLocalDpi xmlns:a14="http://schemas.microsoft.com/office/drawing/2010/main" val="0"/>
              </a:ext>
            </a:extLst>
          </a:blip>
          <a:srcRect l="52841" t="48077" r="18478" b="24731"/>
          <a:stretch/>
        </p:blipFill>
        <p:spPr bwMode="auto">
          <a:xfrm rot="16200000">
            <a:off x="10637829" y="-19109"/>
            <a:ext cx="1700421" cy="1612168"/>
          </a:xfrm>
          <a:prstGeom prst="rect">
            <a:avLst/>
          </a:prstGeom>
          <a:noFill/>
          <a:extLst>
            <a:ext uri="{909E8E84-426E-40DD-AFC4-6F175D3DCCD1}">
              <a14:hiddenFill xmlns:a14="http://schemas.microsoft.com/office/drawing/2010/main">
                <a:solidFill>
                  <a:srgbClr val="FFFFFF"/>
                </a:solidFill>
              </a14:hiddenFill>
            </a:ext>
          </a:extLst>
        </p:spPr>
      </p:pic>
      <p:sp>
        <p:nvSpPr>
          <p:cNvPr id="125" name="Oval 124">
            <a:extLst>
              <a:ext uri="{FF2B5EF4-FFF2-40B4-BE49-F238E27FC236}">
                <a16:creationId xmlns:a16="http://schemas.microsoft.com/office/drawing/2014/main" id="{E1FB6246-7DE6-4E2C-A365-8BC6F5DAF7C0}"/>
              </a:ext>
            </a:extLst>
          </p:cNvPr>
          <p:cNvSpPr/>
          <p:nvPr/>
        </p:nvSpPr>
        <p:spPr>
          <a:xfrm>
            <a:off x="-1016000" y="-2667000"/>
            <a:ext cx="1817483" cy="1817483"/>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Oval 125">
            <a:extLst>
              <a:ext uri="{FF2B5EF4-FFF2-40B4-BE49-F238E27FC236}">
                <a16:creationId xmlns:a16="http://schemas.microsoft.com/office/drawing/2014/main" id="{FF328A37-6FE5-4F6A-8567-261EAC7713AF}"/>
              </a:ext>
            </a:extLst>
          </p:cNvPr>
          <p:cNvSpPr/>
          <p:nvPr/>
        </p:nvSpPr>
        <p:spPr>
          <a:xfrm>
            <a:off x="10825662" y="-2667000"/>
            <a:ext cx="2382339" cy="2382339"/>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Oval 126">
            <a:extLst>
              <a:ext uri="{FF2B5EF4-FFF2-40B4-BE49-F238E27FC236}">
                <a16:creationId xmlns:a16="http://schemas.microsoft.com/office/drawing/2014/main" id="{7D5FF145-DC1B-4F2B-839C-DE49E9251A32}"/>
              </a:ext>
            </a:extLst>
          </p:cNvPr>
          <p:cNvSpPr/>
          <p:nvPr/>
        </p:nvSpPr>
        <p:spPr>
          <a:xfrm>
            <a:off x="12689418" y="6542618"/>
            <a:ext cx="1636184" cy="1636184"/>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8" name="Oval 127">
            <a:extLst>
              <a:ext uri="{FF2B5EF4-FFF2-40B4-BE49-F238E27FC236}">
                <a16:creationId xmlns:a16="http://schemas.microsoft.com/office/drawing/2014/main" id="{BEC6B4D4-D1B4-4E10-BCA3-F37F06DDC25F}"/>
              </a:ext>
            </a:extLst>
          </p:cNvPr>
          <p:cNvSpPr/>
          <p:nvPr/>
        </p:nvSpPr>
        <p:spPr>
          <a:xfrm>
            <a:off x="-1981200" y="6543640"/>
            <a:ext cx="1635161" cy="1635161"/>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0" name="Oval 129">
            <a:extLst>
              <a:ext uri="{FF2B5EF4-FFF2-40B4-BE49-F238E27FC236}">
                <a16:creationId xmlns:a16="http://schemas.microsoft.com/office/drawing/2014/main" id="{123E86FC-37A0-43AC-A215-E5B0F31B17DA}"/>
              </a:ext>
            </a:extLst>
          </p:cNvPr>
          <p:cNvSpPr/>
          <p:nvPr/>
        </p:nvSpPr>
        <p:spPr>
          <a:xfrm>
            <a:off x="6200997" y="-2062008"/>
            <a:ext cx="1009205" cy="1009205"/>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Oval 130">
            <a:extLst>
              <a:ext uri="{FF2B5EF4-FFF2-40B4-BE49-F238E27FC236}">
                <a16:creationId xmlns:a16="http://schemas.microsoft.com/office/drawing/2014/main" id="{C08F2FEC-41A9-4809-8960-1BAB6B0E8F3B}"/>
              </a:ext>
            </a:extLst>
          </p:cNvPr>
          <p:cNvSpPr/>
          <p:nvPr/>
        </p:nvSpPr>
        <p:spPr>
          <a:xfrm>
            <a:off x="6556156" y="8193844"/>
            <a:ext cx="1176636" cy="1176636"/>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Oval 131">
            <a:extLst>
              <a:ext uri="{FF2B5EF4-FFF2-40B4-BE49-F238E27FC236}">
                <a16:creationId xmlns:a16="http://schemas.microsoft.com/office/drawing/2014/main" id="{E103EC6D-7FD4-4208-930F-F8FA727045BB}"/>
              </a:ext>
            </a:extLst>
          </p:cNvPr>
          <p:cNvSpPr/>
          <p:nvPr/>
        </p:nvSpPr>
        <p:spPr>
          <a:xfrm>
            <a:off x="2133601" y="-3619500"/>
            <a:ext cx="3105843" cy="3105843"/>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Box 43">
            <a:extLst>
              <a:ext uri="{FF2B5EF4-FFF2-40B4-BE49-F238E27FC236}">
                <a16:creationId xmlns:a16="http://schemas.microsoft.com/office/drawing/2014/main" id="{7596DE38-9744-464A-B828-8FF5B0123E30}"/>
              </a:ext>
            </a:extLst>
          </p:cNvPr>
          <p:cNvSpPr txBox="1"/>
          <p:nvPr/>
        </p:nvSpPr>
        <p:spPr>
          <a:xfrm>
            <a:off x="3448979" y="2253404"/>
            <a:ext cx="6935176" cy="2215991"/>
          </a:xfrm>
          <a:prstGeom prst="rect">
            <a:avLst/>
          </a:prstGeom>
          <a:noFill/>
        </p:spPr>
        <p:txBody>
          <a:bodyPr wrap="square" rtlCol="0">
            <a:spAutoFit/>
          </a:bodyPr>
          <a:lstStyle/>
          <a:p>
            <a:r>
              <a:rPr lang="en-US" sz="13800" b="1" spc="600" dirty="0" err="1">
                <a:latin typeface="UTM ThuPhap Thien An" panose="02040603050506020204" pitchFamily="18" charset="0"/>
              </a:rPr>
              <a:t>Lịch</a:t>
            </a:r>
            <a:r>
              <a:rPr lang="en-US" sz="13800" b="1" spc="600" dirty="0">
                <a:latin typeface="UTM ThuPhap Thien An" panose="02040603050506020204" pitchFamily="18" charset="0"/>
              </a:rPr>
              <a:t> </a:t>
            </a:r>
            <a:r>
              <a:rPr lang="en-US" sz="13800" b="1" spc="600" dirty="0" err="1">
                <a:latin typeface="UTM ThuPhap Thien An" panose="02040603050506020204" pitchFamily="18" charset="0"/>
              </a:rPr>
              <a:t>sử</a:t>
            </a:r>
            <a:endParaRPr lang="en-US" sz="13800" b="1" spc="600" dirty="0">
              <a:latin typeface="UTM ThuPhap Thien An" panose="02040603050506020204" pitchFamily="18" charset="0"/>
            </a:endParaRPr>
          </a:p>
        </p:txBody>
      </p:sp>
      <p:pic>
        <p:nvPicPr>
          <p:cNvPr id="3" name="nhac nen">
            <a:hlinkClick r:id="" action="ppaction://media"/>
            <a:extLst>
              <a:ext uri="{FF2B5EF4-FFF2-40B4-BE49-F238E27FC236}">
                <a16:creationId xmlns:a16="http://schemas.microsoft.com/office/drawing/2014/main" id="{7246DEE8-3110-4416-AD79-432E1CDE7C2E}"/>
              </a:ext>
            </a:extLst>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2878138" y="3987943"/>
            <a:ext cx="663728" cy="663728"/>
          </a:xfrm>
          <a:prstGeom prst="rect">
            <a:avLst/>
          </a:prstGeom>
        </p:spPr>
      </p:pic>
    </p:spTree>
    <p:extLst>
      <p:ext uri="{BB962C8B-B14F-4D97-AF65-F5344CB8AC3E}">
        <p14:creationId xmlns:p14="http://schemas.microsoft.com/office/powerpoint/2010/main" val="29984683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6" presetClass="entr" presetSubtype="32" fill="hold" nodeType="clickEffect">
                                  <p:stCondLst>
                                    <p:cond delay="0"/>
                                  </p:stCondLst>
                                  <p:childTnLst>
                                    <p:set>
                                      <p:cBhvr>
                                        <p:cTn id="10" dur="1" fill="hold">
                                          <p:stCondLst>
                                            <p:cond delay="0"/>
                                          </p:stCondLst>
                                        </p:cTn>
                                        <p:tgtEl>
                                          <p:spTgt spid="104"/>
                                        </p:tgtEl>
                                        <p:attrNameLst>
                                          <p:attrName>style.visibility</p:attrName>
                                        </p:attrNameLst>
                                      </p:cBhvr>
                                      <p:to>
                                        <p:strVal val="visible"/>
                                      </p:to>
                                    </p:set>
                                    <p:animEffect transition="in" filter="circle(out)">
                                      <p:cBhvr>
                                        <p:cTn id="11" dur="2000"/>
                                        <p:tgtEl>
                                          <p:spTgt spid="104"/>
                                        </p:tgtEl>
                                      </p:cBhvr>
                                    </p:animEffect>
                                  </p:childTnLst>
                                </p:cTn>
                              </p:par>
                              <p:par>
                                <p:cTn id="12" presetID="42" presetClass="entr" presetSubtype="0" fill="hold" nodeType="withEffect">
                                  <p:stCondLst>
                                    <p:cond delay="0"/>
                                  </p:stCondLst>
                                  <p:childTnLst>
                                    <p:set>
                                      <p:cBhvr>
                                        <p:cTn id="13" dur="1" fill="hold">
                                          <p:stCondLst>
                                            <p:cond delay="0"/>
                                          </p:stCondLst>
                                        </p:cTn>
                                        <p:tgtEl>
                                          <p:spTgt spid="104"/>
                                        </p:tgtEl>
                                        <p:attrNameLst>
                                          <p:attrName>style.visibility</p:attrName>
                                        </p:attrNameLst>
                                      </p:cBhvr>
                                      <p:to>
                                        <p:strVal val="visible"/>
                                      </p:to>
                                    </p:set>
                                    <p:animEffect transition="in" filter="fade">
                                      <p:cBhvr>
                                        <p:cTn id="14" dur="2000"/>
                                        <p:tgtEl>
                                          <p:spTgt spid="104"/>
                                        </p:tgtEl>
                                      </p:cBhvr>
                                    </p:animEffect>
                                    <p:anim calcmode="lin" valueType="num">
                                      <p:cBhvr>
                                        <p:cTn id="15" dur="2000" fill="hold"/>
                                        <p:tgtEl>
                                          <p:spTgt spid="104"/>
                                        </p:tgtEl>
                                        <p:attrNameLst>
                                          <p:attrName>ppt_x</p:attrName>
                                        </p:attrNameLst>
                                      </p:cBhvr>
                                      <p:tavLst>
                                        <p:tav tm="0">
                                          <p:val>
                                            <p:strVal val="#ppt_x"/>
                                          </p:val>
                                        </p:tav>
                                        <p:tav tm="100000">
                                          <p:val>
                                            <p:strVal val="#ppt_x"/>
                                          </p:val>
                                        </p:tav>
                                      </p:tavLst>
                                    </p:anim>
                                    <p:anim calcmode="lin" valueType="num">
                                      <p:cBhvr>
                                        <p:cTn id="16" dur="2000" fill="hold"/>
                                        <p:tgtEl>
                                          <p:spTgt spid="104"/>
                                        </p:tgtEl>
                                        <p:attrNameLst>
                                          <p:attrName>ppt_y</p:attrName>
                                        </p:attrNameLst>
                                      </p:cBhvr>
                                      <p:tavLst>
                                        <p:tav tm="0">
                                          <p:val>
                                            <p:strVal val="#ppt_y+.1"/>
                                          </p:val>
                                        </p:tav>
                                        <p:tav tm="100000">
                                          <p:val>
                                            <p:strVal val="#ppt_y"/>
                                          </p:val>
                                        </p:tav>
                                      </p:tavLst>
                                    </p:anim>
                                  </p:childTnLst>
                                </p:cTn>
                              </p:par>
                              <p:par>
                                <p:cTn id="17" presetID="6" presetClass="entr" presetSubtype="32" fill="hold" nodeType="withEffect">
                                  <p:stCondLst>
                                    <p:cond delay="0"/>
                                  </p:stCondLst>
                                  <p:childTnLst>
                                    <p:set>
                                      <p:cBhvr>
                                        <p:cTn id="18" dur="1" fill="hold">
                                          <p:stCondLst>
                                            <p:cond delay="0"/>
                                          </p:stCondLst>
                                        </p:cTn>
                                        <p:tgtEl>
                                          <p:spTgt spid="129"/>
                                        </p:tgtEl>
                                        <p:attrNameLst>
                                          <p:attrName>style.visibility</p:attrName>
                                        </p:attrNameLst>
                                      </p:cBhvr>
                                      <p:to>
                                        <p:strVal val="visible"/>
                                      </p:to>
                                    </p:set>
                                    <p:animEffect transition="in" filter="circle(out)">
                                      <p:cBhvr>
                                        <p:cTn id="19" dur="2000"/>
                                        <p:tgtEl>
                                          <p:spTgt spid="129"/>
                                        </p:tgtEl>
                                      </p:cBhvr>
                                    </p:animEffect>
                                  </p:childTnLst>
                                </p:cTn>
                              </p:par>
                              <p:par>
                                <p:cTn id="20" presetID="42" presetClass="entr" presetSubtype="0" fill="hold" nodeType="withEffect">
                                  <p:stCondLst>
                                    <p:cond delay="0"/>
                                  </p:stCondLst>
                                  <p:childTnLst>
                                    <p:set>
                                      <p:cBhvr>
                                        <p:cTn id="21" dur="1" fill="hold">
                                          <p:stCondLst>
                                            <p:cond delay="0"/>
                                          </p:stCondLst>
                                        </p:cTn>
                                        <p:tgtEl>
                                          <p:spTgt spid="129"/>
                                        </p:tgtEl>
                                        <p:attrNameLst>
                                          <p:attrName>style.visibility</p:attrName>
                                        </p:attrNameLst>
                                      </p:cBhvr>
                                      <p:to>
                                        <p:strVal val="visible"/>
                                      </p:to>
                                    </p:set>
                                    <p:animEffect transition="in" filter="fade">
                                      <p:cBhvr>
                                        <p:cTn id="22" dur="2000"/>
                                        <p:tgtEl>
                                          <p:spTgt spid="129"/>
                                        </p:tgtEl>
                                      </p:cBhvr>
                                    </p:animEffect>
                                    <p:anim calcmode="lin" valueType="num">
                                      <p:cBhvr>
                                        <p:cTn id="23" dur="2000" fill="hold"/>
                                        <p:tgtEl>
                                          <p:spTgt spid="129"/>
                                        </p:tgtEl>
                                        <p:attrNameLst>
                                          <p:attrName>ppt_x</p:attrName>
                                        </p:attrNameLst>
                                      </p:cBhvr>
                                      <p:tavLst>
                                        <p:tav tm="0">
                                          <p:val>
                                            <p:strVal val="#ppt_x"/>
                                          </p:val>
                                        </p:tav>
                                        <p:tav tm="100000">
                                          <p:val>
                                            <p:strVal val="#ppt_x"/>
                                          </p:val>
                                        </p:tav>
                                      </p:tavLst>
                                    </p:anim>
                                    <p:anim calcmode="lin" valueType="num">
                                      <p:cBhvr>
                                        <p:cTn id="24" dur="2000" fill="hold"/>
                                        <p:tgtEl>
                                          <p:spTgt spid="129"/>
                                        </p:tgtEl>
                                        <p:attrNameLst>
                                          <p:attrName>ppt_y</p:attrName>
                                        </p:attrNameLst>
                                      </p:cBhvr>
                                      <p:tavLst>
                                        <p:tav tm="0">
                                          <p:val>
                                            <p:strVal val="#ppt_y+.1"/>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1750" fill="hold"/>
                                        <p:tgtEl>
                                          <p:spTgt spid="35"/>
                                        </p:tgtEl>
                                        <p:attrNameLst>
                                          <p:attrName>ppt_x</p:attrName>
                                        </p:attrNameLst>
                                      </p:cBhvr>
                                      <p:tavLst>
                                        <p:tav tm="0">
                                          <p:val>
                                            <p:strVal val="0-#ppt_w/2"/>
                                          </p:val>
                                        </p:tav>
                                        <p:tav tm="100000">
                                          <p:val>
                                            <p:strVal val="#ppt_x"/>
                                          </p:val>
                                        </p:tav>
                                      </p:tavLst>
                                    </p:anim>
                                    <p:anim calcmode="lin" valueType="num">
                                      <p:cBhvr additive="base">
                                        <p:cTn id="28" dur="1750" fill="hold"/>
                                        <p:tgtEl>
                                          <p:spTgt spid="35"/>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87"/>
                                        </p:tgtEl>
                                        <p:attrNameLst>
                                          <p:attrName>style.visibility</p:attrName>
                                        </p:attrNameLst>
                                      </p:cBhvr>
                                      <p:to>
                                        <p:strVal val="visible"/>
                                      </p:to>
                                    </p:set>
                                    <p:anim calcmode="lin" valueType="num">
                                      <p:cBhvr additive="base">
                                        <p:cTn id="31" dur="1750" fill="hold"/>
                                        <p:tgtEl>
                                          <p:spTgt spid="87"/>
                                        </p:tgtEl>
                                        <p:attrNameLst>
                                          <p:attrName>ppt_x</p:attrName>
                                        </p:attrNameLst>
                                      </p:cBhvr>
                                      <p:tavLst>
                                        <p:tav tm="0">
                                          <p:val>
                                            <p:strVal val="1+#ppt_w/2"/>
                                          </p:val>
                                        </p:tav>
                                        <p:tav tm="100000">
                                          <p:val>
                                            <p:strVal val="#ppt_x"/>
                                          </p:val>
                                        </p:tav>
                                      </p:tavLst>
                                    </p:anim>
                                    <p:anim calcmode="lin" valueType="num">
                                      <p:cBhvr additive="base">
                                        <p:cTn id="32" dur="1750" fill="hold"/>
                                        <p:tgtEl>
                                          <p:spTgt spid="87"/>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500"/>
                                  </p:stCondLst>
                                  <p:childTnLst>
                                    <p:set>
                                      <p:cBhvr>
                                        <p:cTn id="34" dur="1" fill="hold">
                                          <p:stCondLst>
                                            <p:cond delay="0"/>
                                          </p:stCondLst>
                                        </p:cTn>
                                        <p:tgtEl>
                                          <p:spTgt spid="90"/>
                                        </p:tgtEl>
                                        <p:attrNameLst>
                                          <p:attrName>style.visibility</p:attrName>
                                        </p:attrNameLst>
                                      </p:cBhvr>
                                      <p:to>
                                        <p:strVal val="visible"/>
                                      </p:to>
                                    </p:set>
                                    <p:anim calcmode="lin" valueType="num">
                                      <p:cBhvr additive="base">
                                        <p:cTn id="35" dur="1500" fill="hold"/>
                                        <p:tgtEl>
                                          <p:spTgt spid="90"/>
                                        </p:tgtEl>
                                        <p:attrNameLst>
                                          <p:attrName>ppt_x</p:attrName>
                                        </p:attrNameLst>
                                      </p:cBhvr>
                                      <p:tavLst>
                                        <p:tav tm="0">
                                          <p:val>
                                            <p:strVal val="0-#ppt_w/2"/>
                                          </p:val>
                                        </p:tav>
                                        <p:tav tm="100000">
                                          <p:val>
                                            <p:strVal val="#ppt_x"/>
                                          </p:val>
                                        </p:tav>
                                      </p:tavLst>
                                    </p:anim>
                                    <p:anim calcmode="lin" valueType="num">
                                      <p:cBhvr additive="base">
                                        <p:cTn id="36" dur="1500" fill="hold"/>
                                        <p:tgtEl>
                                          <p:spTgt spid="90"/>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50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1500" fill="hold"/>
                                        <p:tgtEl>
                                          <p:spTgt spid="37"/>
                                        </p:tgtEl>
                                        <p:attrNameLst>
                                          <p:attrName>ppt_x</p:attrName>
                                        </p:attrNameLst>
                                      </p:cBhvr>
                                      <p:tavLst>
                                        <p:tav tm="0">
                                          <p:val>
                                            <p:strVal val="1+#ppt_w/2"/>
                                          </p:val>
                                        </p:tav>
                                        <p:tav tm="100000">
                                          <p:val>
                                            <p:strVal val="#ppt_x"/>
                                          </p:val>
                                        </p:tav>
                                      </p:tavLst>
                                    </p:anim>
                                    <p:anim calcmode="lin" valueType="num">
                                      <p:cBhvr additive="base">
                                        <p:cTn id="40" dur="1500" fill="hold"/>
                                        <p:tgtEl>
                                          <p:spTgt spid="37"/>
                                        </p:tgtEl>
                                        <p:attrNameLst>
                                          <p:attrName>ppt_y</p:attrName>
                                        </p:attrNameLst>
                                      </p:cBhvr>
                                      <p:tavLst>
                                        <p:tav tm="0">
                                          <p:val>
                                            <p:strVal val="#ppt_y"/>
                                          </p:val>
                                        </p:tav>
                                        <p:tav tm="100000">
                                          <p:val>
                                            <p:strVal val="#ppt_y"/>
                                          </p:val>
                                        </p:tav>
                                      </p:tavLst>
                                    </p:anim>
                                  </p:childTnLst>
                                </p:cTn>
                              </p:par>
                              <p:par>
                                <p:cTn id="41" presetID="6" presetClass="entr" presetSubtype="32" fill="hold" nodeType="withEffect">
                                  <p:stCondLst>
                                    <p:cond delay="1000"/>
                                  </p:stCondLst>
                                  <p:childTnLst>
                                    <p:set>
                                      <p:cBhvr>
                                        <p:cTn id="42" dur="1" fill="hold">
                                          <p:stCondLst>
                                            <p:cond delay="0"/>
                                          </p:stCondLst>
                                        </p:cTn>
                                        <p:tgtEl>
                                          <p:spTgt spid="13"/>
                                        </p:tgtEl>
                                        <p:attrNameLst>
                                          <p:attrName>style.visibility</p:attrName>
                                        </p:attrNameLst>
                                      </p:cBhvr>
                                      <p:to>
                                        <p:strVal val="visible"/>
                                      </p:to>
                                    </p:set>
                                    <p:animEffect transition="in" filter="circle(out)">
                                      <p:cBhvr>
                                        <p:cTn id="43" dur="2000"/>
                                        <p:tgtEl>
                                          <p:spTgt spid="13"/>
                                        </p:tgtEl>
                                      </p:cBhvr>
                                    </p:animEffect>
                                  </p:childTnLst>
                                </p:cTn>
                              </p:par>
                              <p:par>
                                <p:cTn id="44" presetID="50" presetClass="entr" presetSubtype="0" decel="100000" fill="hold" nodeType="withEffect">
                                  <p:stCondLst>
                                    <p:cond delay="1000"/>
                                  </p:stCondLst>
                                  <p:childTnLst>
                                    <p:set>
                                      <p:cBhvr>
                                        <p:cTn id="45" dur="1" fill="hold">
                                          <p:stCondLst>
                                            <p:cond delay="0"/>
                                          </p:stCondLst>
                                        </p:cTn>
                                        <p:tgtEl>
                                          <p:spTgt spid="13"/>
                                        </p:tgtEl>
                                        <p:attrNameLst>
                                          <p:attrName>style.visibility</p:attrName>
                                        </p:attrNameLst>
                                      </p:cBhvr>
                                      <p:to>
                                        <p:strVal val="visible"/>
                                      </p:to>
                                    </p:set>
                                    <p:anim calcmode="lin" valueType="num">
                                      <p:cBhvr>
                                        <p:cTn id="46" dur="2000" fill="hold"/>
                                        <p:tgtEl>
                                          <p:spTgt spid="13"/>
                                        </p:tgtEl>
                                        <p:attrNameLst>
                                          <p:attrName>ppt_w</p:attrName>
                                        </p:attrNameLst>
                                      </p:cBhvr>
                                      <p:tavLst>
                                        <p:tav tm="0">
                                          <p:val>
                                            <p:strVal val="#ppt_w+.3"/>
                                          </p:val>
                                        </p:tav>
                                        <p:tav tm="100000">
                                          <p:val>
                                            <p:strVal val="#ppt_w"/>
                                          </p:val>
                                        </p:tav>
                                      </p:tavLst>
                                    </p:anim>
                                    <p:anim calcmode="lin" valueType="num">
                                      <p:cBhvr>
                                        <p:cTn id="47" dur="2000" fill="hold"/>
                                        <p:tgtEl>
                                          <p:spTgt spid="13"/>
                                        </p:tgtEl>
                                        <p:attrNameLst>
                                          <p:attrName>ppt_h</p:attrName>
                                        </p:attrNameLst>
                                      </p:cBhvr>
                                      <p:tavLst>
                                        <p:tav tm="0">
                                          <p:val>
                                            <p:strVal val="#ppt_h"/>
                                          </p:val>
                                        </p:tav>
                                        <p:tav tm="100000">
                                          <p:val>
                                            <p:strVal val="#ppt_h"/>
                                          </p:val>
                                        </p:tav>
                                      </p:tavLst>
                                    </p:anim>
                                    <p:animEffect transition="in" filter="fade">
                                      <p:cBhvr>
                                        <p:cTn id="48" dur="2000"/>
                                        <p:tgtEl>
                                          <p:spTgt spid="13"/>
                                        </p:tgtEl>
                                      </p:cBhvr>
                                    </p:animEffect>
                                  </p:childTnLst>
                                </p:cTn>
                              </p:par>
                              <p:par>
                                <p:cTn id="49" presetID="12" presetClass="entr" presetSubtype="8" fill="hold" nodeType="withEffect">
                                  <p:stCondLst>
                                    <p:cond delay="0"/>
                                  </p:stCondLst>
                                  <p:childTnLst>
                                    <p:set>
                                      <p:cBhvr>
                                        <p:cTn id="50" dur="1" fill="hold">
                                          <p:stCondLst>
                                            <p:cond delay="0"/>
                                          </p:stCondLst>
                                        </p:cTn>
                                        <p:tgtEl>
                                          <p:spTgt spid="30"/>
                                        </p:tgtEl>
                                        <p:attrNameLst>
                                          <p:attrName>style.visibility</p:attrName>
                                        </p:attrNameLst>
                                      </p:cBhvr>
                                      <p:to>
                                        <p:strVal val="visible"/>
                                      </p:to>
                                    </p:set>
                                    <p:anim calcmode="lin" valueType="num">
                                      <p:cBhvr additive="base">
                                        <p:cTn id="51" dur="1500"/>
                                        <p:tgtEl>
                                          <p:spTgt spid="30"/>
                                        </p:tgtEl>
                                        <p:attrNameLst>
                                          <p:attrName>ppt_x</p:attrName>
                                        </p:attrNameLst>
                                      </p:cBhvr>
                                      <p:tavLst>
                                        <p:tav tm="0">
                                          <p:val>
                                            <p:strVal val="#ppt_x-#ppt_w*1.125000"/>
                                          </p:val>
                                        </p:tav>
                                        <p:tav tm="100000">
                                          <p:val>
                                            <p:strVal val="#ppt_x"/>
                                          </p:val>
                                        </p:tav>
                                      </p:tavLst>
                                    </p:anim>
                                    <p:animEffect transition="in" filter="wipe(right)">
                                      <p:cBhvr>
                                        <p:cTn id="52" dur="1500"/>
                                        <p:tgtEl>
                                          <p:spTgt spid="30"/>
                                        </p:tgtEl>
                                      </p:cBhvr>
                                    </p:animEffect>
                                  </p:childTnLst>
                                </p:cTn>
                              </p:par>
                              <p:par>
                                <p:cTn id="53" presetID="12" presetClass="entr" presetSubtype="2" fill="hold" nodeType="withEffect">
                                  <p:stCondLst>
                                    <p:cond delay="0"/>
                                  </p:stCondLst>
                                  <p:childTnLst>
                                    <p:set>
                                      <p:cBhvr>
                                        <p:cTn id="54" dur="1" fill="hold">
                                          <p:stCondLst>
                                            <p:cond delay="0"/>
                                          </p:stCondLst>
                                        </p:cTn>
                                        <p:tgtEl>
                                          <p:spTgt spid="66"/>
                                        </p:tgtEl>
                                        <p:attrNameLst>
                                          <p:attrName>style.visibility</p:attrName>
                                        </p:attrNameLst>
                                      </p:cBhvr>
                                      <p:to>
                                        <p:strVal val="visible"/>
                                      </p:to>
                                    </p:set>
                                    <p:anim calcmode="lin" valueType="num">
                                      <p:cBhvr additive="base">
                                        <p:cTn id="55" dur="1500"/>
                                        <p:tgtEl>
                                          <p:spTgt spid="66"/>
                                        </p:tgtEl>
                                        <p:attrNameLst>
                                          <p:attrName>ppt_x</p:attrName>
                                        </p:attrNameLst>
                                      </p:cBhvr>
                                      <p:tavLst>
                                        <p:tav tm="0">
                                          <p:val>
                                            <p:strVal val="#ppt_x+#ppt_w*1.125000"/>
                                          </p:val>
                                        </p:tav>
                                        <p:tav tm="100000">
                                          <p:val>
                                            <p:strVal val="#ppt_x"/>
                                          </p:val>
                                        </p:tav>
                                      </p:tavLst>
                                    </p:anim>
                                    <p:animEffect transition="in" filter="wipe(left)">
                                      <p:cBhvr>
                                        <p:cTn id="56" dur="1500"/>
                                        <p:tgtEl>
                                          <p:spTgt spid="66"/>
                                        </p:tgtEl>
                                      </p:cBhvr>
                                    </p:animEffect>
                                  </p:childTnLst>
                                </p:cTn>
                              </p:par>
                              <p:par>
                                <p:cTn id="57" presetID="53" presetClass="entr" presetSubtype="16" fill="hold" nodeType="withEffect">
                                  <p:stCondLst>
                                    <p:cond delay="0"/>
                                  </p:stCondLst>
                                  <p:childTnLst>
                                    <p:set>
                                      <p:cBhvr>
                                        <p:cTn id="58" dur="1" fill="hold">
                                          <p:stCondLst>
                                            <p:cond delay="0"/>
                                          </p:stCondLst>
                                        </p:cTn>
                                        <p:tgtEl>
                                          <p:spTgt spid="30"/>
                                        </p:tgtEl>
                                        <p:attrNameLst>
                                          <p:attrName>style.visibility</p:attrName>
                                        </p:attrNameLst>
                                      </p:cBhvr>
                                      <p:to>
                                        <p:strVal val="visible"/>
                                      </p:to>
                                    </p:set>
                                    <p:anim calcmode="lin" valueType="num">
                                      <p:cBhvr>
                                        <p:cTn id="59" dur="1500" fill="hold"/>
                                        <p:tgtEl>
                                          <p:spTgt spid="30"/>
                                        </p:tgtEl>
                                        <p:attrNameLst>
                                          <p:attrName>ppt_w</p:attrName>
                                        </p:attrNameLst>
                                      </p:cBhvr>
                                      <p:tavLst>
                                        <p:tav tm="0">
                                          <p:val>
                                            <p:fltVal val="0"/>
                                          </p:val>
                                        </p:tav>
                                        <p:tav tm="100000">
                                          <p:val>
                                            <p:strVal val="#ppt_w"/>
                                          </p:val>
                                        </p:tav>
                                      </p:tavLst>
                                    </p:anim>
                                    <p:anim calcmode="lin" valueType="num">
                                      <p:cBhvr>
                                        <p:cTn id="60" dur="1500" fill="hold"/>
                                        <p:tgtEl>
                                          <p:spTgt spid="30"/>
                                        </p:tgtEl>
                                        <p:attrNameLst>
                                          <p:attrName>ppt_h</p:attrName>
                                        </p:attrNameLst>
                                      </p:cBhvr>
                                      <p:tavLst>
                                        <p:tav tm="0">
                                          <p:val>
                                            <p:fltVal val="0"/>
                                          </p:val>
                                        </p:tav>
                                        <p:tav tm="100000">
                                          <p:val>
                                            <p:strVal val="#ppt_h"/>
                                          </p:val>
                                        </p:tav>
                                      </p:tavLst>
                                    </p:anim>
                                    <p:animEffect transition="in" filter="fade">
                                      <p:cBhvr>
                                        <p:cTn id="61" dur="1500"/>
                                        <p:tgtEl>
                                          <p:spTgt spid="30"/>
                                        </p:tgtEl>
                                      </p:cBhvr>
                                    </p:animEffect>
                                  </p:childTnLst>
                                </p:cTn>
                              </p:par>
                              <p:par>
                                <p:cTn id="62" presetID="53" presetClass="entr" presetSubtype="16" fill="hold" nodeType="withEffect">
                                  <p:stCondLst>
                                    <p:cond delay="0"/>
                                  </p:stCondLst>
                                  <p:childTnLst>
                                    <p:set>
                                      <p:cBhvr>
                                        <p:cTn id="63" dur="1" fill="hold">
                                          <p:stCondLst>
                                            <p:cond delay="0"/>
                                          </p:stCondLst>
                                        </p:cTn>
                                        <p:tgtEl>
                                          <p:spTgt spid="66"/>
                                        </p:tgtEl>
                                        <p:attrNameLst>
                                          <p:attrName>style.visibility</p:attrName>
                                        </p:attrNameLst>
                                      </p:cBhvr>
                                      <p:to>
                                        <p:strVal val="visible"/>
                                      </p:to>
                                    </p:set>
                                    <p:anim calcmode="lin" valueType="num">
                                      <p:cBhvr>
                                        <p:cTn id="64" dur="1500" fill="hold"/>
                                        <p:tgtEl>
                                          <p:spTgt spid="66"/>
                                        </p:tgtEl>
                                        <p:attrNameLst>
                                          <p:attrName>ppt_w</p:attrName>
                                        </p:attrNameLst>
                                      </p:cBhvr>
                                      <p:tavLst>
                                        <p:tav tm="0">
                                          <p:val>
                                            <p:fltVal val="0"/>
                                          </p:val>
                                        </p:tav>
                                        <p:tav tm="100000">
                                          <p:val>
                                            <p:strVal val="#ppt_w"/>
                                          </p:val>
                                        </p:tav>
                                      </p:tavLst>
                                    </p:anim>
                                    <p:anim calcmode="lin" valueType="num">
                                      <p:cBhvr>
                                        <p:cTn id="65" dur="1500" fill="hold"/>
                                        <p:tgtEl>
                                          <p:spTgt spid="66"/>
                                        </p:tgtEl>
                                        <p:attrNameLst>
                                          <p:attrName>ppt_h</p:attrName>
                                        </p:attrNameLst>
                                      </p:cBhvr>
                                      <p:tavLst>
                                        <p:tav tm="0">
                                          <p:val>
                                            <p:fltVal val="0"/>
                                          </p:val>
                                        </p:tav>
                                        <p:tav tm="100000">
                                          <p:val>
                                            <p:strVal val="#ppt_h"/>
                                          </p:val>
                                        </p:tav>
                                      </p:tavLst>
                                    </p:anim>
                                    <p:animEffect transition="in" filter="fade">
                                      <p:cBhvr>
                                        <p:cTn id="66" dur="1500"/>
                                        <p:tgtEl>
                                          <p:spTgt spid="66"/>
                                        </p:tgtEl>
                                      </p:cBhvr>
                                    </p:animEffect>
                                  </p:childTnLst>
                                </p:cTn>
                              </p:par>
                              <p:par>
                                <p:cTn id="67" presetID="42" presetClass="path" presetSubtype="0" accel="50000" decel="50000" fill="hold" nodeType="withEffect">
                                  <p:stCondLst>
                                    <p:cond delay="1500"/>
                                  </p:stCondLst>
                                  <p:childTnLst>
                                    <p:animMotion origin="layout" path="M 1.45833E-6 -2.96296E-6 L -0.02526 -2.96296E-6 " pathEditMode="relative" rAng="0" ptsTypes="AA">
                                      <p:cBhvr>
                                        <p:cTn id="68" dur="10500" fill="hold"/>
                                        <p:tgtEl>
                                          <p:spTgt spid="66"/>
                                        </p:tgtEl>
                                        <p:attrNameLst>
                                          <p:attrName>ppt_x</p:attrName>
                                          <p:attrName>ppt_y</p:attrName>
                                        </p:attrNameLst>
                                      </p:cBhvr>
                                      <p:rCtr x="-1263" y="0"/>
                                    </p:animMotion>
                                  </p:childTnLst>
                                </p:cTn>
                              </p:par>
                              <p:par>
                                <p:cTn id="69" presetID="42" presetClass="path" presetSubtype="0" accel="50000" decel="50000" fill="hold" nodeType="withEffect">
                                  <p:stCondLst>
                                    <p:cond delay="1500"/>
                                  </p:stCondLst>
                                  <p:childTnLst>
                                    <p:animMotion origin="layout" path="M -4.79167E-6 3.33333E-6 L 0.09636 -0.00278 " pathEditMode="relative" rAng="0" ptsTypes="AA">
                                      <p:cBhvr>
                                        <p:cTn id="70" dur="9250" fill="hold"/>
                                        <p:tgtEl>
                                          <p:spTgt spid="30"/>
                                        </p:tgtEl>
                                        <p:attrNameLst>
                                          <p:attrName>ppt_x</p:attrName>
                                          <p:attrName>ppt_y</p:attrName>
                                        </p:attrNameLst>
                                      </p:cBhvr>
                                      <p:rCtr x="4818" y="-139"/>
                                    </p:animMotion>
                                  </p:childTnLst>
                                </p:cTn>
                              </p:par>
                              <p:par>
                                <p:cTn id="71" presetID="22" presetClass="entr" presetSubtype="2" fill="hold" nodeType="withEffect">
                                  <p:stCondLst>
                                    <p:cond delay="6250"/>
                                  </p:stCondLst>
                                  <p:childTnLst>
                                    <p:set>
                                      <p:cBhvr>
                                        <p:cTn id="72" dur="1" fill="hold">
                                          <p:stCondLst>
                                            <p:cond delay="0"/>
                                          </p:stCondLst>
                                        </p:cTn>
                                        <p:tgtEl>
                                          <p:spTgt spid="117"/>
                                        </p:tgtEl>
                                        <p:attrNameLst>
                                          <p:attrName>style.visibility</p:attrName>
                                        </p:attrNameLst>
                                      </p:cBhvr>
                                      <p:to>
                                        <p:strVal val="visible"/>
                                      </p:to>
                                    </p:set>
                                    <p:animEffect transition="in" filter="wipe(right)">
                                      <p:cBhvr>
                                        <p:cTn id="73" dur="1250"/>
                                        <p:tgtEl>
                                          <p:spTgt spid="117"/>
                                        </p:tgtEl>
                                      </p:cBhvr>
                                    </p:animEffect>
                                  </p:childTnLst>
                                </p:cTn>
                              </p:par>
                              <p:par>
                                <p:cTn id="74" presetID="22" presetClass="entr" presetSubtype="8" fill="hold" nodeType="withEffect">
                                  <p:stCondLst>
                                    <p:cond delay="6250"/>
                                  </p:stCondLst>
                                  <p:childTnLst>
                                    <p:set>
                                      <p:cBhvr>
                                        <p:cTn id="75" dur="1" fill="hold">
                                          <p:stCondLst>
                                            <p:cond delay="0"/>
                                          </p:stCondLst>
                                        </p:cTn>
                                        <p:tgtEl>
                                          <p:spTgt spid="122"/>
                                        </p:tgtEl>
                                        <p:attrNameLst>
                                          <p:attrName>style.visibility</p:attrName>
                                        </p:attrNameLst>
                                      </p:cBhvr>
                                      <p:to>
                                        <p:strVal val="visible"/>
                                      </p:to>
                                    </p:set>
                                    <p:animEffect transition="in" filter="wipe(left)">
                                      <p:cBhvr>
                                        <p:cTn id="76" dur="1250"/>
                                        <p:tgtEl>
                                          <p:spTgt spid="122"/>
                                        </p:tgtEl>
                                      </p:cBhvr>
                                    </p:animEffect>
                                  </p:childTnLst>
                                </p:cTn>
                              </p:par>
                              <p:par>
                                <p:cTn id="77" presetID="22" presetClass="entr" presetSubtype="2" fill="hold" nodeType="withEffect">
                                  <p:stCondLst>
                                    <p:cond delay="6500"/>
                                  </p:stCondLst>
                                  <p:childTnLst>
                                    <p:set>
                                      <p:cBhvr>
                                        <p:cTn id="78" dur="1" fill="hold">
                                          <p:stCondLst>
                                            <p:cond delay="0"/>
                                          </p:stCondLst>
                                        </p:cTn>
                                        <p:tgtEl>
                                          <p:spTgt spid="114"/>
                                        </p:tgtEl>
                                        <p:attrNameLst>
                                          <p:attrName>style.visibility</p:attrName>
                                        </p:attrNameLst>
                                      </p:cBhvr>
                                      <p:to>
                                        <p:strVal val="visible"/>
                                      </p:to>
                                    </p:set>
                                    <p:animEffect transition="in" filter="wipe(right)">
                                      <p:cBhvr>
                                        <p:cTn id="79" dur="1250"/>
                                        <p:tgtEl>
                                          <p:spTgt spid="114"/>
                                        </p:tgtEl>
                                      </p:cBhvr>
                                    </p:animEffect>
                                  </p:childTnLst>
                                </p:cTn>
                              </p:par>
                              <p:par>
                                <p:cTn id="80" presetID="22" presetClass="entr" presetSubtype="8" fill="hold" nodeType="withEffect">
                                  <p:stCondLst>
                                    <p:cond delay="6500"/>
                                  </p:stCondLst>
                                  <p:childTnLst>
                                    <p:set>
                                      <p:cBhvr>
                                        <p:cTn id="81" dur="1" fill="hold">
                                          <p:stCondLst>
                                            <p:cond delay="0"/>
                                          </p:stCondLst>
                                        </p:cTn>
                                        <p:tgtEl>
                                          <p:spTgt spid="111"/>
                                        </p:tgtEl>
                                        <p:attrNameLst>
                                          <p:attrName>style.visibility</p:attrName>
                                        </p:attrNameLst>
                                      </p:cBhvr>
                                      <p:to>
                                        <p:strVal val="visible"/>
                                      </p:to>
                                    </p:set>
                                    <p:animEffect transition="in" filter="wipe(left)">
                                      <p:cBhvr>
                                        <p:cTn id="82" dur="1250"/>
                                        <p:tgtEl>
                                          <p:spTgt spid="111"/>
                                        </p:tgtEl>
                                      </p:cBhvr>
                                    </p:animEffect>
                                  </p:childTnLst>
                                </p:cTn>
                              </p:par>
                              <p:par>
                                <p:cTn id="83" presetID="16" presetClass="entr" presetSubtype="37" fill="hold" nodeType="withEffect">
                                  <p:stCondLst>
                                    <p:cond delay="6750"/>
                                  </p:stCondLst>
                                  <p:childTnLst>
                                    <p:set>
                                      <p:cBhvr>
                                        <p:cTn id="84" dur="1" fill="hold">
                                          <p:stCondLst>
                                            <p:cond delay="0"/>
                                          </p:stCondLst>
                                        </p:cTn>
                                        <p:tgtEl>
                                          <p:spTgt spid="123"/>
                                        </p:tgtEl>
                                        <p:attrNameLst>
                                          <p:attrName>style.visibility</p:attrName>
                                        </p:attrNameLst>
                                      </p:cBhvr>
                                      <p:to>
                                        <p:strVal val="visible"/>
                                      </p:to>
                                    </p:set>
                                    <p:animEffect transition="in" filter="barn(outVertical)">
                                      <p:cBhvr>
                                        <p:cTn id="85" dur="1500"/>
                                        <p:tgtEl>
                                          <p:spTgt spid="123"/>
                                        </p:tgtEl>
                                      </p:cBhvr>
                                    </p:animEffect>
                                  </p:childTnLst>
                                </p:cTn>
                              </p:par>
                              <p:par>
                                <p:cTn id="86" presetID="53" presetClass="entr" presetSubtype="16" fill="hold" grpId="0" nodeType="withEffect">
                                  <p:stCondLst>
                                    <p:cond delay="1500"/>
                                  </p:stCondLst>
                                  <p:childTnLst>
                                    <p:set>
                                      <p:cBhvr>
                                        <p:cTn id="87" dur="1" fill="hold">
                                          <p:stCondLst>
                                            <p:cond delay="0"/>
                                          </p:stCondLst>
                                        </p:cTn>
                                        <p:tgtEl>
                                          <p:spTgt spid="98"/>
                                        </p:tgtEl>
                                        <p:attrNameLst>
                                          <p:attrName>style.visibility</p:attrName>
                                        </p:attrNameLst>
                                      </p:cBhvr>
                                      <p:to>
                                        <p:strVal val="visible"/>
                                      </p:to>
                                    </p:set>
                                    <p:anim calcmode="lin" valueType="num">
                                      <p:cBhvr>
                                        <p:cTn id="88" dur="2000" fill="hold"/>
                                        <p:tgtEl>
                                          <p:spTgt spid="98"/>
                                        </p:tgtEl>
                                        <p:attrNameLst>
                                          <p:attrName>ppt_w</p:attrName>
                                        </p:attrNameLst>
                                      </p:cBhvr>
                                      <p:tavLst>
                                        <p:tav tm="0">
                                          <p:val>
                                            <p:fltVal val="0"/>
                                          </p:val>
                                        </p:tav>
                                        <p:tav tm="100000">
                                          <p:val>
                                            <p:strVal val="#ppt_w"/>
                                          </p:val>
                                        </p:tav>
                                      </p:tavLst>
                                    </p:anim>
                                    <p:anim calcmode="lin" valueType="num">
                                      <p:cBhvr>
                                        <p:cTn id="89" dur="2000" fill="hold"/>
                                        <p:tgtEl>
                                          <p:spTgt spid="98"/>
                                        </p:tgtEl>
                                        <p:attrNameLst>
                                          <p:attrName>ppt_h</p:attrName>
                                        </p:attrNameLst>
                                      </p:cBhvr>
                                      <p:tavLst>
                                        <p:tav tm="0">
                                          <p:val>
                                            <p:fltVal val="0"/>
                                          </p:val>
                                        </p:tav>
                                        <p:tav tm="100000">
                                          <p:val>
                                            <p:strVal val="#ppt_h"/>
                                          </p:val>
                                        </p:tav>
                                      </p:tavLst>
                                    </p:anim>
                                    <p:animEffect transition="in" filter="fade">
                                      <p:cBhvr>
                                        <p:cTn id="90" dur="2000"/>
                                        <p:tgtEl>
                                          <p:spTgt spid="98"/>
                                        </p:tgtEl>
                                      </p:cBhvr>
                                    </p:animEffect>
                                  </p:childTnLst>
                                </p:cTn>
                              </p:par>
                              <p:par>
                                <p:cTn id="91" presetID="8" presetClass="emph" presetSubtype="0" fill="hold" grpId="1" nodeType="withEffect">
                                  <p:stCondLst>
                                    <p:cond delay="1500"/>
                                  </p:stCondLst>
                                  <p:childTnLst>
                                    <p:animRot by="21600000">
                                      <p:cBhvr>
                                        <p:cTn id="92" dur="2000" fill="hold"/>
                                        <p:tgtEl>
                                          <p:spTgt spid="98"/>
                                        </p:tgtEl>
                                        <p:attrNameLst>
                                          <p:attrName>r</p:attrName>
                                        </p:attrNameLst>
                                      </p:cBhvr>
                                    </p:animRot>
                                  </p:childTnLst>
                                </p:cTn>
                              </p:par>
                              <p:par>
                                <p:cTn id="93" presetID="53" presetClass="entr" presetSubtype="16" fill="hold" grpId="0" nodeType="withEffect">
                                  <p:stCondLst>
                                    <p:cond delay="1500"/>
                                  </p:stCondLst>
                                  <p:childTnLst>
                                    <p:set>
                                      <p:cBhvr>
                                        <p:cTn id="94" dur="1" fill="hold">
                                          <p:stCondLst>
                                            <p:cond delay="0"/>
                                          </p:stCondLst>
                                        </p:cTn>
                                        <p:tgtEl>
                                          <p:spTgt spid="102"/>
                                        </p:tgtEl>
                                        <p:attrNameLst>
                                          <p:attrName>style.visibility</p:attrName>
                                        </p:attrNameLst>
                                      </p:cBhvr>
                                      <p:to>
                                        <p:strVal val="visible"/>
                                      </p:to>
                                    </p:set>
                                    <p:anim calcmode="lin" valueType="num">
                                      <p:cBhvr>
                                        <p:cTn id="95" dur="2000" fill="hold"/>
                                        <p:tgtEl>
                                          <p:spTgt spid="102"/>
                                        </p:tgtEl>
                                        <p:attrNameLst>
                                          <p:attrName>ppt_w</p:attrName>
                                        </p:attrNameLst>
                                      </p:cBhvr>
                                      <p:tavLst>
                                        <p:tav tm="0">
                                          <p:val>
                                            <p:fltVal val="0"/>
                                          </p:val>
                                        </p:tav>
                                        <p:tav tm="100000">
                                          <p:val>
                                            <p:strVal val="#ppt_w"/>
                                          </p:val>
                                        </p:tav>
                                      </p:tavLst>
                                    </p:anim>
                                    <p:anim calcmode="lin" valueType="num">
                                      <p:cBhvr>
                                        <p:cTn id="96" dur="2000" fill="hold"/>
                                        <p:tgtEl>
                                          <p:spTgt spid="102"/>
                                        </p:tgtEl>
                                        <p:attrNameLst>
                                          <p:attrName>ppt_h</p:attrName>
                                        </p:attrNameLst>
                                      </p:cBhvr>
                                      <p:tavLst>
                                        <p:tav tm="0">
                                          <p:val>
                                            <p:fltVal val="0"/>
                                          </p:val>
                                        </p:tav>
                                        <p:tav tm="100000">
                                          <p:val>
                                            <p:strVal val="#ppt_h"/>
                                          </p:val>
                                        </p:tav>
                                      </p:tavLst>
                                    </p:anim>
                                    <p:animEffect transition="in" filter="fade">
                                      <p:cBhvr>
                                        <p:cTn id="97" dur="2000"/>
                                        <p:tgtEl>
                                          <p:spTgt spid="102"/>
                                        </p:tgtEl>
                                      </p:cBhvr>
                                    </p:animEffect>
                                  </p:childTnLst>
                                </p:cTn>
                              </p:par>
                              <p:par>
                                <p:cTn id="98" presetID="8" presetClass="emph" presetSubtype="0" fill="hold" grpId="1" nodeType="withEffect">
                                  <p:stCondLst>
                                    <p:cond delay="1500"/>
                                  </p:stCondLst>
                                  <p:childTnLst>
                                    <p:animRot by="21600000">
                                      <p:cBhvr>
                                        <p:cTn id="99" dur="2000" fill="hold"/>
                                        <p:tgtEl>
                                          <p:spTgt spid="102"/>
                                        </p:tgtEl>
                                        <p:attrNameLst>
                                          <p:attrName>r</p:attrName>
                                        </p:attrNameLst>
                                      </p:cBhvr>
                                    </p:animRot>
                                  </p:childTnLst>
                                </p:cTn>
                              </p:par>
                              <p:par>
                                <p:cTn id="100" presetID="53" presetClass="entr" presetSubtype="16" fill="hold" grpId="0" nodeType="withEffect">
                                  <p:stCondLst>
                                    <p:cond delay="1500"/>
                                  </p:stCondLst>
                                  <p:childTnLst>
                                    <p:set>
                                      <p:cBhvr>
                                        <p:cTn id="101" dur="1" fill="hold">
                                          <p:stCondLst>
                                            <p:cond delay="0"/>
                                          </p:stCondLst>
                                        </p:cTn>
                                        <p:tgtEl>
                                          <p:spTgt spid="100"/>
                                        </p:tgtEl>
                                        <p:attrNameLst>
                                          <p:attrName>style.visibility</p:attrName>
                                        </p:attrNameLst>
                                      </p:cBhvr>
                                      <p:to>
                                        <p:strVal val="visible"/>
                                      </p:to>
                                    </p:set>
                                    <p:anim calcmode="lin" valueType="num">
                                      <p:cBhvr>
                                        <p:cTn id="102" dur="2000" fill="hold"/>
                                        <p:tgtEl>
                                          <p:spTgt spid="100"/>
                                        </p:tgtEl>
                                        <p:attrNameLst>
                                          <p:attrName>ppt_w</p:attrName>
                                        </p:attrNameLst>
                                      </p:cBhvr>
                                      <p:tavLst>
                                        <p:tav tm="0">
                                          <p:val>
                                            <p:fltVal val="0"/>
                                          </p:val>
                                        </p:tav>
                                        <p:tav tm="100000">
                                          <p:val>
                                            <p:strVal val="#ppt_w"/>
                                          </p:val>
                                        </p:tav>
                                      </p:tavLst>
                                    </p:anim>
                                    <p:anim calcmode="lin" valueType="num">
                                      <p:cBhvr>
                                        <p:cTn id="103" dur="2000" fill="hold"/>
                                        <p:tgtEl>
                                          <p:spTgt spid="100"/>
                                        </p:tgtEl>
                                        <p:attrNameLst>
                                          <p:attrName>ppt_h</p:attrName>
                                        </p:attrNameLst>
                                      </p:cBhvr>
                                      <p:tavLst>
                                        <p:tav tm="0">
                                          <p:val>
                                            <p:fltVal val="0"/>
                                          </p:val>
                                        </p:tav>
                                        <p:tav tm="100000">
                                          <p:val>
                                            <p:strVal val="#ppt_h"/>
                                          </p:val>
                                        </p:tav>
                                      </p:tavLst>
                                    </p:anim>
                                    <p:animEffect transition="in" filter="fade">
                                      <p:cBhvr>
                                        <p:cTn id="104" dur="2000"/>
                                        <p:tgtEl>
                                          <p:spTgt spid="100"/>
                                        </p:tgtEl>
                                      </p:cBhvr>
                                    </p:animEffect>
                                  </p:childTnLst>
                                </p:cTn>
                              </p:par>
                              <p:par>
                                <p:cTn id="105" presetID="8" presetClass="emph" presetSubtype="0" fill="hold" grpId="1" nodeType="withEffect">
                                  <p:stCondLst>
                                    <p:cond delay="1500"/>
                                  </p:stCondLst>
                                  <p:childTnLst>
                                    <p:animRot by="21600000">
                                      <p:cBhvr>
                                        <p:cTn id="106" dur="2000" fill="hold"/>
                                        <p:tgtEl>
                                          <p:spTgt spid="100"/>
                                        </p:tgtEl>
                                        <p:attrNameLst>
                                          <p:attrName>r</p:attrName>
                                        </p:attrNameLst>
                                      </p:cBhvr>
                                    </p:animRot>
                                  </p:childTnLst>
                                </p:cTn>
                              </p:par>
                              <p:par>
                                <p:cTn id="107" presetID="53" presetClass="entr" presetSubtype="16" fill="hold" grpId="0" nodeType="withEffect">
                                  <p:stCondLst>
                                    <p:cond delay="1500"/>
                                  </p:stCondLst>
                                  <p:childTnLst>
                                    <p:set>
                                      <p:cBhvr>
                                        <p:cTn id="108" dur="1" fill="hold">
                                          <p:stCondLst>
                                            <p:cond delay="0"/>
                                          </p:stCondLst>
                                        </p:cTn>
                                        <p:tgtEl>
                                          <p:spTgt spid="96"/>
                                        </p:tgtEl>
                                        <p:attrNameLst>
                                          <p:attrName>style.visibility</p:attrName>
                                        </p:attrNameLst>
                                      </p:cBhvr>
                                      <p:to>
                                        <p:strVal val="visible"/>
                                      </p:to>
                                    </p:set>
                                    <p:anim calcmode="lin" valueType="num">
                                      <p:cBhvr>
                                        <p:cTn id="109" dur="2000" fill="hold"/>
                                        <p:tgtEl>
                                          <p:spTgt spid="96"/>
                                        </p:tgtEl>
                                        <p:attrNameLst>
                                          <p:attrName>ppt_w</p:attrName>
                                        </p:attrNameLst>
                                      </p:cBhvr>
                                      <p:tavLst>
                                        <p:tav tm="0">
                                          <p:val>
                                            <p:fltVal val="0"/>
                                          </p:val>
                                        </p:tav>
                                        <p:tav tm="100000">
                                          <p:val>
                                            <p:strVal val="#ppt_w"/>
                                          </p:val>
                                        </p:tav>
                                      </p:tavLst>
                                    </p:anim>
                                    <p:anim calcmode="lin" valueType="num">
                                      <p:cBhvr>
                                        <p:cTn id="110" dur="2000" fill="hold"/>
                                        <p:tgtEl>
                                          <p:spTgt spid="96"/>
                                        </p:tgtEl>
                                        <p:attrNameLst>
                                          <p:attrName>ppt_h</p:attrName>
                                        </p:attrNameLst>
                                      </p:cBhvr>
                                      <p:tavLst>
                                        <p:tav tm="0">
                                          <p:val>
                                            <p:fltVal val="0"/>
                                          </p:val>
                                        </p:tav>
                                        <p:tav tm="100000">
                                          <p:val>
                                            <p:strVal val="#ppt_h"/>
                                          </p:val>
                                        </p:tav>
                                      </p:tavLst>
                                    </p:anim>
                                    <p:animEffect transition="in" filter="fade">
                                      <p:cBhvr>
                                        <p:cTn id="111" dur="2000"/>
                                        <p:tgtEl>
                                          <p:spTgt spid="96"/>
                                        </p:tgtEl>
                                      </p:cBhvr>
                                    </p:animEffect>
                                  </p:childTnLst>
                                </p:cTn>
                              </p:par>
                              <p:par>
                                <p:cTn id="112" presetID="8" presetClass="emph" presetSubtype="0" fill="hold" grpId="1" nodeType="withEffect">
                                  <p:stCondLst>
                                    <p:cond delay="1500"/>
                                  </p:stCondLst>
                                  <p:childTnLst>
                                    <p:animRot by="21600000">
                                      <p:cBhvr>
                                        <p:cTn id="113" dur="2000" fill="hold"/>
                                        <p:tgtEl>
                                          <p:spTgt spid="96"/>
                                        </p:tgtEl>
                                        <p:attrNameLst>
                                          <p:attrName>r</p:attrName>
                                        </p:attrNameLst>
                                      </p:cBhvr>
                                    </p:animRot>
                                  </p:childTnLst>
                                </p:cTn>
                              </p:par>
                              <p:par>
                                <p:cTn id="114" presetID="53" presetClass="entr" presetSubtype="16" fill="hold" grpId="0" nodeType="withEffect">
                                  <p:stCondLst>
                                    <p:cond delay="1500"/>
                                  </p:stCondLst>
                                  <p:childTnLst>
                                    <p:set>
                                      <p:cBhvr>
                                        <p:cTn id="115" dur="1" fill="hold">
                                          <p:stCondLst>
                                            <p:cond delay="0"/>
                                          </p:stCondLst>
                                        </p:cTn>
                                        <p:tgtEl>
                                          <p:spTgt spid="103"/>
                                        </p:tgtEl>
                                        <p:attrNameLst>
                                          <p:attrName>style.visibility</p:attrName>
                                        </p:attrNameLst>
                                      </p:cBhvr>
                                      <p:to>
                                        <p:strVal val="visible"/>
                                      </p:to>
                                    </p:set>
                                    <p:anim calcmode="lin" valueType="num">
                                      <p:cBhvr>
                                        <p:cTn id="116" dur="2000" fill="hold"/>
                                        <p:tgtEl>
                                          <p:spTgt spid="103"/>
                                        </p:tgtEl>
                                        <p:attrNameLst>
                                          <p:attrName>ppt_w</p:attrName>
                                        </p:attrNameLst>
                                      </p:cBhvr>
                                      <p:tavLst>
                                        <p:tav tm="0">
                                          <p:val>
                                            <p:fltVal val="0"/>
                                          </p:val>
                                        </p:tav>
                                        <p:tav tm="100000">
                                          <p:val>
                                            <p:strVal val="#ppt_w"/>
                                          </p:val>
                                        </p:tav>
                                      </p:tavLst>
                                    </p:anim>
                                    <p:anim calcmode="lin" valueType="num">
                                      <p:cBhvr>
                                        <p:cTn id="117" dur="2000" fill="hold"/>
                                        <p:tgtEl>
                                          <p:spTgt spid="103"/>
                                        </p:tgtEl>
                                        <p:attrNameLst>
                                          <p:attrName>ppt_h</p:attrName>
                                        </p:attrNameLst>
                                      </p:cBhvr>
                                      <p:tavLst>
                                        <p:tav tm="0">
                                          <p:val>
                                            <p:fltVal val="0"/>
                                          </p:val>
                                        </p:tav>
                                        <p:tav tm="100000">
                                          <p:val>
                                            <p:strVal val="#ppt_h"/>
                                          </p:val>
                                        </p:tav>
                                      </p:tavLst>
                                    </p:anim>
                                    <p:animEffect transition="in" filter="fade">
                                      <p:cBhvr>
                                        <p:cTn id="118" dur="2000"/>
                                        <p:tgtEl>
                                          <p:spTgt spid="103"/>
                                        </p:tgtEl>
                                      </p:cBhvr>
                                    </p:animEffect>
                                  </p:childTnLst>
                                </p:cTn>
                              </p:par>
                              <p:par>
                                <p:cTn id="119" presetID="8" presetClass="emph" presetSubtype="0" fill="hold" grpId="1" nodeType="withEffect">
                                  <p:stCondLst>
                                    <p:cond delay="1500"/>
                                  </p:stCondLst>
                                  <p:childTnLst>
                                    <p:animRot by="21600000">
                                      <p:cBhvr>
                                        <p:cTn id="120" dur="2000" fill="hold"/>
                                        <p:tgtEl>
                                          <p:spTgt spid="103"/>
                                        </p:tgtEl>
                                        <p:attrNameLst>
                                          <p:attrName>r</p:attrName>
                                        </p:attrNameLst>
                                      </p:cBhvr>
                                    </p:animRot>
                                  </p:childTnLst>
                                </p:cTn>
                              </p:par>
                              <p:par>
                                <p:cTn id="121" presetID="53" presetClass="entr" presetSubtype="16" fill="hold" grpId="0" nodeType="withEffect">
                                  <p:stCondLst>
                                    <p:cond delay="1500"/>
                                  </p:stCondLst>
                                  <p:childTnLst>
                                    <p:set>
                                      <p:cBhvr>
                                        <p:cTn id="122" dur="1" fill="hold">
                                          <p:stCondLst>
                                            <p:cond delay="0"/>
                                          </p:stCondLst>
                                        </p:cTn>
                                        <p:tgtEl>
                                          <p:spTgt spid="101"/>
                                        </p:tgtEl>
                                        <p:attrNameLst>
                                          <p:attrName>style.visibility</p:attrName>
                                        </p:attrNameLst>
                                      </p:cBhvr>
                                      <p:to>
                                        <p:strVal val="visible"/>
                                      </p:to>
                                    </p:set>
                                    <p:anim calcmode="lin" valueType="num">
                                      <p:cBhvr>
                                        <p:cTn id="123" dur="2000" fill="hold"/>
                                        <p:tgtEl>
                                          <p:spTgt spid="101"/>
                                        </p:tgtEl>
                                        <p:attrNameLst>
                                          <p:attrName>ppt_w</p:attrName>
                                        </p:attrNameLst>
                                      </p:cBhvr>
                                      <p:tavLst>
                                        <p:tav tm="0">
                                          <p:val>
                                            <p:fltVal val="0"/>
                                          </p:val>
                                        </p:tav>
                                        <p:tav tm="100000">
                                          <p:val>
                                            <p:strVal val="#ppt_w"/>
                                          </p:val>
                                        </p:tav>
                                      </p:tavLst>
                                    </p:anim>
                                    <p:anim calcmode="lin" valueType="num">
                                      <p:cBhvr>
                                        <p:cTn id="124" dur="2000" fill="hold"/>
                                        <p:tgtEl>
                                          <p:spTgt spid="101"/>
                                        </p:tgtEl>
                                        <p:attrNameLst>
                                          <p:attrName>ppt_h</p:attrName>
                                        </p:attrNameLst>
                                      </p:cBhvr>
                                      <p:tavLst>
                                        <p:tav tm="0">
                                          <p:val>
                                            <p:fltVal val="0"/>
                                          </p:val>
                                        </p:tav>
                                        <p:tav tm="100000">
                                          <p:val>
                                            <p:strVal val="#ppt_h"/>
                                          </p:val>
                                        </p:tav>
                                      </p:tavLst>
                                    </p:anim>
                                    <p:animEffect transition="in" filter="fade">
                                      <p:cBhvr>
                                        <p:cTn id="125" dur="2000"/>
                                        <p:tgtEl>
                                          <p:spTgt spid="101"/>
                                        </p:tgtEl>
                                      </p:cBhvr>
                                    </p:animEffect>
                                  </p:childTnLst>
                                </p:cTn>
                              </p:par>
                              <p:par>
                                <p:cTn id="126" presetID="8" presetClass="emph" presetSubtype="0" fill="hold" grpId="1" nodeType="withEffect">
                                  <p:stCondLst>
                                    <p:cond delay="1500"/>
                                  </p:stCondLst>
                                  <p:childTnLst>
                                    <p:animRot by="21600000">
                                      <p:cBhvr>
                                        <p:cTn id="127" dur="2000" fill="hold"/>
                                        <p:tgtEl>
                                          <p:spTgt spid="101"/>
                                        </p:tgtEl>
                                        <p:attrNameLst>
                                          <p:attrName>r</p:attrName>
                                        </p:attrNameLst>
                                      </p:cBhvr>
                                    </p:animRot>
                                  </p:childTnLst>
                                </p:cTn>
                              </p:par>
                              <p:par>
                                <p:cTn id="128" presetID="53" presetClass="entr" presetSubtype="16" fill="hold" grpId="0" nodeType="withEffect">
                                  <p:stCondLst>
                                    <p:cond delay="1500"/>
                                  </p:stCondLst>
                                  <p:childTnLst>
                                    <p:set>
                                      <p:cBhvr>
                                        <p:cTn id="129" dur="1" fill="hold">
                                          <p:stCondLst>
                                            <p:cond delay="0"/>
                                          </p:stCondLst>
                                        </p:cTn>
                                        <p:tgtEl>
                                          <p:spTgt spid="97"/>
                                        </p:tgtEl>
                                        <p:attrNameLst>
                                          <p:attrName>style.visibility</p:attrName>
                                        </p:attrNameLst>
                                      </p:cBhvr>
                                      <p:to>
                                        <p:strVal val="visible"/>
                                      </p:to>
                                    </p:set>
                                    <p:anim calcmode="lin" valueType="num">
                                      <p:cBhvr>
                                        <p:cTn id="130" dur="2000" fill="hold"/>
                                        <p:tgtEl>
                                          <p:spTgt spid="97"/>
                                        </p:tgtEl>
                                        <p:attrNameLst>
                                          <p:attrName>ppt_w</p:attrName>
                                        </p:attrNameLst>
                                      </p:cBhvr>
                                      <p:tavLst>
                                        <p:tav tm="0">
                                          <p:val>
                                            <p:fltVal val="0"/>
                                          </p:val>
                                        </p:tav>
                                        <p:tav tm="100000">
                                          <p:val>
                                            <p:strVal val="#ppt_w"/>
                                          </p:val>
                                        </p:tav>
                                      </p:tavLst>
                                    </p:anim>
                                    <p:anim calcmode="lin" valueType="num">
                                      <p:cBhvr>
                                        <p:cTn id="131" dur="2000" fill="hold"/>
                                        <p:tgtEl>
                                          <p:spTgt spid="97"/>
                                        </p:tgtEl>
                                        <p:attrNameLst>
                                          <p:attrName>ppt_h</p:attrName>
                                        </p:attrNameLst>
                                      </p:cBhvr>
                                      <p:tavLst>
                                        <p:tav tm="0">
                                          <p:val>
                                            <p:fltVal val="0"/>
                                          </p:val>
                                        </p:tav>
                                        <p:tav tm="100000">
                                          <p:val>
                                            <p:strVal val="#ppt_h"/>
                                          </p:val>
                                        </p:tav>
                                      </p:tavLst>
                                    </p:anim>
                                    <p:animEffect transition="in" filter="fade">
                                      <p:cBhvr>
                                        <p:cTn id="132" dur="2000"/>
                                        <p:tgtEl>
                                          <p:spTgt spid="97"/>
                                        </p:tgtEl>
                                      </p:cBhvr>
                                    </p:animEffect>
                                  </p:childTnLst>
                                </p:cTn>
                              </p:par>
                              <p:par>
                                <p:cTn id="133" presetID="8" presetClass="emph" presetSubtype="0" fill="hold" grpId="1" nodeType="withEffect">
                                  <p:stCondLst>
                                    <p:cond delay="1500"/>
                                  </p:stCondLst>
                                  <p:childTnLst>
                                    <p:animRot by="21600000">
                                      <p:cBhvr>
                                        <p:cTn id="134" dur="2000" fill="hold"/>
                                        <p:tgtEl>
                                          <p:spTgt spid="97"/>
                                        </p:tgtEl>
                                        <p:attrNameLst>
                                          <p:attrName>r</p:attrName>
                                        </p:attrNameLst>
                                      </p:cBhvr>
                                    </p:animRot>
                                  </p:childTnLst>
                                </p:cTn>
                              </p:par>
                              <p:par>
                                <p:cTn id="135" presetID="12" presetClass="entr" presetSubtype="8" fill="hold" nodeType="withEffect">
                                  <p:stCondLst>
                                    <p:cond delay="0"/>
                                  </p:stCondLst>
                                  <p:childTnLst>
                                    <p:set>
                                      <p:cBhvr>
                                        <p:cTn id="136" dur="1" fill="hold">
                                          <p:stCondLst>
                                            <p:cond delay="0"/>
                                          </p:stCondLst>
                                        </p:cTn>
                                        <p:tgtEl>
                                          <p:spTgt spid="51"/>
                                        </p:tgtEl>
                                        <p:attrNameLst>
                                          <p:attrName>style.visibility</p:attrName>
                                        </p:attrNameLst>
                                      </p:cBhvr>
                                      <p:to>
                                        <p:strVal val="visible"/>
                                      </p:to>
                                    </p:set>
                                    <p:anim calcmode="lin" valueType="num">
                                      <p:cBhvr additive="base">
                                        <p:cTn id="137" dur="1500"/>
                                        <p:tgtEl>
                                          <p:spTgt spid="51"/>
                                        </p:tgtEl>
                                        <p:attrNameLst>
                                          <p:attrName>ppt_x</p:attrName>
                                        </p:attrNameLst>
                                      </p:cBhvr>
                                      <p:tavLst>
                                        <p:tav tm="0">
                                          <p:val>
                                            <p:strVal val="#ppt_x-#ppt_w*1.125000"/>
                                          </p:val>
                                        </p:tav>
                                        <p:tav tm="100000">
                                          <p:val>
                                            <p:strVal val="#ppt_x"/>
                                          </p:val>
                                        </p:tav>
                                      </p:tavLst>
                                    </p:anim>
                                    <p:animEffect transition="in" filter="wipe(right)">
                                      <p:cBhvr>
                                        <p:cTn id="138" dur="1500"/>
                                        <p:tgtEl>
                                          <p:spTgt spid="51"/>
                                        </p:tgtEl>
                                      </p:cBhvr>
                                    </p:animEffect>
                                  </p:childTnLst>
                                </p:cTn>
                              </p:par>
                              <p:par>
                                <p:cTn id="139" presetID="53" presetClass="entr" presetSubtype="16" fill="hold" nodeType="withEffect">
                                  <p:stCondLst>
                                    <p:cond delay="0"/>
                                  </p:stCondLst>
                                  <p:childTnLst>
                                    <p:set>
                                      <p:cBhvr>
                                        <p:cTn id="140" dur="1" fill="hold">
                                          <p:stCondLst>
                                            <p:cond delay="0"/>
                                          </p:stCondLst>
                                        </p:cTn>
                                        <p:tgtEl>
                                          <p:spTgt spid="51"/>
                                        </p:tgtEl>
                                        <p:attrNameLst>
                                          <p:attrName>style.visibility</p:attrName>
                                        </p:attrNameLst>
                                      </p:cBhvr>
                                      <p:to>
                                        <p:strVal val="visible"/>
                                      </p:to>
                                    </p:set>
                                    <p:anim calcmode="lin" valueType="num">
                                      <p:cBhvr>
                                        <p:cTn id="141" dur="1500" fill="hold"/>
                                        <p:tgtEl>
                                          <p:spTgt spid="51"/>
                                        </p:tgtEl>
                                        <p:attrNameLst>
                                          <p:attrName>ppt_w</p:attrName>
                                        </p:attrNameLst>
                                      </p:cBhvr>
                                      <p:tavLst>
                                        <p:tav tm="0">
                                          <p:val>
                                            <p:fltVal val="0"/>
                                          </p:val>
                                        </p:tav>
                                        <p:tav tm="100000">
                                          <p:val>
                                            <p:strVal val="#ppt_w"/>
                                          </p:val>
                                        </p:tav>
                                      </p:tavLst>
                                    </p:anim>
                                    <p:anim calcmode="lin" valueType="num">
                                      <p:cBhvr>
                                        <p:cTn id="142" dur="1500" fill="hold"/>
                                        <p:tgtEl>
                                          <p:spTgt spid="51"/>
                                        </p:tgtEl>
                                        <p:attrNameLst>
                                          <p:attrName>ppt_h</p:attrName>
                                        </p:attrNameLst>
                                      </p:cBhvr>
                                      <p:tavLst>
                                        <p:tav tm="0">
                                          <p:val>
                                            <p:fltVal val="0"/>
                                          </p:val>
                                        </p:tav>
                                        <p:tav tm="100000">
                                          <p:val>
                                            <p:strVal val="#ppt_h"/>
                                          </p:val>
                                        </p:tav>
                                      </p:tavLst>
                                    </p:anim>
                                    <p:animEffect transition="in" filter="fade">
                                      <p:cBhvr>
                                        <p:cTn id="143" dur="1500"/>
                                        <p:tgtEl>
                                          <p:spTgt spid="51"/>
                                        </p:tgtEl>
                                      </p:cBhvr>
                                    </p:animEffect>
                                  </p:childTnLst>
                                </p:cTn>
                              </p:par>
                              <p:par>
                                <p:cTn id="144" presetID="42" presetClass="path" presetSubtype="0" accel="50000" decel="50000" fill="hold" nodeType="withEffect">
                                  <p:stCondLst>
                                    <p:cond delay="1500"/>
                                  </p:stCondLst>
                                  <p:childTnLst>
                                    <p:animMotion origin="layout" path="M -2.29167E-6 0 L 0.08112 0 " pathEditMode="relative" rAng="0" ptsTypes="AA">
                                      <p:cBhvr>
                                        <p:cTn id="145" dur="9500" fill="hold"/>
                                        <p:tgtEl>
                                          <p:spTgt spid="51"/>
                                        </p:tgtEl>
                                        <p:attrNameLst>
                                          <p:attrName>ppt_x</p:attrName>
                                          <p:attrName>ppt_y</p:attrName>
                                        </p:attrNameLst>
                                      </p:cBhvr>
                                      <p:rCtr x="4049" y="0"/>
                                    </p:animMotion>
                                  </p:childTnLst>
                                </p:cTn>
                              </p:par>
                              <p:par>
                                <p:cTn id="146" presetID="12" presetClass="entr" presetSubtype="8" fill="hold" nodeType="withEffect">
                                  <p:stCondLst>
                                    <p:cond delay="0"/>
                                  </p:stCondLst>
                                  <p:childTnLst>
                                    <p:set>
                                      <p:cBhvr>
                                        <p:cTn id="147" dur="1" fill="hold">
                                          <p:stCondLst>
                                            <p:cond delay="0"/>
                                          </p:stCondLst>
                                        </p:cTn>
                                        <p:tgtEl>
                                          <p:spTgt spid="56"/>
                                        </p:tgtEl>
                                        <p:attrNameLst>
                                          <p:attrName>style.visibility</p:attrName>
                                        </p:attrNameLst>
                                      </p:cBhvr>
                                      <p:to>
                                        <p:strVal val="visible"/>
                                      </p:to>
                                    </p:set>
                                    <p:anim calcmode="lin" valueType="num">
                                      <p:cBhvr additive="base">
                                        <p:cTn id="148" dur="1500"/>
                                        <p:tgtEl>
                                          <p:spTgt spid="56"/>
                                        </p:tgtEl>
                                        <p:attrNameLst>
                                          <p:attrName>ppt_x</p:attrName>
                                        </p:attrNameLst>
                                      </p:cBhvr>
                                      <p:tavLst>
                                        <p:tav tm="0">
                                          <p:val>
                                            <p:strVal val="#ppt_x-#ppt_w*1.125000"/>
                                          </p:val>
                                        </p:tav>
                                        <p:tav tm="100000">
                                          <p:val>
                                            <p:strVal val="#ppt_x"/>
                                          </p:val>
                                        </p:tav>
                                      </p:tavLst>
                                    </p:anim>
                                    <p:animEffect transition="in" filter="wipe(right)">
                                      <p:cBhvr>
                                        <p:cTn id="149" dur="1500"/>
                                        <p:tgtEl>
                                          <p:spTgt spid="56"/>
                                        </p:tgtEl>
                                      </p:cBhvr>
                                    </p:animEffect>
                                  </p:childTnLst>
                                </p:cTn>
                              </p:par>
                              <p:par>
                                <p:cTn id="150" presetID="53" presetClass="entr" presetSubtype="16" fill="hold" nodeType="withEffect">
                                  <p:stCondLst>
                                    <p:cond delay="0"/>
                                  </p:stCondLst>
                                  <p:childTnLst>
                                    <p:set>
                                      <p:cBhvr>
                                        <p:cTn id="151" dur="1" fill="hold">
                                          <p:stCondLst>
                                            <p:cond delay="0"/>
                                          </p:stCondLst>
                                        </p:cTn>
                                        <p:tgtEl>
                                          <p:spTgt spid="56"/>
                                        </p:tgtEl>
                                        <p:attrNameLst>
                                          <p:attrName>style.visibility</p:attrName>
                                        </p:attrNameLst>
                                      </p:cBhvr>
                                      <p:to>
                                        <p:strVal val="visible"/>
                                      </p:to>
                                    </p:set>
                                    <p:anim calcmode="lin" valueType="num">
                                      <p:cBhvr>
                                        <p:cTn id="152" dur="1500" fill="hold"/>
                                        <p:tgtEl>
                                          <p:spTgt spid="56"/>
                                        </p:tgtEl>
                                        <p:attrNameLst>
                                          <p:attrName>ppt_w</p:attrName>
                                        </p:attrNameLst>
                                      </p:cBhvr>
                                      <p:tavLst>
                                        <p:tav tm="0">
                                          <p:val>
                                            <p:fltVal val="0"/>
                                          </p:val>
                                        </p:tav>
                                        <p:tav tm="100000">
                                          <p:val>
                                            <p:strVal val="#ppt_w"/>
                                          </p:val>
                                        </p:tav>
                                      </p:tavLst>
                                    </p:anim>
                                    <p:anim calcmode="lin" valueType="num">
                                      <p:cBhvr>
                                        <p:cTn id="153" dur="1500" fill="hold"/>
                                        <p:tgtEl>
                                          <p:spTgt spid="56"/>
                                        </p:tgtEl>
                                        <p:attrNameLst>
                                          <p:attrName>ppt_h</p:attrName>
                                        </p:attrNameLst>
                                      </p:cBhvr>
                                      <p:tavLst>
                                        <p:tav tm="0">
                                          <p:val>
                                            <p:fltVal val="0"/>
                                          </p:val>
                                        </p:tav>
                                        <p:tav tm="100000">
                                          <p:val>
                                            <p:strVal val="#ppt_h"/>
                                          </p:val>
                                        </p:tav>
                                      </p:tavLst>
                                    </p:anim>
                                    <p:animEffect transition="in" filter="fade">
                                      <p:cBhvr>
                                        <p:cTn id="154" dur="1500"/>
                                        <p:tgtEl>
                                          <p:spTgt spid="56"/>
                                        </p:tgtEl>
                                      </p:cBhvr>
                                    </p:animEffect>
                                  </p:childTnLst>
                                </p:cTn>
                              </p:par>
                              <p:par>
                                <p:cTn id="155" presetID="42" presetClass="path" presetSubtype="0" accel="50000" decel="50000" fill="hold" nodeType="withEffect">
                                  <p:stCondLst>
                                    <p:cond delay="1500"/>
                                  </p:stCondLst>
                                  <p:childTnLst>
                                    <p:animMotion origin="layout" path="M -1.66667E-6 -1.11111E-6 L -0.05768 -1.11111E-6 " pathEditMode="relative" rAng="0" ptsTypes="AA">
                                      <p:cBhvr>
                                        <p:cTn id="156" dur="10250" fill="hold"/>
                                        <p:tgtEl>
                                          <p:spTgt spid="56"/>
                                        </p:tgtEl>
                                        <p:attrNameLst>
                                          <p:attrName>ppt_x</p:attrName>
                                          <p:attrName>ppt_y</p:attrName>
                                        </p:attrNameLst>
                                      </p:cBhvr>
                                      <p:rCtr x="-2891" y="0"/>
                                    </p:animMotion>
                                  </p:childTnLst>
                                </p:cTn>
                              </p:par>
                              <p:par>
                                <p:cTn id="157" presetID="12" presetClass="entr" presetSubtype="8" fill="hold" nodeType="withEffect">
                                  <p:stCondLst>
                                    <p:cond delay="0"/>
                                  </p:stCondLst>
                                  <p:childTnLst>
                                    <p:set>
                                      <p:cBhvr>
                                        <p:cTn id="158" dur="1" fill="hold">
                                          <p:stCondLst>
                                            <p:cond delay="0"/>
                                          </p:stCondLst>
                                        </p:cTn>
                                        <p:tgtEl>
                                          <p:spTgt spid="61"/>
                                        </p:tgtEl>
                                        <p:attrNameLst>
                                          <p:attrName>style.visibility</p:attrName>
                                        </p:attrNameLst>
                                      </p:cBhvr>
                                      <p:to>
                                        <p:strVal val="visible"/>
                                      </p:to>
                                    </p:set>
                                    <p:anim calcmode="lin" valueType="num">
                                      <p:cBhvr additive="base">
                                        <p:cTn id="159" dur="1500"/>
                                        <p:tgtEl>
                                          <p:spTgt spid="61"/>
                                        </p:tgtEl>
                                        <p:attrNameLst>
                                          <p:attrName>ppt_x</p:attrName>
                                        </p:attrNameLst>
                                      </p:cBhvr>
                                      <p:tavLst>
                                        <p:tav tm="0">
                                          <p:val>
                                            <p:strVal val="#ppt_x-#ppt_w*1.125000"/>
                                          </p:val>
                                        </p:tav>
                                        <p:tav tm="100000">
                                          <p:val>
                                            <p:strVal val="#ppt_x"/>
                                          </p:val>
                                        </p:tav>
                                      </p:tavLst>
                                    </p:anim>
                                    <p:animEffect transition="in" filter="wipe(right)">
                                      <p:cBhvr>
                                        <p:cTn id="160" dur="1500"/>
                                        <p:tgtEl>
                                          <p:spTgt spid="61"/>
                                        </p:tgtEl>
                                      </p:cBhvr>
                                    </p:animEffect>
                                  </p:childTnLst>
                                </p:cTn>
                              </p:par>
                              <p:par>
                                <p:cTn id="161" presetID="53" presetClass="entr" presetSubtype="16" fill="hold" nodeType="withEffect">
                                  <p:stCondLst>
                                    <p:cond delay="0"/>
                                  </p:stCondLst>
                                  <p:childTnLst>
                                    <p:set>
                                      <p:cBhvr>
                                        <p:cTn id="162" dur="1" fill="hold">
                                          <p:stCondLst>
                                            <p:cond delay="0"/>
                                          </p:stCondLst>
                                        </p:cTn>
                                        <p:tgtEl>
                                          <p:spTgt spid="61"/>
                                        </p:tgtEl>
                                        <p:attrNameLst>
                                          <p:attrName>style.visibility</p:attrName>
                                        </p:attrNameLst>
                                      </p:cBhvr>
                                      <p:to>
                                        <p:strVal val="visible"/>
                                      </p:to>
                                    </p:set>
                                    <p:anim calcmode="lin" valueType="num">
                                      <p:cBhvr>
                                        <p:cTn id="163" dur="1500" fill="hold"/>
                                        <p:tgtEl>
                                          <p:spTgt spid="61"/>
                                        </p:tgtEl>
                                        <p:attrNameLst>
                                          <p:attrName>ppt_w</p:attrName>
                                        </p:attrNameLst>
                                      </p:cBhvr>
                                      <p:tavLst>
                                        <p:tav tm="0">
                                          <p:val>
                                            <p:fltVal val="0"/>
                                          </p:val>
                                        </p:tav>
                                        <p:tav tm="100000">
                                          <p:val>
                                            <p:strVal val="#ppt_w"/>
                                          </p:val>
                                        </p:tav>
                                      </p:tavLst>
                                    </p:anim>
                                    <p:anim calcmode="lin" valueType="num">
                                      <p:cBhvr>
                                        <p:cTn id="164" dur="1500" fill="hold"/>
                                        <p:tgtEl>
                                          <p:spTgt spid="61"/>
                                        </p:tgtEl>
                                        <p:attrNameLst>
                                          <p:attrName>ppt_h</p:attrName>
                                        </p:attrNameLst>
                                      </p:cBhvr>
                                      <p:tavLst>
                                        <p:tav tm="0">
                                          <p:val>
                                            <p:fltVal val="0"/>
                                          </p:val>
                                        </p:tav>
                                        <p:tav tm="100000">
                                          <p:val>
                                            <p:strVal val="#ppt_h"/>
                                          </p:val>
                                        </p:tav>
                                      </p:tavLst>
                                    </p:anim>
                                    <p:animEffect transition="in" filter="fade">
                                      <p:cBhvr>
                                        <p:cTn id="165" dur="1500"/>
                                        <p:tgtEl>
                                          <p:spTgt spid="61"/>
                                        </p:tgtEl>
                                      </p:cBhvr>
                                    </p:animEffect>
                                  </p:childTnLst>
                                </p:cTn>
                              </p:par>
                              <p:par>
                                <p:cTn id="166" presetID="42" presetClass="path" presetSubtype="0" accel="50000" decel="50000" fill="hold" nodeType="withEffect">
                                  <p:stCondLst>
                                    <p:cond delay="1500"/>
                                  </p:stCondLst>
                                  <p:childTnLst>
                                    <p:animMotion origin="layout" path="M 4.16667E-6 -1.11111E-6 L 0.09127 -0.00185 " pathEditMode="relative" rAng="0" ptsTypes="AA">
                                      <p:cBhvr>
                                        <p:cTn id="167" dur="6500" fill="hold"/>
                                        <p:tgtEl>
                                          <p:spTgt spid="61"/>
                                        </p:tgtEl>
                                        <p:attrNameLst>
                                          <p:attrName>ppt_x</p:attrName>
                                          <p:attrName>ppt_y</p:attrName>
                                        </p:attrNameLst>
                                      </p:cBhvr>
                                      <p:rCtr x="4557" y="-93"/>
                                    </p:animMotion>
                                  </p:childTnLst>
                                </p:cTn>
                              </p:par>
                              <p:par>
                                <p:cTn id="168" presetID="12" presetClass="entr" presetSubtype="2" fill="hold" nodeType="withEffect">
                                  <p:stCondLst>
                                    <p:cond delay="0"/>
                                  </p:stCondLst>
                                  <p:childTnLst>
                                    <p:set>
                                      <p:cBhvr>
                                        <p:cTn id="169" dur="1" fill="hold">
                                          <p:stCondLst>
                                            <p:cond delay="0"/>
                                          </p:stCondLst>
                                        </p:cTn>
                                        <p:tgtEl>
                                          <p:spTgt spid="71"/>
                                        </p:tgtEl>
                                        <p:attrNameLst>
                                          <p:attrName>style.visibility</p:attrName>
                                        </p:attrNameLst>
                                      </p:cBhvr>
                                      <p:to>
                                        <p:strVal val="visible"/>
                                      </p:to>
                                    </p:set>
                                    <p:anim calcmode="lin" valueType="num">
                                      <p:cBhvr additive="base">
                                        <p:cTn id="170" dur="1500"/>
                                        <p:tgtEl>
                                          <p:spTgt spid="71"/>
                                        </p:tgtEl>
                                        <p:attrNameLst>
                                          <p:attrName>ppt_x</p:attrName>
                                        </p:attrNameLst>
                                      </p:cBhvr>
                                      <p:tavLst>
                                        <p:tav tm="0">
                                          <p:val>
                                            <p:strVal val="#ppt_x+#ppt_w*1.125000"/>
                                          </p:val>
                                        </p:tav>
                                        <p:tav tm="100000">
                                          <p:val>
                                            <p:strVal val="#ppt_x"/>
                                          </p:val>
                                        </p:tav>
                                      </p:tavLst>
                                    </p:anim>
                                    <p:animEffect transition="in" filter="wipe(left)">
                                      <p:cBhvr>
                                        <p:cTn id="171" dur="1500"/>
                                        <p:tgtEl>
                                          <p:spTgt spid="71"/>
                                        </p:tgtEl>
                                      </p:cBhvr>
                                    </p:animEffect>
                                  </p:childTnLst>
                                </p:cTn>
                              </p:par>
                              <p:par>
                                <p:cTn id="172" presetID="53" presetClass="entr" presetSubtype="16" fill="hold" nodeType="withEffect">
                                  <p:stCondLst>
                                    <p:cond delay="0"/>
                                  </p:stCondLst>
                                  <p:childTnLst>
                                    <p:set>
                                      <p:cBhvr>
                                        <p:cTn id="173" dur="1" fill="hold">
                                          <p:stCondLst>
                                            <p:cond delay="0"/>
                                          </p:stCondLst>
                                        </p:cTn>
                                        <p:tgtEl>
                                          <p:spTgt spid="71"/>
                                        </p:tgtEl>
                                        <p:attrNameLst>
                                          <p:attrName>style.visibility</p:attrName>
                                        </p:attrNameLst>
                                      </p:cBhvr>
                                      <p:to>
                                        <p:strVal val="visible"/>
                                      </p:to>
                                    </p:set>
                                    <p:anim calcmode="lin" valueType="num">
                                      <p:cBhvr>
                                        <p:cTn id="174" dur="1500" fill="hold"/>
                                        <p:tgtEl>
                                          <p:spTgt spid="71"/>
                                        </p:tgtEl>
                                        <p:attrNameLst>
                                          <p:attrName>ppt_w</p:attrName>
                                        </p:attrNameLst>
                                      </p:cBhvr>
                                      <p:tavLst>
                                        <p:tav tm="0">
                                          <p:val>
                                            <p:fltVal val="0"/>
                                          </p:val>
                                        </p:tav>
                                        <p:tav tm="100000">
                                          <p:val>
                                            <p:strVal val="#ppt_w"/>
                                          </p:val>
                                        </p:tav>
                                      </p:tavLst>
                                    </p:anim>
                                    <p:anim calcmode="lin" valueType="num">
                                      <p:cBhvr>
                                        <p:cTn id="175" dur="1500" fill="hold"/>
                                        <p:tgtEl>
                                          <p:spTgt spid="71"/>
                                        </p:tgtEl>
                                        <p:attrNameLst>
                                          <p:attrName>ppt_h</p:attrName>
                                        </p:attrNameLst>
                                      </p:cBhvr>
                                      <p:tavLst>
                                        <p:tav tm="0">
                                          <p:val>
                                            <p:fltVal val="0"/>
                                          </p:val>
                                        </p:tav>
                                        <p:tav tm="100000">
                                          <p:val>
                                            <p:strVal val="#ppt_h"/>
                                          </p:val>
                                        </p:tav>
                                      </p:tavLst>
                                    </p:anim>
                                    <p:animEffect transition="in" filter="fade">
                                      <p:cBhvr>
                                        <p:cTn id="176" dur="1500"/>
                                        <p:tgtEl>
                                          <p:spTgt spid="71"/>
                                        </p:tgtEl>
                                      </p:cBhvr>
                                    </p:animEffect>
                                  </p:childTnLst>
                                </p:cTn>
                              </p:par>
                              <p:par>
                                <p:cTn id="177" presetID="42" presetClass="path" presetSubtype="0" accel="50000" decel="50000" fill="hold" nodeType="withEffect">
                                  <p:stCondLst>
                                    <p:cond delay="1500"/>
                                  </p:stCondLst>
                                  <p:childTnLst>
                                    <p:animMotion origin="layout" path="M 1.45833E-6 -2.96296E-6 L -0.06849 -2.96296E-6 " pathEditMode="relative" rAng="0" ptsTypes="AA">
                                      <p:cBhvr>
                                        <p:cTn id="178" dur="9000" fill="hold"/>
                                        <p:tgtEl>
                                          <p:spTgt spid="71"/>
                                        </p:tgtEl>
                                        <p:attrNameLst>
                                          <p:attrName>ppt_x</p:attrName>
                                          <p:attrName>ppt_y</p:attrName>
                                        </p:attrNameLst>
                                      </p:cBhvr>
                                      <p:rCtr x="-3424" y="0"/>
                                    </p:animMotion>
                                  </p:childTnLst>
                                </p:cTn>
                              </p:par>
                              <p:par>
                                <p:cTn id="179" presetID="12" presetClass="entr" presetSubtype="2" fill="hold" nodeType="withEffect">
                                  <p:stCondLst>
                                    <p:cond delay="0"/>
                                  </p:stCondLst>
                                  <p:childTnLst>
                                    <p:set>
                                      <p:cBhvr>
                                        <p:cTn id="180" dur="1" fill="hold">
                                          <p:stCondLst>
                                            <p:cond delay="0"/>
                                          </p:stCondLst>
                                        </p:cTn>
                                        <p:tgtEl>
                                          <p:spTgt spid="76"/>
                                        </p:tgtEl>
                                        <p:attrNameLst>
                                          <p:attrName>style.visibility</p:attrName>
                                        </p:attrNameLst>
                                      </p:cBhvr>
                                      <p:to>
                                        <p:strVal val="visible"/>
                                      </p:to>
                                    </p:set>
                                    <p:anim calcmode="lin" valueType="num">
                                      <p:cBhvr additive="base">
                                        <p:cTn id="181" dur="1500"/>
                                        <p:tgtEl>
                                          <p:spTgt spid="76"/>
                                        </p:tgtEl>
                                        <p:attrNameLst>
                                          <p:attrName>ppt_x</p:attrName>
                                        </p:attrNameLst>
                                      </p:cBhvr>
                                      <p:tavLst>
                                        <p:tav tm="0">
                                          <p:val>
                                            <p:strVal val="#ppt_x+#ppt_w*1.125000"/>
                                          </p:val>
                                        </p:tav>
                                        <p:tav tm="100000">
                                          <p:val>
                                            <p:strVal val="#ppt_x"/>
                                          </p:val>
                                        </p:tav>
                                      </p:tavLst>
                                    </p:anim>
                                    <p:animEffect transition="in" filter="wipe(left)">
                                      <p:cBhvr>
                                        <p:cTn id="182" dur="1500"/>
                                        <p:tgtEl>
                                          <p:spTgt spid="76"/>
                                        </p:tgtEl>
                                      </p:cBhvr>
                                    </p:animEffect>
                                  </p:childTnLst>
                                </p:cTn>
                              </p:par>
                              <p:par>
                                <p:cTn id="183" presetID="53" presetClass="entr" presetSubtype="16" fill="hold" nodeType="withEffect">
                                  <p:stCondLst>
                                    <p:cond delay="0"/>
                                  </p:stCondLst>
                                  <p:childTnLst>
                                    <p:set>
                                      <p:cBhvr>
                                        <p:cTn id="184" dur="1" fill="hold">
                                          <p:stCondLst>
                                            <p:cond delay="0"/>
                                          </p:stCondLst>
                                        </p:cTn>
                                        <p:tgtEl>
                                          <p:spTgt spid="76"/>
                                        </p:tgtEl>
                                        <p:attrNameLst>
                                          <p:attrName>style.visibility</p:attrName>
                                        </p:attrNameLst>
                                      </p:cBhvr>
                                      <p:to>
                                        <p:strVal val="visible"/>
                                      </p:to>
                                    </p:set>
                                    <p:anim calcmode="lin" valueType="num">
                                      <p:cBhvr>
                                        <p:cTn id="185" dur="1500" fill="hold"/>
                                        <p:tgtEl>
                                          <p:spTgt spid="76"/>
                                        </p:tgtEl>
                                        <p:attrNameLst>
                                          <p:attrName>ppt_w</p:attrName>
                                        </p:attrNameLst>
                                      </p:cBhvr>
                                      <p:tavLst>
                                        <p:tav tm="0">
                                          <p:val>
                                            <p:fltVal val="0"/>
                                          </p:val>
                                        </p:tav>
                                        <p:tav tm="100000">
                                          <p:val>
                                            <p:strVal val="#ppt_w"/>
                                          </p:val>
                                        </p:tav>
                                      </p:tavLst>
                                    </p:anim>
                                    <p:anim calcmode="lin" valueType="num">
                                      <p:cBhvr>
                                        <p:cTn id="186" dur="1500" fill="hold"/>
                                        <p:tgtEl>
                                          <p:spTgt spid="76"/>
                                        </p:tgtEl>
                                        <p:attrNameLst>
                                          <p:attrName>ppt_h</p:attrName>
                                        </p:attrNameLst>
                                      </p:cBhvr>
                                      <p:tavLst>
                                        <p:tav tm="0">
                                          <p:val>
                                            <p:fltVal val="0"/>
                                          </p:val>
                                        </p:tav>
                                        <p:tav tm="100000">
                                          <p:val>
                                            <p:strVal val="#ppt_h"/>
                                          </p:val>
                                        </p:tav>
                                      </p:tavLst>
                                    </p:anim>
                                    <p:animEffect transition="in" filter="fade">
                                      <p:cBhvr>
                                        <p:cTn id="187" dur="1500"/>
                                        <p:tgtEl>
                                          <p:spTgt spid="76"/>
                                        </p:tgtEl>
                                      </p:cBhvr>
                                    </p:animEffect>
                                  </p:childTnLst>
                                </p:cTn>
                              </p:par>
                              <p:par>
                                <p:cTn id="188" presetID="42" presetClass="path" presetSubtype="0" accel="50000" decel="50000" fill="hold" nodeType="withEffect">
                                  <p:stCondLst>
                                    <p:cond delay="1500"/>
                                  </p:stCondLst>
                                  <p:childTnLst>
                                    <p:animMotion origin="layout" path="M 1.45833E-6 -2.96296E-6 L -0.06849 -2.96296E-6 " pathEditMode="relative" rAng="0" ptsTypes="AA">
                                      <p:cBhvr>
                                        <p:cTn id="189" dur="9750" fill="hold"/>
                                        <p:tgtEl>
                                          <p:spTgt spid="76"/>
                                        </p:tgtEl>
                                        <p:attrNameLst>
                                          <p:attrName>ppt_x</p:attrName>
                                          <p:attrName>ppt_y</p:attrName>
                                        </p:attrNameLst>
                                      </p:cBhvr>
                                      <p:rCtr x="-3424" y="0"/>
                                    </p:animMotion>
                                  </p:childTnLst>
                                </p:cTn>
                              </p:par>
                              <p:par>
                                <p:cTn id="190" presetID="10" presetClass="entr" presetSubtype="0" fill="hold" grpId="0" nodeType="withEffect">
                                  <p:stCondLst>
                                    <p:cond delay="3500"/>
                                  </p:stCondLst>
                                  <p:iterate type="lt">
                                    <p:tmPct val="10000"/>
                                  </p:iterate>
                                  <p:childTnLst>
                                    <p:set>
                                      <p:cBhvr>
                                        <p:cTn id="191" dur="1" fill="hold">
                                          <p:stCondLst>
                                            <p:cond delay="0"/>
                                          </p:stCondLst>
                                        </p:cTn>
                                        <p:tgtEl>
                                          <p:spTgt spid="44"/>
                                        </p:tgtEl>
                                        <p:attrNameLst>
                                          <p:attrName>style.visibility</p:attrName>
                                        </p:attrNameLst>
                                      </p:cBhvr>
                                      <p:to>
                                        <p:strVal val="visible"/>
                                      </p:to>
                                    </p:set>
                                    <p:animEffect transition="in" filter="fade">
                                      <p:cBhvr>
                                        <p:cTn id="192" dur="2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4" showWhenStopped="0">
                <p:cTn id="193" repeatCount="indefinite" fill="hold" display="0">
                  <p:stCondLst>
                    <p:cond delay="indefinite"/>
                  </p:stCondLst>
                  <p:endCondLst>
                    <p:cond evt="onStopAudio" delay="0">
                      <p:tgtEl>
                        <p:sldTgt/>
                      </p:tgtEl>
                    </p:cond>
                  </p:endCondLst>
                </p:cTn>
                <p:tgtEl>
                  <p:spTgt spid="3"/>
                </p:tgtEl>
              </p:cMediaNode>
            </p:audio>
          </p:childTnLst>
        </p:cTn>
      </p:par>
    </p:tnLst>
    <p:bldLst>
      <p:bldP spid="96" grpId="0" animBg="1"/>
      <p:bldP spid="96" grpId="1" animBg="1"/>
      <p:bldP spid="97" grpId="0" animBg="1"/>
      <p:bldP spid="97" grpId="1" animBg="1"/>
      <p:bldP spid="98" grpId="0" animBg="1"/>
      <p:bldP spid="98" grpId="1" animBg="1"/>
      <p:bldP spid="100" grpId="0" animBg="1"/>
      <p:bldP spid="100" grpId="1" animBg="1"/>
      <p:bldP spid="101" grpId="0" animBg="1"/>
      <p:bldP spid="101" grpId="1" animBg="1"/>
      <p:bldP spid="102" grpId="0" animBg="1"/>
      <p:bldP spid="102" grpId="1" animBg="1"/>
      <p:bldP spid="103" grpId="0" animBg="1"/>
      <p:bldP spid="103" grpId="1" animBg="1"/>
      <p:bldP spid="4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1">
            <a:extLst>
              <a:ext uri="{FF2B5EF4-FFF2-40B4-BE49-F238E27FC236}">
                <a16:creationId xmlns:a16="http://schemas.microsoft.com/office/drawing/2014/main" id="{67E5E7D7-E997-45F1-B6B3-7675F3385046}"/>
              </a:ext>
            </a:extLst>
          </p:cNvPr>
          <p:cNvPicPr>
            <a:picLocks noChangeAspect="1"/>
          </p:cNvPicPr>
          <p:nvPr/>
        </p:nvPicPr>
        <p:blipFill>
          <a:blip r:embed="rId2">
            <a:lum bright="70000" contrast="-70000"/>
            <a:extLst>
              <a:ext uri="{28A0092B-C50C-407E-A947-70E740481C1C}">
                <a14:useLocalDpi xmlns:a14="http://schemas.microsoft.com/office/drawing/2010/main" val="0"/>
              </a:ext>
            </a:extLst>
          </a:blip>
          <a:stretch>
            <a:fillRect/>
          </a:stretch>
        </p:blipFill>
        <p:spPr>
          <a:xfrm flipH="1">
            <a:off x="10237495" y="5025256"/>
            <a:ext cx="3021783" cy="3021785"/>
          </a:xfrm>
          <a:prstGeom prst="rect">
            <a:avLst/>
          </a:prstGeom>
        </p:spPr>
      </p:pic>
      <p:pic>
        <p:nvPicPr>
          <p:cNvPr id="5" name="!!30">
            <a:extLst>
              <a:ext uri="{FF2B5EF4-FFF2-40B4-BE49-F238E27FC236}">
                <a16:creationId xmlns:a16="http://schemas.microsoft.com/office/drawing/2014/main" id="{8E3BB65E-53BF-42C7-AC11-D5A67E3A5064}"/>
              </a:ext>
            </a:extLst>
          </p:cNvPr>
          <p:cNvPicPr>
            <a:picLocks noChangeAspect="1"/>
          </p:cNvPicPr>
          <p:nvPr/>
        </p:nvPicPr>
        <p:blipFill>
          <a:blip r:embed="rId2">
            <a:lum bright="70000" contrast="-70000"/>
            <a:extLst>
              <a:ext uri="{28A0092B-C50C-407E-A947-70E740481C1C}">
                <a14:useLocalDpi xmlns:a14="http://schemas.microsoft.com/office/drawing/2010/main" val="0"/>
              </a:ext>
            </a:extLst>
          </a:blip>
          <a:stretch>
            <a:fillRect/>
          </a:stretch>
        </p:blipFill>
        <p:spPr>
          <a:xfrm>
            <a:off x="-992542" y="5065133"/>
            <a:ext cx="2791832" cy="2791832"/>
          </a:xfrm>
          <a:prstGeom prst="rect">
            <a:avLst/>
          </a:prstGeom>
        </p:spPr>
      </p:pic>
      <p:pic>
        <p:nvPicPr>
          <p:cNvPr id="6" name="!!15" descr="Hình ảnh Trung Quốc Mô Hình Gió , Hoạ Tiết, Trung Quốc Phong, Cổ điển  Vector và PNG với nền trong suốt để tải xuống miễn phí">
            <a:extLst>
              <a:ext uri="{FF2B5EF4-FFF2-40B4-BE49-F238E27FC236}">
                <a16:creationId xmlns:a16="http://schemas.microsoft.com/office/drawing/2014/main" id="{6C5CFB66-53A6-4EC1-A627-F9A748670054}"/>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50796" b="72550" l="55709" r="78654"/>
                    </a14:imgEffect>
                  </a14:imgLayer>
                </a14:imgProps>
              </a:ext>
              <a:ext uri="{28A0092B-C50C-407E-A947-70E740481C1C}">
                <a14:useLocalDpi xmlns:a14="http://schemas.microsoft.com/office/drawing/2010/main" val="0"/>
              </a:ext>
            </a:extLst>
          </a:blip>
          <a:srcRect l="52841" t="48077" r="18478" b="24731"/>
          <a:stretch/>
        </p:blipFill>
        <p:spPr bwMode="auto">
          <a:xfrm>
            <a:off x="10600744" y="5425962"/>
            <a:ext cx="1700421" cy="1612168"/>
          </a:xfrm>
          <a:prstGeom prst="rect">
            <a:avLst/>
          </a:prstGeom>
          <a:noFill/>
          <a:extLst>
            <a:ext uri="{909E8E84-426E-40DD-AFC4-6F175D3DCCD1}">
              <a14:hiddenFill xmlns:a14="http://schemas.microsoft.com/office/drawing/2010/main">
                <a:solidFill>
                  <a:srgbClr val="FFFFFF"/>
                </a:solidFill>
              </a14:hiddenFill>
            </a:ext>
          </a:extLst>
        </p:spPr>
      </p:pic>
      <p:pic>
        <p:nvPicPr>
          <p:cNvPr id="7" name="!!12" descr="Hình ảnh Trung Quốc Mô Hình Gió , Hoạ Tiết, Trung Quốc Phong, Cổ điển  Vector và PNG với nền trong suốt để tải xuống miễn phí">
            <a:extLst>
              <a:ext uri="{FF2B5EF4-FFF2-40B4-BE49-F238E27FC236}">
                <a16:creationId xmlns:a16="http://schemas.microsoft.com/office/drawing/2014/main" id="{71637C96-6E2B-4FF4-9430-CE4B9A389EC8}"/>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50796" b="72550" l="55709" r="78654"/>
                    </a14:imgEffect>
                  </a14:imgLayer>
                </a14:imgProps>
              </a:ext>
              <a:ext uri="{28A0092B-C50C-407E-A947-70E740481C1C}">
                <a14:useLocalDpi xmlns:a14="http://schemas.microsoft.com/office/drawing/2010/main" val="0"/>
              </a:ext>
            </a:extLst>
          </a:blip>
          <a:srcRect l="52841" t="48077" r="18478" b="24731"/>
          <a:stretch/>
        </p:blipFill>
        <p:spPr bwMode="auto">
          <a:xfrm rot="10800000">
            <a:off x="-57489" y="-95309"/>
            <a:ext cx="1700421" cy="1612168"/>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ED757FF9-4D6F-4964-88AF-250C55C5AE08}"/>
              </a:ext>
            </a:extLst>
          </p:cNvPr>
          <p:cNvSpPr txBox="1"/>
          <p:nvPr/>
        </p:nvSpPr>
        <p:spPr>
          <a:xfrm>
            <a:off x="383783" y="570368"/>
            <a:ext cx="11440725" cy="707886"/>
          </a:xfrm>
          <a:prstGeom prst="rect">
            <a:avLst/>
          </a:prstGeom>
          <a:solidFill>
            <a:srgbClr val="FEC3B9"/>
          </a:solidFill>
        </p:spPr>
        <p:txBody>
          <a:bodyPr wrap="square" rtlCol="0">
            <a:spAutoFit/>
          </a:bodyPr>
          <a:lstStyle/>
          <a:p>
            <a:pPr algn="ctr"/>
            <a:r>
              <a:rPr lang="en-US" sz="4000" dirty="0" err="1">
                <a:latin typeface="UTM ThuPhap Thien An" panose="02040603050506020204" pitchFamily="18" charset="0"/>
              </a:rPr>
              <a:t>Các</a:t>
            </a:r>
            <a:r>
              <a:rPr lang="en-US" sz="4000" dirty="0">
                <a:latin typeface="UTM ThuPhap Thien An" panose="02040603050506020204" pitchFamily="18" charset="0"/>
              </a:rPr>
              <a:t> </a:t>
            </a:r>
            <a:r>
              <a:rPr lang="en-US" sz="4000" dirty="0" err="1">
                <a:latin typeface="UTM ThuPhap Thien An" panose="02040603050506020204" pitchFamily="18" charset="0"/>
              </a:rPr>
              <a:t>triều</a:t>
            </a:r>
            <a:r>
              <a:rPr lang="en-US" sz="4000" dirty="0">
                <a:latin typeface="UTM ThuPhap Thien An" panose="02040603050506020204" pitchFamily="18" charset="0"/>
              </a:rPr>
              <a:t> </a:t>
            </a:r>
            <a:r>
              <a:rPr lang="en-US" sz="4000" dirty="0" err="1">
                <a:latin typeface="UTM ThuPhap Thien An" panose="02040603050506020204" pitchFamily="18" charset="0"/>
              </a:rPr>
              <a:t>đại</a:t>
            </a:r>
            <a:r>
              <a:rPr lang="en-US" sz="4000" dirty="0">
                <a:latin typeface="UTM ThuPhap Thien An" panose="02040603050506020204" pitchFamily="18" charset="0"/>
              </a:rPr>
              <a:t> </a:t>
            </a:r>
            <a:r>
              <a:rPr lang="en-US" sz="4000" dirty="0" err="1">
                <a:latin typeface="UTM ThuPhap Thien An" panose="02040603050506020204" pitchFamily="18" charset="0"/>
              </a:rPr>
              <a:t>Việt</a:t>
            </a:r>
            <a:r>
              <a:rPr lang="en-US" sz="4000" dirty="0">
                <a:latin typeface="UTM ThuPhap Thien An" panose="02040603050506020204" pitchFamily="18" charset="0"/>
              </a:rPr>
              <a:t> Nam </a:t>
            </a:r>
            <a:r>
              <a:rPr lang="en-US" sz="4000" dirty="0" err="1">
                <a:latin typeface="UTM ThuPhap Thien An" panose="02040603050506020204" pitchFamily="18" charset="0"/>
              </a:rPr>
              <a:t>từ</a:t>
            </a:r>
            <a:r>
              <a:rPr lang="en-US" sz="4000" dirty="0">
                <a:latin typeface="UTM ThuPhap Thien An" panose="02040603050506020204" pitchFamily="18" charset="0"/>
              </a:rPr>
              <a:t> </a:t>
            </a:r>
            <a:r>
              <a:rPr lang="en-US" sz="4000" dirty="0" err="1">
                <a:latin typeface="UTM ThuPhap Thien An" panose="02040603050506020204" pitchFamily="18" charset="0"/>
              </a:rPr>
              <a:t>năm</a:t>
            </a:r>
            <a:r>
              <a:rPr lang="en-US" sz="4000" dirty="0">
                <a:latin typeface="UTM ThuPhap Thien An" panose="02040603050506020204" pitchFamily="18" charset="0"/>
              </a:rPr>
              <a:t> </a:t>
            </a:r>
            <a:r>
              <a:rPr lang="en-US" sz="4000" dirty="0">
                <a:latin typeface="UTM Avo" panose="02040603050506020204" pitchFamily="18" charset="0"/>
              </a:rPr>
              <a:t>938 </a:t>
            </a:r>
            <a:r>
              <a:rPr lang="en-US" sz="4000" dirty="0" err="1">
                <a:latin typeface="UTM ThuPhap Thien An" panose="02040603050506020204" pitchFamily="18" charset="0"/>
              </a:rPr>
              <a:t>đến</a:t>
            </a:r>
            <a:r>
              <a:rPr lang="en-US" sz="4000" dirty="0">
                <a:latin typeface="UTM ThuPhap Thien An" panose="02040603050506020204" pitchFamily="18" charset="0"/>
              </a:rPr>
              <a:t> </a:t>
            </a:r>
            <a:r>
              <a:rPr lang="en-US" sz="4000" dirty="0" err="1">
                <a:latin typeface="UTM ThuPhap Thien An" panose="02040603050506020204" pitchFamily="18" charset="0"/>
              </a:rPr>
              <a:t>thế</a:t>
            </a:r>
            <a:r>
              <a:rPr lang="en-US" sz="4000" dirty="0">
                <a:latin typeface="UTM ThuPhap Thien An" panose="02040603050506020204" pitchFamily="18" charset="0"/>
              </a:rPr>
              <a:t> </a:t>
            </a:r>
            <a:r>
              <a:rPr lang="en-US" sz="4000" dirty="0" err="1">
                <a:latin typeface="UTM ThuPhap Thien An" panose="02040603050506020204" pitchFamily="18" charset="0"/>
              </a:rPr>
              <a:t>kỷ</a:t>
            </a:r>
            <a:r>
              <a:rPr lang="en-US" sz="4000" dirty="0">
                <a:latin typeface="UTM ThuPhap Thien An" panose="02040603050506020204" pitchFamily="18" charset="0"/>
              </a:rPr>
              <a:t> </a:t>
            </a:r>
            <a:r>
              <a:rPr lang="en-US" sz="4000" dirty="0">
                <a:latin typeface="UTM Avo" panose="02040603050506020204" pitchFamily="18" charset="0"/>
              </a:rPr>
              <a:t>XV</a:t>
            </a:r>
          </a:p>
        </p:txBody>
      </p:sp>
      <p:cxnSp>
        <p:nvCxnSpPr>
          <p:cNvPr id="18" name="Straight Arrow Connector 17">
            <a:extLst>
              <a:ext uri="{FF2B5EF4-FFF2-40B4-BE49-F238E27FC236}">
                <a16:creationId xmlns:a16="http://schemas.microsoft.com/office/drawing/2014/main" id="{44BBB892-9A40-43C2-8939-2B3AE5BE0AD2}"/>
              </a:ext>
            </a:extLst>
          </p:cNvPr>
          <p:cNvCxnSpPr>
            <a:cxnSpLocks/>
          </p:cNvCxnSpPr>
          <p:nvPr/>
        </p:nvCxnSpPr>
        <p:spPr>
          <a:xfrm>
            <a:off x="632377" y="1812229"/>
            <a:ext cx="10943538" cy="0"/>
          </a:xfrm>
          <a:prstGeom prst="straightConnector1">
            <a:avLst/>
          </a:prstGeom>
          <a:ln w="57150">
            <a:solidFill>
              <a:srgbClr val="AB2B3E"/>
            </a:solidFill>
            <a:tailEnd type="triangle"/>
          </a:ln>
        </p:spPr>
        <p:style>
          <a:lnRef idx="1">
            <a:schemeClr val="accent1"/>
          </a:lnRef>
          <a:fillRef idx="0">
            <a:schemeClr val="accent1"/>
          </a:fillRef>
          <a:effectRef idx="0">
            <a:schemeClr val="accent1"/>
          </a:effectRef>
          <a:fontRef idx="minor">
            <a:schemeClr val="tx1"/>
          </a:fontRef>
        </p:style>
      </p:cxnSp>
      <p:sp>
        <p:nvSpPr>
          <p:cNvPr id="19" name="Oval 18">
            <a:extLst>
              <a:ext uri="{FF2B5EF4-FFF2-40B4-BE49-F238E27FC236}">
                <a16:creationId xmlns:a16="http://schemas.microsoft.com/office/drawing/2014/main" id="{D04DBD72-7725-4B77-BE27-727AF75221E5}"/>
              </a:ext>
            </a:extLst>
          </p:cNvPr>
          <p:cNvSpPr/>
          <p:nvPr/>
        </p:nvSpPr>
        <p:spPr>
          <a:xfrm>
            <a:off x="872584" y="1736558"/>
            <a:ext cx="189186" cy="189186"/>
          </a:xfrm>
          <a:prstGeom prst="ellipse">
            <a:avLst/>
          </a:prstGeom>
          <a:solidFill>
            <a:srgbClr val="AB2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022A381C-98F6-40D4-9937-C77ADF1F2DDF}"/>
              </a:ext>
            </a:extLst>
          </p:cNvPr>
          <p:cNvSpPr/>
          <p:nvPr/>
        </p:nvSpPr>
        <p:spPr>
          <a:xfrm>
            <a:off x="6588655" y="1715414"/>
            <a:ext cx="189186" cy="189186"/>
          </a:xfrm>
          <a:prstGeom prst="ellipse">
            <a:avLst/>
          </a:prstGeom>
          <a:solidFill>
            <a:srgbClr val="AB2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Oval 20">
            <a:extLst>
              <a:ext uri="{FF2B5EF4-FFF2-40B4-BE49-F238E27FC236}">
                <a16:creationId xmlns:a16="http://schemas.microsoft.com/office/drawing/2014/main" id="{D889BC65-9FBA-411C-8424-87162FC28001}"/>
              </a:ext>
            </a:extLst>
          </p:cNvPr>
          <p:cNvSpPr/>
          <p:nvPr/>
        </p:nvSpPr>
        <p:spPr>
          <a:xfrm>
            <a:off x="4741497" y="1715414"/>
            <a:ext cx="189186" cy="189186"/>
          </a:xfrm>
          <a:prstGeom prst="ellipse">
            <a:avLst/>
          </a:prstGeom>
          <a:solidFill>
            <a:srgbClr val="AB2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a:extLst>
              <a:ext uri="{FF2B5EF4-FFF2-40B4-BE49-F238E27FC236}">
                <a16:creationId xmlns:a16="http://schemas.microsoft.com/office/drawing/2014/main" id="{6E1B116B-7300-4424-BC05-C73B890CA1B3}"/>
              </a:ext>
            </a:extLst>
          </p:cNvPr>
          <p:cNvSpPr/>
          <p:nvPr/>
        </p:nvSpPr>
        <p:spPr>
          <a:xfrm>
            <a:off x="2526111" y="1733197"/>
            <a:ext cx="189186" cy="189186"/>
          </a:xfrm>
          <a:prstGeom prst="ellipse">
            <a:avLst/>
          </a:prstGeom>
          <a:solidFill>
            <a:srgbClr val="AB2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Oval 22">
            <a:extLst>
              <a:ext uri="{FF2B5EF4-FFF2-40B4-BE49-F238E27FC236}">
                <a16:creationId xmlns:a16="http://schemas.microsoft.com/office/drawing/2014/main" id="{66FDF70A-65DC-4CD1-9B12-7D57DF6F6324}"/>
              </a:ext>
            </a:extLst>
          </p:cNvPr>
          <p:cNvSpPr/>
          <p:nvPr/>
        </p:nvSpPr>
        <p:spPr>
          <a:xfrm>
            <a:off x="1672492" y="1733197"/>
            <a:ext cx="189186" cy="189186"/>
          </a:xfrm>
          <a:prstGeom prst="ellipse">
            <a:avLst/>
          </a:prstGeom>
          <a:solidFill>
            <a:srgbClr val="AB2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a:extLst>
              <a:ext uri="{FF2B5EF4-FFF2-40B4-BE49-F238E27FC236}">
                <a16:creationId xmlns:a16="http://schemas.microsoft.com/office/drawing/2014/main" id="{E68385D1-1AB2-4D02-9519-95BD530730F2}"/>
              </a:ext>
            </a:extLst>
          </p:cNvPr>
          <p:cNvSpPr txBox="1"/>
          <p:nvPr/>
        </p:nvSpPr>
        <p:spPr>
          <a:xfrm>
            <a:off x="510617" y="1256186"/>
            <a:ext cx="1006746" cy="461665"/>
          </a:xfrm>
          <a:prstGeom prst="rect">
            <a:avLst/>
          </a:prstGeom>
          <a:noFill/>
        </p:spPr>
        <p:txBody>
          <a:bodyPr wrap="square" rtlCol="0">
            <a:spAutoFit/>
          </a:bodyPr>
          <a:lstStyle/>
          <a:p>
            <a:pPr algn="ctr"/>
            <a:r>
              <a:rPr lang="en-US" sz="2400" dirty="0">
                <a:latin typeface="UTM Avo" panose="02040603050506020204" pitchFamily="18" charset="0"/>
              </a:rPr>
              <a:t>968</a:t>
            </a:r>
          </a:p>
        </p:txBody>
      </p:sp>
      <p:sp>
        <p:nvSpPr>
          <p:cNvPr id="25" name="TextBox 24">
            <a:extLst>
              <a:ext uri="{FF2B5EF4-FFF2-40B4-BE49-F238E27FC236}">
                <a16:creationId xmlns:a16="http://schemas.microsoft.com/office/drawing/2014/main" id="{188323A3-9071-441B-999D-5F801F7D5BFF}"/>
              </a:ext>
            </a:extLst>
          </p:cNvPr>
          <p:cNvSpPr txBox="1"/>
          <p:nvPr/>
        </p:nvSpPr>
        <p:spPr>
          <a:xfrm>
            <a:off x="1326865" y="1256186"/>
            <a:ext cx="1006746" cy="461665"/>
          </a:xfrm>
          <a:prstGeom prst="rect">
            <a:avLst/>
          </a:prstGeom>
          <a:noFill/>
        </p:spPr>
        <p:txBody>
          <a:bodyPr wrap="square" rtlCol="0">
            <a:spAutoFit/>
          </a:bodyPr>
          <a:lstStyle/>
          <a:p>
            <a:pPr algn="ctr"/>
            <a:r>
              <a:rPr lang="en-US" sz="2400" dirty="0">
                <a:latin typeface="UTM Avo" panose="02040603050506020204" pitchFamily="18" charset="0"/>
              </a:rPr>
              <a:t>980</a:t>
            </a:r>
          </a:p>
        </p:txBody>
      </p:sp>
      <p:sp>
        <p:nvSpPr>
          <p:cNvPr id="26" name="TextBox 25">
            <a:extLst>
              <a:ext uri="{FF2B5EF4-FFF2-40B4-BE49-F238E27FC236}">
                <a16:creationId xmlns:a16="http://schemas.microsoft.com/office/drawing/2014/main" id="{0BAE1287-815E-4D5E-A864-9F2B96C4BD41}"/>
              </a:ext>
            </a:extLst>
          </p:cNvPr>
          <p:cNvSpPr txBox="1"/>
          <p:nvPr/>
        </p:nvSpPr>
        <p:spPr>
          <a:xfrm>
            <a:off x="2149803" y="1256186"/>
            <a:ext cx="1006746" cy="461665"/>
          </a:xfrm>
          <a:prstGeom prst="rect">
            <a:avLst/>
          </a:prstGeom>
          <a:noFill/>
        </p:spPr>
        <p:txBody>
          <a:bodyPr wrap="square" rtlCol="0">
            <a:spAutoFit/>
          </a:bodyPr>
          <a:lstStyle/>
          <a:p>
            <a:pPr algn="ctr"/>
            <a:r>
              <a:rPr lang="en-US" sz="2400" dirty="0">
                <a:latin typeface="UTM Avo" panose="02040603050506020204" pitchFamily="18" charset="0"/>
              </a:rPr>
              <a:t>1009</a:t>
            </a:r>
          </a:p>
        </p:txBody>
      </p:sp>
      <p:sp>
        <p:nvSpPr>
          <p:cNvPr id="27" name="TextBox 26">
            <a:extLst>
              <a:ext uri="{FF2B5EF4-FFF2-40B4-BE49-F238E27FC236}">
                <a16:creationId xmlns:a16="http://schemas.microsoft.com/office/drawing/2014/main" id="{60EAF6F3-11E7-4027-8BED-754DFF8CF49A}"/>
              </a:ext>
            </a:extLst>
          </p:cNvPr>
          <p:cNvSpPr txBox="1"/>
          <p:nvPr/>
        </p:nvSpPr>
        <p:spPr>
          <a:xfrm>
            <a:off x="4331960" y="1256186"/>
            <a:ext cx="1006746" cy="461665"/>
          </a:xfrm>
          <a:prstGeom prst="rect">
            <a:avLst/>
          </a:prstGeom>
          <a:noFill/>
        </p:spPr>
        <p:txBody>
          <a:bodyPr wrap="square" rtlCol="0">
            <a:spAutoFit/>
          </a:bodyPr>
          <a:lstStyle/>
          <a:p>
            <a:pPr algn="ctr"/>
            <a:r>
              <a:rPr lang="en-US" sz="2400" dirty="0">
                <a:latin typeface="UTM Avo" panose="02040603050506020204" pitchFamily="18" charset="0"/>
              </a:rPr>
              <a:t>1226</a:t>
            </a:r>
          </a:p>
        </p:txBody>
      </p:sp>
      <p:sp>
        <p:nvSpPr>
          <p:cNvPr id="28" name="Arc 27">
            <a:extLst>
              <a:ext uri="{FF2B5EF4-FFF2-40B4-BE49-F238E27FC236}">
                <a16:creationId xmlns:a16="http://schemas.microsoft.com/office/drawing/2014/main" id="{86348170-8031-420B-80DF-320D59E10301}"/>
              </a:ext>
            </a:extLst>
          </p:cNvPr>
          <p:cNvSpPr/>
          <p:nvPr/>
        </p:nvSpPr>
        <p:spPr>
          <a:xfrm rot="5400000">
            <a:off x="1118272" y="1575099"/>
            <a:ext cx="461666" cy="793493"/>
          </a:xfrm>
          <a:prstGeom prst="arc">
            <a:avLst>
              <a:gd name="adj1" fmla="val 16200000"/>
              <a:gd name="adj2" fmla="val 5606338"/>
            </a:avLst>
          </a:prstGeom>
          <a:noFill/>
          <a:ln w="38100">
            <a:solidFill>
              <a:srgbClr val="CC344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 name="Arc 28">
            <a:extLst>
              <a:ext uri="{FF2B5EF4-FFF2-40B4-BE49-F238E27FC236}">
                <a16:creationId xmlns:a16="http://schemas.microsoft.com/office/drawing/2014/main" id="{E5CA7FEA-A04F-4DA9-9469-8383E8506F54}"/>
              </a:ext>
            </a:extLst>
          </p:cNvPr>
          <p:cNvSpPr/>
          <p:nvPr/>
        </p:nvSpPr>
        <p:spPr>
          <a:xfrm rot="5400000">
            <a:off x="1933073" y="1502025"/>
            <a:ext cx="516494" cy="884814"/>
          </a:xfrm>
          <a:prstGeom prst="arc">
            <a:avLst>
              <a:gd name="adj1" fmla="val 16200000"/>
              <a:gd name="adj2" fmla="val 5606338"/>
            </a:avLst>
          </a:prstGeom>
          <a:noFill/>
          <a:ln w="38100">
            <a:solidFill>
              <a:srgbClr val="AB2B3E"/>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 name="Arc 29">
            <a:extLst>
              <a:ext uri="{FF2B5EF4-FFF2-40B4-BE49-F238E27FC236}">
                <a16:creationId xmlns:a16="http://schemas.microsoft.com/office/drawing/2014/main" id="{EA679C96-76D5-41EC-99A8-6AD9BBEA00DC}"/>
              </a:ext>
            </a:extLst>
          </p:cNvPr>
          <p:cNvSpPr/>
          <p:nvPr/>
        </p:nvSpPr>
        <p:spPr>
          <a:xfrm rot="5400000">
            <a:off x="3447281" y="826894"/>
            <a:ext cx="555575" cy="2195996"/>
          </a:xfrm>
          <a:prstGeom prst="arc">
            <a:avLst>
              <a:gd name="adj1" fmla="val 16200000"/>
              <a:gd name="adj2" fmla="val 5606338"/>
            </a:avLst>
          </a:prstGeom>
          <a:noFill/>
          <a:ln w="38100">
            <a:solidFill>
              <a:srgbClr val="9A2637"/>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Arc 30">
            <a:extLst>
              <a:ext uri="{FF2B5EF4-FFF2-40B4-BE49-F238E27FC236}">
                <a16:creationId xmlns:a16="http://schemas.microsoft.com/office/drawing/2014/main" id="{B739F4F6-E144-4D35-9F53-E4244A63FAF0}"/>
              </a:ext>
            </a:extLst>
          </p:cNvPr>
          <p:cNvSpPr/>
          <p:nvPr/>
        </p:nvSpPr>
        <p:spPr>
          <a:xfrm rot="5400000">
            <a:off x="5469167" y="1001003"/>
            <a:ext cx="555575" cy="1847777"/>
          </a:xfrm>
          <a:prstGeom prst="arc">
            <a:avLst>
              <a:gd name="adj1" fmla="val 16200000"/>
              <a:gd name="adj2" fmla="val 5606338"/>
            </a:avLst>
          </a:prstGeom>
          <a:noFill/>
          <a:ln w="38100">
            <a:solidFill>
              <a:srgbClr val="83212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TextBox 33">
            <a:extLst>
              <a:ext uri="{FF2B5EF4-FFF2-40B4-BE49-F238E27FC236}">
                <a16:creationId xmlns:a16="http://schemas.microsoft.com/office/drawing/2014/main" id="{4FCD5134-1498-45F7-935E-0E594EB4A67A}"/>
              </a:ext>
            </a:extLst>
          </p:cNvPr>
          <p:cNvSpPr txBox="1"/>
          <p:nvPr/>
        </p:nvSpPr>
        <p:spPr>
          <a:xfrm>
            <a:off x="6110755" y="1256186"/>
            <a:ext cx="1006746" cy="461665"/>
          </a:xfrm>
          <a:prstGeom prst="rect">
            <a:avLst/>
          </a:prstGeom>
          <a:noFill/>
        </p:spPr>
        <p:txBody>
          <a:bodyPr wrap="square" rtlCol="0">
            <a:spAutoFit/>
          </a:bodyPr>
          <a:lstStyle/>
          <a:p>
            <a:pPr algn="ctr"/>
            <a:r>
              <a:rPr lang="en-US" sz="2400" dirty="0">
                <a:latin typeface="UTM Avo" panose="02040603050506020204" pitchFamily="18" charset="0"/>
              </a:rPr>
              <a:t>1400</a:t>
            </a:r>
          </a:p>
        </p:txBody>
      </p:sp>
      <p:sp>
        <p:nvSpPr>
          <p:cNvPr id="35" name="Oval 34">
            <a:extLst>
              <a:ext uri="{FF2B5EF4-FFF2-40B4-BE49-F238E27FC236}">
                <a16:creationId xmlns:a16="http://schemas.microsoft.com/office/drawing/2014/main" id="{5911B01B-289C-4936-B711-471A242641FE}"/>
              </a:ext>
            </a:extLst>
          </p:cNvPr>
          <p:cNvSpPr/>
          <p:nvPr/>
        </p:nvSpPr>
        <p:spPr>
          <a:xfrm>
            <a:off x="7301274" y="1698046"/>
            <a:ext cx="189186" cy="189186"/>
          </a:xfrm>
          <a:prstGeom prst="ellipse">
            <a:avLst/>
          </a:prstGeom>
          <a:solidFill>
            <a:srgbClr val="AB2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TextBox 35">
            <a:extLst>
              <a:ext uri="{FF2B5EF4-FFF2-40B4-BE49-F238E27FC236}">
                <a16:creationId xmlns:a16="http://schemas.microsoft.com/office/drawing/2014/main" id="{99EF9585-9800-4906-ABD4-FFA4C1210CF7}"/>
              </a:ext>
            </a:extLst>
          </p:cNvPr>
          <p:cNvSpPr txBox="1"/>
          <p:nvPr/>
        </p:nvSpPr>
        <p:spPr>
          <a:xfrm>
            <a:off x="6895700" y="1256186"/>
            <a:ext cx="1006746" cy="461665"/>
          </a:xfrm>
          <a:prstGeom prst="rect">
            <a:avLst/>
          </a:prstGeom>
          <a:noFill/>
        </p:spPr>
        <p:txBody>
          <a:bodyPr wrap="square" rtlCol="0">
            <a:spAutoFit/>
          </a:bodyPr>
          <a:lstStyle/>
          <a:p>
            <a:pPr algn="ctr"/>
            <a:r>
              <a:rPr lang="en-US" sz="2400" dirty="0">
                <a:latin typeface="UTM Avo" panose="02040603050506020204" pitchFamily="18" charset="0"/>
              </a:rPr>
              <a:t>1407</a:t>
            </a:r>
          </a:p>
        </p:txBody>
      </p:sp>
      <p:sp>
        <p:nvSpPr>
          <p:cNvPr id="37" name="Oval 36">
            <a:extLst>
              <a:ext uri="{FF2B5EF4-FFF2-40B4-BE49-F238E27FC236}">
                <a16:creationId xmlns:a16="http://schemas.microsoft.com/office/drawing/2014/main" id="{10754F1F-D74D-4BC4-B230-6D7165BF1FFF}"/>
              </a:ext>
            </a:extLst>
          </p:cNvPr>
          <p:cNvSpPr/>
          <p:nvPr/>
        </p:nvSpPr>
        <p:spPr>
          <a:xfrm>
            <a:off x="8411663" y="1698046"/>
            <a:ext cx="189186" cy="189186"/>
          </a:xfrm>
          <a:prstGeom prst="ellipse">
            <a:avLst/>
          </a:prstGeom>
          <a:solidFill>
            <a:srgbClr val="AB2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TextBox 37">
            <a:extLst>
              <a:ext uri="{FF2B5EF4-FFF2-40B4-BE49-F238E27FC236}">
                <a16:creationId xmlns:a16="http://schemas.microsoft.com/office/drawing/2014/main" id="{5933FC05-2520-4796-93B8-3AEBCFD4D1A7}"/>
              </a:ext>
            </a:extLst>
          </p:cNvPr>
          <p:cNvSpPr txBox="1"/>
          <p:nvPr/>
        </p:nvSpPr>
        <p:spPr>
          <a:xfrm>
            <a:off x="8052301" y="1256186"/>
            <a:ext cx="1006746" cy="461665"/>
          </a:xfrm>
          <a:prstGeom prst="rect">
            <a:avLst/>
          </a:prstGeom>
          <a:noFill/>
        </p:spPr>
        <p:txBody>
          <a:bodyPr wrap="square" rtlCol="0">
            <a:spAutoFit/>
          </a:bodyPr>
          <a:lstStyle/>
          <a:p>
            <a:pPr algn="ctr"/>
            <a:r>
              <a:rPr lang="en-US" sz="2400" dirty="0">
                <a:latin typeface="UTM Avo" panose="02040603050506020204" pitchFamily="18" charset="0"/>
              </a:rPr>
              <a:t>1428</a:t>
            </a:r>
          </a:p>
        </p:txBody>
      </p:sp>
      <p:sp>
        <p:nvSpPr>
          <p:cNvPr id="39" name="Oval 38">
            <a:extLst>
              <a:ext uri="{FF2B5EF4-FFF2-40B4-BE49-F238E27FC236}">
                <a16:creationId xmlns:a16="http://schemas.microsoft.com/office/drawing/2014/main" id="{9AC9A094-B272-45FD-B14A-DF6CD011D0AF}"/>
              </a:ext>
            </a:extLst>
          </p:cNvPr>
          <p:cNvSpPr/>
          <p:nvPr/>
        </p:nvSpPr>
        <p:spPr>
          <a:xfrm>
            <a:off x="9956035" y="1698046"/>
            <a:ext cx="189186" cy="189186"/>
          </a:xfrm>
          <a:prstGeom prst="ellipse">
            <a:avLst/>
          </a:prstGeom>
          <a:solidFill>
            <a:srgbClr val="AB2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TextBox 39">
            <a:extLst>
              <a:ext uri="{FF2B5EF4-FFF2-40B4-BE49-F238E27FC236}">
                <a16:creationId xmlns:a16="http://schemas.microsoft.com/office/drawing/2014/main" id="{284EB089-4BAB-4439-B027-2BED4162076C}"/>
              </a:ext>
            </a:extLst>
          </p:cNvPr>
          <p:cNvSpPr txBox="1"/>
          <p:nvPr/>
        </p:nvSpPr>
        <p:spPr>
          <a:xfrm>
            <a:off x="9283903" y="1256186"/>
            <a:ext cx="1722636" cy="461665"/>
          </a:xfrm>
          <a:prstGeom prst="rect">
            <a:avLst/>
          </a:prstGeom>
          <a:noFill/>
        </p:spPr>
        <p:txBody>
          <a:bodyPr wrap="square" rtlCol="0">
            <a:spAutoFit/>
          </a:bodyPr>
          <a:lstStyle/>
          <a:p>
            <a:pPr algn="ctr"/>
            <a:r>
              <a:rPr lang="en-US" sz="2400" dirty="0" err="1">
                <a:latin typeface="UTM Avo" panose="02040603050506020204" pitchFamily="18" charset="0"/>
              </a:rPr>
              <a:t>Thế</a:t>
            </a:r>
            <a:r>
              <a:rPr lang="en-US" sz="2400" dirty="0">
                <a:latin typeface="UTM Avo" panose="02040603050506020204" pitchFamily="18" charset="0"/>
              </a:rPr>
              <a:t> </a:t>
            </a:r>
            <a:r>
              <a:rPr lang="en-US" sz="2400" dirty="0" err="1">
                <a:latin typeface="UTM Avo" panose="02040603050506020204" pitchFamily="18" charset="0"/>
              </a:rPr>
              <a:t>kỷ</a:t>
            </a:r>
            <a:r>
              <a:rPr lang="en-US" sz="2400" dirty="0">
                <a:latin typeface="UTM Avo" panose="02040603050506020204" pitchFamily="18" charset="0"/>
              </a:rPr>
              <a:t> XV</a:t>
            </a:r>
          </a:p>
        </p:txBody>
      </p:sp>
      <p:sp>
        <p:nvSpPr>
          <p:cNvPr id="41" name="Arc 40">
            <a:extLst>
              <a:ext uri="{FF2B5EF4-FFF2-40B4-BE49-F238E27FC236}">
                <a16:creationId xmlns:a16="http://schemas.microsoft.com/office/drawing/2014/main" id="{E1A3C3DA-43F1-4DAA-B91C-0418B67B83E9}"/>
              </a:ext>
            </a:extLst>
          </p:cNvPr>
          <p:cNvSpPr/>
          <p:nvPr/>
        </p:nvSpPr>
        <p:spPr>
          <a:xfrm rot="5400000">
            <a:off x="6839677" y="1575450"/>
            <a:ext cx="451230" cy="803230"/>
          </a:xfrm>
          <a:prstGeom prst="arc">
            <a:avLst>
              <a:gd name="adj1" fmla="val 15767459"/>
              <a:gd name="adj2" fmla="val 5606338"/>
            </a:avLst>
          </a:prstGeom>
          <a:noFill/>
          <a:ln w="38100">
            <a:solidFill>
              <a:srgbClr val="65192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 name="Arc 41">
            <a:extLst>
              <a:ext uri="{FF2B5EF4-FFF2-40B4-BE49-F238E27FC236}">
                <a16:creationId xmlns:a16="http://schemas.microsoft.com/office/drawing/2014/main" id="{D06F904B-7DCA-468C-8FDC-29ECC315CA78}"/>
              </a:ext>
            </a:extLst>
          </p:cNvPr>
          <p:cNvSpPr/>
          <p:nvPr/>
        </p:nvSpPr>
        <p:spPr>
          <a:xfrm rot="5400000">
            <a:off x="9045432" y="1164762"/>
            <a:ext cx="504633" cy="1558337"/>
          </a:xfrm>
          <a:prstGeom prst="arc">
            <a:avLst>
              <a:gd name="adj1" fmla="val 15767772"/>
              <a:gd name="adj2" fmla="val 5606338"/>
            </a:avLst>
          </a:prstGeom>
          <a:noFill/>
          <a:ln w="38100">
            <a:solidFill>
              <a:srgbClr val="53151E"/>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3" name="TextBox 42">
            <a:extLst>
              <a:ext uri="{FF2B5EF4-FFF2-40B4-BE49-F238E27FC236}">
                <a16:creationId xmlns:a16="http://schemas.microsoft.com/office/drawing/2014/main" id="{B0AD5D25-1D80-4F2C-8E6B-C211290AF039}"/>
              </a:ext>
            </a:extLst>
          </p:cNvPr>
          <p:cNvSpPr txBox="1"/>
          <p:nvPr/>
        </p:nvSpPr>
        <p:spPr>
          <a:xfrm>
            <a:off x="489978" y="2571529"/>
            <a:ext cx="11212044" cy="1200329"/>
          </a:xfrm>
          <a:prstGeom prst="rect">
            <a:avLst/>
          </a:prstGeom>
          <a:noFill/>
        </p:spPr>
        <p:txBody>
          <a:bodyPr wrap="square" rtlCol="0">
            <a:spAutoFit/>
          </a:bodyPr>
          <a:lstStyle/>
          <a:p>
            <a:pPr algn="ctr"/>
            <a:r>
              <a:rPr lang="en-US" sz="3600" dirty="0" err="1">
                <a:latin typeface="UTM Avo" panose="02040603050506020204" pitchFamily="18" charset="0"/>
              </a:rPr>
              <a:t>Sắp</a:t>
            </a:r>
            <a:r>
              <a:rPr lang="en-US" sz="3600" dirty="0">
                <a:latin typeface="UTM Avo" panose="02040603050506020204" pitchFamily="18" charset="0"/>
              </a:rPr>
              <a:t> </a:t>
            </a:r>
            <a:r>
              <a:rPr lang="en-US" sz="3600" dirty="0" err="1">
                <a:latin typeface="UTM Avo" panose="02040603050506020204" pitchFamily="18" charset="0"/>
              </a:rPr>
              <a:t>xếp</a:t>
            </a:r>
            <a:r>
              <a:rPr lang="en-US" sz="3600" dirty="0">
                <a:latin typeface="UTM Avo" panose="02040603050506020204" pitchFamily="18" charset="0"/>
              </a:rPr>
              <a:t> </a:t>
            </a:r>
            <a:r>
              <a:rPr lang="en-US" sz="3600" dirty="0" err="1">
                <a:latin typeface="UTM Avo" panose="02040603050506020204" pitchFamily="18" charset="0"/>
              </a:rPr>
              <a:t>tên</a:t>
            </a:r>
            <a:r>
              <a:rPr lang="en-US" sz="3600" dirty="0">
                <a:latin typeface="UTM Avo" panose="02040603050506020204" pitchFamily="18" charset="0"/>
              </a:rPr>
              <a:t> </a:t>
            </a:r>
            <a:r>
              <a:rPr lang="en-US" sz="3600" dirty="0" err="1">
                <a:latin typeface="UTM Avo" panose="02040603050506020204" pitchFamily="18" charset="0"/>
              </a:rPr>
              <a:t>các</a:t>
            </a:r>
            <a:r>
              <a:rPr lang="en-US" sz="3600" dirty="0">
                <a:latin typeface="UTM Avo" panose="02040603050506020204" pitchFamily="18" charset="0"/>
              </a:rPr>
              <a:t> </a:t>
            </a:r>
            <a:r>
              <a:rPr lang="en-US" sz="3600" dirty="0" err="1">
                <a:latin typeface="UTM Avo" panose="02040603050506020204" pitchFamily="18" charset="0"/>
              </a:rPr>
              <a:t>triều</a:t>
            </a:r>
            <a:r>
              <a:rPr lang="en-US" sz="3600" dirty="0">
                <a:latin typeface="UTM Avo" panose="02040603050506020204" pitchFamily="18" charset="0"/>
              </a:rPr>
              <a:t> </a:t>
            </a:r>
            <a:r>
              <a:rPr lang="en-US" sz="3600" dirty="0" err="1">
                <a:latin typeface="UTM Avo" panose="02040603050506020204" pitchFamily="18" charset="0"/>
              </a:rPr>
              <a:t>đại</a:t>
            </a:r>
            <a:r>
              <a:rPr lang="en-US" sz="3600" dirty="0">
                <a:latin typeface="UTM Avo" panose="02040603050506020204" pitchFamily="18" charset="0"/>
              </a:rPr>
              <a:t> </a:t>
            </a:r>
            <a:r>
              <a:rPr lang="en-US" sz="3600" dirty="0" err="1">
                <a:latin typeface="UTM Avo" panose="02040603050506020204" pitchFamily="18" charset="0"/>
              </a:rPr>
              <a:t>Việt</a:t>
            </a:r>
            <a:r>
              <a:rPr lang="en-US" sz="3600" dirty="0">
                <a:latin typeface="UTM Avo" panose="02040603050506020204" pitchFamily="18" charset="0"/>
              </a:rPr>
              <a:t> Nam </a:t>
            </a:r>
            <a:r>
              <a:rPr lang="en-US" sz="3600" dirty="0" err="1">
                <a:latin typeface="UTM Avo" panose="02040603050506020204" pitchFamily="18" charset="0"/>
              </a:rPr>
              <a:t>từ</a:t>
            </a:r>
            <a:r>
              <a:rPr lang="en-US" sz="3600" dirty="0">
                <a:latin typeface="UTM Avo" panose="02040603050506020204" pitchFamily="18" charset="0"/>
              </a:rPr>
              <a:t> </a:t>
            </a:r>
            <a:r>
              <a:rPr lang="en-US" sz="3600" dirty="0" err="1">
                <a:latin typeface="UTM Avo" panose="02040603050506020204" pitchFamily="18" charset="0"/>
              </a:rPr>
              <a:t>năm</a:t>
            </a:r>
            <a:r>
              <a:rPr lang="en-US" sz="3600" dirty="0">
                <a:latin typeface="UTM Avo" panose="02040603050506020204" pitchFamily="18" charset="0"/>
              </a:rPr>
              <a:t> 938 </a:t>
            </a:r>
            <a:r>
              <a:rPr lang="en-US" sz="3600" dirty="0" err="1">
                <a:latin typeface="UTM Avo" panose="02040603050506020204" pitchFamily="18" charset="0"/>
              </a:rPr>
              <a:t>đến</a:t>
            </a:r>
            <a:r>
              <a:rPr lang="en-US" sz="3600" dirty="0">
                <a:latin typeface="UTM Avo" panose="02040603050506020204" pitchFamily="18" charset="0"/>
              </a:rPr>
              <a:t> </a:t>
            </a:r>
            <a:r>
              <a:rPr lang="en-US" sz="3600" dirty="0" err="1">
                <a:latin typeface="UTM Avo" panose="02040603050506020204" pitchFamily="18" charset="0"/>
              </a:rPr>
              <a:t>thế</a:t>
            </a:r>
            <a:r>
              <a:rPr lang="en-US" sz="3600" dirty="0">
                <a:latin typeface="UTM Avo" panose="02040603050506020204" pitchFamily="18" charset="0"/>
              </a:rPr>
              <a:t> </a:t>
            </a:r>
            <a:r>
              <a:rPr lang="en-US" sz="3600" dirty="0" err="1">
                <a:latin typeface="UTM Avo" panose="02040603050506020204" pitchFamily="18" charset="0"/>
              </a:rPr>
              <a:t>kỷ</a:t>
            </a:r>
            <a:r>
              <a:rPr lang="en-US" sz="3600" dirty="0">
                <a:latin typeface="UTM Avo" panose="02040603050506020204" pitchFamily="18" charset="0"/>
              </a:rPr>
              <a:t> XV </a:t>
            </a:r>
            <a:r>
              <a:rPr lang="en-US" sz="3600" dirty="0" err="1">
                <a:latin typeface="UTM Avo" panose="02040603050506020204" pitchFamily="18" charset="0"/>
              </a:rPr>
              <a:t>theo</a:t>
            </a:r>
            <a:r>
              <a:rPr lang="en-US" sz="3600" dirty="0">
                <a:latin typeface="UTM Avo" panose="02040603050506020204" pitchFamily="18" charset="0"/>
              </a:rPr>
              <a:t> </a:t>
            </a:r>
            <a:r>
              <a:rPr lang="en-US" sz="3600" dirty="0" err="1">
                <a:latin typeface="UTM Avo" panose="02040603050506020204" pitchFamily="18" charset="0"/>
              </a:rPr>
              <a:t>đúng</a:t>
            </a:r>
            <a:r>
              <a:rPr lang="en-US" sz="3600" dirty="0">
                <a:latin typeface="UTM Avo" panose="02040603050506020204" pitchFamily="18" charset="0"/>
              </a:rPr>
              <a:t> </a:t>
            </a:r>
            <a:r>
              <a:rPr lang="en-US" sz="3600" dirty="0" err="1">
                <a:latin typeface="UTM Avo" panose="02040603050506020204" pitchFamily="18" charset="0"/>
              </a:rPr>
              <a:t>trình</a:t>
            </a:r>
            <a:r>
              <a:rPr lang="en-US" sz="3600" dirty="0">
                <a:latin typeface="UTM Avo" panose="02040603050506020204" pitchFamily="18" charset="0"/>
              </a:rPr>
              <a:t> </a:t>
            </a:r>
            <a:r>
              <a:rPr lang="en-US" sz="3600" dirty="0" err="1">
                <a:latin typeface="UTM Avo" panose="02040603050506020204" pitchFamily="18" charset="0"/>
              </a:rPr>
              <a:t>tự</a:t>
            </a:r>
            <a:r>
              <a:rPr lang="en-US" sz="3600" dirty="0">
                <a:latin typeface="UTM Avo" panose="02040603050506020204" pitchFamily="18" charset="0"/>
              </a:rPr>
              <a:t> </a:t>
            </a:r>
            <a:r>
              <a:rPr lang="en-US" sz="3600" dirty="0" err="1">
                <a:latin typeface="UTM Avo" panose="02040603050506020204" pitchFamily="18" charset="0"/>
              </a:rPr>
              <a:t>thời</a:t>
            </a:r>
            <a:r>
              <a:rPr lang="en-US" sz="3600" dirty="0">
                <a:latin typeface="UTM Avo" panose="02040603050506020204" pitchFamily="18" charset="0"/>
              </a:rPr>
              <a:t> </a:t>
            </a:r>
            <a:r>
              <a:rPr lang="en-US" sz="3600" dirty="0" err="1">
                <a:latin typeface="UTM Avo" panose="02040603050506020204" pitchFamily="18" charset="0"/>
              </a:rPr>
              <a:t>gian</a:t>
            </a:r>
            <a:r>
              <a:rPr lang="en-US" sz="3600" dirty="0">
                <a:latin typeface="UTM Avo" panose="02040603050506020204" pitchFamily="18" charset="0"/>
              </a:rPr>
              <a:t>.</a:t>
            </a:r>
          </a:p>
        </p:txBody>
      </p:sp>
      <p:sp>
        <p:nvSpPr>
          <p:cNvPr id="45" name="TextBox 44">
            <a:extLst>
              <a:ext uri="{FF2B5EF4-FFF2-40B4-BE49-F238E27FC236}">
                <a16:creationId xmlns:a16="http://schemas.microsoft.com/office/drawing/2014/main" id="{01717F4F-C362-4FB3-9128-FA9792F552D2}"/>
              </a:ext>
            </a:extLst>
          </p:cNvPr>
          <p:cNvSpPr txBox="1"/>
          <p:nvPr/>
        </p:nvSpPr>
        <p:spPr>
          <a:xfrm>
            <a:off x="1357191" y="3939746"/>
            <a:ext cx="1303796" cy="1569660"/>
          </a:xfrm>
          <a:prstGeom prst="rect">
            <a:avLst/>
          </a:prstGeom>
          <a:noFill/>
          <a:ln>
            <a:solidFill>
              <a:srgbClr val="C00000"/>
            </a:solidFill>
          </a:ln>
        </p:spPr>
        <p:txBody>
          <a:bodyPr wrap="square" rtlCol="0">
            <a:spAutoFit/>
          </a:bodyPr>
          <a:lstStyle/>
          <a:p>
            <a:pPr algn="ctr"/>
            <a:r>
              <a:rPr lang="en-US" sz="3200" dirty="0" err="1">
                <a:solidFill>
                  <a:srgbClr val="0070C0"/>
                </a:solidFill>
                <a:latin typeface="UTM Avo" panose="02040603050506020204" pitchFamily="18" charset="0"/>
              </a:rPr>
              <a:t>Nhà</a:t>
            </a:r>
            <a:r>
              <a:rPr lang="en-US" sz="3200" dirty="0">
                <a:solidFill>
                  <a:srgbClr val="0070C0"/>
                </a:solidFill>
                <a:latin typeface="UTM Avo" panose="02040603050506020204" pitchFamily="18" charset="0"/>
              </a:rPr>
              <a:t> </a:t>
            </a:r>
            <a:r>
              <a:rPr lang="en-US" sz="3200" dirty="0" err="1">
                <a:solidFill>
                  <a:srgbClr val="0070C0"/>
                </a:solidFill>
                <a:latin typeface="UTM Avo" panose="02040603050506020204" pitchFamily="18" charset="0"/>
              </a:rPr>
              <a:t>Hậu</a:t>
            </a:r>
            <a:r>
              <a:rPr lang="en-US" sz="3200" dirty="0">
                <a:solidFill>
                  <a:srgbClr val="0070C0"/>
                </a:solidFill>
                <a:latin typeface="UTM Avo" panose="02040603050506020204" pitchFamily="18" charset="0"/>
              </a:rPr>
              <a:t> Lê</a:t>
            </a:r>
          </a:p>
        </p:txBody>
      </p:sp>
      <p:sp>
        <p:nvSpPr>
          <p:cNvPr id="46" name="TextBox 45">
            <a:extLst>
              <a:ext uri="{FF2B5EF4-FFF2-40B4-BE49-F238E27FC236}">
                <a16:creationId xmlns:a16="http://schemas.microsoft.com/office/drawing/2014/main" id="{DF81D9DF-5045-4EAE-92D9-72778BFA1DA4}"/>
              </a:ext>
            </a:extLst>
          </p:cNvPr>
          <p:cNvSpPr txBox="1"/>
          <p:nvPr/>
        </p:nvSpPr>
        <p:spPr>
          <a:xfrm>
            <a:off x="2955269" y="3939746"/>
            <a:ext cx="1303796" cy="1569660"/>
          </a:xfrm>
          <a:prstGeom prst="rect">
            <a:avLst/>
          </a:prstGeom>
          <a:noFill/>
          <a:ln>
            <a:solidFill>
              <a:srgbClr val="C00000"/>
            </a:solidFill>
          </a:ln>
        </p:spPr>
        <p:txBody>
          <a:bodyPr wrap="square" rtlCol="0">
            <a:spAutoFit/>
          </a:bodyPr>
          <a:lstStyle/>
          <a:p>
            <a:pPr algn="ctr"/>
            <a:r>
              <a:rPr lang="en-US" sz="3200" dirty="0" err="1">
                <a:solidFill>
                  <a:srgbClr val="0070C0"/>
                </a:solidFill>
                <a:latin typeface="UTM Avo" panose="02040603050506020204" pitchFamily="18" charset="0"/>
              </a:rPr>
              <a:t>Nhà</a:t>
            </a:r>
            <a:r>
              <a:rPr lang="en-US" sz="3200" dirty="0">
                <a:solidFill>
                  <a:srgbClr val="0070C0"/>
                </a:solidFill>
                <a:latin typeface="UTM Avo" panose="02040603050506020204" pitchFamily="18" charset="0"/>
              </a:rPr>
              <a:t> </a:t>
            </a:r>
            <a:r>
              <a:rPr lang="en-US" sz="3200" dirty="0" err="1">
                <a:solidFill>
                  <a:srgbClr val="0070C0"/>
                </a:solidFill>
                <a:latin typeface="UTM Avo" panose="02040603050506020204" pitchFamily="18" charset="0"/>
              </a:rPr>
              <a:t>Tiền</a:t>
            </a:r>
            <a:r>
              <a:rPr lang="en-US" sz="3200" dirty="0">
                <a:solidFill>
                  <a:srgbClr val="0070C0"/>
                </a:solidFill>
                <a:latin typeface="UTM Avo" panose="02040603050506020204" pitchFamily="18" charset="0"/>
              </a:rPr>
              <a:t> Lê</a:t>
            </a:r>
          </a:p>
        </p:txBody>
      </p:sp>
      <p:sp>
        <p:nvSpPr>
          <p:cNvPr id="47" name="TextBox 46">
            <a:extLst>
              <a:ext uri="{FF2B5EF4-FFF2-40B4-BE49-F238E27FC236}">
                <a16:creationId xmlns:a16="http://schemas.microsoft.com/office/drawing/2014/main" id="{136F0CE2-E2AB-4FAD-AACB-77A7A9ED0542}"/>
              </a:ext>
            </a:extLst>
          </p:cNvPr>
          <p:cNvSpPr txBox="1"/>
          <p:nvPr/>
        </p:nvSpPr>
        <p:spPr>
          <a:xfrm>
            <a:off x="4553347" y="3939746"/>
            <a:ext cx="1303796" cy="1077218"/>
          </a:xfrm>
          <a:prstGeom prst="rect">
            <a:avLst/>
          </a:prstGeom>
          <a:noFill/>
          <a:ln>
            <a:solidFill>
              <a:srgbClr val="C00000"/>
            </a:solidFill>
          </a:ln>
        </p:spPr>
        <p:txBody>
          <a:bodyPr wrap="square" rtlCol="0">
            <a:spAutoFit/>
          </a:bodyPr>
          <a:lstStyle/>
          <a:p>
            <a:pPr algn="ctr"/>
            <a:r>
              <a:rPr lang="en-US" sz="3200" dirty="0" err="1">
                <a:solidFill>
                  <a:srgbClr val="0070C0"/>
                </a:solidFill>
                <a:latin typeface="UTM Avo" panose="02040603050506020204" pitchFamily="18" charset="0"/>
              </a:rPr>
              <a:t>Nhà</a:t>
            </a:r>
            <a:r>
              <a:rPr lang="en-US" sz="3200" dirty="0">
                <a:solidFill>
                  <a:srgbClr val="0070C0"/>
                </a:solidFill>
                <a:latin typeface="UTM Avo" panose="02040603050506020204" pitchFamily="18" charset="0"/>
              </a:rPr>
              <a:t> </a:t>
            </a:r>
            <a:r>
              <a:rPr lang="en-US" sz="3200" dirty="0" err="1">
                <a:solidFill>
                  <a:srgbClr val="0070C0"/>
                </a:solidFill>
                <a:latin typeface="UTM Avo" panose="02040603050506020204" pitchFamily="18" charset="0"/>
              </a:rPr>
              <a:t>Trần</a:t>
            </a:r>
            <a:endParaRPr lang="en-US" sz="3200" dirty="0">
              <a:solidFill>
                <a:srgbClr val="0070C0"/>
              </a:solidFill>
              <a:latin typeface="UTM Avo" panose="02040603050506020204" pitchFamily="18" charset="0"/>
            </a:endParaRPr>
          </a:p>
        </p:txBody>
      </p:sp>
      <p:sp>
        <p:nvSpPr>
          <p:cNvPr id="48" name="TextBox 47">
            <a:extLst>
              <a:ext uri="{FF2B5EF4-FFF2-40B4-BE49-F238E27FC236}">
                <a16:creationId xmlns:a16="http://schemas.microsoft.com/office/drawing/2014/main" id="{7D5066CD-1807-44C7-8AD3-4F1794D3774C}"/>
              </a:ext>
            </a:extLst>
          </p:cNvPr>
          <p:cNvSpPr txBox="1"/>
          <p:nvPr/>
        </p:nvSpPr>
        <p:spPr>
          <a:xfrm>
            <a:off x="6151425" y="3939746"/>
            <a:ext cx="1303796" cy="1077218"/>
          </a:xfrm>
          <a:prstGeom prst="rect">
            <a:avLst/>
          </a:prstGeom>
          <a:noFill/>
          <a:ln>
            <a:solidFill>
              <a:srgbClr val="C00000"/>
            </a:solidFill>
          </a:ln>
        </p:spPr>
        <p:txBody>
          <a:bodyPr wrap="square" rtlCol="0">
            <a:spAutoFit/>
          </a:bodyPr>
          <a:lstStyle/>
          <a:p>
            <a:pPr algn="ctr"/>
            <a:r>
              <a:rPr lang="en-US" sz="3200" dirty="0" err="1">
                <a:solidFill>
                  <a:srgbClr val="0070C0"/>
                </a:solidFill>
                <a:latin typeface="UTM Avo" panose="02040603050506020204" pitchFamily="18" charset="0"/>
              </a:rPr>
              <a:t>Nhà</a:t>
            </a:r>
            <a:r>
              <a:rPr lang="en-US" sz="3200" dirty="0">
                <a:solidFill>
                  <a:srgbClr val="0070C0"/>
                </a:solidFill>
                <a:latin typeface="UTM Avo" panose="02040603050506020204" pitchFamily="18" charset="0"/>
              </a:rPr>
              <a:t> </a:t>
            </a:r>
            <a:r>
              <a:rPr lang="en-US" sz="3200" dirty="0" err="1">
                <a:solidFill>
                  <a:srgbClr val="0070C0"/>
                </a:solidFill>
                <a:latin typeface="UTM Avo" panose="02040603050506020204" pitchFamily="18" charset="0"/>
              </a:rPr>
              <a:t>Lý</a:t>
            </a:r>
            <a:endParaRPr lang="en-US" sz="3200" dirty="0">
              <a:solidFill>
                <a:srgbClr val="0070C0"/>
              </a:solidFill>
              <a:latin typeface="UTM Avo" panose="02040603050506020204" pitchFamily="18" charset="0"/>
            </a:endParaRPr>
          </a:p>
        </p:txBody>
      </p:sp>
      <p:sp>
        <p:nvSpPr>
          <p:cNvPr id="49" name="TextBox 48">
            <a:extLst>
              <a:ext uri="{FF2B5EF4-FFF2-40B4-BE49-F238E27FC236}">
                <a16:creationId xmlns:a16="http://schemas.microsoft.com/office/drawing/2014/main" id="{067BA4CD-F921-4BDF-9617-A314BD976FEA}"/>
              </a:ext>
            </a:extLst>
          </p:cNvPr>
          <p:cNvSpPr txBox="1"/>
          <p:nvPr/>
        </p:nvSpPr>
        <p:spPr>
          <a:xfrm>
            <a:off x="7749503" y="3939746"/>
            <a:ext cx="1303796" cy="1077218"/>
          </a:xfrm>
          <a:prstGeom prst="rect">
            <a:avLst/>
          </a:prstGeom>
          <a:noFill/>
          <a:ln>
            <a:solidFill>
              <a:srgbClr val="C00000"/>
            </a:solidFill>
          </a:ln>
        </p:spPr>
        <p:txBody>
          <a:bodyPr wrap="square" rtlCol="0">
            <a:spAutoFit/>
          </a:bodyPr>
          <a:lstStyle/>
          <a:p>
            <a:pPr algn="ctr"/>
            <a:r>
              <a:rPr lang="en-US" sz="3200" dirty="0" err="1">
                <a:solidFill>
                  <a:srgbClr val="0070C0"/>
                </a:solidFill>
                <a:latin typeface="UTM Avo" panose="02040603050506020204" pitchFamily="18" charset="0"/>
              </a:rPr>
              <a:t>Nhà</a:t>
            </a:r>
            <a:r>
              <a:rPr lang="en-US" sz="3200" dirty="0">
                <a:solidFill>
                  <a:srgbClr val="0070C0"/>
                </a:solidFill>
                <a:latin typeface="UTM Avo" panose="02040603050506020204" pitchFamily="18" charset="0"/>
              </a:rPr>
              <a:t> </a:t>
            </a:r>
            <a:r>
              <a:rPr lang="en-US" sz="3200" dirty="0" err="1">
                <a:solidFill>
                  <a:srgbClr val="0070C0"/>
                </a:solidFill>
                <a:latin typeface="UTM Avo" panose="02040603050506020204" pitchFamily="18" charset="0"/>
              </a:rPr>
              <a:t>Hồ</a:t>
            </a:r>
            <a:endParaRPr lang="en-US" sz="3200" dirty="0">
              <a:solidFill>
                <a:srgbClr val="0070C0"/>
              </a:solidFill>
              <a:latin typeface="UTM Avo" panose="02040603050506020204" pitchFamily="18" charset="0"/>
            </a:endParaRPr>
          </a:p>
        </p:txBody>
      </p:sp>
      <p:sp>
        <p:nvSpPr>
          <p:cNvPr id="50" name="TextBox 49">
            <a:extLst>
              <a:ext uri="{FF2B5EF4-FFF2-40B4-BE49-F238E27FC236}">
                <a16:creationId xmlns:a16="http://schemas.microsoft.com/office/drawing/2014/main" id="{F27D7CA1-6F36-4FE7-9301-A3A2D4827FCF}"/>
              </a:ext>
            </a:extLst>
          </p:cNvPr>
          <p:cNvSpPr txBox="1"/>
          <p:nvPr/>
        </p:nvSpPr>
        <p:spPr>
          <a:xfrm>
            <a:off x="9347581" y="3939746"/>
            <a:ext cx="1303796" cy="1077218"/>
          </a:xfrm>
          <a:prstGeom prst="rect">
            <a:avLst/>
          </a:prstGeom>
          <a:noFill/>
          <a:ln>
            <a:solidFill>
              <a:srgbClr val="C00000"/>
            </a:solidFill>
          </a:ln>
        </p:spPr>
        <p:txBody>
          <a:bodyPr wrap="square" rtlCol="0">
            <a:spAutoFit/>
          </a:bodyPr>
          <a:lstStyle/>
          <a:p>
            <a:pPr algn="ctr"/>
            <a:r>
              <a:rPr lang="en-US" sz="3200" dirty="0" err="1">
                <a:solidFill>
                  <a:srgbClr val="0070C0"/>
                </a:solidFill>
                <a:latin typeface="UTM Avo" panose="02040603050506020204" pitchFamily="18" charset="0"/>
              </a:rPr>
              <a:t>Nhà</a:t>
            </a:r>
            <a:r>
              <a:rPr lang="en-US" sz="3200" dirty="0">
                <a:solidFill>
                  <a:srgbClr val="0070C0"/>
                </a:solidFill>
                <a:latin typeface="UTM Avo" panose="02040603050506020204" pitchFamily="18" charset="0"/>
              </a:rPr>
              <a:t> </a:t>
            </a:r>
            <a:r>
              <a:rPr lang="en-US" sz="3200" dirty="0" err="1">
                <a:solidFill>
                  <a:srgbClr val="0070C0"/>
                </a:solidFill>
                <a:latin typeface="UTM Avo" panose="02040603050506020204" pitchFamily="18" charset="0"/>
              </a:rPr>
              <a:t>Đinh</a:t>
            </a:r>
            <a:endParaRPr lang="en-US" sz="3200" dirty="0">
              <a:solidFill>
                <a:srgbClr val="0070C0"/>
              </a:solidFill>
              <a:latin typeface="UTM Avo" panose="02040603050506020204" pitchFamily="18" charset="0"/>
            </a:endParaRPr>
          </a:p>
        </p:txBody>
      </p:sp>
    </p:spTree>
    <p:extLst>
      <p:ext uri="{BB962C8B-B14F-4D97-AF65-F5344CB8AC3E}">
        <p14:creationId xmlns:p14="http://schemas.microsoft.com/office/powerpoint/2010/main" val="1949180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2000"/>
                                        <p:tgtEl>
                                          <p:spTgt spid="18"/>
                                        </p:tgtEl>
                                      </p:cBhvr>
                                    </p:animEffect>
                                  </p:childTnLst>
                                </p:cTn>
                              </p:par>
                            </p:childTnLst>
                          </p:cTn>
                        </p:par>
                        <p:par>
                          <p:cTn id="8" fill="hold">
                            <p:stCondLst>
                              <p:cond delay="2000"/>
                            </p:stCondLst>
                            <p:childTnLst>
                              <p:par>
                                <p:cTn id="9" presetID="53" presetClass="entr" presetSubtype="16"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fltVal val="0"/>
                                          </p:val>
                                        </p:tav>
                                        <p:tav tm="100000">
                                          <p:val>
                                            <p:strVal val="#ppt_w"/>
                                          </p:val>
                                        </p:tav>
                                      </p:tavLst>
                                    </p:anim>
                                    <p:anim calcmode="lin" valueType="num">
                                      <p:cBhvr>
                                        <p:cTn id="12" dur="500" fill="hold"/>
                                        <p:tgtEl>
                                          <p:spTgt spid="19"/>
                                        </p:tgtEl>
                                        <p:attrNameLst>
                                          <p:attrName>ppt_h</p:attrName>
                                        </p:attrNameLst>
                                      </p:cBhvr>
                                      <p:tavLst>
                                        <p:tav tm="0">
                                          <p:val>
                                            <p:fltVal val="0"/>
                                          </p:val>
                                        </p:tav>
                                        <p:tav tm="100000">
                                          <p:val>
                                            <p:strVal val="#ppt_h"/>
                                          </p:val>
                                        </p:tav>
                                      </p:tavLst>
                                    </p:anim>
                                    <p:animEffect transition="in" filter="fade">
                                      <p:cBhvr>
                                        <p:cTn id="13" dur="500"/>
                                        <p:tgtEl>
                                          <p:spTgt spid="19"/>
                                        </p:tgtEl>
                                      </p:cBhvr>
                                    </p:animEffect>
                                  </p:childTnLst>
                                </p:cTn>
                              </p:par>
                            </p:childTnLst>
                          </p:cTn>
                        </p:par>
                        <p:par>
                          <p:cTn id="14" fill="hold">
                            <p:stCondLst>
                              <p:cond delay="2500"/>
                            </p:stCondLst>
                            <p:childTnLst>
                              <p:par>
                                <p:cTn id="15" presetID="53" presetClass="entr" presetSubtype="16"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childTnLst>
                          </p:cTn>
                        </p:par>
                        <p:par>
                          <p:cTn id="20" fill="hold">
                            <p:stCondLst>
                              <p:cond delay="3000"/>
                            </p:stCondLst>
                            <p:childTnLst>
                              <p:par>
                                <p:cTn id="21" presetID="53" presetClass="entr" presetSubtype="16"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ppt_w</p:attrName>
                                        </p:attrNameLst>
                                      </p:cBhvr>
                                      <p:tavLst>
                                        <p:tav tm="0">
                                          <p:val>
                                            <p:fltVal val="0"/>
                                          </p:val>
                                        </p:tav>
                                        <p:tav tm="100000">
                                          <p:val>
                                            <p:strVal val="#ppt_w"/>
                                          </p:val>
                                        </p:tav>
                                      </p:tavLst>
                                    </p:anim>
                                    <p:anim calcmode="lin" valueType="num">
                                      <p:cBhvr>
                                        <p:cTn id="24" dur="500" fill="hold"/>
                                        <p:tgtEl>
                                          <p:spTgt spid="23"/>
                                        </p:tgtEl>
                                        <p:attrNameLst>
                                          <p:attrName>ppt_h</p:attrName>
                                        </p:attrNameLst>
                                      </p:cBhvr>
                                      <p:tavLst>
                                        <p:tav tm="0">
                                          <p:val>
                                            <p:fltVal val="0"/>
                                          </p:val>
                                        </p:tav>
                                        <p:tav tm="100000">
                                          <p:val>
                                            <p:strVal val="#ppt_h"/>
                                          </p:val>
                                        </p:tav>
                                      </p:tavLst>
                                    </p:anim>
                                    <p:animEffect transition="in" filter="fade">
                                      <p:cBhvr>
                                        <p:cTn id="25" dur="500"/>
                                        <p:tgtEl>
                                          <p:spTgt spid="23"/>
                                        </p:tgtEl>
                                      </p:cBhvr>
                                    </p:animEffect>
                                  </p:childTnLst>
                                </p:cTn>
                              </p:par>
                            </p:childTnLst>
                          </p:cTn>
                        </p:par>
                        <p:par>
                          <p:cTn id="26" fill="hold">
                            <p:stCondLst>
                              <p:cond delay="3500"/>
                            </p:stCondLst>
                            <p:childTnLst>
                              <p:par>
                                <p:cTn id="27" presetID="53" presetClass="entr" presetSubtype="16"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p:cTn id="29" dur="500" fill="hold"/>
                                        <p:tgtEl>
                                          <p:spTgt spid="25"/>
                                        </p:tgtEl>
                                        <p:attrNameLst>
                                          <p:attrName>ppt_w</p:attrName>
                                        </p:attrNameLst>
                                      </p:cBhvr>
                                      <p:tavLst>
                                        <p:tav tm="0">
                                          <p:val>
                                            <p:fltVal val="0"/>
                                          </p:val>
                                        </p:tav>
                                        <p:tav tm="100000">
                                          <p:val>
                                            <p:strVal val="#ppt_w"/>
                                          </p:val>
                                        </p:tav>
                                      </p:tavLst>
                                    </p:anim>
                                    <p:anim calcmode="lin" valueType="num">
                                      <p:cBhvr>
                                        <p:cTn id="30" dur="500" fill="hold"/>
                                        <p:tgtEl>
                                          <p:spTgt spid="25"/>
                                        </p:tgtEl>
                                        <p:attrNameLst>
                                          <p:attrName>ppt_h</p:attrName>
                                        </p:attrNameLst>
                                      </p:cBhvr>
                                      <p:tavLst>
                                        <p:tav tm="0">
                                          <p:val>
                                            <p:fltVal val="0"/>
                                          </p:val>
                                        </p:tav>
                                        <p:tav tm="100000">
                                          <p:val>
                                            <p:strVal val="#ppt_h"/>
                                          </p:val>
                                        </p:tav>
                                      </p:tavLst>
                                    </p:anim>
                                    <p:animEffect transition="in" filter="fade">
                                      <p:cBhvr>
                                        <p:cTn id="31" dur="500"/>
                                        <p:tgtEl>
                                          <p:spTgt spid="25"/>
                                        </p:tgtEl>
                                      </p:cBhvr>
                                    </p:animEffect>
                                  </p:childTnLst>
                                </p:cTn>
                              </p:par>
                            </p:childTnLst>
                          </p:cTn>
                        </p:par>
                        <p:par>
                          <p:cTn id="32" fill="hold">
                            <p:stCondLst>
                              <p:cond delay="4000"/>
                            </p:stCondLst>
                            <p:childTnLst>
                              <p:par>
                                <p:cTn id="33" presetID="22" presetClass="entr" presetSubtype="1"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wipe(up)">
                                      <p:cBhvr>
                                        <p:cTn id="35" dur="500"/>
                                        <p:tgtEl>
                                          <p:spTgt spid="28"/>
                                        </p:tgtEl>
                                      </p:cBhvr>
                                    </p:animEffect>
                                  </p:childTnLst>
                                </p:cTn>
                              </p:par>
                            </p:childTnLst>
                          </p:cTn>
                        </p:par>
                        <p:par>
                          <p:cTn id="36" fill="hold">
                            <p:stCondLst>
                              <p:cond delay="4500"/>
                            </p:stCondLst>
                            <p:childTnLst>
                              <p:par>
                                <p:cTn id="37" presetID="53" presetClass="entr" presetSubtype="16"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p:cTn id="39" dur="500" fill="hold"/>
                                        <p:tgtEl>
                                          <p:spTgt spid="22"/>
                                        </p:tgtEl>
                                        <p:attrNameLst>
                                          <p:attrName>ppt_w</p:attrName>
                                        </p:attrNameLst>
                                      </p:cBhvr>
                                      <p:tavLst>
                                        <p:tav tm="0">
                                          <p:val>
                                            <p:fltVal val="0"/>
                                          </p:val>
                                        </p:tav>
                                        <p:tav tm="100000">
                                          <p:val>
                                            <p:strVal val="#ppt_w"/>
                                          </p:val>
                                        </p:tav>
                                      </p:tavLst>
                                    </p:anim>
                                    <p:anim calcmode="lin" valueType="num">
                                      <p:cBhvr>
                                        <p:cTn id="40" dur="500" fill="hold"/>
                                        <p:tgtEl>
                                          <p:spTgt spid="22"/>
                                        </p:tgtEl>
                                        <p:attrNameLst>
                                          <p:attrName>ppt_h</p:attrName>
                                        </p:attrNameLst>
                                      </p:cBhvr>
                                      <p:tavLst>
                                        <p:tav tm="0">
                                          <p:val>
                                            <p:fltVal val="0"/>
                                          </p:val>
                                        </p:tav>
                                        <p:tav tm="100000">
                                          <p:val>
                                            <p:strVal val="#ppt_h"/>
                                          </p:val>
                                        </p:tav>
                                      </p:tavLst>
                                    </p:anim>
                                    <p:animEffect transition="in" filter="fade">
                                      <p:cBhvr>
                                        <p:cTn id="41" dur="500"/>
                                        <p:tgtEl>
                                          <p:spTgt spid="22"/>
                                        </p:tgtEl>
                                      </p:cBhvr>
                                    </p:animEffect>
                                  </p:childTnLst>
                                </p:cTn>
                              </p:par>
                            </p:childTnLst>
                          </p:cTn>
                        </p:par>
                        <p:par>
                          <p:cTn id="42" fill="hold">
                            <p:stCondLst>
                              <p:cond delay="5000"/>
                            </p:stCondLst>
                            <p:childTnLst>
                              <p:par>
                                <p:cTn id="43" presetID="53" presetClass="entr" presetSubtype="16"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p:cTn id="45" dur="500" fill="hold"/>
                                        <p:tgtEl>
                                          <p:spTgt spid="26"/>
                                        </p:tgtEl>
                                        <p:attrNameLst>
                                          <p:attrName>ppt_w</p:attrName>
                                        </p:attrNameLst>
                                      </p:cBhvr>
                                      <p:tavLst>
                                        <p:tav tm="0">
                                          <p:val>
                                            <p:fltVal val="0"/>
                                          </p:val>
                                        </p:tav>
                                        <p:tav tm="100000">
                                          <p:val>
                                            <p:strVal val="#ppt_w"/>
                                          </p:val>
                                        </p:tav>
                                      </p:tavLst>
                                    </p:anim>
                                    <p:anim calcmode="lin" valueType="num">
                                      <p:cBhvr>
                                        <p:cTn id="46" dur="500" fill="hold"/>
                                        <p:tgtEl>
                                          <p:spTgt spid="26"/>
                                        </p:tgtEl>
                                        <p:attrNameLst>
                                          <p:attrName>ppt_h</p:attrName>
                                        </p:attrNameLst>
                                      </p:cBhvr>
                                      <p:tavLst>
                                        <p:tav tm="0">
                                          <p:val>
                                            <p:fltVal val="0"/>
                                          </p:val>
                                        </p:tav>
                                        <p:tav tm="100000">
                                          <p:val>
                                            <p:strVal val="#ppt_h"/>
                                          </p:val>
                                        </p:tav>
                                      </p:tavLst>
                                    </p:anim>
                                    <p:animEffect transition="in" filter="fade">
                                      <p:cBhvr>
                                        <p:cTn id="47" dur="500"/>
                                        <p:tgtEl>
                                          <p:spTgt spid="26"/>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up)">
                                      <p:cBhvr>
                                        <p:cTn id="51" dur="500"/>
                                        <p:tgtEl>
                                          <p:spTgt spid="29"/>
                                        </p:tgtEl>
                                      </p:cBhvr>
                                    </p:animEffect>
                                  </p:childTnLst>
                                </p:cTn>
                              </p:par>
                            </p:childTnLst>
                          </p:cTn>
                        </p:par>
                        <p:par>
                          <p:cTn id="52" fill="hold">
                            <p:stCondLst>
                              <p:cond delay="6000"/>
                            </p:stCondLst>
                            <p:childTnLst>
                              <p:par>
                                <p:cTn id="53" presetID="53" presetClass="entr" presetSubtype="16"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500" fill="hold"/>
                                        <p:tgtEl>
                                          <p:spTgt spid="21"/>
                                        </p:tgtEl>
                                        <p:attrNameLst>
                                          <p:attrName>ppt_w</p:attrName>
                                        </p:attrNameLst>
                                      </p:cBhvr>
                                      <p:tavLst>
                                        <p:tav tm="0">
                                          <p:val>
                                            <p:fltVal val="0"/>
                                          </p:val>
                                        </p:tav>
                                        <p:tav tm="100000">
                                          <p:val>
                                            <p:strVal val="#ppt_w"/>
                                          </p:val>
                                        </p:tav>
                                      </p:tavLst>
                                    </p:anim>
                                    <p:anim calcmode="lin" valueType="num">
                                      <p:cBhvr>
                                        <p:cTn id="56" dur="500" fill="hold"/>
                                        <p:tgtEl>
                                          <p:spTgt spid="21"/>
                                        </p:tgtEl>
                                        <p:attrNameLst>
                                          <p:attrName>ppt_h</p:attrName>
                                        </p:attrNameLst>
                                      </p:cBhvr>
                                      <p:tavLst>
                                        <p:tav tm="0">
                                          <p:val>
                                            <p:fltVal val="0"/>
                                          </p:val>
                                        </p:tav>
                                        <p:tav tm="100000">
                                          <p:val>
                                            <p:strVal val="#ppt_h"/>
                                          </p:val>
                                        </p:tav>
                                      </p:tavLst>
                                    </p:anim>
                                    <p:animEffect transition="in" filter="fade">
                                      <p:cBhvr>
                                        <p:cTn id="57" dur="500"/>
                                        <p:tgtEl>
                                          <p:spTgt spid="21"/>
                                        </p:tgtEl>
                                      </p:cBhvr>
                                    </p:animEffect>
                                  </p:childTnLst>
                                </p:cTn>
                              </p:par>
                            </p:childTnLst>
                          </p:cTn>
                        </p:par>
                        <p:par>
                          <p:cTn id="58" fill="hold">
                            <p:stCondLst>
                              <p:cond delay="6500"/>
                            </p:stCondLst>
                            <p:childTnLst>
                              <p:par>
                                <p:cTn id="59" presetID="53" presetClass="entr" presetSubtype="16"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 calcmode="lin" valueType="num">
                                      <p:cBhvr>
                                        <p:cTn id="61" dur="500" fill="hold"/>
                                        <p:tgtEl>
                                          <p:spTgt spid="27"/>
                                        </p:tgtEl>
                                        <p:attrNameLst>
                                          <p:attrName>ppt_w</p:attrName>
                                        </p:attrNameLst>
                                      </p:cBhvr>
                                      <p:tavLst>
                                        <p:tav tm="0">
                                          <p:val>
                                            <p:fltVal val="0"/>
                                          </p:val>
                                        </p:tav>
                                        <p:tav tm="100000">
                                          <p:val>
                                            <p:strVal val="#ppt_w"/>
                                          </p:val>
                                        </p:tav>
                                      </p:tavLst>
                                    </p:anim>
                                    <p:anim calcmode="lin" valueType="num">
                                      <p:cBhvr>
                                        <p:cTn id="62" dur="500" fill="hold"/>
                                        <p:tgtEl>
                                          <p:spTgt spid="27"/>
                                        </p:tgtEl>
                                        <p:attrNameLst>
                                          <p:attrName>ppt_h</p:attrName>
                                        </p:attrNameLst>
                                      </p:cBhvr>
                                      <p:tavLst>
                                        <p:tav tm="0">
                                          <p:val>
                                            <p:fltVal val="0"/>
                                          </p:val>
                                        </p:tav>
                                        <p:tav tm="100000">
                                          <p:val>
                                            <p:strVal val="#ppt_h"/>
                                          </p:val>
                                        </p:tav>
                                      </p:tavLst>
                                    </p:anim>
                                    <p:animEffect transition="in" filter="fade">
                                      <p:cBhvr>
                                        <p:cTn id="63" dur="500"/>
                                        <p:tgtEl>
                                          <p:spTgt spid="27"/>
                                        </p:tgtEl>
                                      </p:cBhvr>
                                    </p:animEffect>
                                  </p:childTnLst>
                                </p:cTn>
                              </p:par>
                            </p:childTnLst>
                          </p:cTn>
                        </p:par>
                        <p:par>
                          <p:cTn id="64" fill="hold">
                            <p:stCondLst>
                              <p:cond delay="7000"/>
                            </p:stCondLst>
                            <p:childTnLst>
                              <p:par>
                                <p:cTn id="65" presetID="22" presetClass="entr" presetSubtype="1"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wipe(up)">
                                      <p:cBhvr>
                                        <p:cTn id="67" dur="500"/>
                                        <p:tgtEl>
                                          <p:spTgt spid="30"/>
                                        </p:tgtEl>
                                      </p:cBhvr>
                                    </p:animEffect>
                                  </p:childTnLst>
                                </p:cTn>
                              </p:par>
                            </p:childTnLst>
                          </p:cTn>
                        </p:par>
                        <p:par>
                          <p:cTn id="68" fill="hold">
                            <p:stCondLst>
                              <p:cond delay="7500"/>
                            </p:stCondLst>
                            <p:childTnLst>
                              <p:par>
                                <p:cTn id="69" presetID="53" presetClass="entr" presetSubtype="16"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p:cTn id="71" dur="500" fill="hold"/>
                                        <p:tgtEl>
                                          <p:spTgt spid="20"/>
                                        </p:tgtEl>
                                        <p:attrNameLst>
                                          <p:attrName>ppt_w</p:attrName>
                                        </p:attrNameLst>
                                      </p:cBhvr>
                                      <p:tavLst>
                                        <p:tav tm="0">
                                          <p:val>
                                            <p:fltVal val="0"/>
                                          </p:val>
                                        </p:tav>
                                        <p:tav tm="100000">
                                          <p:val>
                                            <p:strVal val="#ppt_w"/>
                                          </p:val>
                                        </p:tav>
                                      </p:tavLst>
                                    </p:anim>
                                    <p:anim calcmode="lin" valueType="num">
                                      <p:cBhvr>
                                        <p:cTn id="72" dur="500" fill="hold"/>
                                        <p:tgtEl>
                                          <p:spTgt spid="20"/>
                                        </p:tgtEl>
                                        <p:attrNameLst>
                                          <p:attrName>ppt_h</p:attrName>
                                        </p:attrNameLst>
                                      </p:cBhvr>
                                      <p:tavLst>
                                        <p:tav tm="0">
                                          <p:val>
                                            <p:fltVal val="0"/>
                                          </p:val>
                                        </p:tav>
                                        <p:tav tm="100000">
                                          <p:val>
                                            <p:strVal val="#ppt_h"/>
                                          </p:val>
                                        </p:tav>
                                      </p:tavLst>
                                    </p:anim>
                                    <p:animEffect transition="in" filter="fade">
                                      <p:cBhvr>
                                        <p:cTn id="73" dur="500"/>
                                        <p:tgtEl>
                                          <p:spTgt spid="20"/>
                                        </p:tgtEl>
                                      </p:cBhvr>
                                    </p:animEffect>
                                  </p:childTnLst>
                                </p:cTn>
                              </p:par>
                            </p:childTnLst>
                          </p:cTn>
                        </p:par>
                        <p:par>
                          <p:cTn id="74" fill="hold">
                            <p:stCondLst>
                              <p:cond delay="8000"/>
                            </p:stCondLst>
                            <p:childTnLst>
                              <p:par>
                                <p:cTn id="75" presetID="53" presetClass="entr" presetSubtype="16" fill="hold" grpId="0" nodeType="afterEffect">
                                  <p:stCondLst>
                                    <p:cond delay="0"/>
                                  </p:stCondLst>
                                  <p:childTnLst>
                                    <p:set>
                                      <p:cBhvr>
                                        <p:cTn id="76" dur="1" fill="hold">
                                          <p:stCondLst>
                                            <p:cond delay="0"/>
                                          </p:stCondLst>
                                        </p:cTn>
                                        <p:tgtEl>
                                          <p:spTgt spid="34"/>
                                        </p:tgtEl>
                                        <p:attrNameLst>
                                          <p:attrName>style.visibility</p:attrName>
                                        </p:attrNameLst>
                                      </p:cBhvr>
                                      <p:to>
                                        <p:strVal val="visible"/>
                                      </p:to>
                                    </p:set>
                                    <p:anim calcmode="lin" valueType="num">
                                      <p:cBhvr>
                                        <p:cTn id="77" dur="500" fill="hold"/>
                                        <p:tgtEl>
                                          <p:spTgt spid="34"/>
                                        </p:tgtEl>
                                        <p:attrNameLst>
                                          <p:attrName>ppt_w</p:attrName>
                                        </p:attrNameLst>
                                      </p:cBhvr>
                                      <p:tavLst>
                                        <p:tav tm="0">
                                          <p:val>
                                            <p:fltVal val="0"/>
                                          </p:val>
                                        </p:tav>
                                        <p:tav tm="100000">
                                          <p:val>
                                            <p:strVal val="#ppt_w"/>
                                          </p:val>
                                        </p:tav>
                                      </p:tavLst>
                                    </p:anim>
                                    <p:anim calcmode="lin" valueType="num">
                                      <p:cBhvr>
                                        <p:cTn id="78" dur="500" fill="hold"/>
                                        <p:tgtEl>
                                          <p:spTgt spid="34"/>
                                        </p:tgtEl>
                                        <p:attrNameLst>
                                          <p:attrName>ppt_h</p:attrName>
                                        </p:attrNameLst>
                                      </p:cBhvr>
                                      <p:tavLst>
                                        <p:tav tm="0">
                                          <p:val>
                                            <p:fltVal val="0"/>
                                          </p:val>
                                        </p:tav>
                                        <p:tav tm="100000">
                                          <p:val>
                                            <p:strVal val="#ppt_h"/>
                                          </p:val>
                                        </p:tav>
                                      </p:tavLst>
                                    </p:anim>
                                    <p:animEffect transition="in" filter="fade">
                                      <p:cBhvr>
                                        <p:cTn id="79" dur="500"/>
                                        <p:tgtEl>
                                          <p:spTgt spid="34"/>
                                        </p:tgtEl>
                                      </p:cBhvr>
                                    </p:animEffect>
                                  </p:childTnLst>
                                </p:cTn>
                              </p:par>
                            </p:childTnLst>
                          </p:cTn>
                        </p:par>
                        <p:par>
                          <p:cTn id="80" fill="hold">
                            <p:stCondLst>
                              <p:cond delay="8500"/>
                            </p:stCondLst>
                            <p:childTnLst>
                              <p:par>
                                <p:cTn id="81" presetID="22" presetClass="entr" presetSubtype="1" fill="hold" grpId="0" nodeType="after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wipe(up)">
                                      <p:cBhvr>
                                        <p:cTn id="83" dur="500"/>
                                        <p:tgtEl>
                                          <p:spTgt spid="31"/>
                                        </p:tgtEl>
                                      </p:cBhvr>
                                    </p:animEffect>
                                  </p:childTnLst>
                                </p:cTn>
                              </p:par>
                            </p:childTnLst>
                          </p:cTn>
                        </p:par>
                        <p:par>
                          <p:cTn id="84" fill="hold">
                            <p:stCondLst>
                              <p:cond delay="9000"/>
                            </p:stCondLst>
                            <p:childTnLst>
                              <p:par>
                                <p:cTn id="85" presetID="53" presetClass="entr" presetSubtype="16" fill="hold" grpId="0" nodeType="afterEffect">
                                  <p:stCondLst>
                                    <p:cond delay="0"/>
                                  </p:stCondLst>
                                  <p:childTnLst>
                                    <p:set>
                                      <p:cBhvr>
                                        <p:cTn id="86" dur="1" fill="hold">
                                          <p:stCondLst>
                                            <p:cond delay="0"/>
                                          </p:stCondLst>
                                        </p:cTn>
                                        <p:tgtEl>
                                          <p:spTgt spid="35"/>
                                        </p:tgtEl>
                                        <p:attrNameLst>
                                          <p:attrName>style.visibility</p:attrName>
                                        </p:attrNameLst>
                                      </p:cBhvr>
                                      <p:to>
                                        <p:strVal val="visible"/>
                                      </p:to>
                                    </p:set>
                                    <p:anim calcmode="lin" valueType="num">
                                      <p:cBhvr>
                                        <p:cTn id="87" dur="500" fill="hold"/>
                                        <p:tgtEl>
                                          <p:spTgt spid="35"/>
                                        </p:tgtEl>
                                        <p:attrNameLst>
                                          <p:attrName>ppt_w</p:attrName>
                                        </p:attrNameLst>
                                      </p:cBhvr>
                                      <p:tavLst>
                                        <p:tav tm="0">
                                          <p:val>
                                            <p:fltVal val="0"/>
                                          </p:val>
                                        </p:tav>
                                        <p:tav tm="100000">
                                          <p:val>
                                            <p:strVal val="#ppt_w"/>
                                          </p:val>
                                        </p:tav>
                                      </p:tavLst>
                                    </p:anim>
                                    <p:anim calcmode="lin" valueType="num">
                                      <p:cBhvr>
                                        <p:cTn id="88" dur="500" fill="hold"/>
                                        <p:tgtEl>
                                          <p:spTgt spid="35"/>
                                        </p:tgtEl>
                                        <p:attrNameLst>
                                          <p:attrName>ppt_h</p:attrName>
                                        </p:attrNameLst>
                                      </p:cBhvr>
                                      <p:tavLst>
                                        <p:tav tm="0">
                                          <p:val>
                                            <p:fltVal val="0"/>
                                          </p:val>
                                        </p:tav>
                                        <p:tav tm="100000">
                                          <p:val>
                                            <p:strVal val="#ppt_h"/>
                                          </p:val>
                                        </p:tav>
                                      </p:tavLst>
                                    </p:anim>
                                    <p:animEffect transition="in" filter="fade">
                                      <p:cBhvr>
                                        <p:cTn id="89" dur="500"/>
                                        <p:tgtEl>
                                          <p:spTgt spid="35"/>
                                        </p:tgtEl>
                                      </p:cBhvr>
                                    </p:animEffect>
                                  </p:childTnLst>
                                </p:cTn>
                              </p:par>
                            </p:childTnLst>
                          </p:cTn>
                        </p:par>
                        <p:par>
                          <p:cTn id="90" fill="hold">
                            <p:stCondLst>
                              <p:cond delay="9500"/>
                            </p:stCondLst>
                            <p:childTnLst>
                              <p:par>
                                <p:cTn id="91" presetID="53" presetClass="entr" presetSubtype="16" fill="hold" grpId="0" nodeType="afterEffect">
                                  <p:stCondLst>
                                    <p:cond delay="0"/>
                                  </p:stCondLst>
                                  <p:childTnLst>
                                    <p:set>
                                      <p:cBhvr>
                                        <p:cTn id="92" dur="1" fill="hold">
                                          <p:stCondLst>
                                            <p:cond delay="0"/>
                                          </p:stCondLst>
                                        </p:cTn>
                                        <p:tgtEl>
                                          <p:spTgt spid="36"/>
                                        </p:tgtEl>
                                        <p:attrNameLst>
                                          <p:attrName>style.visibility</p:attrName>
                                        </p:attrNameLst>
                                      </p:cBhvr>
                                      <p:to>
                                        <p:strVal val="visible"/>
                                      </p:to>
                                    </p:set>
                                    <p:anim calcmode="lin" valueType="num">
                                      <p:cBhvr>
                                        <p:cTn id="93" dur="500" fill="hold"/>
                                        <p:tgtEl>
                                          <p:spTgt spid="36"/>
                                        </p:tgtEl>
                                        <p:attrNameLst>
                                          <p:attrName>ppt_w</p:attrName>
                                        </p:attrNameLst>
                                      </p:cBhvr>
                                      <p:tavLst>
                                        <p:tav tm="0">
                                          <p:val>
                                            <p:fltVal val="0"/>
                                          </p:val>
                                        </p:tav>
                                        <p:tav tm="100000">
                                          <p:val>
                                            <p:strVal val="#ppt_w"/>
                                          </p:val>
                                        </p:tav>
                                      </p:tavLst>
                                    </p:anim>
                                    <p:anim calcmode="lin" valueType="num">
                                      <p:cBhvr>
                                        <p:cTn id="94" dur="500" fill="hold"/>
                                        <p:tgtEl>
                                          <p:spTgt spid="36"/>
                                        </p:tgtEl>
                                        <p:attrNameLst>
                                          <p:attrName>ppt_h</p:attrName>
                                        </p:attrNameLst>
                                      </p:cBhvr>
                                      <p:tavLst>
                                        <p:tav tm="0">
                                          <p:val>
                                            <p:fltVal val="0"/>
                                          </p:val>
                                        </p:tav>
                                        <p:tav tm="100000">
                                          <p:val>
                                            <p:strVal val="#ppt_h"/>
                                          </p:val>
                                        </p:tav>
                                      </p:tavLst>
                                    </p:anim>
                                    <p:animEffect transition="in" filter="fade">
                                      <p:cBhvr>
                                        <p:cTn id="95" dur="500"/>
                                        <p:tgtEl>
                                          <p:spTgt spid="36"/>
                                        </p:tgtEl>
                                      </p:cBhvr>
                                    </p:animEffect>
                                  </p:childTnLst>
                                </p:cTn>
                              </p:par>
                            </p:childTnLst>
                          </p:cTn>
                        </p:par>
                        <p:par>
                          <p:cTn id="96" fill="hold">
                            <p:stCondLst>
                              <p:cond delay="10000"/>
                            </p:stCondLst>
                            <p:childTnLst>
                              <p:par>
                                <p:cTn id="97" presetID="22" presetClass="entr" presetSubtype="1" fill="hold" grpId="0" nodeType="afterEffect">
                                  <p:stCondLst>
                                    <p:cond delay="0"/>
                                  </p:stCondLst>
                                  <p:childTnLst>
                                    <p:set>
                                      <p:cBhvr>
                                        <p:cTn id="98" dur="1" fill="hold">
                                          <p:stCondLst>
                                            <p:cond delay="0"/>
                                          </p:stCondLst>
                                        </p:cTn>
                                        <p:tgtEl>
                                          <p:spTgt spid="41"/>
                                        </p:tgtEl>
                                        <p:attrNameLst>
                                          <p:attrName>style.visibility</p:attrName>
                                        </p:attrNameLst>
                                      </p:cBhvr>
                                      <p:to>
                                        <p:strVal val="visible"/>
                                      </p:to>
                                    </p:set>
                                    <p:animEffect transition="in" filter="wipe(up)">
                                      <p:cBhvr>
                                        <p:cTn id="99" dur="500"/>
                                        <p:tgtEl>
                                          <p:spTgt spid="41"/>
                                        </p:tgtEl>
                                      </p:cBhvr>
                                    </p:animEffect>
                                  </p:childTnLst>
                                </p:cTn>
                              </p:par>
                            </p:childTnLst>
                          </p:cTn>
                        </p:par>
                        <p:par>
                          <p:cTn id="100" fill="hold">
                            <p:stCondLst>
                              <p:cond delay="10500"/>
                            </p:stCondLst>
                            <p:childTnLst>
                              <p:par>
                                <p:cTn id="101" presetID="53" presetClass="entr" presetSubtype="16" fill="hold" grpId="0" nodeType="afterEffect">
                                  <p:stCondLst>
                                    <p:cond delay="0"/>
                                  </p:stCondLst>
                                  <p:childTnLst>
                                    <p:set>
                                      <p:cBhvr>
                                        <p:cTn id="102" dur="1" fill="hold">
                                          <p:stCondLst>
                                            <p:cond delay="0"/>
                                          </p:stCondLst>
                                        </p:cTn>
                                        <p:tgtEl>
                                          <p:spTgt spid="37"/>
                                        </p:tgtEl>
                                        <p:attrNameLst>
                                          <p:attrName>style.visibility</p:attrName>
                                        </p:attrNameLst>
                                      </p:cBhvr>
                                      <p:to>
                                        <p:strVal val="visible"/>
                                      </p:to>
                                    </p:set>
                                    <p:anim calcmode="lin" valueType="num">
                                      <p:cBhvr>
                                        <p:cTn id="103" dur="500" fill="hold"/>
                                        <p:tgtEl>
                                          <p:spTgt spid="37"/>
                                        </p:tgtEl>
                                        <p:attrNameLst>
                                          <p:attrName>ppt_w</p:attrName>
                                        </p:attrNameLst>
                                      </p:cBhvr>
                                      <p:tavLst>
                                        <p:tav tm="0">
                                          <p:val>
                                            <p:fltVal val="0"/>
                                          </p:val>
                                        </p:tav>
                                        <p:tav tm="100000">
                                          <p:val>
                                            <p:strVal val="#ppt_w"/>
                                          </p:val>
                                        </p:tav>
                                      </p:tavLst>
                                    </p:anim>
                                    <p:anim calcmode="lin" valueType="num">
                                      <p:cBhvr>
                                        <p:cTn id="104" dur="500" fill="hold"/>
                                        <p:tgtEl>
                                          <p:spTgt spid="37"/>
                                        </p:tgtEl>
                                        <p:attrNameLst>
                                          <p:attrName>ppt_h</p:attrName>
                                        </p:attrNameLst>
                                      </p:cBhvr>
                                      <p:tavLst>
                                        <p:tav tm="0">
                                          <p:val>
                                            <p:fltVal val="0"/>
                                          </p:val>
                                        </p:tav>
                                        <p:tav tm="100000">
                                          <p:val>
                                            <p:strVal val="#ppt_h"/>
                                          </p:val>
                                        </p:tav>
                                      </p:tavLst>
                                    </p:anim>
                                    <p:animEffect transition="in" filter="fade">
                                      <p:cBhvr>
                                        <p:cTn id="105" dur="500"/>
                                        <p:tgtEl>
                                          <p:spTgt spid="37"/>
                                        </p:tgtEl>
                                      </p:cBhvr>
                                    </p:animEffect>
                                  </p:childTnLst>
                                </p:cTn>
                              </p:par>
                            </p:childTnLst>
                          </p:cTn>
                        </p:par>
                        <p:par>
                          <p:cTn id="106" fill="hold">
                            <p:stCondLst>
                              <p:cond delay="11000"/>
                            </p:stCondLst>
                            <p:childTnLst>
                              <p:par>
                                <p:cTn id="107" presetID="53" presetClass="entr" presetSubtype="16" fill="hold" grpId="0" nodeType="afterEffect">
                                  <p:stCondLst>
                                    <p:cond delay="0"/>
                                  </p:stCondLst>
                                  <p:childTnLst>
                                    <p:set>
                                      <p:cBhvr>
                                        <p:cTn id="108" dur="1" fill="hold">
                                          <p:stCondLst>
                                            <p:cond delay="0"/>
                                          </p:stCondLst>
                                        </p:cTn>
                                        <p:tgtEl>
                                          <p:spTgt spid="38"/>
                                        </p:tgtEl>
                                        <p:attrNameLst>
                                          <p:attrName>style.visibility</p:attrName>
                                        </p:attrNameLst>
                                      </p:cBhvr>
                                      <p:to>
                                        <p:strVal val="visible"/>
                                      </p:to>
                                    </p:set>
                                    <p:anim calcmode="lin" valueType="num">
                                      <p:cBhvr>
                                        <p:cTn id="109" dur="500" fill="hold"/>
                                        <p:tgtEl>
                                          <p:spTgt spid="38"/>
                                        </p:tgtEl>
                                        <p:attrNameLst>
                                          <p:attrName>ppt_w</p:attrName>
                                        </p:attrNameLst>
                                      </p:cBhvr>
                                      <p:tavLst>
                                        <p:tav tm="0">
                                          <p:val>
                                            <p:fltVal val="0"/>
                                          </p:val>
                                        </p:tav>
                                        <p:tav tm="100000">
                                          <p:val>
                                            <p:strVal val="#ppt_w"/>
                                          </p:val>
                                        </p:tav>
                                      </p:tavLst>
                                    </p:anim>
                                    <p:anim calcmode="lin" valueType="num">
                                      <p:cBhvr>
                                        <p:cTn id="110" dur="500" fill="hold"/>
                                        <p:tgtEl>
                                          <p:spTgt spid="38"/>
                                        </p:tgtEl>
                                        <p:attrNameLst>
                                          <p:attrName>ppt_h</p:attrName>
                                        </p:attrNameLst>
                                      </p:cBhvr>
                                      <p:tavLst>
                                        <p:tav tm="0">
                                          <p:val>
                                            <p:fltVal val="0"/>
                                          </p:val>
                                        </p:tav>
                                        <p:tav tm="100000">
                                          <p:val>
                                            <p:strVal val="#ppt_h"/>
                                          </p:val>
                                        </p:tav>
                                      </p:tavLst>
                                    </p:anim>
                                    <p:animEffect transition="in" filter="fade">
                                      <p:cBhvr>
                                        <p:cTn id="111" dur="500"/>
                                        <p:tgtEl>
                                          <p:spTgt spid="38"/>
                                        </p:tgtEl>
                                      </p:cBhvr>
                                    </p:animEffect>
                                  </p:childTnLst>
                                </p:cTn>
                              </p:par>
                            </p:childTnLst>
                          </p:cTn>
                        </p:par>
                        <p:par>
                          <p:cTn id="112" fill="hold">
                            <p:stCondLst>
                              <p:cond delay="11500"/>
                            </p:stCondLst>
                            <p:childTnLst>
                              <p:par>
                                <p:cTn id="113" presetID="53" presetClass="entr" presetSubtype="16" fill="hold" grpId="0" nodeType="afterEffect">
                                  <p:stCondLst>
                                    <p:cond delay="0"/>
                                  </p:stCondLst>
                                  <p:childTnLst>
                                    <p:set>
                                      <p:cBhvr>
                                        <p:cTn id="114" dur="1" fill="hold">
                                          <p:stCondLst>
                                            <p:cond delay="0"/>
                                          </p:stCondLst>
                                        </p:cTn>
                                        <p:tgtEl>
                                          <p:spTgt spid="39"/>
                                        </p:tgtEl>
                                        <p:attrNameLst>
                                          <p:attrName>style.visibility</p:attrName>
                                        </p:attrNameLst>
                                      </p:cBhvr>
                                      <p:to>
                                        <p:strVal val="visible"/>
                                      </p:to>
                                    </p:set>
                                    <p:anim calcmode="lin" valueType="num">
                                      <p:cBhvr>
                                        <p:cTn id="115" dur="500" fill="hold"/>
                                        <p:tgtEl>
                                          <p:spTgt spid="39"/>
                                        </p:tgtEl>
                                        <p:attrNameLst>
                                          <p:attrName>ppt_w</p:attrName>
                                        </p:attrNameLst>
                                      </p:cBhvr>
                                      <p:tavLst>
                                        <p:tav tm="0">
                                          <p:val>
                                            <p:fltVal val="0"/>
                                          </p:val>
                                        </p:tav>
                                        <p:tav tm="100000">
                                          <p:val>
                                            <p:strVal val="#ppt_w"/>
                                          </p:val>
                                        </p:tav>
                                      </p:tavLst>
                                    </p:anim>
                                    <p:anim calcmode="lin" valueType="num">
                                      <p:cBhvr>
                                        <p:cTn id="116" dur="500" fill="hold"/>
                                        <p:tgtEl>
                                          <p:spTgt spid="39"/>
                                        </p:tgtEl>
                                        <p:attrNameLst>
                                          <p:attrName>ppt_h</p:attrName>
                                        </p:attrNameLst>
                                      </p:cBhvr>
                                      <p:tavLst>
                                        <p:tav tm="0">
                                          <p:val>
                                            <p:fltVal val="0"/>
                                          </p:val>
                                        </p:tav>
                                        <p:tav tm="100000">
                                          <p:val>
                                            <p:strVal val="#ppt_h"/>
                                          </p:val>
                                        </p:tav>
                                      </p:tavLst>
                                    </p:anim>
                                    <p:animEffect transition="in" filter="fade">
                                      <p:cBhvr>
                                        <p:cTn id="117" dur="500"/>
                                        <p:tgtEl>
                                          <p:spTgt spid="39"/>
                                        </p:tgtEl>
                                      </p:cBhvr>
                                    </p:animEffect>
                                  </p:childTnLst>
                                </p:cTn>
                              </p:par>
                            </p:childTnLst>
                          </p:cTn>
                        </p:par>
                        <p:par>
                          <p:cTn id="118" fill="hold">
                            <p:stCondLst>
                              <p:cond delay="12000"/>
                            </p:stCondLst>
                            <p:childTnLst>
                              <p:par>
                                <p:cTn id="119" presetID="53" presetClass="entr" presetSubtype="16" fill="hold" grpId="0" nodeType="afterEffect">
                                  <p:stCondLst>
                                    <p:cond delay="0"/>
                                  </p:stCondLst>
                                  <p:childTnLst>
                                    <p:set>
                                      <p:cBhvr>
                                        <p:cTn id="120" dur="1" fill="hold">
                                          <p:stCondLst>
                                            <p:cond delay="0"/>
                                          </p:stCondLst>
                                        </p:cTn>
                                        <p:tgtEl>
                                          <p:spTgt spid="40"/>
                                        </p:tgtEl>
                                        <p:attrNameLst>
                                          <p:attrName>style.visibility</p:attrName>
                                        </p:attrNameLst>
                                      </p:cBhvr>
                                      <p:to>
                                        <p:strVal val="visible"/>
                                      </p:to>
                                    </p:set>
                                    <p:anim calcmode="lin" valueType="num">
                                      <p:cBhvr>
                                        <p:cTn id="121" dur="500" fill="hold"/>
                                        <p:tgtEl>
                                          <p:spTgt spid="40"/>
                                        </p:tgtEl>
                                        <p:attrNameLst>
                                          <p:attrName>ppt_w</p:attrName>
                                        </p:attrNameLst>
                                      </p:cBhvr>
                                      <p:tavLst>
                                        <p:tav tm="0">
                                          <p:val>
                                            <p:fltVal val="0"/>
                                          </p:val>
                                        </p:tav>
                                        <p:tav tm="100000">
                                          <p:val>
                                            <p:strVal val="#ppt_w"/>
                                          </p:val>
                                        </p:tav>
                                      </p:tavLst>
                                    </p:anim>
                                    <p:anim calcmode="lin" valueType="num">
                                      <p:cBhvr>
                                        <p:cTn id="122" dur="500" fill="hold"/>
                                        <p:tgtEl>
                                          <p:spTgt spid="40"/>
                                        </p:tgtEl>
                                        <p:attrNameLst>
                                          <p:attrName>ppt_h</p:attrName>
                                        </p:attrNameLst>
                                      </p:cBhvr>
                                      <p:tavLst>
                                        <p:tav tm="0">
                                          <p:val>
                                            <p:fltVal val="0"/>
                                          </p:val>
                                        </p:tav>
                                        <p:tav tm="100000">
                                          <p:val>
                                            <p:strVal val="#ppt_h"/>
                                          </p:val>
                                        </p:tav>
                                      </p:tavLst>
                                    </p:anim>
                                    <p:animEffect transition="in" filter="fade">
                                      <p:cBhvr>
                                        <p:cTn id="123" dur="500"/>
                                        <p:tgtEl>
                                          <p:spTgt spid="40"/>
                                        </p:tgtEl>
                                      </p:cBhvr>
                                    </p:animEffect>
                                  </p:childTnLst>
                                </p:cTn>
                              </p:par>
                            </p:childTnLst>
                          </p:cTn>
                        </p:par>
                        <p:par>
                          <p:cTn id="124" fill="hold">
                            <p:stCondLst>
                              <p:cond delay="12500"/>
                            </p:stCondLst>
                            <p:childTnLst>
                              <p:par>
                                <p:cTn id="125" presetID="22" presetClass="entr" presetSubtype="1" fill="hold" grpId="0" nodeType="afterEffect">
                                  <p:stCondLst>
                                    <p:cond delay="0"/>
                                  </p:stCondLst>
                                  <p:childTnLst>
                                    <p:set>
                                      <p:cBhvr>
                                        <p:cTn id="126" dur="1" fill="hold">
                                          <p:stCondLst>
                                            <p:cond delay="0"/>
                                          </p:stCondLst>
                                        </p:cTn>
                                        <p:tgtEl>
                                          <p:spTgt spid="42"/>
                                        </p:tgtEl>
                                        <p:attrNameLst>
                                          <p:attrName>style.visibility</p:attrName>
                                        </p:attrNameLst>
                                      </p:cBhvr>
                                      <p:to>
                                        <p:strVal val="visible"/>
                                      </p:to>
                                    </p:set>
                                    <p:animEffect transition="in" filter="wipe(up)">
                                      <p:cBhvr>
                                        <p:cTn id="127" dur="500"/>
                                        <p:tgtEl>
                                          <p:spTgt spid="42"/>
                                        </p:tgtEl>
                                      </p:cBhvr>
                                    </p:animEffect>
                                  </p:childTnLst>
                                </p:cTn>
                              </p:par>
                            </p:childTnLst>
                          </p:cTn>
                        </p:par>
                      </p:childTnLst>
                    </p:cTn>
                  </p:par>
                  <p:par>
                    <p:cTn id="128" fill="hold">
                      <p:stCondLst>
                        <p:cond delay="indefinite"/>
                      </p:stCondLst>
                      <p:childTnLst>
                        <p:par>
                          <p:cTn id="129" fill="hold">
                            <p:stCondLst>
                              <p:cond delay="0"/>
                            </p:stCondLst>
                            <p:childTnLst>
                              <p:par>
                                <p:cTn id="130" presetID="6" presetClass="entr" presetSubtype="32" fill="hold" grpId="0" nodeType="clickEffect">
                                  <p:stCondLst>
                                    <p:cond delay="0"/>
                                  </p:stCondLst>
                                  <p:childTnLst>
                                    <p:set>
                                      <p:cBhvr>
                                        <p:cTn id="131" dur="1" fill="hold">
                                          <p:stCondLst>
                                            <p:cond delay="0"/>
                                          </p:stCondLst>
                                        </p:cTn>
                                        <p:tgtEl>
                                          <p:spTgt spid="43"/>
                                        </p:tgtEl>
                                        <p:attrNameLst>
                                          <p:attrName>style.visibility</p:attrName>
                                        </p:attrNameLst>
                                      </p:cBhvr>
                                      <p:to>
                                        <p:strVal val="visible"/>
                                      </p:to>
                                    </p:set>
                                    <p:animEffect transition="in" filter="circle(out)">
                                      <p:cBhvr>
                                        <p:cTn id="132" dur="2000"/>
                                        <p:tgtEl>
                                          <p:spTgt spid="43"/>
                                        </p:tgtEl>
                                      </p:cBhvr>
                                    </p:animEffect>
                                  </p:childTnLst>
                                </p:cTn>
                              </p:par>
                              <p:par>
                                <p:cTn id="133" presetID="50" presetClass="entr" presetSubtype="0" decel="100000" fill="hold" grpId="1" nodeType="withEffect">
                                  <p:stCondLst>
                                    <p:cond delay="0"/>
                                  </p:stCondLst>
                                  <p:childTnLst>
                                    <p:set>
                                      <p:cBhvr>
                                        <p:cTn id="134" dur="1" fill="hold">
                                          <p:stCondLst>
                                            <p:cond delay="0"/>
                                          </p:stCondLst>
                                        </p:cTn>
                                        <p:tgtEl>
                                          <p:spTgt spid="43"/>
                                        </p:tgtEl>
                                        <p:attrNameLst>
                                          <p:attrName>style.visibility</p:attrName>
                                        </p:attrNameLst>
                                      </p:cBhvr>
                                      <p:to>
                                        <p:strVal val="visible"/>
                                      </p:to>
                                    </p:set>
                                    <p:anim calcmode="lin" valueType="num">
                                      <p:cBhvr>
                                        <p:cTn id="135" dur="2000" fill="hold"/>
                                        <p:tgtEl>
                                          <p:spTgt spid="43"/>
                                        </p:tgtEl>
                                        <p:attrNameLst>
                                          <p:attrName>ppt_w</p:attrName>
                                        </p:attrNameLst>
                                      </p:cBhvr>
                                      <p:tavLst>
                                        <p:tav tm="0">
                                          <p:val>
                                            <p:strVal val="#ppt_w+.3"/>
                                          </p:val>
                                        </p:tav>
                                        <p:tav tm="100000">
                                          <p:val>
                                            <p:strVal val="#ppt_w"/>
                                          </p:val>
                                        </p:tav>
                                      </p:tavLst>
                                    </p:anim>
                                    <p:anim calcmode="lin" valueType="num">
                                      <p:cBhvr>
                                        <p:cTn id="136" dur="2000" fill="hold"/>
                                        <p:tgtEl>
                                          <p:spTgt spid="43"/>
                                        </p:tgtEl>
                                        <p:attrNameLst>
                                          <p:attrName>ppt_h</p:attrName>
                                        </p:attrNameLst>
                                      </p:cBhvr>
                                      <p:tavLst>
                                        <p:tav tm="0">
                                          <p:val>
                                            <p:strVal val="#ppt_h"/>
                                          </p:val>
                                        </p:tav>
                                        <p:tav tm="100000">
                                          <p:val>
                                            <p:strVal val="#ppt_h"/>
                                          </p:val>
                                        </p:tav>
                                      </p:tavLst>
                                    </p:anim>
                                    <p:animEffect transition="in" filter="fade">
                                      <p:cBhvr>
                                        <p:cTn id="137" dur="2000"/>
                                        <p:tgtEl>
                                          <p:spTgt spid="43"/>
                                        </p:tgtEl>
                                      </p:cBhvr>
                                    </p:animEffect>
                                  </p:childTnLst>
                                </p:cTn>
                              </p:par>
                            </p:childTnLst>
                          </p:cTn>
                        </p:par>
                      </p:childTnLst>
                    </p:cTn>
                  </p:par>
                  <p:par>
                    <p:cTn id="138" fill="hold">
                      <p:stCondLst>
                        <p:cond delay="indefinite"/>
                      </p:stCondLst>
                      <p:childTnLst>
                        <p:par>
                          <p:cTn id="139" fill="hold">
                            <p:stCondLst>
                              <p:cond delay="0"/>
                            </p:stCondLst>
                            <p:childTnLst>
                              <p:par>
                                <p:cTn id="140" presetID="53" presetClass="entr" presetSubtype="16" fill="hold" grpId="0" nodeType="clickEffect">
                                  <p:stCondLst>
                                    <p:cond delay="0"/>
                                  </p:stCondLst>
                                  <p:childTnLst>
                                    <p:set>
                                      <p:cBhvr>
                                        <p:cTn id="141" dur="1" fill="hold">
                                          <p:stCondLst>
                                            <p:cond delay="0"/>
                                          </p:stCondLst>
                                        </p:cTn>
                                        <p:tgtEl>
                                          <p:spTgt spid="45"/>
                                        </p:tgtEl>
                                        <p:attrNameLst>
                                          <p:attrName>style.visibility</p:attrName>
                                        </p:attrNameLst>
                                      </p:cBhvr>
                                      <p:to>
                                        <p:strVal val="visible"/>
                                      </p:to>
                                    </p:set>
                                    <p:anim calcmode="lin" valueType="num">
                                      <p:cBhvr>
                                        <p:cTn id="142" dur="500" fill="hold"/>
                                        <p:tgtEl>
                                          <p:spTgt spid="45"/>
                                        </p:tgtEl>
                                        <p:attrNameLst>
                                          <p:attrName>ppt_w</p:attrName>
                                        </p:attrNameLst>
                                      </p:cBhvr>
                                      <p:tavLst>
                                        <p:tav tm="0">
                                          <p:val>
                                            <p:fltVal val="0"/>
                                          </p:val>
                                        </p:tav>
                                        <p:tav tm="100000">
                                          <p:val>
                                            <p:strVal val="#ppt_w"/>
                                          </p:val>
                                        </p:tav>
                                      </p:tavLst>
                                    </p:anim>
                                    <p:anim calcmode="lin" valueType="num">
                                      <p:cBhvr>
                                        <p:cTn id="143" dur="500" fill="hold"/>
                                        <p:tgtEl>
                                          <p:spTgt spid="45"/>
                                        </p:tgtEl>
                                        <p:attrNameLst>
                                          <p:attrName>ppt_h</p:attrName>
                                        </p:attrNameLst>
                                      </p:cBhvr>
                                      <p:tavLst>
                                        <p:tav tm="0">
                                          <p:val>
                                            <p:fltVal val="0"/>
                                          </p:val>
                                        </p:tav>
                                        <p:tav tm="100000">
                                          <p:val>
                                            <p:strVal val="#ppt_h"/>
                                          </p:val>
                                        </p:tav>
                                      </p:tavLst>
                                    </p:anim>
                                    <p:animEffect transition="in" filter="fade">
                                      <p:cBhvr>
                                        <p:cTn id="144" dur="500"/>
                                        <p:tgtEl>
                                          <p:spTgt spid="45"/>
                                        </p:tgtEl>
                                      </p:cBhvr>
                                    </p:animEffect>
                                  </p:childTnLst>
                                </p:cTn>
                              </p:par>
                              <p:par>
                                <p:cTn id="145" presetID="53" presetClass="entr" presetSubtype="16" fill="hold" grpId="0" nodeType="withEffect">
                                  <p:stCondLst>
                                    <p:cond delay="0"/>
                                  </p:stCondLst>
                                  <p:childTnLst>
                                    <p:set>
                                      <p:cBhvr>
                                        <p:cTn id="146" dur="1" fill="hold">
                                          <p:stCondLst>
                                            <p:cond delay="0"/>
                                          </p:stCondLst>
                                        </p:cTn>
                                        <p:tgtEl>
                                          <p:spTgt spid="46"/>
                                        </p:tgtEl>
                                        <p:attrNameLst>
                                          <p:attrName>style.visibility</p:attrName>
                                        </p:attrNameLst>
                                      </p:cBhvr>
                                      <p:to>
                                        <p:strVal val="visible"/>
                                      </p:to>
                                    </p:set>
                                    <p:anim calcmode="lin" valueType="num">
                                      <p:cBhvr>
                                        <p:cTn id="147" dur="500" fill="hold"/>
                                        <p:tgtEl>
                                          <p:spTgt spid="46"/>
                                        </p:tgtEl>
                                        <p:attrNameLst>
                                          <p:attrName>ppt_w</p:attrName>
                                        </p:attrNameLst>
                                      </p:cBhvr>
                                      <p:tavLst>
                                        <p:tav tm="0">
                                          <p:val>
                                            <p:fltVal val="0"/>
                                          </p:val>
                                        </p:tav>
                                        <p:tav tm="100000">
                                          <p:val>
                                            <p:strVal val="#ppt_w"/>
                                          </p:val>
                                        </p:tav>
                                      </p:tavLst>
                                    </p:anim>
                                    <p:anim calcmode="lin" valueType="num">
                                      <p:cBhvr>
                                        <p:cTn id="148" dur="500" fill="hold"/>
                                        <p:tgtEl>
                                          <p:spTgt spid="46"/>
                                        </p:tgtEl>
                                        <p:attrNameLst>
                                          <p:attrName>ppt_h</p:attrName>
                                        </p:attrNameLst>
                                      </p:cBhvr>
                                      <p:tavLst>
                                        <p:tav tm="0">
                                          <p:val>
                                            <p:fltVal val="0"/>
                                          </p:val>
                                        </p:tav>
                                        <p:tav tm="100000">
                                          <p:val>
                                            <p:strVal val="#ppt_h"/>
                                          </p:val>
                                        </p:tav>
                                      </p:tavLst>
                                    </p:anim>
                                    <p:animEffect transition="in" filter="fade">
                                      <p:cBhvr>
                                        <p:cTn id="149" dur="500"/>
                                        <p:tgtEl>
                                          <p:spTgt spid="46"/>
                                        </p:tgtEl>
                                      </p:cBhvr>
                                    </p:animEffect>
                                  </p:childTnLst>
                                </p:cTn>
                              </p:par>
                              <p:par>
                                <p:cTn id="150" presetID="53" presetClass="entr" presetSubtype="16" fill="hold" grpId="0" nodeType="withEffect">
                                  <p:stCondLst>
                                    <p:cond delay="0"/>
                                  </p:stCondLst>
                                  <p:childTnLst>
                                    <p:set>
                                      <p:cBhvr>
                                        <p:cTn id="151" dur="1" fill="hold">
                                          <p:stCondLst>
                                            <p:cond delay="0"/>
                                          </p:stCondLst>
                                        </p:cTn>
                                        <p:tgtEl>
                                          <p:spTgt spid="47"/>
                                        </p:tgtEl>
                                        <p:attrNameLst>
                                          <p:attrName>style.visibility</p:attrName>
                                        </p:attrNameLst>
                                      </p:cBhvr>
                                      <p:to>
                                        <p:strVal val="visible"/>
                                      </p:to>
                                    </p:set>
                                    <p:anim calcmode="lin" valueType="num">
                                      <p:cBhvr>
                                        <p:cTn id="152" dur="500" fill="hold"/>
                                        <p:tgtEl>
                                          <p:spTgt spid="47"/>
                                        </p:tgtEl>
                                        <p:attrNameLst>
                                          <p:attrName>ppt_w</p:attrName>
                                        </p:attrNameLst>
                                      </p:cBhvr>
                                      <p:tavLst>
                                        <p:tav tm="0">
                                          <p:val>
                                            <p:fltVal val="0"/>
                                          </p:val>
                                        </p:tav>
                                        <p:tav tm="100000">
                                          <p:val>
                                            <p:strVal val="#ppt_w"/>
                                          </p:val>
                                        </p:tav>
                                      </p:tavLst>
                                    </p:anim>
                                    <p:anim calcmode="lin" valueType="num">
                                      <p:cBhvr>
                                        <p:cTn id="153" dur="500" fill="hold"/>
                                        <p:tgtEl>
                                          <p:spTgt spid="47"/>
                                        </p:tgtEl>
                                        <p:attrNameLst>
                                          <p:attrName>ppt_h</p:attrName>
                                        </p:attrNameLst>
                                      </p:cBhvr>
                                      <p:tavLst>
                                        <p:tav tm="0">
                                          <p:val>
                                            <p:fltVal val="0"/>
                                          </p:val>
                                        </p:tav>
                                        <p:tav tm="100000">
                                          <p:val>
                                            <p:strVal val="#ppt_h"/>
                                          </p:val>
                                        </p:tav>
                                      </p:tavLst>
                                    </p:anim>
                                    <p:animEffect transition="in" filter="fade">
                                      <p:cBhvr>
                                        <p:cTn id="154" dur="500"/>
                                        <p:tgtEl>
                                          <p:spTgt spid="47"/>
                                        </p:tgtEl>
                                      </p:cBhvr>
                                    </p:animEffect>
                                  </p:childTnLst>
                                </p:cTn>
                              </p:par>
                              <p:par>
                                <p:cTn id="155" presetID="53" presetClass="entr" presetSubtype="16" fill="hold" grpId="0" nodeType="withEffect">
                                  <p:stCondLst>
                                    <p:cond delay="0"/>
                                  </p:stCondLst>
                                  <p:childTnLst>
                                    <p:set>
                                      <p:cBhvr>
                                        <p:cTn id="156" dur="1" fill="hold">
                                          <p:stCondLst>
                                            <p:cond delay="0"/>
                                          </p:stCondLst>
                                        </p:cTn>
                                        <p:tgtEl>
                                          <p:spTgt spid="48"/>
                                        </p:tgtEl>
                                        <p:attrNameLst>
                                          <p:attrName>style.visibility</p:attrName>
                                        </p:attrNameLst>
                                      </p:cBhvr>
                                      <p:to>
                                        <p:strVal val="visible"/>
                                      </p:to>
                                    </p:set>
                                    <p:anim calcmode="lin" valueType="num">
                                      <p:cBhvr>
                                        <p:cTn id="157" dur="500" fill="hold"/>
                                        <p:tgtEl>
                                          <p:spTgt spid="48"/>
                                        </p:tgtEl>
                                        <p:attrNameLst>
                                          <p:attrName>ppt_w</p:attrName>
                                        </p:attrNameLst>
                                      </p:cBhvr>
                                      <p:tavLst>
                                        <p:tav tm="0">
                                          <p:val>
                                            <p:fltVal val="0"/>
                                          </p:val>
                                        </p:tav>
                                        <p:tav tm="100000">
                                          <p:val>
                                            <p:strVal val="#ppt_w"/>
                                          </p:val>
                                        </p:tav>
                                      </p:tavLst>
                                    </p:anim>
                                    <p:anim calcmode="lin" valueType="num">
                                      <p:cBhvr>
                                        <p:cTn id="158" dur="500" fill="hold"/>
                                        <p:tgtEl>
                                          <p:spTgt spid="48"/>
                                        </p:tgtEl>
                                        <p:attrNameLst>
                                          <p:attrName>ppt_h</p:attrName>
                                        </p:attrNameLst>
                                      </p:cBhvr>
                                      <p:tavLst>
                                        <p:tav tm="0">
                                          <p:val>
                                            <p:fltVal val="0"/>
                                          </p:val>
                                        </p:tav>
                                        <p:tav tm="100000">
                                          <p:val>
                                            <p:strVal val="#ppt_h"/>
                                          </p:val>
                                        </p:tav>
                                      </p:tavLst>
                                    </p:anim>
                                    <p:animEffect transition="in" filter="fade">
                                      <p:cBhvr>
                                        <p:cTn id="159" dur="500"/>
                                        <p:tgtEl>
                                          <p:spTgt spid="48"/>
                                        </p:tgtEl>
                                      </p:cBhvr>
                                    </p:animEffect>
                                  </p:childTnLst>
                                </p:cTn>
                              </p:par>
                              <p:par>
                                <p:cTn id="160" presetID="53" presetClass="entr" presetSubtype="16" fill="hold" grpId="0" nodeType="withEffect">
                                  <p:stCondLst>
                                    <p:cond delay="0"/>
                                  </p:stCondLst>
                                  <p:childTnLst>
                                    <p:set>
                                      <p:cBhvr>
                                        <p:cTn id="161" dur="1" fill="hold">
                                          <p:stCondLst>
                                            <p:cond delay="0"/>
                                          </p:stCondLst>
                                        </p:cTn>
                                        <p:tgtEl>
                                          <p:spTgt spid="49"/>
                                        </p:tgtEl>
                                        <p:attrNameLst>
                                          <p:attrName>style.visibility</p:attrName>
                                        </p:attrNameLst>
                                      </p:cBhvr>
                                      <p:to>
                                        <p:strVal val="visible"/>
                                      </p:to>
                                    </p:set>
                                    <p:anim calcmode="lin" valueType="num">
                                      <p:cBhvr>
                                        <p:cTn id="162" dur="500" fill="hold"/>
                                        <p:tgtEl>
                                          <p:spTgt spid="49"/>
                                        </p:tgtEl>
                                        <p:attrNameLst>
                                          <p:attrName>ppt_w</p:attrName>
                                        </p:attrNameLst>
                                      </p:cBhvr>
                                      <p:tavLst>
                                        <p:tav tm="0">
                                          <p:val>
                                            <p:fltVal val="0"/>
                                          </p:val>
                                        </p:tav>
                                        <p:tav tm="100000">
                                          <p:val>
                                            <p:strVal val="#ppt_w"/>
                                          </p:val>
                                        </p:tav>
                                      </p:tavLst>
                                    </p:anim>
                                    <p:anim calcmode="lin" valueType="num">
                                      <p:cBhvr>
                                        <p:cTn id="163" dur="500" fill="hold"/>
                                        <p:tgtEl>
                                          <p:spTgt spid="49"/>
                                        </p:tgtEl>
                                        <p:attrNameLst>
                                          <p:attrName>ppt_h</p:attrName>
                                        </p:attrNameLst>
                                      </p:cBhvr>
                                      <p:tavLst>
                                        <p:tav tm="0">
                                          <p:val>
                                            <p:fltVal val="0"/>
                                          </p:val>
                                        </p:tav>
                                        <p:tav tm="100000">
                                          <p:val>
                                            <p:strVal val="#ppt_h"/>
                                          </p:val>
                                        </p:tav>
                                      </p:tavLst>
                                    </p:anim>
                                    <p:animEffect transition="in" filter="fade">
                                      <p:cBhvr>
                                        <p:cTn id="164" dur="500"/>
                                        <p:tgtEl>
                                          <p:spTgt spid="49"/>
                                        </p:tgtEl>
                                      </p:cBhvr>
                                    </p:animEffect>
                                  </p:childTnLst>
                                </p:cTn>
                              </p:par>
                              <p:par>
                                <p:cTn id="165" presetID="53" presetClass="entr" presetSubtype="16" fill="hold" grpId="0" nodeType="withEffect">
                                  <p:stCondLst>
                                    <p:cond delay="0"/>
                                  </p:stCondLst>
                                  <p:childTnLst>
                                    <p:set>
                                      <p:cBhvr>
                                        <p:cTn id="166" dur="1" fill="hold">
                                          <p:stCondLst>
                                            <p:cond delay="0"/>
                                          </p:stCondLst>
                                        </p:cTn>
                                        <p:tgtEl>
                                          <p:spTgt spid="50"/>
                                        </p:tgtEl>
                                        <p:attrNameLst>
                                          <p:attrName>style.visibility</p:attrName>
                                        </p:attrNameLst>
                                      </p:cBhvr>
                                      <p:to>
                                        <p:strVal val="visible"/>
                                      </p:to>
                                    </p:set>
                                    <p:anim calcmode="lin" valueType="num">
                                      <p:cBhvr>
                                        <p:cTn id="167" dur="500" fill="hold"/>
                                        <p:tgtEl>
                                          <p:spTgt spid="50"/>
                                        </p:tgtEl>
                                        <p:attrNameLst>
                                          <p:attrName>ppt_w</p:attrName>
                                        </p:attrNameLst>
                                      </p:cBhvr>
                                      <p:tavLst>
                                        <p:tav tm="0">
                                          <p:val>
                                            <p:fltVal val="0"/>
                                          </p:val>
                                        </p:tav>
                                        <p:tav tm="100000">
                                          <p:val>
                                            <p:strVal val="#ppt_w"/>
                                          </p:val>
                                        </p:tav>
                                      </p:tavLst>
                                    </p:anim>
                                    <p:anim calcmode="lin" valueType="num">
                                      <p:cBhvr>
                                        <p:cTn id="168" dur="500" fill="hold"/>
                                        <p:tgtEl>
                                          <p:spTgt spid="50"/>
                                        </p:tgtEl>
                                        <p:attrNameLst>
                                          <p:attrName>ppt_h</p:attrName>
                                        </p:attrNameLst>
                                      </p:cBhvr>
                                      <p:tavLst>
                                        <p:tav tm="0">
                                          <p:val>
                                            <p:fltVal val="0"/>
                                          </p:val>
                                        </p:tav>
                                        <p:tav tm="100000">
                                          <p:val>
                                            <p:strVal val="#ppt_h"/>
                                          </p:val>
                                        </p:tav>
                                      </p:tavLst>
                                    </p:anim>
                                    <p:animEffect transition="in" filter="fade">
                                      <p:cBhvr>
                                        <p:cTn id="16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4" grpId="0"/>
      <p:bldP spid="25" grpId="0"/>
      <p:bldP spid="26" grpId="0"/>
      <p:bldP spid="27" grpId="0"/>
      <p:bldP spid="28" grpId="0" animBg="1"/>
      <p:bldP spid="29" grpId="0" animBg="1"/>
      <p:bldP spid="30" grpId="0" animBg="1"/>
      <p:bldP spid="31" grpId="0" animBg="1"/>
      <p:bldP spid="34" grpId="0"/>
      <p:bldP spid="35" grpId="0" animBg="1"/>
      <p:bldP spid="36" grpId="0"/>
      <p:bldP spid="37" grpId="0" animBg="1"/>
      <p:bldP spid="38" grpId="0"/>
      <p:bldP spid="39" grpId="0" animBg="1"/>
      <p:bldP spid="40" grpId="0"/>
      <p:bldP spid="41" grpId="0" animBg="1"/>
      <p:bldP spid="42" grpId="0" animBg="1"/>
      <p:bldP spid="43" grpId="0"/>
      <p:bldP spid="43" grpId="1"/>
      <p:bldP spid="45" grpId="0" animBg="1"/>
      <p:bldP spid="46" grpId="0" animBg="1"/>
      <p:bldP spid="47" grpId="0" animBg="1"/>
      <p:bldP spid="48" grpId="0" animBg="1"/>
      <p:bldP spid="49" grpId="0" animBg="1"/>
      <p:bldP spid="5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1">
            <a:extLst>
              <a:ext uri="{FF2B5EF4-FFF2-40B4-BE49-F238E27FC236}">
                <a16:creationId xmlns:a16="http://schemas.microsoft.com/office/drawing/2014/main" id="{67E5E7D7-E997-45F1-B6B3-7675F3385046}"/>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flipH="1">
            <a:off x="10237495" y="5025256"/>
            <a:ext cx="3021783" cy="3021785"/>
          </a:xfrm>
          <a:prstGeom prst="rect">
            <a:avLst/>
          </a:prstGeom>
        </p:spPr>
      </p:pic>
      <p:pic>
        <p:nvPicPr>
          <p:cNvPr id="5" name="!!30">
            <a:extLst>
              <a:ext uri="{FF2B5EF4-FFF2-40B4-BE49-F238E27FC236}">
                <a16:creationId xmlns:a16="http://schemas.microsoft.com/office/drawing/2014/main" id="{8E3BB65E-53BF-42C7-AC11-D5A67E3A5064}"/>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319722" y="-829522"/>
            <a:ext cx="3249838" cy="3249838"/>
          </a:xfrm>
          <a:prstGeom prst="rect">
            <a:avLst/>
          </a:prstGeom>
        </p:spPr>
      </p:pic>
      <p:pic>
        <p:nvPicPr>
          <p:cNvPr id="6" name="!!15" descr="Hình ảnh Trung Quốc Mô Hình Gió , Hoạ Tiết, Trung Quốc Phong, Cổ điển  Vector và PNG với nền trong suốt để tải xuống miễn phí">
            <a:extLst>
              <a:ext uri="{FF2B5EF4-FFF2-40B4-BE49-F238E27FC236}">
                <a16:creationId xmlns:a16="http://schemas.microsoft.com/office/drawing/2014/main" id="{6C5CFB66-53A6-4EC1-A627-F9A748670054}"/>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50796" b="72550" l="55709" r="78654"/>
                    </a14:imgEffect>
                  </a14:imgLayer>
                </a14:imgProps>
              </a:ext>
              <a:ext uri="{28A0092B-C50C-407E-A947-70E740481C1C}">
                <a14:useLocalDpi xmlns:a14="http://schemas.microsoft.com/office/drawing/2010/main" val="0"/>
              </a:ext>
            </a:extLst>
          </a:blip>
          <a:srcRect l="52841" t="48077" r="18478" b="24731"/>
          <a:stretch/>
        </p:blipFill>
        <p:spPr bwMode="auto">
          <a:xfrm>
            <a:off x="10600744" y="5425962"/>
            <a:ext cx="1700421" cy="1612168"/>
          </a:xfrm>
          <a:prstGeom prst="rect">
            <a:avLst/>
          </a:prstGeom>
          <a:noFill/>
          <a:extLst>
            <a:ext uri="{909E8E84-426E-40DD-AFC4-6F175D3DCCD1}">
              <a14:hiddenFill xmlns:a14="http://schemas.microsoft.com/office/drawing/2010/main">
                <a:solidFill>
                  <a:srgbClr val="FFFFFF"/>
                </a:solidFill>
              </a14:hiddenFill>
            </a:ext>
          </a:extLst>
        </p:spPr>
      </p:pic>
      <p:pic>
        <p:nvPicPr>
          <p:cNvPr id="7" name="!!12" descr="Hình ảnh Trung Quốc Mô Hình Gió , Hoạ Tiết, Trung Quốc Phong, Cổ điển  Vector và PNG với nền trong suốt để tải xuống miễn phí">
            <a:extLst>
              <a:ext uri="{FF2B5EF4-FFF2-40B4-BE49-F238E27FC236}">
                <a16:creationId xmlns:a16="http://schemas.microsoft.com/office/drawing/2014/main" id="{71637C96-6E2B-4FF4-9430-CE4B9A389EC8}"/>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50796" b="72550" l="55709" r="78654"/>
                    </a14:imgEffect>
                  </a14:imgLayer>
                </a14:imgProps>
              </a:ext>
              <a:ext uri="{28A0092B-C50C-407E-A947-70E740481C1C}">
                <a14:useLocalDpi xmlns:a14="http://schemas.microsoft.com/office/drawing/2010/main" val="0"/>
              </a:ext>
            </a:extLst>
          </a:blip>
          <a:srcRect l="52841" t="48077" r="18478" b="24731"/>
          <a:stretch/>
        </p:blipFill>
        <p:spPr bwMode="auto">
          <a:xfrm rot="10800000">
            <a:off x="-57489" y="-95309"/>
            <a:ext cx="1700421" cy="161216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8" name="Table 8">
            <a:extLst>
              <a:ext uri="{FF2B5EF4-FFF2-40B4-BE49-F238E27FC236}">
                <a16:creationId xmlns:a16="http://schemas.microsoft.com/office/drawing/2014/main" id="{897686B2-9602-4235-8AE1-02AF58281220}"/>
              </a:ext>
            </a:extLst>
          </p:cNvPr>
          <p:cNvGraphicFramePr>
            <a:graphicFrameLocks noGrp="1"/>
          </p:cNvGraphicFramePr>
          <p:nvPr>
            <p:extLst>
              <p:ext uri="{D42A27DB-BD31-4B8C-83A1-F6EECF244321}">
                <p14:modId xmlns:p14="http://schemas.microsoft.com/office/powerpoint/2010/main" val="2171709056"/>
              </p:ext>
            </p:extLst>
          </p:nvPr>
        </p:nvGraphicFramePr>
        <p:xfrm>
          <a:off x="124745" y="1228849"/>
          <a:ext cx="11839741" cy="5223029"/>
        </p:xfrm>
        <a:graphic>
          <a:graphicData uri="http://schemas.openxmlformats.org/drawingml/2006/table">
            <a:tbl>
              <a:tblPr firstRow="1" bandRow="1">
                <a:tableStyleId>{21E4AEA4-8DFA-4A89-87EB-49C32662AFE0}</a:tableStyleId>
              </a:tblPr>
              <a:tblGrid>
                <a:gridCol w="2959935">
                  <a:extLst>
                    <a:ext uri="{9D8B030D-6E8A-4147-A177-3AD203B41FA5}">
                      <a16:colId xmlns:a16="http://schemas.microsoft.com/office/drawing/2014/main" val="1330423161"/>
                    </a:ext>
                  </a:extLst>
                </a:gridCol>
                <a:gridCol w="2427120">
                  <a:extLst>
                    <a:ext uri="{9D8B030D-6E8A-4147-A177-3AD203B41FA5}">
                      <a16:colId xmlns:a16="http://schemas.microsoft.com/office/drawing/2014/main" val="2585007718"/>
                    </a:ext>
                  </a:extLst>
                </a:gridCol>
                <a:gridCol w="2832100">
                  <a:extLst>
                    <a:ext uri="{9D8B030D-6E8A-4147-A177-3AD203B41FA5}">
                      <a16:colId xmlns:a16="http://schemas.microsoft.com/office/drawing/2014/main" val="1782063771"/>
                    </a:ext>
                  </a:extLst>
                </a:gridCol>
                <a:gridCol w="3620586">
                  <a:extLst>
                    <a:ext uri="{9D8B030D-6E8A-4147-A177-3AD203B41FA5}">
                      <a16:colId xmlns:a16="http://schemas.microsoft.com/office/drawing/2014/main" val="2391068295"/>
                    </a:ext>
                  </a:extLst>
                </a:gridCol>
              </a:tblGrid>
              <a:tr h="746147">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369995010"/>
                  </a:ext>
                </a:extLst>
              </a:tr>
              <a:tr h="746147">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4020702196"/>
                  </a:ext>
                </a:extLst>
              </a:tr>
              <a:tr h="746147">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4184942721"/>
                  </a:ext>
                </a:extLst>
              </a:tr>
              <a:tr h="746147">
                <a:tc>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4134161232"/>
                  </a:ext>
                </a:extLst>
              </a:tr>
              <a:tr h="746147">
                <a:tc>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824396161"/>
                  </a:ext>
                </a:extLst>
              </a:tr>
              <a:tr h="746147">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121156208"/>
                  </a:ext>
                </a:extLst>
              </a:tr>
              <a:tr h="746147">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038357153"/>
                  </a:ext>
                </a:extLst>
              </a:tr>
            </a:tbl>
          </a:graphicData>
        </a:graphic>
      </p:graphicFrame>
      <p:sp>
        <p:nvSpPr>
          <p:cNvPr id="9" name="TextBox 8">
            <a:extLst>
              <a:ext uri="{FF2B5EF4-FFF2-40B4-BE49-F238E27FC236}">
                <a16:creationId xmlns:a16="http://schemas.microsoft.com/office/drawing/2014/main" id="{ED757FF9-4D6F-4964-88AF-250C55C5AE08}"/>
              </a:ext>
            </a:extLst>
          </p:cNvPr>
          <p:cNvSpPr txBox="1"/>
          <p:nvPr/>
        </p:nvSpPr>
        <p:spPr>
          <a:xfrm>
            <a:off x="751275" y="406122"/>
            <a:ext cx="11440725" cy="707886"/>
          </a:xfrm>
          <a:prstGeom prst="rect">
            <a:avLst/>
          </a:prstGeom>
          <a:solidFill>
            <a:srgbClr val="FEC3B9"/>
          </a:solidFill>
        </p:spPr>
        <p:txBody>
          <a:bodyPr wrap="square" rtlCol="0">
            <a:spAutoFit/>
          </a:bodyPr>
          <a:lstStyle/>
          <a:p>
            <a:pPr algn="ctr"/>
            <a:r>
              <a:rPr lang="en-US" sz="4000" dirty="0" err="1">
                <a:latin typeface="UTM ThuPhap Thien An" panose="02040603050506020204" pitchFamily="18" charset="0"/>
              </a:rPr>
              <a:t>Các</a:t>
            </a:r>
            <a:r>
              <a:rPr lang="en-US" sz="4000" dirty="0">
                <a:latin typeface="UTM ThuPhap Thien An" panose="02040603050506020204" pitchFamily="18" charset="0"/>
              </a:rPr>
              <a:t> </a:t>
            </a:r>
            <a:r>
              <a:rPr lang="en-US" sz="4000" dirty="0" err="1">
                <a:latin typeface="UTM ThuPhap Thien An" panose="02040603050506020204" pitchFamily="18" charset="0"/>
              </a:rPr>
              <a:t>triều</a:t>
            </a:r>
            <a:r>
              <a:rPr lang="en-US" sz="4000" dirty="0">
                <a:latin typeface="UTM ThuPhap Thien An" panose="02040603050506020204" pitchFamily="18" charset="0"/>
              </a:rPr>
              <a:t> </a:t>
            </a:r>
            <a:r>
              <a:rPr lang="en-US" sz="4000" dirty="0" err="1">
                <a:latin typeface="UTM ThuPhap Thien An" panose="02040603050506020204" pitchFamily="18" charset="0"/>
              </a:rPr>
              <a:t>đại</a:t>
            </a:r>
            <a:r>
              <a:rPr lang="en-US" sz="4000" dirty="0">
                <a:latin typeface="UTM ThuPhap Thien An" panose="02040603050506020204" pitchFamily="18" charset="0"/>
              </a:rPr>
              <a:t> </a:t>
            </a:r>
            <a:r>
              <a:rPr lang="en-US" sz="4000" dirty="0" err="1">
                <a:latin typeface="UTM ThuPhap Thien An" panose="02040603050506020204" pitchFamily="18" charset="0"/>
              </a:rPr>
              <a:t>Việt</a:t>
            </a:r>
            <a:r>
              <a:rPr lang="en-US" sz="4000" dirty="0">
                <a:latin typeface="UTM ThuPhap Thien An" panose="02040603050506020204" pitchFamily="18" charset="0"/>
              </a:rPr>
              <a:t> Nam </a:t>
            </a:r>
            <a:r>
              <a:rPr lang="en-US" sz="4000" dirty="0" err="1">
                <a:latin typeface="UTM ThuPhap Thien An" panose="02040603050506020204" pitchFamily="18" charset="0"/>
              </a:rPr>
              <a:t>từ</a:t>
            </a:r>
            <a:r>
              <a:rPr lang="en-US" sz="4000" dirty="0">
                <a:latin typeface="UTM ThuPhap Thien An" panose="02040603050506020204" pitchFamily="18" charset="0"/>
              </a:rPr>
              <a:t> </a:t>
            </a:r>
            <a:r>
              <a:rPr lang="en-US" sz="4000" dirty="0" err="1">
                <a:latin typeface="UTM ThuPhap Thien An" panose="02040603050506020204" pitchFamily="18" charset="0"/>
              </a:rPr>
              <a:t>năm</a:t>
            </a:r>
            <a:r>
              <a:rPr lang="en-US" sz="4000" dirty="0">
                <a:latin typeface="UTM ThuPhap Thien An" panose="02040603050506020204" pitchFamily="18" charset="0"/>
              </a:rPr>
              <a:t> </a:t>
            </a:r>
            <a:r>
              <a:rPr lang="en-US" sz="4000" dirty="0">
                <a:latin typeface="UTM Avo" panose="02040603050506020204" pitchFamily="18" charset="0"/>
              </a:rPr>
              <a:t>938 </a:t>
            </a:r>
            <a:r>
              <a:rPr lang="en-US" sz="4000" dirty="0" err="1">
                <a:latin typeface="UTM ThuPhap Thien An" panose="02040603050506020204" pitchFamily="18" charset="0"/>
              </a:rPr>
              <a:t>đến</a:t>
            </a:r>
            <a:r>
              <a:rPr lang="en-US" sz="4000" dirty="0">
                <a:latin typeface="UTM ThuPhap Thien An" panose="02040603050506020204" pitchFamily="18" charset="0"/>
              </a:rPr>
              <a:t> </a:t>
            </a:r>
            <a:r>
              <a:rPr lang="en-US" sz="4000" dirty="0" err="1">
                <a:latin typeface="UTM ThuPhap Thien An" panose="02040603050506020204" pitchFamily="18" charset="0"/>
              </a:rPr>
              <a:t>thế</a:t>
            </a:r>
            <a:r>
              <a:rPr lang="en-US" sz="4000" dirty="0">
                <a:latin typeface="UTM ThuPhap Thien An" panose="02040603050506020204" pitchFamily="18" charset="0"/>
              </a:rPr>
              <a:t> </a:t>
            </a:r>
            <a:r>
              <a:rPr lang="en-US" sz="4000" dirty="0" err="1">
                <a:latin typeface="UTM ThuPhap Thien An" panose="02040603050506020204" pitchFamily="18" charset="0"/>
              </a:rPr>
              <a:t>kỷ</a:t>
            </a:r>
            <a:r>
              <a:rPr lang="en-US" sz="4000" dirty="0">
                <a:latin typeface="UTM ThuPhap Thien An" panose="02040603050506020204" pitchFamily="18" charset="0"/>
              </a:rPr>
              <a:t> </a:t>
            </a:r>
            <a:r>
              <a:rPr lang="en-US" sz="4000" dirty="0">
                <a:latin typeface="UTM Avo" panose="02040603050506020204" pitchFamily="18" charset="0"/>
              </a:rPr>
              <a:t>XV</a:t>
            </a:r>
          </a:p>
        </p:txBody>
      </p:sp>
      <p:sp>
        <p:nvSpPr>
          <p:cNvPr id="10" name="TextBox 9">
            <a:extLst>
              <a:ext uri="{FF2B5EF4-FFF2-40B4-BE49-F238E27FC236}">
                <a16:creationId xmlns:a16="http://schemas.microsoft.com/office/drawing/2014/main" id="{0DD8829E-83C6-41EA-BC82-C0523B178CB6}"/>
              </a:ext>
            </a:extLst>
          </p:cNvPr>
          <p:cNvSpPr txBox="1"/>
          <p:nvPr/>
        </p:nvSpPr>
        <p:spPr>
          <a:xfrm>
            <a:off x="642348" y="1279540"/>
            <a:ext cx="2192146" cy="584775"/>
          </a:xfrm>
          <a:prstGeom prst="rect">
            <a:avLst/>
          </a:prstGeom>
          <a:noFill/>
        </p:spPr>
        <p:txBody>
          <a:bodyPr wrap="square" rtlCol="0">
            <a:spAutoFit/>
          </a:bodyPr>
          <a:lstStyle/>
          <a:p>
            <a:pPr algn="r"/>
            <a:r>
              <a:rPr lang="en-US" sz="3200" b="1" dirty="0" err="1">
                <a:solidFill>
                  <a:schemeClr val="bg1"/>
                </a:solidFill>
                <a:latin typeface="UTM Avo" panose="02040603050506020204" pitchFamily="18" charset="0"/>
              </a:rPr>
              <a:t>Thời</a:t>
            </a:r>
            <a:r>
              <a:rPr lang="en-US" sz="3200" b="1" dirty="0">
                <a:solidFill>
                  <a:schemeClr val="bg1"/>
                </a:solidFill>
                <a:latin typeface="UTM Avo" panose="02040603050506020204" pitchFamily="18" charset="0"/>
              </a:rPr>
              <a:t> </a:t>
            </a:r>
            <a:r>
              <a:rPr lang="en-US" sz="3200" b="1" dirty="0" err="1">
                <a:solidFill>
                  <a:schemeClr val="bg1"/>
                </a:solidFill>
                <a:latin typeface="UTM Avo" panose="02040603050506020204" pitchFamily="18" charset="0"/>
              </a:rPr>
              <a:t>gian</a:t>
            </a:r>
            <a:endParaRPr lang="en-US" sz="3200" b="1" dirty="0">
              <a:solidFill>
                <a:schemeClr val="bg1"/>
              </a:solidFill>
              <a:latin typeface="UTM Avo" panose="02040603050506020204" pitchFamily="18" charset="0"/>
            </a:endParaRPr>
          </a:p>
        </p:txBody>
      </p:sp>
      <p:sp>
        <p:nvSpPr>
          <p:cNvPr id="11" name="TextBox 10">
            <a:extLst>
              <a:ext uri="{FF2B5EF4-FFF2-40B4-BE49-F238E27FC236}">
                <a16:creationId xmlns:a16="http://schemas.microsoft.com/office/drawing/2014/main" id="{2861F0D2-0BB4-427C-85AF-0F7F0FA491CA}"/>
              </a:ext>
            </a:extLst>
          </p:cNvPr>
          <p:cNvSpPr txBox="1"/>
          <p:nvPr/>
        </p:nvSpPr>
        <p:spPr>
          <a:xfrm>
            <a:off x="3241327" y="1279540"/>
            <a:ext cx="2192146" cy="584775"/>
          </a:xfrm>
          <a:prstGeom prst="rect">
            <a:avLst/>
          </a:prstGeom>
          <a:noFill/>
        </p:spPr>
        <p:txBody>
          <a:bodyPr wrap="square" rtlCol="0">
            <a:spAutoFit/>
          </a:bodyPr>
          <a:lstStyle/>
          <a:p>
            <a:pPr algn="r"/>
            <a:r>
              <a:rPr lang="en-US" sz="3200" b="1" dirty="0" err="1">
                <a:solidFill>
                  <a:schemeClr val="bg1"/>
                </a:solidFill>
                <a:latin typeface="UTM Avo" panose="02040603050506020204" pitchFamily="18" charset="0"/>
              </a:rPr>
              <a:t>Triều</a:t>
            </a:r>
            <a:r>
              <a:rPr lang="en-US" sz="3200" b="1" dirty="0">
                <a:solidFill>
                  <a:schemeClr val="bg1"/>
                </a:solidFill>
                <a:latin typeface="UTM Avo" panose="02040603050506020204" pitchFamily="18" charset="0"/>
              </a:rPr>
              <a:t> </a:t>
            </a:r>
            <a:r>
              <a:rPr lang="en-US" sz="3200" b="1" dirty="0" err="1">
                <a:solidFill>
                  <a:schemeClr val="bg1"/>
                </a:solidFill>
                <a:latin typeface="UTM Avo" panose="02040603050506020204" pitchFamily="18" charset="0"/>
              </a:rPr>
              <a:t>đại</a:t>
            </a:r>
            <a:endParaRPr lang="en-US" sz="3200" b="1" dirty="0">
              <a:solidFill>
                <a:schemeClr val="bg1"/>
              </a:solidFill>
              <a:latin typeface="UTM Avo" panose="02040603050506020204" pitchFamily="18" charset="0"/>
            </a:endParaRPr>
          </a:p>
        </p:txBody>
      </p:sp>
      <p:sp>
        <p:nvSpPr>
          <p:cNvPr id="12" name="TextBox 11">
            <a:extLst>
              <a:ext uri="{FF2B5EF4-FFF2-40B4-BE49-F238E27FC236}">
                <a16:creationId xmlns:a16="http://schemas.microsoft.com/office/drawing/2014/main" id="{7FDDED08-CC97-4D2C-BFCE-058302609CF9}"/>
              </a:ext>
            </a:extLst>
          </p:cNvPr>
          <p:cNvSpPr txBox="1"/>
          <p:nvPr/>
        </p:nvSpPr>
        <p:spPr>
          <a:xfrm>
            <a:off x="5929206" y="1304940"/>
            <a:ext cx="2192146" cy="584775"/>
          </a:xfrm>
          <a:prstGeom prst="rect">
            <a:avLst/>
          </a:prstGeom>
          <a:noFill/>
        </p:spPr>
        <p:txBody>
          <a:bodyPr wrap="square" rtlCol="0">
            <a:spAutoFit/>
          </a:bodyPr>
          <a:lstStyle/>
          <a:p>
            <a:pPr algn="r"/>
            <a:r>
              <a:rPr lang="en-US" sz="3200" b="1" dirty="0" err="1">
                <a:solidFill>
                  <a:schemeClr val="bg1"/>
                </a:solidFill>
                <a:latin typeface="UTM Avo" panose="02040603050506020204" pitchFamily="18" charset="0"/>
              </a:rPr>
              <a:t>Tên</a:t>
            </a:r>
            <a:r>
              <a:rPr lang="en-US" sz="3200" b="1" dirty="0">
                <a:solidFill>
                  <a:schemeClr val="bg1"/>
                </a:solidFill>
                <a:latin typeface="UTM Avo" panose="02040603050506020204" pitchFamily="18" charset="0"/>
              </a:rPr>
              <a:t> </a:t>
            </a:r>
            <a:r>
              <a:rPr lang="en-US" sz="3200" b="1" dirty="0" err="1">
                <a:solidFill>
                  <a:schemeClr val="bg1"/>
                </a:solidFill>
                <a:latin typeface="UTM Avo" panose="02040603050506020204" pitchFamily="18" charset="0"/>
              </a:rPr>
              <a:t>nước</a:t>
            </a:r>
            <a:endParaRPr lang="en-US" sz="3200" b="1" dirty="0">
              <a:solidFill>
                <a:schemeClr val="bg1"/>
              </a:solidFill>
              <a:latin typeface="UTM Avo" panose="02040603050506020204" pitchFamily="18" charset="0"/>
            </a:endParaRPr>
          </a:p>
        </p:txBody>
      </p:sp>
      <p:sp>
        <p:nvSpPr>
          <p:cNvPr id="13" name="TextBox 12">
            <a:extLst>
              <a:ext uri="{FF2B5EF4-FFF2-40B4-BE49-F238E27FC236}">
                <a16:creationId xmlns:a16="http://schemas.microsoft.com/office/drawing/2014/main" id="{8BA78959-9DED-44C1-AFE8-5F4AC018AE50}"/>
              </a:ext>
            </a:extLst>
          </p:cNvPr>
          <p:cNvSpPr txBox="1"/>
          <p:nvPr/>
        </p:nvSpPr>
        <p:spPr>
          <a:xfrm>
            <a:off x="8874722" y="1282308"/>
            <a:ext cx="2192146" cy="584775"/>
          </a:xfrm>
          <a:prstGeom prst="rect">
            <a:avLst/>
          </a:prstGeom>
          <a:noFill/>
        </p:spPr>
        <p:txBody>
          <a:bodyPr wrap="square" rtlCol="0">
            <a:spAutoFit/>
          </a:bodyPr>
          <a:lstStyle/>
          <a:p>
            <a:pPr algn="r"/>
            <a:r>
              <a:rPr lang="en-US" sz="3200" b="1" dirty="0" err="1">
                <a:solidFill>
                  <a:schemeClr val="bg1"/>
                </a:solidFill>
                <a:latin typeface="UTM Avo" panose="02040603050506020204" pitchFamily="18" charset="0"/>
              </a:rPr>
              <a:t>Kinh</a:t>
            </a:r>
            <a:r>
              <a:rPr lang="en-US" sz="3200" b="1" dirty="0">
                <a:solidFill>
                  <a:schemeClr val="bg1"/>
                </a:solidFill>
                <a:latin typeface="UTM Avo" panose="02040603050506020204" pitchFamily="18" charset="0"/>
              </a:rPr>
              <a:t> </a:t>
            </a:r>
            <a:r>
              <a:rPr lang="en-US" sz="3200" b="1" dirty="0" err="1">
                <a:solidFill>
                  <a:schemeClr val="bg1"/>
                </a:solidFill>
                <a:latin typeface="UTM Avo" panose="02040603050506020204" pitchFamily="18" charset="0"/>
              </a:rPr>
              <a:t>đô</a:t>
            </a:r>
            <a:endParaRPr lang="en-US" sz="3200" b="1" dirty="0">
              <a:solidFill>
                <a:schemeClr val="bg1"/>
              </a:solidFill>
              <a:latin typeface="UTM Avo" panose="02040603050506020204" pitchFamily="18" charset="0"/>
            </a:endParaRPr>
          </a:p>
        </p:txBody>
      </p:sp>
      <p:sp>
        <p:nvSpPr>
          <p:cNvPr id="24" name="TextBox 23">
            <a:extLst>
              <a:ext uri="{FF2B5EF4-FFF2-40B4-BE49-F238E27FC236}">
                <a16:creationId xmlns:a16="http://schemas.microsoft.com/office/drawing/2014/main" id="{C044F171-109F-4849-8182-265F9C14FB3F}"/>
              </a:ext>
            </a:extLst>
          </p:cNvPr>
          <p:cNvSpPr txBox="1"/>
          <p:nvPr/>
        </p:nvSpPr>
        <p:spPr>
          <a:xfrm>
            <a:off x="2906832" y="5775626"/>
            <a:ext cx="2641219" cy="523220"/>
          </a:xfrm>
          <a:prstGeom prst="rect">
            <a:avLst/>
          </a:prstGeom>
          <a:noFill/>
          <a:ln>
            <a:noFill/>
          </a:ln>
        </p:spPr>
        <p:txBody>
          <a:bodyPr wrap="square" rtlCol="0">
            <a:spAutoFit/>
          </a:bodyPr>
          <a:lstStyle/>
          <a:p>
            <a:pPr algn="ctr"/>
            <a:r>
              <a:rPr lang="en-US" sz="2800" dirty="0" err="1">
                <a:solidFill>
                  <a:schemeClr val="accent1">
                    <a:lumMod val="50000"/>
                  </a:schemeClr>
                </a:solidFill>
                <a:latin typeface="UTM Avo" panose="02040603050506020204" pitchFamily="18" charset="0"/>
              </a:rPr>
              <a:t>Nhà</a:t>
            </a:r>
            <a:r>
              <a:rPr lang="en-US" sz="2800" dirty="0">
                <a:solidFill>
                  <a:schemeClr val="accent1">
                    <a:lumMod val="50000"/>
                  </a:schemeClr>
                </a:solidFill>
                <a:latin typeface="UTM Avo" panose="02040603050506020204" pitchFamily="18" charset="0"/>
              </a:rPr>
              <a:t> </a:t>
            </a:r>
            <a:r>
              <a:rPr lang="en-US" sz="2800" dirty="0" err="1">
                <a:solidFill>
                  <a:schemeClr val="accent1">
                    <a:lumMod val="50000"/>
                  </a:schemeClr>
                </a:solidFill>
                <a:latin typeface="UTM Avo" panose="02040603050506020204" pitchFamily="18" charset="0"/>
              </a:rPr>
              <a:t>Hậu</a:t>
            </a:r>
            <a:r>
              <a:rPr lang="en-US" sz="2800" dirty="0">
                <a:solidFill>
                  <a:schemeClr val="accent1">
                    <a:lumMod val="50000"/>
                  </a:schemeClr>
                </a:solidFill>
                <a:latin typeface="UTM Avo" panose="02040603050506020204" pitchFamily="18" charset="0"/>
              </a:rPr>
              <a:t> Lê</a:t>
            </a:r>
          </a:p>
        </p:txBody>
      </p:sp>
      <p:sp>
        <p:nvSpPr>
          <p:cNvPr id="25" name="TextBox 24">
            <a:extLst>
              <a:ext uri="{FF2B5EF4-FFF2-40B4-BE49-F238E27FC236}">
                <a16:creationId xmlns:a16="http://schemas.microsoft.com/office/drawing/2014/main" id="{62B391BD-E397-4D89-8D62-B38DD2E99641}"/>
              </a:ext>
            </a:extLst>
          </p:cNvPr>
          <p:cNvSpPr txBox="1"/>
          <p:nvPr/>
        </p:nvSpPr>
        <p:spPr>
          <a:xfrm>
            <a:off x="2906832" y="2800837"/>
            <a:ext cx="2641219" cy="523220"/>
          </a:xfrm>
          <a:prstGeom prst="rect">
            <a:avLst/>
          </a:prstGeom>
          <a:noFill/>
          <a:ln>
            <a:noFill/>
          </a:ln>
        </p:spPr>
        <p:txBody>
          <a:bodyPr wrap="square" rtlCol="0">
            <a:spAutoFit/>
          </a:bodyPr>
          <a:lstStyle/>
          <a:p>
            <a:pPr algn="ctr"/>
            <a:r>
              <a:rPr lang="en-US" sz="2800" dirty="0" err="1">
                <a:solidFill>
                  <a:schemeClr val="accent1">
                    <a:lumMod val="50000"/>
                  </a:schemeClr>
                </a:solidFill>
                <a:latin typeface="UTM Avo" panose="02040603050506020204" pitchFamily="18" charset="0"/>
              </a:rPr>
              <a:t>Nhà</a:t>
            </a:r>
            <a:r>
              <a:rPr lang="en-US" sz="2800" dirty="0">
                <a:solidFill>
                  <a:schemeClr val="accent1">
                    <a:lumMod val="50000"/>
                  </a:schemeClr>
                </a:solidFill>
                <a:latin typeface="UTM Avo" panose="02040603050506020204" pitchFamily="18" charset="0"/>
              </a:rPr>
              <a:t> </a:t>
            </a:r>
            <a:r>
              <a:rPr lang="en-US" sz="2800" dirty="0" err="1">
                <a:solidFill>
                  <a:schemeClr val="accent1">
                    <a:lumMod val="50000"/>
                  </a:schemeClr>
                </a:solidFill>
                <a:latin typeface="UTM Avo" panose="02040603050506020204" pitchFamily="18" charset="0"/>
              </a:rPr>
              <a:t>Tiền</a:t>
            </a:r>
            <a:r>
              <a:rPr lang="en-US" sz="2800" dirty="0">
                <a:solidFill>
                  <a:schemeClr val="accent1">
                    <a:lumMod val="50000"/>
                  </a:schemeClr>
                </a:solidFill>
                <a:latin typeface="UTM Avo" panose="02040603050506020204" pitchFamily="18" charset="0"/>
              </a:rPr>
              <a:t> Lê</a:t>
            </a:r>
          </a:p>
        </p:txBody>
      </p:sp>
      <p:sp>
        <p:nvSpPr>
          <p:cNvPr id="26" name="TextBox 25">
            <a:extLst>
              <a:ext uri="{FF2B5EF4-FFF2-40B4-BE49-F238E27FC236}">
                <a16:creationId xmlns:a16="http://schemas.microsoft.com/office/drawing/2014/main" id="{EA3D88B3-C3FA-48C7-9363-8581E92C9AC7}"/>
              </a:ext>
            </a:extLst>
          </p:cNvPr>
          <p:cNvSpPr txBox="1"/>
          <p:nvPr/>
        </p:nvSpPr>
        <p:spPr>
          <a:xfrm>
            <a:off x="2906832" y="4302694"/>
            <a:ext cx="2641219" cy="523220"/>
          </a:xfrm>
          <a:prstGeom prst="rect">
            <a:avLst/>
          </a:prstGeom>
          <a:noFill/>
          <a:ln>
            <a:noFill/>
          </a:ln>
        </p:spPr>
        <p:txBody>
          <a:bodyPr wrap="square" rtlCol="0">
            <a:spAutoFit/>
          </a:bodyPr>
          <a:lstStyle/>
          <a:p>
            <a:pPr algn="ctr"/>
            <a:r>
              <a:rPr lang="en-US" sz="2800" dirty="0" err="1">
                <a:solidFill>
                  <a:schemeClr val="accent1">
                    <a:lumMod val="50000"/>
                  </a:schemeClr>
                </a:solidFill>
                <a:latin typeface="UTM Avo" panose="02040603050506020204" pitchFamily="18" charset="0"/>
              </a:rPr>
              <a:t>Nhà</a:t>
            </a:r>
            <a:r>
              <a:rPr lang="en-US" sz="2800" dirty="0">
                <a:solidFill>
                  <a:schemeClr val="accent1">
                    <a:lumMod val="50000"/>
                  </a:schemeClr>
                </a:solidFill>
                <a:latin typeface="UTM Avo" panose="02040603050506020204" pitchFamily="18" charset="0"/>
              </a:rPr>
              <a:t> </a:t>
            </a:r>
            <a:r>
              <a:rPr lang="en-US" sz="2800" dirty="0" err="1">
                <a:solidFill>
                  <a:schemeClr val="accent1">
                    <a:lumMod val="50000"/>
                  </a:schemeClr>
                </a:solidFill>
                <a:latin typeface="UTM Avo" panose="02040603050506020204" pitchFamily="18" charset="0"/>
              </a:rPr>
              <a:t>Trần</a:t>
            </a:r>
            <a:endParaRPr lang="en-US" sz="2800" dirty="0">
              <a:solidFill>
                <a:schemeClr val="accent1">
                  <a:lumMod val="50000"/>
                </a:schemeClr>
              </a:solidFill>
              <a:latin typeface="UTM Avo" panose="02040603050506020204" pitchFamily="18" charset="0"/>
            </a:endParaRPr>
          </a:p>
        </p:txBody>
      </p:sp>
      <p:sp>
        <p:nvSpPr>
          <p:cNvPr id="27" name="TextBox 26">
            <a:extLst>
              <a:ext uri="{FF2B5EF4-FFF2-40B4-BE49-F238E27FC236}">
                <a16:creationId xmlns:a16="http://schemas.microsoft.com/office/drawing/2014/main" id="{6FDD486F-353C-4385-9604-1382591D0EF9}"/>
              </a:ext>
            </a:extLst>
          </p:cNvPr>
          <p:cNvSpPr txBox="1"/>
          <p:nvPr/>
        </p:nvSpPr>
        <p:spPr>
          <a:xfrm>
            <a:off x="2906832" y="3589823"/>
            <a:ext cx="2641219" cy="523220"/>
          </a:xfrm>
          <a:prstGeom prst="rect">
            <a:avLst/>
          </a:prstGeom>
          <a:noFill/>
          <a:ln>
            <a:noFill/>
          </a:ln>
        </p:spPr>
        <p:txBody>
          <a:bodyPr wrap="square" rtlCol="0">
            <a:spAutoFit/>
          </a:bodyPr>
          <a:lstStyle/>
          <a:p>
            <a:pPr algn="ctr"/>
            <a:r>
              <a:rPr lang="en-US" sz="2800" dirty="0" err="1">
                <a:solidFill>
                  <a:srgbClr val="0070C0"/>
                </a:solidFill>
                <a:latin typeface="UTM Avo" panose="02040603050506020204" pitchFamily="18" charset="0"/>
              </a:rPr>
              <a:t>Nhà</a:t>
            </a:r>
            <a:r>
              <a:rPr lang="en-US" sz="2800" dirty="0">
                <a:solidFill>
                  <a:srgbClr val="0070C0"/>
                </a:solidFill>
                <a:latin typeface="UTM Avo" panose="02040603050506020204" pitchFamily="18" charset="0"/>
              </a:rPr>
              <a:t> </a:t>
            </a:r>
            <a:r>
              <a:rPr lang="en-US" sz="2800" dirty="0" err="1">
                <a:solidFill>
                  <a:srgbClr val="0070C0"/>
                </a:solidFill>
                <a:latin typeface="UTM Avo" panose="02040603050506020204" pitchFamily="18" charset="0"/>
              </a:rPr>
              <a:t>Lý</a:t>
            </a:r>
            <a:endParaRPr lang="en-US" sz="2800" dirty="0">
              <a:solidFill>
                <a:srgbClr val="0070C0"/>
              </a:solidFill>
              <a:latin typeface="UTM Avo" panose="02040603050506020204" pitchFamily="18" charset="0"/>
            </a:endParaRPr>
          </a:p>
        </p:txBody>
      </p:sp>
      <p:sp>
        <p:nvSpPr>
          <p:cNvPr id="28" name="TextBox 27">
            <a:extLst>
              <a:ext uri="{FF2B5EF4-FFF2-40B4-BE49-F238E27FC236}">
                <a16:creationId xmlns:a16="http://schemas.microsoft.com/office/drawing/2014/main" id="{D6F1AF00-CC77-4C8E-9255-0DFB1BACA888}"/>
              </a:ext>
            </a:extLst>
          </p:cNvPr>
          <p:cNvSpPr txBox="1"/>
          <p:nvPr/>
        </p:nvSpPr>
        <p:spPr>
          <a:xfrm>
            <a:off x="2906832" y="5015566"/>
            <a:ext cx="2641219" cy="523220"/>
          </a:xfrm>
          <a:prstGeom prst="rect">
            <a:avLst/>
          </a:prstGeom>
          <a:noFill/>
          <a:ln>
            <a:noFill/>
          </a:ln>
        </p:spPr>
        <p:txBody>
          <a:bodyPr wrap="square" rtlCol="0">
            <a:spAutoFit/>
          </a:bodyPr>
          <a:lstStyle/>
          <a:p>
            <a:pPr algn="ctr"/>
            <a:r>
              <a:rPr lang="en-US" sz="2800" dirty="0" err="1">
                <a:solidFill>
                  <a:srgbClr val="0070C0"/>
                </a:solidFill>
                <a:latin typeface="UTM Avo" panose="02040603050506020204" pitchFamily="18" charset="0"/>
              </a:rPr>
              <a:t>Nhà</a:t>
            </a:r>
            <a:r>
              <a:rPr lang="en-US" sz="2800" dirty="0">
                <a:solidFill>
                  <a:srgbClr val="0070C0"/>
                </a:solidFill>
                <a:latin typeface="UTM Avo" panose="02040603050506020204" pitchFamily="18" charset="0"/>
              </a:rPr>
              <a:t> </a:t>
            </a:r>
            <a:r>
              <a:rPr lang="en-US" sz="2800" dirty="0" err="1">
                <a:solidFill>
                  <a:srgbClr val="0070C0"/>
                </a:solidFill>
                <a:latin typeface="UTM Avo" panose="02040603050506020204" pitchFamily="18" charset="0"/>
              </a:rPr>
              <a:t>Hồ</a:t>
            </a:r>
            <a:endParaRPr lang="en-US" sz="2800" dirty="0">
              <a:solidFill>
                <a:srgbClr val="0070C0"/>
              </a:solidFill>
              <a:latin typeface="UTM Avo" panose="02040603050506020204" pitchFamily="18" charset="0"/>
            </a:endParaRPr>
          </a:p>
        </p:txBody>
      </p:sp>
      <p:sp>
        <p:nvSpPr>
          <p:cNvPr id="29" name="TextBox 28">
            <a:extLst>
              <a:ext uri="{FF2B5EF4-FFF2-40B4-BE49-F238E27FC236}">
                <a16:creationId xmlns:a16="http://schemas.microsoft.com/office/drawing/2014/main" id="{8D1299E2-063E-4603-82D3-76EB91DF49FF}"/>
              </a:ext>
            </a:extLst>
          </p:cNvPr>
          <p:cNvSpPr txBox="1"/>
          <p:nvPr/>
        </p:nvSpPr>
        <p:spPr>
          <a:xfrm>
            <a:off x="2906832" y="2060462"/>
            <a:ext cx="2641219" cy="523220"/>
          </a:xfrm>
          <a:prstGeom prst="rect">
            <a:avLst/>
          </a:prstGeom>
          <a:noFill/>
          <a:ln>
            <a:noFill/>
          </a:ln>
        </p:spPr>
        <p:txBody>
          <a:bodyPr wrap="square" rtlCol="0">
            <a:spAutoFit/>
          </a:bodyPr>
          <a:lstStyle/>
          <a:p>
            <a:pPr algn="ctr"/>
            <a:r>
              <a:rPr lang="en-US" sz="2800" dirty="0" err="1">
                <a:solidFill>
                  <a:srgbClr val="0070C0"/>
                </a:solidFill>
                <a:latin typeface="UTM Avo" panose="02040603050506020204" pitchFamily="18" charset="0"/>
              </a:rPr>
              <a:t>Nhà</a:t>
            </a:r>
            <a:r>
              <a:rPr lang="en-US" sz="2800" dirty="0">
                <a:solidFill>
                  <a:srgbClr val="0070C0"/>
                </a:solidFill>
                <a:latin typeface="UTM Avo" panose="02040603050506020204" pitchFamily="18" charset="0"/>
              </a:rPr>
              <a:t> </a:t>
            </a:r>
            <a:r>
              <a:rPr lang="en-US" sz="2800" dirty="0" err="1">
                <a:solidFill>
                  <a:srgbClr val="0070C0"/>
                </a:solidFill>
                <a:latin typeface="UTM Avo" panose="02040603050506020204" pitchFamily="18" charset="0"/>
              </a:rPr>
              <a:t>Đinh</a:t>
            </a:r>
            <a:endParaRPr lang="en-US" sz="2800" dirty="0">
              <a:solidFill>
                <a:srgbClr val="0070C0"/>
              </a:solidFill>
              <a:latin typeface="UTM Avo" panose="02040603050506020204" pitchFamily="18" charset="0"/>
            </a:endParaRPr>
          </a:p>
        </p:txBody>
      </p:sp>
      <p:sp>
        <p:nvSpPr>
          <p:cNvPr id="30" name="TextBox 29">
            <a:extLst>
              <a:ext uri="{FF2B5EF4-FFF2-40B4-BE49-F238E27FC236}">
                <a16:creationId xmlns:a16="http://schemas.microsoft.com/office/drawing/2014/main" id="{395FF9D4-5E79-49AD-80C6-FEB94C2F1C67}"/>
              </a:ext>
            </a:extLst>
          </p:cNvPr>
          <p:cNvSpPr txBox="1"/>
          <p:nvPr/>
        </p:nvSpPr>
        <p:spPr>
          <a:xfrm>
            <a:off x="-57490" y="5852142"/>
            <a:ext cx="3108317" cy="523220"/>
          </a:xfrm>
          <a:prstGeom prst="rect">
            <a:avLst/>
          </a:prstGeom>
          <a:noFill/>
          <a:ln>
            <a:noFill/>
          </a:ln>
        </p:spPr>
        <p:txBody>
          <a:bodyPr wrap="square" rtlCol="0">
            <a:spAutoFit/>
          </a:bodyPr>
          <a:lstStyle/>
          <a:p>
            <a:pPr algn="ctr"/>
            <a:r>
              <a:rPr lang="en-US" sz="2800" dirty="0">
                <a:solidFill>
                  <a:schemeClr val="accent1">
                    <a:lumMod val="50000"/>
                  </a:schemeClr>
                </a:solidFill>
                <a:latin typeface="UTM Avo" panose="02040603050506020204" pitchFamily="18" charset="0"/>
              </a:rPr>
              <a:t>1428 – </a:t>
            </a:r>
            <a:r>
              <a:rPr lang="en-US" sz="2800" dirty="0" err="1">
                <a:solidFill>
                  <a:schemeClr val="accent1">
                    <a:lumMod val="50000"/>
                  </a:schemeClr>
                </a:solidFill>
                <a:latin typeface="UTM Avo" panose="02040603050506020204" pitchFamily="18" charset="0"/>
              </a:rPr>
              <a:t>Thế</a:t>
            </a:r>
            <a:r>
              <a:rPr lang="en-US" sz="2800" dirty="0">
                <a:solidFill>
                  <a:schemeClr val="accent1">
                    <a:lumMod val="50000"/>
                  </a:schemeClr>
                </a:solidFill>
                <a:latin typeface="UTM Avo" panose="02040603050506020204" pitchFamily="18" charset="0"/>
              </a:rPr>
              <a:t> </a:t>
            </a:r>
            <a:r>
              <a:rPr lang="en-US" sz="2800" dirty="0" err="1">
                <a:solidFill>
                  <a:schemeClr val="accent1">
                    <a:lumMod val="50000"/>
                  </a:schemeClr>
                </a:solidFill>
                <a:latin typeface="UTM Avo" panose="02040603050506020204" pitchFamily="18" charset="0"/>
              </a:rPr>
              <a:t>kỷ</a:t>
            </a:r>
            <a:r>
              <a:rPr lang="en-US" sz="2800" dirty="0">
                <a:solidFill>
                  <a:schemeClr val="accent1">
                    <a:lumMod val="50000"/>
                  </a:schemeClr>
                </a:solidFill>
                <a:latin typeface="UTM Avo" panose="02040603050506020204" pitchFamily="18" charset="0"/>
              </a:rPr>
              <a:t> XV</a:t>
            </a:r>
          </a:p>
        </p:txBody>
      </p:sp>
      <p:sp>
        <p:nvSpPr>
          <p:cNvPr id="31" name="TextBox 30">
            <a:extLst>
              <a:ext uri="{FF2B5EF4-FFF2-40B4-BE49-F238E27FC236}">
                <a16:creationId xmlns:a16="http://schemas.microsoft.com/office/drawing/2014/main" id="{04866C11-4F4E-45EA-816C-536CD2AAD35E}"/>
              </a:ext>
            </a:extLst>
          </p:cNvPr>
          <p:cNvSpPr txBox="1"/>
          <p:nvPr/>
        </p:nvSpPr>
        <p:spPr>
          <a:xfrm>
            <a:off x="227513" y="2789608"/>
            <a:ext cx="2641219" cy="523220"/>
          </a:xfrm>
          <a:prstGeom prst="rect">
            <a:avLst/>
          </a:prstGeom>
          <a:noFill/>
          <a:ln>
            <a:noFill/>
          </a:ln>
        </p:spPr>
        <p:txBody>
          <a:bodyPr wrap="square" rtlCol="0">
            <a:spAutoFit/>
          </a:bodyPr>
          <a:lstStyle/>
          <a:p>
            <a:pPr algn="ctr"/>
            <a:r>
              <a:rPr lang="en-US" sz="2800" dirty="0">
                <a:solidFill>
                  <a:schemeClr val="accent1">
                    <a:lumMod val="50000"/>
                  </a:schemeClr>
                </a:solidFill>
                <a:latin typeface="UTM Avo" panose="02040603050506020204" pitchFamily="18" charset="0"/>
              </a:rPr>
              <a:t>981 - 1009</a:t>
            </a:r>
          </a:p>
        </p:txBody>
      </p:sp>
      <p:sp>
        <p:nvSpPr>
          <p:cNvPr id="32" name="TextBox 31">
            <a:extLst>
              <a:ext uri="{FF2B5EF4-FFF2-40B4-BE49-F238E27FC236}">
                <a16:creationId xmlns:a16="http://schemas.microsoft.com/office/drawing/2014/main" id="{C4BC8B2C-66F4-489B-8057-C5291A2FF3C1}"/>
              </a:ext>
            </a:extLst>
          </p:cNvPr>
          <p:cNvSpPr txBox="1"/>
          <p:nvPr/>
        </p:nvSpPr>
        <p:spPr>
          <a:xfrm>
            <a:off x="227513" y="4291465"/>
            <a:ext cx="2641219" cy="523220"/>
          </a:xfrm>
          <a:prstGeom prst="rect">
            <a:avLst/>
          </a:prstGeom>
          <a:noFill/>
          <a:ln>
            <a:noFill/>
          </a:ln>
        </p:spPr>
        <p:txBody>
          <a:bodyPr wrap="square" rtlCol="0">
            <a:spAutoFit/>
          </a:bodyPr>
          <a:lstStyle/>
          <a:p>
            <a:pPr algn="ctr"/>
            <a:r>
              <a:rPr lang="en-US" sz="2800" dirty="0">
                <a:solidFill>
                  <a:schemeClr val="accent1">
                    <a:lumMod val="50000"/>
                  </a:schemeClr>
                </a:solidFill>
                <a:latin typeface="UTM Avo" panose="02040603050506020204" pitchFamily="18" charset="0"/>
              </a:rPr>
              <a:t>1226 - 1400</a:t>
            </a:r>
          </a:p>
        </p:txBody>
      </p:sp>
      <p:sp>
        <p:nvSpPr>
          <p:cNvPr id="33" name="TextBox 32">
            <a:extLst>
              <a:ext uri="{FF2B5EF4-FFF2-40B4-BE49-F238E27FC236}">
                <a16:creationId xmlns:a16="http://schemas.microsoft.com/office/drawing/2014/main" id="{D0BED0D6-20B8-476E-B1F4-C9EDF67C0A7F}"/>
              </a:ext>
            </a:extLst>
          </p:cNvPr>
          <p:cNvSpPr txBox="1"/>
          <p:nvPr/>
        </p:nvSpPr>
        <p:spPr>
          <a:xfrm>
            <a:off x="227513" y="3578594"/>
            <a:ext cx="2641219" cy="523220"/>
          </a:xfrm>
          <a:prstGeom prst="rect">
            <a:avLst/>
          </a:prstGeom>
          <a:noFill/>
          <a:ln>
            <a:noFill/>
          </a:ln>
        </p:spPr>
        <p:txBody>
          <a:bodyPr wrap="square" rtlCol="0">
            <a:spAutoFit/>
          </a:bodyPr>
          <a:lstStyle/>
          <a:p>
            <a:pPr algn="ctr"/>
            <a:r>
              <a:rPr lang="en-US" sz="2800" dirty="0">
                <a:solidFill>
                  <a:srgbClr val="0070C0"/>
                </a:solidFill>
                <a:latin typeface="UTM Avo" panose="02040603050506020204" pitchFamily="18" charset="0"/>
              </a:rPr>
              <a:t>1009 - 1226</a:t>
            </a:r>
          </a:p>
        </p:txBody>
      </p:sp>
      <p:sp>
        <p:nvSpPr>
          <p:cNvPr id="34" name="TextBox 33">
            <a:extLst>
              <a:ext uri="{FF2B5EF4-FFF2-40B4-BE49-F238E27FC236}">
                <a16:creationId xmlns:a16="http://schemas.microsoft.com/office/drawing/2014/main" id="{D1D6B01E-B723-4DB7-A63D-034F32ECBBD4}"/>
              </a:ext>
            </a:extLst>
          </p:cNvPr>
          <p:cNvSpPr txBox="1"/>
          <p:nvPr/>
        </p:nvSpPr>
        <p:spPr>
          <a:xfrm>
            <a:off x="227513" y="5004337"/>
            <a:ext cx="2641219" cy="523220"/>
          </a:xfrm>
          <a:prstGeom prst="rect">
            <a:avLst/>
          </a:prstGeom>
          <a:noFill/>
          <a:ln>
            <a:noFill/>
          </a:ln>
        </p:spPr>
        <p:txBody>
          <a:bodyPr wrap="square" rtlCol="0">
            <a:spAutoFit/>
          </a:bodyPr>
          <a:lstStyle/>
          <a:p>
            <a:pPr algn="ctr"/>
            <a:r>
              <a:rPr lang="en-US" sz="2800" dirty="0">
                <a:solidFill>
                  <a:srgbClr val="0070C0"/>
                </a:solidFill>
                <a:latin typeface="UTM Avo" panose="02040603050506020204" pitchFamily="18" charset="0"/>
              </a:rPr>
              <a:t>1400 - 1407</a:t>
            </a:r>
          </a:p>
        </p:txBody>
      </p:sp>
      <p:sp>
        <p:nvSpPr>
          <p:cNvPr id="35" name="TextBox 34">
            <a:extLst>
              <a:ext uri="{FF2B5EF4-FFF2-40B4-BE49-F238E27FC236}">
                <a16:creationId xmlns:a16="http://schemas.microsoft.com/office/drawing/2014/main" id="{787D3679-AAB6-49F2-A93E-A98FF4833978}"/>
              </a:ext>
            </a:extLst>
          </p:cNvPr>
          <p:cNvSpPr txBox="1"/>
          <p:nvPr/>
        </p:nvSpPr>
        <p:spPr>
          <a:xfrm>
            <a:off x="227513" y="2049233"/>
            <a:ext cx="2641219" cy="523220"/>
          </a:xfrm>
          <a:prstGeom prst="rect">
            <a:avLst/>
          </a:prstGeom>
          <a:noFill/>
          <a:ln>
            <a:noFill/>
          </a:ln>
        </p:spPr>
        <p:txBody>
          <a:bodyPr wrap="square" rtlCol="0">
            <a:spAutoFit/>
          </a:bodyPr>
          <a:lstStyle/>
          <a:p>
            <a:pPr algn="ctr"/>
            <a:r>
              <a:rPr lang="en-US" sz="2800" dirty="0">
                <a:solidFill>
                  <a:srgbClr val="0070C0"/>
                </a:solidFill>
                <a:latin typeface="UTM Avo" panose="02040603050506020204" pitchFamily="18" charset="0"/>
              </a:rPr>
              <a:t>968 - 980</a:t>
            </a:r>
          </a:p>
        </p:txBody>
      </p:sp>
      <p:sp>
        <p:nvSpPr>
          <p:cNvPr id="43" name="TextBox 42">
            <a:extLst>
              <a:ext uri="{FF2B5EF4-FFF2-40B4-BE49-F238E27FC236}">
                <a16:creationId xmlns:a16="http://schemas.microsoft.com/office/drawing/2014/main" id="{33868526-D25F-4216-84CF-7D9C12ECE18C}"/>
              </a:ext>
            </a:extLst>
          </p:cNvPr>
          <p:cNvSpPr txBox="1"/>
          <p:nvPr/>
        </p:nvSpPr>
        <p:spPr>
          <a:xfrm>
            <a:off x="5583381" y="5801026"/>
            <a:ext cx="2641219" cy="523220"/>
          </a:xfrm>
          <a:prstGeom prst="rect">
            <a:avLst/>
          </a:prstGeom>
          <a:noFill/>
          <a:ln>
            <a:noFill/>
          </a:ln>
        </p:spPr>
        <p:txBody>
          <a:bodyPr wrap="square" rtlCol="0">
            <a:spAutoFit/>
          </a:bodyPr>
          <a:lstStyle/>
          <a:p>
            <a:pPr algn="ctr"/>
            <a:r>
              <a:rPr lang="en-US" sz="2800" dirty="0" err="1">
                <a:solidFill>
                  <a:schemeClr val="accent1">
                    <a:lumMod val="50000"/>
                  </a:schemeClr>
                </a:solidFill>
                <a:latin typeface="UTM Avo" panose="02040603050506020204" pitchFamily="18" charset="0"/>
              </a:rPr>
              <a:t>Đại</a:t>
            </a:r>
            <a:r>
              <a:rPr lang="en-US" sz="2800" dirty="0">
                <a:solidFill>
                  <a:schemeClr val="accent1">
                    <a:lumMod val="50000"/>
                  </a:schemeClr>
                </a:solidFill>
                <a:latin typeface="UTM Avo" panose="02040603050506020204" pitchFamily="18" charset="0"/>
              </a:rPr>
              <a:t> </a:t>
            </a:r>
            <a:r>
              <a:rPr lang="en-US" sz="2800" dirty="0" err="1">
                <a:solidFill>
                  <a:schemeClr val="accent1">
                    <a:lumMod val="50000"/>
                  </a:schemeClr>
                </a:solidFill>
                <a:latin typeface="UTM Avo" panose="02040603050506020204" pitchFamily="18" charset="0"/>
              </a:rPr>
              <a:t>Việt</a:t>
            </a:r>
            <a:endParaRPr lang="en-US" sz="2800" dirty="0">
              <a:solidFill>
                <a:schemeClr val="accent1">
                  <a:lumMod val="50000"/>
                </a:schemeClr>
              </a:solidFill>
              <a:latin typeface="UTM Avo" panose="02040603050506020204" pitchFamily="18" charset="0"/>
            </a:endParaRPr>
          </a:p>
        </p:txBody>
      </p:sp>
      <p:sp>
        <p:nvSpPr>
          <p:cNvPr id="44" name="TextBox 43">
            <a:extLst>
              <a:ext uri="{FF2B5EF4-FFF2-40B4-BE49-F238E27FC236}">
                <a16:creationId xmlns:a16="http://schemas.microsoft.com/office/drawing/2014/main" id="{E7FA22F7-264B-4E9B-BAAD-3CE3F608DE77}"/>
              </a:ext>
            </a:extLst>
          </p:cNvPr>
          <p:cNvSpPr txBox="1"/>
          <p:nvPr/>
        </p:nvSpPr>
        <p:spPr>
          <a:xfrm>
            <a:off x="5583381" y="2826237"/>
            <a:ext cx="2641219" cy="523220"/>
          </a:xfrm>
          <a:prstGeom prst="rect">
            <a:avLst/>
          </a:prstGeom>
          <a:noFill/>
          <a:ln>
            <a:noFill/>
          </a:ln>
        </p:spPr>
        <p:txBody>
          <a:bodyPr wrap="square" rtlCol="0">
            <a:spAutoFit/>
          </a:bodyPr>
          <a:lstStyle/>
          <a:p>
            <a:pPr algn="ctr"/>
            <a:r>
              <a:rPr lang="en-US" sz="2800" dirty="0" err="1">
                <a:solidFill>
                  <a:schemeClr val="accent1">
                    <a:lumMod val="50000"/>
                  </a:schemeClr>
                </a:solidFill>
                <a:latin typeface="UTM Avo" panose="02040603050506020204" pitchFamily="18" charset="0"/>
              </a:rPr>
              <a:t>Đại</a:t>
            </a:r>
            <a:r>
              <a:rPr lang="en-US" sz="2800" dirty="0">
                <a:solidFill>
                  <a:schemeClr val="accent1">
                    <a:lumMod val="50000"/>
                  </a:schemeClr>
                </a:solidFill>
                <a:latin typeface="UTM Avo" panose="02040603050506020204" pitchFamily="18" charset="0"/>
              </a:rPr>
              <a:t> </a:t>
            </a:r>
            <a:r>
              <a:rPr lang="en-US" sz="2800" dirty="0" err="1">
                <a:solidFill>
                  <a:schemeClr val="accent1">
                    <a:lumMod val="50000"/>
                  </a:schemeClr>
                </a:solidFill>
                <a:latin typeface="UTM Avo" panose="02040603050506020204" pitchFamily="18" charset="0"/>
              </a:rPr>
              <a:t>Cồ</a:t>
            </a:r>
            <a:r>
              <a:rPr lang="en-US" sz="2800" dirty="0">
                <a:solidFill>
                  <a:schemeClr val="accent1">
                    <a:lumMod val="50000"/>
                  </a:schemeClr>
                </a:solidFill>
                <a:latin typeface="UTM Avo" panose="02040603050506020204" pitchFamily="18" charset="0"/>
              </a:rPr>
              <a:t> </a:t>
            </a:r>
            <a:r>
              <a:rPr lang="en-US" sz="2800" dirty="0" err="1">
                <a:solidFill>
                  <a:schemeClr val="accent1">
                    <a:lumMod val="50000"/>
                  </a:schemeClr>
                </a:solidFill>
                <a:latin typeface="UTM Avo" panose="02040603050506020204" pitchFamily="18" charset="0"/>
              </a:rPr>
              <a:t>Việt</a:t>
            </a:r>
            <a:endParaRPr lang="en-US" sz="2800" dirty="0">
              <a:solidFill>
                <a:schemeClr val="accent1">
                  <a:lumMod val="50000"/>
                </a:schemeClr>
              </a:solidFill>
              <a:latin typeface="UTM Avo" panose="02040603050506020204" pitchFamily="18" charset="0"/>
            </a:endParaRPr>
          </a:p>
        </p:txBody>
      </p:sp>
      <p:sp>
        <p:nvSpPr>
          <p:cNvPr id="45" name="TextBox 44">
            <a:extLst>
              <a:ext uri="{FF2B5EF4-FFF2-40B4-BE49-F238E27FC236}">
                <a16:creationId xmlns:a16="http://schemas.microsoft.com/office/drawing/2014/main" id="{698E2466-3BC3-4156-8DDA-FD09AFFCC70C}"/>
              </a:ext>
            </a:extLst>
          </p:cNvPr>
          <p:cNvSpPr txBox="1"/>
          <p:nvPr/>
        </p:nvSpPr>
        <p:spPr>
          <a:xfrm>
            <a:off x="5583381" y="4328094"/>
            <a:ext cx="2641219" cy="523220"/>
          </a:xfrm>
          <a:prstGeom prst="rect">
            <a:avLst/>
          </a:prstGeom>
          <a:noFill/>
          <a:ln>
            <a:noFill/>
          </a:ln>
        </p:spPr>
        <p:txBody>
          <a:bodyPr wrap="square" rtlCol="0">
            <a:spAutoFit/>
          </a:bodyPr>
          <a:lstStyle/>
          <a:p>
            <a:pPr algn="ctr"/>
            <a:r>
              <a:rPr lang="en-US" sz="2800" dirty="0" err="1">
                <a:solidFill>
                  <a:schemeClr val="accent1">
                    <a:lumMod val="50000"/>
                  </a:schemeClr>
                </a:solidFill>
                <a:latin typeface="UTM Avo" panose="02040603050506020204" pitchFamily="18" charset="0"/>
              </a:rPr>
              <a:t>Đại</a:t>
            </a:r>
            <a:r>
              <a:rPr lang="en-US" sz="2800" dirty="0">
                <a:solidFill>
                  <a:schemeClr val="accent1">
                    <a:lumMod val="50000"/>
                  </a:schemeClr>
                </a:solidFill>
                <a:latin typeface="UTM Avo" panose="02040603050506020204" pitchFamily="18" charset="0"/>
              </a:rPr>
              <a:t> </a:t>
            </a:r>
            <a:r>
              <a:rPr lang="en-US" sz="2800" dirty="0" err="1">
                <a:solidFill>
                  <a:schemeClr val="accent1">
                    <a:lumMod val="50000"/>
                  </a:schemeClr>
                </a:solidFill>
                <a:latin typeface="UTM Avo" panose="02040603050506020204" pitchFamily="18" charset="0"/>
              </a:rPr>
              <a:t>Việt</a:t>
            </a:r>
            <a:endParaRPr lang="en-US" sz="2800" dirty="0">
              <a:solidFill>
                <a:schemeClr val="accent1">
                  <a:lumMod val="50000"/>
                </a:schemeClr>
              </a:solidFill>
              <a:latin typeface="UTM Avo" panose="02040603050506020204" pitchFamily="18" charset="0"/>
            </a:endParaRPr>
          </a:p>
        </p:txBody>
      </p:sp>
      <p:sp>
        <p:nvSpPr>
          <p:cNvPr id="46" name="TextBox 45">
            <a:extLst>
              <a:ext uri="{FF2B5EF4-FFF2-40B4-BE49-F238E27FC236}">
                <a16:creationId xmlns:a16="http://schemas.microsoft.com/office/drawing/2014/main" id="{686E9B98-1824-441D-8DF3-4201367DC9CD}"/>
              </a:ext>
            </a:extLst>
          </p:cNvPr>
          <p:cNvSpPr txBox="1"/>
          <p:nvPr/>
        </p:nvSpPr>
        <p:spPr>
          <a:xfrm>
            <a:off x="5583381" y="3615223"/>
            <a:ext cx="2641219" cy="523220"/>
          </a:xfrm>
          <a:prstGeom prst="rect">
            <a:avLst/>
          </a:prstGeom>
          <a:noFill/>
          <a:ln>
            <a:noFill/>
          </a:ln>
        </p:spPr>
        <p:txBody>
          <a:bodyPr wrap="square" rtlCol="0">
            <a:spAutoFit/>
          </a:bodyPr>
          <a:lstStyle/>
          <a:p>
            <a:pPr algn="ctr"/>
            <a:r>
              <a:rPr lang="en-US" sz="2800" dirty="0" err="1">
                <a:solidFill>
                  <a:srgbClr val="0070C0"/>
                </a:solidFill>
                <a:latin typeface="UTM Avo" panose="02040603050506020204" pitchFamily="18" charset="0"/>
              </a:rPr>
              <a:t>Đại</a:t>
            </a:r>
            <a:r>
              <a:rPr lang="en-US" sz="2800" dirty="0">
                <a:solidFill>
                  <a:srgbClr val="0070C0"/>
                </a:solidFill>
                <a:latin typeface="UTM Avo" panose="02040603050506020204" pitchFamily="18" charset="0"/>
              </a:rPr>
              <a:t> </a:t>
            </a:r>
            <a:r>
              <a:rPr lang="en-US" sz="2800" dirty="0" err="1">
                <a:solidFill>
                  <a:srgbClr val="0070C0"/>
                </a:solidFill>
                <a:latin typeface="UTM Avo" panose="02040603050506020204" pitchFamily="18" charset="0"/>
              </a:rPr>
              <a:t>Việt</a:t>
            </a:r>
            <a:endParaRPr lang="en-US" sz="2800" dirty="0">
              <a:solidFill>
                <a:srgbClr val="0070C0"/>
              </a:solidFill>
              <a:latin typeface="UTM Avo" panose="02040603050506020204" pitchFamily="18" charset="0"/>
            </a:endParaRPr>
          </a:p>
        </p:txBody>
      </p:sp>
      <p:sp>
        <p:nvSpPr>
          <p:cNvPr id="47" name="TextBox 46">
            <a:extLst>
              <a:ext uri="{FF2B5EF4-FFF2-40B4-BE49-F238E27FC236}">
                <a16:creationId xmlns:a16="http://schemas.microsoft.com/office/drawing/2014/main" id="{7DEDB73E-BEFA-448E-B4EF-17FE56A692CB}"/>
              </a:ext>
            </a:extLst>
          </p:cNvPr>
          <p:cNvSpPr txBox="1"/>
          <p:nvPr/>
        </p:nvSpPr>
        <p:spPr>
          <a:xfrm>
            <a:off x="5583381" y="5040966"/>
            <a:ext cx="2641219" cy="523220"/>
          </a:xfrm>
          <a:prstGeom prst="rect">
            <a:avLst/>
          </a:prstGeom>
          <a:noFill/>
          <a:ln>
            <a:noFill/>
          </a:ln>
        </p:spPr>
        <p:txBody>
          <a:bodyPr wrap="square" rtlCol="0">
            <a:spAutoFit/>
          </a:bodyPr>
          <a:lstStyle/>
          <a:p>
            <a:pPr algn="ctr"/>
            <a:r>
              <a:rPr lang="en-US" sz="2800" dirty="0" err="1">
                <a:solidFill>
                  <a:srgbClr val="0070C0"/>
                </a:solidFill>
                <a:latin typeface="UTM Avo" panose="02040603050506020204" pitchFamily="18" charset="0"/>
              </a:rPr>
              <a:t>Đại</a:t>
            </a:r>
            <a:r>
              <a:rPr lang="en-US" sz="2800" dirty="0">
                <a:solidFill>
                  <a:srgbClr val="0070C0"/>
                </a:solidFill>
                <a:latin typeface="UTM Avo" panose="02040603050506020204" pitchFamily="18" charset="0"/>
              </a:rPr>
              <a:t> </a:t>
            </a:r>
            <a:r>
              <a:rPr lang="en-US" sz="2800" dirty="0" err="1">
                <a:solidFill>
                  <a:srgbClr val="0070C0"/>
                </a:solidFill>
                <a:latin typeface="UTM Avo" panose="02040603050506020204" pitchFamily="18" charset="0"/>
              </a:rPr>
              <a:t>Ngu</a:t>
            </a:r>
            <a:endParaRPr lang="en-US" sz="2800" dirty="0">
              <a:solidFill>
                <a:srgbClr val="0070C0"/>
              </a:solidFill>
              <a:latin typeface="UTM Avo" panose="02040603050506020204" pitchFamily="18" charset="0"/>
            </a:endParaRPr>
          </a:p>
        </p:txBody>
      </p:sp>
      <p:sp>
        <p:nvSpPr>
          <p:cNvPr id="48" name="TextBox 47">
            <a:extLst>
              <a:ext uri="{FF2B5EF4-FFF2-40B4-BE49-F238E27FC236}">
                <a16:creationId xmlns:a16="http://schemas.microsoft.com/office/drawing/2014/main" id="{9292EBE3-C8B4-4FCE-92AB-14F9CA9A4766}"/>
              </a:ext>
            </a:extLst>
          </p:cNvPr>
          <p:cNvSpPr txBox="1"/>
          <p:nvPr/>
        </p:nvSpPr>
        <p:spPr>
          <a:xfrm>
            <a:off x="5583381" y="2085862"/>
            <a:ext cx="2641219" cy="523220"/>
          </a:xfrm>
          <a:prstGeom prst="rect">
            <a:avLst/>
          </a:prstGeom>
          <a:noFill/>
          <a:ln>
            <a:noFill/>
          </a:ln>
        </p:spPr>
        <p:txBody>
          <a:bodyPr wrap="square" rtlCol="0">
            <a:spAutoFit/>
          </a:bodyPr>
          <a:lstStyle/>
          <a:p>
            <a:pPr algn="ctr"/>
            <a:r>
              <a:rPr lang="en-US" sz="2800" dirty="0" err="1">
                <a:solidFill>
                  <a:srgbClr val="0070C0"/>
                </a:solidFill>
                <a:latin typeface="UTM Avo" panose="02040603050506020204" pitchFamily="18" charset="0"/>
              </a:rPr>
              <a:t>Đại</a:t>
            </a:r>
            <a:r>
              <a:rPr lang="en-US" sz="2800" dirty="0">
                <a:solidFill>
                  <a:srgbClr val="0070C0"/>
                </a:solidFill>
                <a:latin typeface="UTM Avo" panose="02040603050506020204" pitchFamily="18" charset="0"/>
              </a:rPr>
              <a:t> </a:t>
            </a:r>
            <a:r>
              <a:rPr lang="en-US" sz="2800" dirty="0" err="1">
                <a:solidFill>
                  <a:srgbClr val="0070C0"/>
                </a:solidFill>
                <a:latin typeface="UTM Avo" panose="02040603050506020204" pitchFamily="18" charset="0"/>
              </a:rPr>
              <a:t>Cồ</a:t>
            </a:r>
            <a:r>
              <a:rPr lang="en-US" sz="2800" dirty="0">
                <a:solidFill>
                  <a:srgbClr val="0070C0"/>
                </a:solidFill>
                <a:latin typeface="UTM Avo" panose="02040603050506020204" pitchFamily="18" charset="0"/>
              </a:rPr>
              <a:t> </a:t>
            </a:r>
            <a:r>
              <a:rPr lang="en-US" sz="2800" dirty="0" err="1">
                <a:solidFill>
                  <a:srgbClr val="0070C0"/>
                </a:solidFill>
                <a:latin typeface="UTM Avo" panose="02040603050506020204" pitchFamily="18" charset="0"/>
              </a:rPr>
              <a:t>Việt</a:t>
            </a:r>
            <a:endParaRPr lang="en-US" sz="2800" dirty="0">
              <a:solidFill>
                <a:srgbClr val="0070C0"/>
              </a:solidFill>
              <a:latin typeface="UTM Avo" panose="02040603050506020204" pitchFamily="18" charset="0"/>
            </a:endParaRPr>
          </a:p>
        </p:txBody>
      </p:sp>
      <p:sp>
        <p:nvSpPr>
          <p:cNvPr id="49" name="TextBox 48">
            <a:extLst>
              <a:ext uri="{FF2B5EF4-FFF2-40B4-BE49-F238E27FC236}">
                <a16:creationId xmlns:a16="http://schemas.microsoft.com/office/drawing/2014/main" id="{5498175D-853B-4D60-83FD-0AA05E495D31}"/>
              </a:ext>
            </a:extLst>
          </p:cNvPr>
          <p:cNvSpPr txBox="1"/>
          <p:nvPr/>
        </p:nvSpPr>
        <p:spPr>
          <a:xfrm>
            <a:off x="8336130" y="5788326"/>
            <a:ext cx="3731125" cy="523220"/>
          </a:xfrm>
          <a:prstGeom prst="rect">
            <a:avLst/>
          </a:prstGeom>
          <a:noFill/>
          <a:ln>
            <a:noFill/>
          </a:ln>
        </p:spPr>
        <p:txBody>
          <a:bodyPr wrap="square" rtlCol="0">
            <a:spAutoFit/>
          </a:bodyPr>
          <a:lstStyle/>
          <a:p>
            <a:pPr algn="ctr"/>
            <a:r>
              <a:rPr lang="en-US" sz="2800" dirty="0" err="1">
                <a:solidFill>
                  <a:schemeClr val="accent1">
                    <a:lumMod val="50000"/>
                  </a:schemeClr>
                </a:solidFill>
                <a:latin typeface="UTM Avo" panose="02040603050506020204" pitchFamily="18" charset="0"/>
              </a:rPr>
              <a:t>Thăng</a:t>
            </a:r>
            <a:r>
              <a:rPr lang="en-US" sz="2800" dirty="0">
                <a:solidFill>
                  <a:schemeClr val="accent1">
                    <a:lumMod val="50000"/>
                  </a:schemeClr>
                </a:solidFill>
                <a:latin typeface="UTM Avo" panose="02040603050506020204" pitchFamily="18" charset="0"/>
              </a:rPr>
              <a:t> Long (</a:t>
            </a:r>
            <a:r>
              <a:rPr lang="en-US" sz="2800" dirty="0" err="1">
                <a:solidFill>
                  <a:schemeClr val="accent1">
                    <a:lumMod val="50000"/>
                  </a:schemeClr>
                </a:solidFill>
                <a:latin typeface="UTM Avo" panose="02040603050506020204" pitchFamily="18" charset="0"/>
              </a:rPr>
              <a:t>Hà</a:t>
            </a:r>
            <a:r>
              <a:rPr lang="en-US" sz="2800" dirty="0">
                <a:solidFill>
                  <a:schemeClr val="accent1">
                    <a:lumMod val="50000"/>
                  </a:schemeClr>
                </a:solidFill>
                <a:latin typeface="UTM Avo" panose="02040603050506020204" pitchFamily="18" charset="0"/>
              </a:rPr>
              <a:t> </a:t>
            </a:r>
            <a:r>
              <a:rPr lang="en-US" sz="2800" dirty="0" err="1">
                <a:solidFill>
                  <a:schemeClr val="accent1">
                    <a:lumMod val="50000"/>
                  </a:schemeClr>
                </a:solidFill>
                <a:latin typeface="UTM Avo" panose="02040603050506020204" pitchFamily="18" charset="0"/>
              </a:rPr>
              <a:t>Nội</a:t>
            </a:r>
            <a:r>
              <a:rPr lang="en-US" sz="2800" dirty="0">
                <a:solidFill>
                  <a:schemeClr val="accent1">
                    <a:lumMod val="50000"/>
                  </a:schemeClr>
                </a:solidFill>
                <a:latin typeface="UTM Avo" panose="02040603050506020204" pitchFamily="18" charset="0"/>
              </a:rPr>
              <a:t>)</a:t>
            </a:r>
          </a:p>
        </p:txBody>
      </p:sp>
      <p:sp>
        <p:nvSpPr>
          <p:cNvPr id="50" name="TextBox 49">
            <a:extLst>
              <a:ext uri="{FF2B5EF4-FFF2-40B4-BE49-F238E27FC236}">
                <a16:creationId xmlns:a16="http://schemas.microsoft.com/office/drawing/2014/main" id="{24700578-7B00-437B-8A92-67BED2AFF1DB}"/>
              </a:ext>
            </a:extLst>
          </p:cNvPr>
          <p:cNvSpPr txBox="1"/>
          <p:nvPr/>
        </p:nvSpPr>
        <p:spPr>
          <a:xfrm>
            <a:off x="8336130" y="2813537"/>
            <a:ext cx="3628356" cy="523220"/>
          </a:xfrm>
          <a:prstGeom prst="rect">
            <a:avLst/>
          </a:prstGeom>
          <a:noFill/>
          <a:ln>
            <a:noFill/>
          </a:ln>
        </p:spPr>
        <p:txBody>
          <a:bodyPr wrap="square" rtlCol="0">
            <a:spAutoFit/>
          </a:bodyPr>
          <a:lstStyle/>
          <a:p>
            <a:pPr algn="ctr"/>
            <a:r>
              <a:rPr lang="vi-VN" sz="2800" dirty="0">
                <a:solidFill>
                  <a:schemeClr val="accent1">
                    <a:lumMod val="50000"/>
                  </a:schemeClr>
                </a:solidFill>
                <a:latin typeface="UTM Avo" panose="02040603050506020204" pitchFamily="18" charset="0"/>
              </a:rPr>
              <a:t>Hoa Lư (Ninh Bình)</a:t>
            </a:r>
          </a:p>
        </p:txBody>
      </p:sp>
      <p:sp>
        <p:nvSpPr>
          <p:cNvPr id="51" name="TextBox 50">
            <a:extLst>
              <a:ext uri="{FF2B5EF4-FFF2-40B4-BE49-F238E27FC236}">
                <a16:creationId xmlns:a16="http://schemas.microsoft.com/office/drawing/2014/main" id="{77165449-BAF1-4725-9A92-F27966BE7717}"/>
              </a:ext>
            </a:extLst>
          </p:cNvPr>
          <p:cNvSpPr txBox="1"/>
          <p:nvPr/>
        </p:nvSpPr>
        <p:spPr>
          <a:xfrm>
            <a:off x="8206912" y="4363967"/>
            <a:ext cx="3810591" cy="523220"/>
          </a:xfrm>
          <a:prstGeom prst="rect">
            <a:avLst/>
          </a:prstGeom>
          <a:noFill/>
          <a:ln>
            <a:noFill/>
          </a:ln>
        </p:spPr>
        <p:txBody>
          <a:bodyPr wrap="square" rtlCol="0">
            <a:spAutoFit/>
          </a:bodyPr>
          <a:lstStyle/>
          <a:p>
            <a:pPr algn="ctr"/>
            <a:r>
              <a:rPr lang="en-US" sz="2800" dirty="0" err="1">
                <a:solidFill>
                  <a:schemeClr val="accent1">
                    <a:lumMod val="50000"/>
                  </a:schemeClr>
                </a:solidFill>
                <a:latin typeface="UTM Avo" panose="02040603050506020204" pitchFamily="18" charset="0"/>
              </a:rPr>
              <a:t>Thăng</a:t>
            </a:r>
            <a:r>
              <a:rPr lang="en-US" sz="2800" dirty="0">
                <a:solidFill>
                  <a:schemeClr val="accent1">
                    <a:lumMod val="50000"/>
                  </a:schemeClr>
                </a:solidFill>
                <a:latin typeface="UTM Avo" panose="02040603050506020204" pitchFamily="18" charset="0"/>
              </a:rPr>
              <a:t> Long (</a:t>
            </a:r>
            <a:r>
              <a:rPr lang="en-US" sz="2800" dirty="0" err="1">
                <a:solidFill>
                  <a:schemeClr val="accent1">
                    <a:lumMod val="50000"/>
                  </a:schemeClr>
                </a:solidFill>
                <a:latin typeface="UTM Avo" panose="02040603050506020204" pitchFamily="18" charset="0"/>
              </a:rPr>
              <a:t>Hà</a:t>
            </a:r>
            <a:r>
              <a:rPr lang="en-US" sz="2800" dirty="0">
                <a:solidFill>
                  <a:schemeClr val="accent1">
                    <a:lumMod val="50000"/>
                  </a:schemeClr>
                </a:solidFill>
                <a:latin typeface="UTM Avo" panose="02040603050506020204" pitchFamily="18" charset="0"/>
              </a:rPr>
              <a:t> </a:t>
            </a:r>
            <a:r>
              <a:rPr lang="en-US" sz="2800" dirty="0" err="1">
                <a:solidFill>
                  <a:schemeClr val="accent1">
                    <a:lumMod val="50000"/>
                  </a:schemeClr>
                </a:solidFill>
                <a:latin typeface="UTM Avo" panose="02040603050506020204" pitchFamily="18" charset="0"/>
              </a:rPr>
              <a:t>Nội</a:t>
            </a:r>
            <a:r>
              <a:rPr lang="en-US" sz="2800" dirty="0">
                <a:solidFill>
                  <a:schemeClr val="accent1">
                    <a:lumMod val="50000"/>
                  </a:schemeClr>
                </a:solidFill>
                <a:latin typeface="UTM Avo" panose="02040603050506020204" pitchFamily="18" charset="0"/>
              </a:rPr>
              <a:t>)</a:t>
            </a:r>
          </a:p>
        </p:txBody>
      </p:sp>
      <p:sp>
        <p:nvSpPr>
          <p:cNvPr id="52" name="TextBox 51">
            <a:extLst>
              <a:ext uri="{FF2B5EF4-FFF2-40B4-BE49-F238E27FC236}">
                <a16:creationId xmlns:a16="http://schemas.microsoft.com/office/drawing/2014/main" id="{B56C91AF-4561-4DCB-A88F-610B786439E9}"/>
              </a:ext>
            </a:extLst>
          </p:cNvPr>
          <p:cNvSpPr txBox="1"/>
          <p:nvPr/>
        </p:nvSpPr>
        <p:spPr>
          <a:xfrm>
            <a:off x="8259930" y="3602522"/>
            <a:ext cx="3810591" cy="523220"/>
          </a:xfrm>
          <a:prstGeom prst="rect">
            <a:avLst/>
          </a:prstGeom>
          <a:noFill/>
          <a:ln>
            <a:noFill/>
          </a:ln>
        </p:spPr>
        <p:txBody>
          <a:bodyPr wrap="square" rtlCol="0">
            <a:spAutoFit/>
          </a:bodyPr>
          <a:lstStyle/>
          <a:p>
            <a:pPr algn="ctr"/>
            <a:r>
              <a:rPr lang="en-US" sz="2800" dirty="0" err="1">
                <a:solidFill>
                  <a:srgbClr val="0070C0"/>
                </a:solidFill>
                <a:latin typeface="UTM Avo" panose="02040603050506020204" pitchFamily="18" charset="0"/>
              </a:rPr>
              <a:t>Thăng</a:t>
            </a:r>
            <a:r>
              <a:rPr lang="en-US" sz="2800" dirty="0">
                <a:solidFill>
                  <a:srgbClr val="0070C0"/>
                </a:solidFill>
                <a:latin typeface="UTM Avo" panose="02040603050506020204" pitchFamily="18" charset="0"/>
              </a:rPr>
              <a:t> Long (</a:t>
            </a:r>
            <a:r>
              <a:rPr lang="en-US" sz="2800" dirty="0" err="1">
                <a:solidFill>
                  <a:srgbClr val="0070C0"/>
                </a:solidFill>
                <a:latin typeface="UTM Avo" panose="02040603050506020204" pitchFamily="18" charset="0"/>
              </a:rPr>
              <a:t>Hà</a:t>
            </a:r>
            <a:r>
              <a:rPr lang="en-US" sz="2800" dirty="0">
                <a:solidFill>
                  <a:srgbClr val="0070C0"/>
                </a:solidFill>
                <a:latin typeface="UTM Avo" panose="02040603050506020204" pitchFamily="18" charset="0"/>
              </a:rPr>
              <a:t> </a:t>
            </a:r>
            <a:r>
              <a:rPr lang="en-US" sz="2800" dirty="0" err="1">
                <a:solidFill>
                  <a:srgbClr val="0070C0"/>
                </a:solidFill>
                <a:latin typeface="UTM Avo" panose="02040603050506020204" pitchFamily="18" charset="0"/>
              </a:rPr>
              <a:t>Nội</a:t>
            </a:r>
            <a:r>
              <a:rPr lang="en-US" sz="2800" dirty="0">
                <a:solidFill>
                  <a:srgbClr val="0070C0"/>
                </a:solidFill>
                <a:latin typeface="UTM Avo" panose="02040603050506020204" pitchFamily="18" charset="0"/>
              </a:rPr>
              <a:t>)</a:t>
            </a:r>
          </a:p>
        </p:txBody>
      </p:sp>
      <p:sp>
        <p:nvSpPr>
          <p:cNvPr id="53" name="TextBox 52">
            <a:extLst>
              <a:ext uri="{FF2B5EF4-FFF2-40B4-BE49-F238E27FC236}">
                <a16:creationId xmlns:a16="http://schemas.microsoft.com/office/drawing/2014/main" id="{7768340F-6446-4E16-BF8B-92F93C05584D}"/>
              </a:ext>
            </a:extLst>
          </p:cNvPr>
          <p:cNvSpPr txBox="1"/>
          <p:nvPr/>
        </p:nvSpPr>
        <p:spPr>
          <a:xfrm>
            <a:off x="8336130" y="5028266"/>
            <a:ext cx="3681373" cy="523220"/>
          </a:xfrm>
          <a:prstGeom prst="rect">
            <a:avLst/>
          </a:prstGeom>
          <a:noFill/>
          <a:ln>
            <a:noFill/>
          </a:ln>
        </p:spPr>
        <p:txBody>
          <a:bodyPr wrap="square" rtlCol="0">
            <a:spAutoFit/>
          </a:bodyPr>
          <a:lstStyle/>
          <a:p>
            <a:pPr algn="ctr"/>
            <a:r>
              <a:rPr lang="en-US" sz="2800" dirty="0" err="1">
                <a:solidFill>
                  <a:srgbClr val="0070C0"/>
                </a:solidFill>
                <a:latin typeface="UTM Avo" panose="02040603050506020204" pitchFamily="18" charset="0"/>
              </a:rPr>
              <a:t>Tây</a:t>
            </a:r>
            <a:r>
              <a:rPr lang="en-US" sz="2800" dirty="0">
                <a:solidFill>
                  <a:srgbClr val="0070C0"/>
                </a:solidFill>
                <a:latin typeface="UTM Avo" panose="02040603050506020204" pitchFamily="18" charset="0"/>
              </a:rPr>
              <a:t> </a:t>
            </a:r>
            <a:r>
              <a:rPr lang="en-US" sz="2800" dirty="0" err="1">
                <a:solidFill>
                  <a:srgbClr val="0070C0"/>
                </a:solidFill>
                <a:latin typeface="UTM Avo" panose="02040603050506020204" pitchFamily="18" charset="0"/>
              </a:rPr>
              <a:t>Đô</a:t>
            </a:r>
            <a:r>
              <a:rPr lang="en-US" sz="2800" dirty="0">
                <a:solidFill>
                  <a:srgbClr val="0070C0"/>
                </a:solidFill>
                <a:latin typeface="UTM Avo" panose="02040603050506020204" pitchFamily="18" charset="0"/>
              </a:rPr>
              <a:t> (Thanh </a:t>
            </a:r>
            <a:r>
              <a:rPr lang="en-US" sz="2800" dirty="0" err="1">
                <a:solidFill>
                  <a:srgbClr val="0070C0"/>
                </a:solidFill>
                <a:latin typeface="UTM Avo" panose="02040603050506020204" pitchFamily="18" charset="0"/>
              </a:rPr>
              <a:t>Hóa</a:t>
            </a:r>
            <a:r>
              <a:rPr lang="en-US" sz="2800" dirty="0">
                <a:solidFill>
                  <a:srgbClr val="0070C0"/>
                </a:solidFill>
                <a:latin typeface="UTM Avo" panose="02040603050506020204" pitchFamily="18" charset="0"/>
              </a:rPr>
              <a:t>)</a:t>
            </a:r>
          </a:p>
        </p:txBody>
      </p:sp>
      <p:sp>
        <p:nvSpPr>
          <p:cNvPr id="54" name="TextBox 53">
            <a:extLst>
              <a:ext uri="{FF2B5EF4-FFF2-40B4-BE49-F238E27FC236}">
                <a16:creationId xmlns:a16="http://schemas.microsoft.com/office/drawing/2014/main" id="{2C4EFB2D-63CF-4E68-9C3B-D9F0DE232847}"/>
              </a:ext>
            </a:extLst>
          </p:cNvPr>
          <p:cNvSpPr txBox="1"/>
          <p:nvPr/>
        </p:nvSpPr>
        <p:spPr>
          <a:xfrm>
            <a:off x="8336130" y="2073162"/>
            <a:ext cx="3563770" cy="523220"/>
          </a:xfrm>
          <a:prstGeom prst="rect">
            <a:avLst/>
          </a:prstGeom>
          <a:noFill/>
          <a:ln>
            <a:noFill/>
          </a:ln>
        </p:spPr>
        <p:txBody>
          <a:bodyPr wrap="square" rtlCol="0">
            <a:spAutoFit/>
          </a:bodyPr>
          <a:lstStyle/>
          <a:p>
            <a:pPr algn="ctr"/>
            <a:r>
              <a:rPr lang="en-US" sz="2800" dirty="0" err="1">
                <a:solidFill>
                  <a:srgbClr val="0070C0"/>
                </a:solidFill>
                <a:latin typeface="UTM Avo" panose="02040603050506020204" pitchFamily="18" charset="0"/>
              </a:rPr>
              <a:t>Hoa</a:t>
            </a:r>
            <a:r>
              <a:rPr lang="en-US" sz="2800" dirty="0">
                <a:solidFill>
                  <a:srgbClr val="0070C0"/>
                </a:solidFill>
                <a:latin typeface="UTM Avo" panose="02040603050506020204" pitchFamily="18" charset="0"/>
              </a:rPr>
              <a:t> </a:t>
            </a:r>
            <a:r>
              <a:rPr lang="en-US" sz="2800" dirty="0" err="1">
                <a:solidFill>
                  <a:srgbClr val="0070C0"/>
                </a:solidFill>
                <a:latin typeface="UTM Avo" panose="02040603050506020204" pitchFamily="18" charset="0"/>
              </a:rPr>
              <a:t>Lư</a:t>
            </a:r>
            <a:r>
              <a:rPr lang="en-US" sz="2800" dirty="0">
                <a:solidFill>
                  <a:srgbClr val="0070C0"/>
                </a:solidFill>
                <a:latin typeface="UTM Avo" panose="02040603050506020204" pitchFamily="18" charset="0"/>
              </a:rPr>
              <a:t> (</a:t>
            </a:r>
            <a:r>
              <a:rPr lang="en-US" sz="2800" dirty="0" err="1">
                <a:solidFill>
                  <a:srgbClr val="0070C0"/>
                </a:solidFill>
                <a:latin typeface="UTM Avo" panose="02040603050506020204" pitchFamily="18" charset="0"/>
              </a:rPr>
              <a:t>Ninh</a:t>
            </a:r>
            <a:r>
              <a:rPr lang="en-US" sz="2800" dirty="0">
                <a:solidFill>
                  <a:srgbClr val="0070C0"/>
                </a:solidFill>
                <a:latin typeface="UTM Avo" panose="02040603050506020204" pitchFamily="18" charset="0"/>
              </a:rPr>
              <a:t> </a:t>
            </a:r>
            <a:r>
              <a:rPr lang="en-US" sz="2800" dirty="0" err="1">
                <a:solidFill>
                  <a:srgbClr val="0070C0"/>
                </a:solidFill>
                <a:latin typeface="UTM Avo" panose="02040603050506020204" pitchFamily="18" charset="0"/>
              </a:rPr>
              <a:t>Bình</a:t>
            </a:r>
            <a:r>
              <a:rPr lang="en-US" sz="2800" dirty="0">
                <a:solidFill>
                  <a:srgbClr val="0070C0"/>
                </a:solidFill>
                <a:latin typeface="UTM Avo" panose="02040603050506020204" pitchFamily="18" charset="0"/>
              </a:rPr>
              <a:t>)</a:t>
            </a:r>
          </a:p>
        </p:txBody>
      </p:sp>
    </p:spTree>
    <p:extLst>
      <p:ext uri="{BB962C8B-B14F-4D97-AF65-F5344CB8AC3E}">
        <p14:creationId xmlns:p14="http://schemas.microsoft.com/office/powerpoint/2010/main" val="31050303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4"/>
                                        </p:tgtEl>
                                        <p:attrNameLst>
                                          <p:attrName>style.visibility</p:attrName>
                                        </p:attrNameLst>
                                      </p:cBhvr>
                                      <p:to>
                                        <p:strVal val="visible"/>
                                      </p:to>
                                    </p:set>
                                    <p:anim calcmode="lin" valueType="num">
                                      <p:cBhvr>
                                        <p:cTn id="12" dur="500" fill="hold"/>
                                        <p:tgtEl>
                                          <p:spTgt spid="54"/>
                                        </p:tgtEl>
                                        <p:attrNameLst>
                                          <p:attrName>ppt_w</p:attrName>
                                        </p:attrNameLst>
                                      </p:cBhvr>
                                      <p:tavLst>
                                        <p:tav tm="0">
                                          <p:val>
                                            <p:fltVal val="0"/>
                                          </p:val>
                                        </p:tav>
                                        <p:tav tm="100000">
                                          <p:val>
                                            <p:strVal val="#ppt_w"/>
                                          </p:val>
                                        </p:tav>
                                      </p:tavLst>
                                    </p:anim>
                                    <p:anim calcmode="lin" valueType="num">
                                      <p:cBhvr>
                                        <p:cTn id="13" dur="500" fill="hold"/>
                                        <p:tgtEl>
                                          <p:spTgt spid="54"/>
                                        </p:tgtEl>
                                        <p:attrNameLst>
                                          <p:attrName>ppt_h</p:attrName>
                                        </p:attrNameLst>
                                      </p:cBhvr>
                                      <p:tavLst>
                                        <p:tav tm="0">
                                          <p:val>
                                            <p:fltVal val="0"/>
                                          </p:val>
                                        </p:tav>
                                        <p:tav tm="100000">
                                          <p:val>
                                            <p:strVal val="#ppt_h"/>
                                          </p:val>
                                        </p:tav>
                                      </p:tavLst>
                                    </p:anim>
                                    <p:animEffect transition="in" filter="fade">
                                      <p:cBhvr>
                                        <p:cTn id="14" dur="500"/>
                                        <p:tgtEl>
                                          <p:spTgt spid="54"/>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p:cTn id="19" dur="500" fill="hold"/>
                                        <p:tgtEl>
                                          <p:spTgt spid="44"/>
                                        </p:tgtEl>
                                        <p:attrNameLst>
                                          <p:attrName>ppt_w</p:attrName>
                                        </p:attrNameLst>
                                      </p:cBhvr>
                                      <p:tavLst>
                                        <p:tav tm="0">
                                          <p:val>
                                            <p:fltVal val="0"/>
                                          </p:val>
                                        </p:tav>
                                        <p:tav tm="100000">
                                          <p:val>
                                            <p:strVal val="#ppt_w"/>
                                          </p:val>
                                        </p:tav>
                                      </p:tavLst>
                                    </p:anim>
                                    <p:anim calcmode="lin" valueType="num">
                                      <p:cBhvr>
                                        <p:cTn id="20" dur="500" fill="hold"/>
                                        <p:tgtEl>
                                          <p:spTgt spid="44"/>
                                        </p:tgtEl>
                                        <p:attrNameLst>
                                          <p:attrName>ppt_h</p:attrName>
                                        </p:attrNameLst>
                                      </p:cBhvr>
                                      <p:tavLst>
                                        <p:tav tm="0">
                                          <p:val>
                                            <p:fltVal val="0"/>
                                          </p:val>
                                        </p:tav>
                                        <p:tav tm="100000">
                                          <p:val>
                                            <p:strVal val="#ppt_h"/>
                                          </p:val>
                                        </p:tav>
                                      </p:tavLst>
                                    </p:anim>
                                    <p:animEffect transition="in" filter="fade">
                                      <p:cBhvr>
                                        <p:cTn id="21" dur="500"/>
                                        <p:tgtEl>
                                          <p:spTgt spid="44"/>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50"/>
                                        </p:tgtEl>
                                        <p:attrNameLst>
                                          <p:attrName>style.visibility</p:attrName>
                                        </p:attrNameLst>
                                      </p:cBhvr>
                                      <p:to>
                                        <p:strVal val="visible"/>
                                      </p:to>
                                    </p:set>
                                    <p:anim calcmode="lin" valueType="num">
                                      <p:cBhvr>
                                        <p:cTn id="24" dur="500" fill="hold"/>
                                        <p:tgtEl>
                                          <p:spTgt spid="50"/>
                                        </p:tgtEl>
                                        <p:attrNameLst>
                                          <p:attrName>ppt_w</p:attrName>
                                        </p:attrNameLst>
                                      </p:cBhvr>
                                      <p:tavLst>
                                        <p:tav tm="0">
                                          <p:val>
                                            <p:fltVal val="0"/>
                                          </p:val>
                                        </p:tav>
                                        <p:tav tm="100000">
                                          <p:val>
                                            <p:strVal val="#ppt_w"/>
                                          </p:val>
                                        </p:tav>
                                      </p:tavLst>
                                    </p:anim>
                                    <p:anim calcmode="lin" valueType="num">
                                      <p:cBhvr>
                                        <p:cTn id="25" dur="500" fill="hold"/>
                                        <p:tgtEl>
                                          <p:spTgt spid="50"/>
                                        </p:tgtEl>
                                        <p:attrNameLst>
                                          <p:attrName>ppt_h</p:attrName>
                                        </p:attrNameLst>
                                      </p:cBhvr>
                                      <p:tavLst>
                                        <p:tav tm="0">
                                          <p:val>
                                            <p:fltVal val="0"/>
                                          </p:val>
                                        </p:tav>
                                        <p:tav tm="100000">
                                          <p:val>
                                            <p:strVal val="#ppt_h"/>
                                          </p:val>
                                        </p:tav>
                                      </p:tavLst>
                                    </p:anim>
                                    <p:animEffect transition="in" filter="fade">
                                      <p:cBhvr>
                                        <p:cTn id="26" dur="500"/>
                                        <p:tgtEl>
                                          <p:spTgt spid="50"/>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p:cTn id="31" dur="500" fill="hold"/>
                                        <p:tgtEl>
                                          <p:spTgt spid="46"/>
                                        </p:tgtEl>
                                        <p:attrNameLst>
                                          <p:attrName>ppt_w</p:attrName>
                                        </p:attrNameLst>
                                      </p:cBhvr>
                                      <p:tavLst>
                                        <p:tav tm="0">
                                          <p:val>
                                            <p:fltVal val="0"/>
                                          </p:val>
                                        </p:tav>
                                        <p:tav tm="100000">
                                          <p:val>
                                            <p:strVal val="#ppt_w"/>
                                          </p:val>
                                        </p:tav>
                                      </p:tavLst>
                                    </p:anim>
                                    <p:anim calcmode="lin" valueType="num">
                                      <p:cBhvr>
                                        <p:cTn id="32" dur="500" fill="hold"/>
                                        <p:tgtEl>
                                          <p:spTgt spid="46"/>
                                        </p:tgtEl>
                                        <p:attrNameLst>
                                          <p:attrName>ppt_h</p:attrName>
                                        </p:attrNameLst>
                                      </p:cBhvr>
                                      <p:tavLst>
                                        <p:tav tm="0">
                                          <p:val>
                                            <p:fltVal val="0"/>
                                          </p:val>
                                        </p:tav>
                                        <p:tav tm="100000">
                                          <p:val>
                                            <p:strVal val="#ppt_h"/>
                                          </p:val>
                                        </p:tav>
                                      </p:tavLst>
                                    </p:anim>
                                    <p:animEffect transition="in" filter="fade">
                                      <p:cBhvr>
                                        <p:cTn id="33" dur="500"/>
                                        <p:tgtEl>
                                          <p:spTgt spid="46"/>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52"/>
                                        </p:tgtEl>
                                        <p:attrNameLst>
                                          <p:attrName>style.visibility</p:attrName>
                                        </p:attrNameLst>
                                      </p:cBhvr>
                                      <p:to>
                                        <p:strVal val="visible"/>
                                      </p:to>
                                    </p:set>
                                    <p:anim calcmode="lin" valueType="num">
                                      <p:cBhvr>
                                        <p:cTn id="36" dur="500" fill="hold"/>
                                        <p:tgtEl>
                                          <p:spTgt spid="52"/>
                                        </p:tgtEl>
                                        <p:attrNameLst>
                                          <p:attrName>ppt_w</p:attrName>
                                        </p:attrNameLst>
                                      </p:cBhvr>
                                      <p:tavLst>
                                        <p:tav tm="0">
                                          <p:val>
                                            <p:fltVal val="0"/>
                                          </p:val>
                                        </p:tav>
                                        <p:tav tm="100000">
                                          <p:val>
                                            <p:strVal val="#ppt_w"/>
                                          </p:val>
                                        </p:tav>
                                      </p:tavLst>
                                    </p:anim>
                                    <p:anim calcmode="lin" valueType="num">
                                      <p:cBhvr>
                                        <p:cTn id="37" dur="500" fill="hold"/>
                                        <p:tgtEl>
                                          <p:spTgt spid="52"/>
                                        </p:tgtEl>
                                        <p:attrNameLst>
                                          <p:attrName>ppt_h</p:attrName>
                                        </p:attrNameLst>
                                      </p:cBhvr>
                                      <p:tavLst>
                                        <p:tav tm="0">
                                          <p:val>
                                            <p:fltVal val="0"/>
                                          </p:val>
                                        </p:tav>
                                        <p:tav tm="100000">
                                          <p:val>
                                            <p:strVal val="#ppt_h"/>
                                          </p:val>
                                        </p:tav>
                                      </p:tavLst>
                                    </p:anim>
                                    <p:animEffect transition="in" filter="fade">
                                      <p:cBhvr>
                                        <p:cTn id="38" dur="500"/>
                                        <p:tgtEl>
                                          <p:spTgt spid="52"/>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grpId="0" nodeType="clickEffect">
                                  <p:stCondLst>
                                    <p:cond delay="0"/>
                                  </p:stCondLst>
                                  <p:childTnLst>
                                    <p:set>
                                      <p:cBhvr>
                                        <p:cTn id="42" dur="1" fill="hold">
                                          <p:stCondLst>
                                            <p:cond delay="0"/>
                                          </p:stCondLst>
                                        </p:cTn>
                                        <p:tgtEl>
                                          <p:spTgt spid="45"/>
                                        </p:tgtEl>
                                        <p:attrNameLst>
                                          <p:attrName>style.visibility</p:attrName>
                                        </p:attrNameLst>
                                      </p:cBhvr>
                                      <p:to>
                                        <p:strVal val="visible"/>
                                      </p:to>
                                    </p:set>
                                    <p:anim calcmode="lin" valueType="num">
                                      <p:cBhvr>
                                        <p:cTn id="43" dur="500" fill="hold"/>
                                        <p:tgtEl>
                                          <p:spTgt spid="45"/>
                                        </p:tgtEl>
                                        <p:attrNameLst>
                                          <p:attrName>ppt_w</p:attrName>
                                        </p:attrNameLst>
                                      </p:cBhvr>
                                      <p:tavLst>
                                        <p:tav tm="0">
                                          <p:val>
                                            <p:fltVal val="0"/>
                                          </p:val>
                                        </p:tav>
                                        <p:tav tm="100000">
                                          <p:val>
                                            <p:strVal val="#ppt_w"/>
                                          </p:val>
                                        </p:tav>
                                      </p:tavLst>
                                    </p:anim>
                                    <p:anim calcmode="lin" valueType="num">
                                      <p:cBhvr>
                                        <p:cTn id="44" dur="500" fill="hold"/>
                                        <p:tgtEl>
                                          <p:spTgt spid="45"/>
                                        </p:tgtEl>
                                        <p:attrNameLst>
                                          <p:attrName>ppt_h</p:attrName>
                                        </p:attrNameLst>
                                      </p:cBhvr>
                                      <p:tavLst>
                                        <p:tav tm="0">
                                          <p:val>
                                            <p:fltVal val="0"/>
                                          </p:val>
                                        </p:tav>
                                        <p:tav tm="100000">
                                          <p:val>
                                            <p:strVal val="#ppt_h"/>
                                          </p:val>
                                        </p:tav>
                                      </p:tavLst>
                                    </p:anim>
                                    <p:animEffect transition="in" filter="fade">
                                      <p:cBhvr>
                                        <p:cTn id="45" dur="500"/>
                                        <p:tgtEl>
                                          <p:spTgt spid="45"/>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51"/>
                                        </p:tgtEl>
                                        <p:attrNameLst>
                                          <p:attrName>style.visibility</p:attrName>
                                        </p:attrNameLst>
                                      </p:cBhvr>
                                      <p:to>
                                        <p:strVal val="visible"/>
                                      </p:to>
                                    </p:set>
                                    <p:anim calcmode="lin" valueType="num">
                                      <p:cBhvr>
                                        <p:cTn id="48" dur="500" fill="hold"/>
                                        <p:tgtEl>
                                          <p:spTgt spid="51"/>
                                        </p:tgtEl>
                                        <p:attrNameLst>
                                          <p:attrName>ppt_w</p:attrName>
                                        </p:attrNameLst>
                                      </p:cBhvr>
                                      <p:tavLst>
                                        <p:tav tm="0">
                                          <p:val>
                                            <p:fltVal val="0"/>
                                          </p:val>
                                        </p:tav>
                                        <p:tav tm="100000">
                                          <p:val>
                                            <p:strVal val="#ppt_w"/>
                                          </p:val>
                                        </p:tav>
                                      </p:tavLst>
                                    </p:anim>
                                    <p:anim calcmode="lin" valueType="num">
                                      <p:cBhvr>
                                        <p:cTn id="49" dur="500" fill="hold"/>
                                        <p:tgtEl>
                                          <p:spTgt spid="51"/>
                                        </p:tgtEl>
                                        <p:attrNameLst>
                                          <p:attrName>ppt_h</p:attrName>
                                        </p:attrNameLst>
                                      </p:cBhvr>
                                      <p:tavLst>
                                        <p:tav tm="0">
                                          <p:val>
                                            <p:fltVal val="0"/>
                                          </p:val>
                                        </p:tav>
                                        <p:tav tm="100000">
                                          <p:val>
                                            <p:strVal val="#ppt_h"/>
                                          </p:val>
                                        </p:tav>
                                      </p:tavLst>
                                    </p:anim>
                                    <p:animEffect transition="in" filter="fade">
                                      <p:cBhvr>
                                        <p:cTn id="50" dur="500"/>
                                        <p:tgtEl>
                                          <p:spTgt spid="51"/>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grpId="0" nodeType="clickEffect">
                                  <p:stCondLst>
                                    <p:cond delay="0"/>
                                  </p:stCondLst>
                                  <p:childTnLst>
                                    <p:set>
                                      <p:cBhvr>
                                        <p:cTn id="54" dur="1" fill="hold">
                                          <p:stCondLst>
                                            <p:cond delay="0"/>
                                          </p:stCondLst>
                                        </p:cTn>
                                        <p:tgtEl>
                                          <p:spTgt spid="47"/>
                                        </p:tgtEl>
                                        <p:attrNameLst>
                                          <p:attrName>style.visibility</p:attrName>
                                        </p:attrNameLst>
                                      </p:cBhvr>
                                      <p:to>
                                        <p:strVal val="visible"/>
                                      </p:to>
                                    </p:set>
                                    <p:anim calcmode="lin" valueType="num">
                                      <p:cBhvr>
                                        <p:cTn id="55" dur="500" fill="hold"/>
                                        <p:tgtEl>
                                          <p:spTgt spid="47"/>
                                        </p:tgtEl>
                                        <p:attrNameLst>
                                          <p:attrName>ppt_w</p:attrName>
                                        </p:attrNameLst>
                                      </p:cBhvr>
                                      <p:tavLst>
                                        <p:tav tm="0">
                                          <p:val>
                                            <p:fltVal val="0"/>
                                          </p:val>
                                        </p:tav>
                                        <p:tav tm="100000">
                                          <p:val>
                                            <p:strVal val="#ppt_w"/>
                                          </p:val>
                                        </p:tav>
                                      </p:tavLst>
                                    </p:anim>
                                    <p:anim calcmode="lin" valueType="num">
                                      <p:cBhvr>
                                        <p:cTn id="56" dur="500" fill="hold"/>
                                        <p:tgtEl>
                                          <p:spTgt spid="47"/>
                                        </p:tgtEl>
                                        <p:attrNameLst>
                                          <p:attrName>ppt_h</p:attrName>
                                        </p:attrNameLst>
                                      </p:cBhvr>
                                      <p:tavLst>
                                        <p:tav tm="0">
                                          <p:val>
                                            <p:fltVal val="0"/>
                                          </p:val>
                                        </p:tav>
                                        <p:tav tm="100000">
                                          <p:val>
                                            <p:strVal val="#ppt_h"/>
                                          </p:val>
                                        </p:tav>
                                      </p:tavLst>
                                    </p:anim>
                                    <p:animEffect transition="in" filter="fade">
                                      <p:cBhvr>
                                        <p:cTn id="57" dur="500"/>
                                        <p:tgtEl>
                                          <p:spTgt spid="47"/>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53"/>
                                        </p:tgtEl>
                                        <p:attrNameLst>
                                          <p:attrName>style.visibility</p:attrName>
                                        </p:attrNameLst>
                                      </p:cBhvr>
                                      <p:to>
                                        <p:strVal val="visible"/>
                                      </p:to>
                                    </p:set>
                                    <p:anim calcmode="lin" valueType="num">
                                      <p:cBhvr>
                                        <p:cTn id="60" dur="500" fill="hold"/>
                                        <p:tgtEl>
                                          <p:spTgt spid="53"/>
                                        </p:tgtEl>
                                        <p:attrNameLst>
                                          <p:attrName>ppt_w</p:attrName>
                                        </p:attrNameLst>
                                      </p:cBhvr>
                                      <p:tavLst>
                                        <p:tav tm="0">
                                          <p:val>
                                            <p:fltVal val="0"/>
                                          </p:val>
                                        </p:tav>
                                        <p:tav tm="100000">
                                          <p:val>
                                            <p:strVal val="#ppt_w"/>
                                          </p:val>
                                        </p:tav>
                                      </p:tavLst>
                                    </p:anim>
                                    <p:anim calcmode="lin" valueType="num">
                                      <p:cBhvr>
                                        <p:cTn id="61" dur="500" fill="hold"/>
                                        <p:tgtEl>
                                          <p:spTgt spid="53"/>
                                        </p:tgtEl>
                                        <p:attrNameLst>
                                          <p:attrName>ppt_h</p:attrName>
                                        </p:attrNameLst>
                                      </p:cBhvr>
                                      <p:tavLst>
                                        <p:tav tm="0">
                                          <p:val>
                                            <p:fltVal val="0"/>
                                          </p:val>
                                        </p:tav>
                                        <p:tav tm="100000">
                                          <p:val>
                                            <p:strVal val="#ppt_h"/>
                                          </p:val>
                                        </p:tav>
                                      </p:tavLst>
                                    </p:anim>
                                    <p:animEffect transition="in" filter="fade">
                                      <p:cBhvr>
                                        <p:cTn id="62" dur="500"/>
                                        <p:tgtEl>
                                          <p:spTgt spid="53"/>
                                        </p:tgtEl>
                                      </p:cBhvr>
                                    </p:animEffec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grpId="0" nodeType="clickEffect">
                                  <p:stCondLst>
                                    <p:cond delay="0"/>
                                  </p:stCondLst>
                                  <p:childTnLst>
                                    <p:set>
                                      <p:cBhvr>
                                        <p:cTn id="66" dur="1" fill="hold">
                                          <p:stCondLst>
                                            <p:cond delay="0"/>
                                          </p:stCondLst>
                                        </p:cTn>
                                        <p:tgtEl>
                                          <p:spTgt spid="43"/>
                                        </p:tgtEl>
                                        <p:attrNameLst>
                                          <p:attrName>style.visibility</p:attrName>
                                        </p:attrNameLst>
                                      </p:cBhvr>
                                      <p:to>
                                        <p:strVal val="visible"/>
                                      </p:to>
                                    </p:set>
                                    <p:anim calcmode="lin" valueType="num">
                                      <p:cBhvr>
                                        <p:cTn id="67" dur="500" fill="hold"/>
                                        <p:tgtEl>
                                          <p:spTgt spid="43"/>
                                        </p:tgtEl>
                                        <p:attrNameLst>
                                          <p:attrName>ppt_w</p:attrName>
                                        </p:attrNameLst>
                                      </p:cBhvr>
                                      <p:tavLst>
                                        <p:tav tm="0">
                                          <p:val>
                                            <p:fltVal val="0"/>
                                          </p:val>
                                        </p:tav>
                                        <p:tav tm="100000">
                                          <p:val>
                                            <p:strVal val="#ppt_w"/>
                                          </p:val>
                                        </p:tav>
                                      </p:tavLst>
                                    </p:anim>
                                    <p:anim calcmode="lin" valueType="num">
                                      <p:cBhvr>
                                        <p:cTn id="68" dur="500" fill="hold"/>
                                        <p:tgtEl>
                                          <p:spTgt spid="43"/>
                                        </p:tgtEl>
                                        <p:attrNameLst>
                                          <p:attrName>ppt_h</p:attrName>
                                        </p:attrNameLst>
                                      </p:cBhvr>
                                      <p:tavLst>
                                        <p:tav tm="0">
                                          <p:val>
                                            <p:fltVal val="0"/>
                                          </p:val>
                                        </p:tav>
                                        <p:tav tm="100000">
                                          <p:val>
                                            <p:strVal val="#ppt_h"/>
                                          </p:val>
                                        </p:tav>
                                      </p:tavLst>
                                    </p:anim>
                                    <p:animEffect transition="in" filter="fade">
                                      <p:cBhvr>
                                        <p:cTn id="69" dur="500"/>
                                        <p:tgtEl>
                                          <p:spTgt spid="43"/>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49"/>
                                        </p:tgtEl>
                                        <p:attrNameLst>
                                          <p:attrName>style.visibility</p:attrName>
                                        </p:attrNameLst>
                                      </p:cBhvr>
                                      <p:to>
                                        <p:strVal val="visible"/>
                                      </p:to>
                                    </p:set>
                                    <p:anim calcmode="lin" valueType="num">
                                      <p:cBhvr>
                                        <p:cTn id="72" dur="500" fill="hold"/>
                                        <p:tgtEl>
                                          <p:spTgt spid="49"/>
                                        </p:tgtEl>
                                        <p:attrNameLst>
                                          <p:attrName>ppt_w</p:attrName>
                                        </p:attrNameLst>
                                      </p:cBhvr>
                                      <p:tavLst>
                                        <p:tav tm="0">
                                          <p:val>
                                            <p:fltVal val="0"/>
                                          </p:val>
                                        </p:tav>
                                        <p:tav tm="100000">
                                          <p:val>
                                            <p:strVal val="#ppt_w"/>
                                          </p:val>
                                        </p:tav>
                                      </p:tavLst>
                                    </p:anim>
                                    <p:anim calcmode="lin" valueType="num">
                                      <p:cBhvr>
                                        <p:cTn id="73" dur="500" fill="hold"/>
                                        <p:tgtEl>
                                          <p:spTgt spid="49"/>
                                        </p:tgtEl>
                                        <p:attrNameLst>
                                          <p:attrName>ppt_h</p:attrName>
                                        </p:attrNameLst>
                                      </p:cBhvr>
                                      <p:tavLst>
                                        <p:tav tm="0">
                                          <p:val>
                                            <p:fltVal val="0"/>
                                          </p:val>
                                        </p:tav>
                                        <p:tav tm="100000">
                                          <p:val>
                                            <p:strVal val="#ppt_h"/>
                                          </p:val>
                                        </p:tav>
                                      </p:tavLst>
                                    </p:anim>
                                    <p:animEffect transition="in" filter="fade">
                                      <p:cBhvr>
                                        <p:cTn id="74"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P spid="49" grpId="0"/>
      <p:bldP spid="50" grpId="0"/>
      <p:bldP spid="51" grpId="0"/>
      <p:bldP spid="52" grpId="0"/>
      <p:bldP spid="53" grpId="0"/>
      <p:bldP spid="5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Arrow Connector 3">
            <a:extLst>
              <a:ext uri="{FF2B5EF4-FFF2-40B4-BE49-F238E27FC236}">
                <a16:creationId xmlns:a16="http://schemas.microsoft.com/office/drawing/2014/main" id="{833E7F04-B0F0-4BB4-91E0-C245AA41B663}"/>
              </a:ext>
            </a:extLst>
          </p:cNvPr>
          <p:cNvCxnSpPr>
            <a:cxnSpLocks/>
          </p:cNvCxnSpPr>
          <p:nvPr/>
        </p:nvCxnSpPr>
        <p:spPr>
          <a:xfrm>
            <a:off x="269240" y="2158208"/>
            <a:ext cx="11442862" cy="0"/>
          </a:xfrm>
          <a:prstGeom prst="straightConnector1">
            <a:avLst/>
          </a:prstGeom>
          <a:ln w="57150">
            <a:solidFill>
              <a:srgbClr val="AB2B3E"/>
            </a:solidFill>
            <a:tailEnd type="triangle"/>
          </a:ln>
        </p:spPr>
        <p:style>
          <a:lnRef idx="1">
            <a:schemeClr val="accent1"/>
          </a:lnRef>
          <a:fillRef idx="0">
            <a:schemeClr val="accent1"/>
          </a:fillRef>
          <a:effectRef idx="0">
            <a:schemeClr val="accent1"/>
          </a:effectRef>
          <a:fontRef idx="minor">
            <a:schemeClr val="tx1"/>
          </a:fontRef>
        </p:style>
      </p:cxnSp>
      <p:sp>
        <p:nvSpPr>
          <p:cNvPr id="5" name="Oval 4">
            <a:extLst>
              <a:ext uri="{FF2B5EF4-FFF2-40B4-BE49-F238E27FC236}">
                <a16:creationId xmlns:a16="http://schemas.microsoft.com/office/drawing/2014/main" id="{93705EA2-7DE6-4E2E-88C1-3426C552138D}"/>
              </a:ext>
            </a:extLst>
          </p:cNvPr>
          <p:cNvSpPr/>
          <p:nvPr/>
        </p:nvSpPr>
        <p:spPr>
          <a:xfrm>
            <a:off x="1008771" y="2082537"/>
            <a:ext cx="189186" cy="189186"/>
          </a:xfrm>
          <a:prstGeom prst="ellipse">
            <a:avLst/>
          </a:prstGeom>
          <a:solidFill>
            <a:srgbClr val="AB2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E74082C3-024C-4323-BF57-12BBBABE598C}"/>
              </a:ext>
            </a:extLst>
          </p:cNvPr>
          <p:cNvSpPr/>
          <p:nvPr/>
        </p:nvSpPr>
        <p:spPr>
          <a:xfrm>
            <a:off x="6724842" y="2061393"/>
            <a:ext cx="189186" cy="189186"/>
          </a:xfrm>
          <a:prstGeom prst="ellipse">
            <a:avLst/>
          </a:prstGeom>
          <a:solidFill>
            <a:srgbClr val="AB2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a:extLst>
              <a:ext uri="{FF2B5EF4-FFF2-40B4-BE49-F238E27FC236}">
                <a16:creationId xmlns:a16="http://schemas.microsoft.com/office/drawing/2014/main" id="{18BA99AE-CC58-4D5A-AE68-1DFF998DF5CC}"/>
              </a:ext>
            </a:extLst>
          </p:cNvPr>
          <p:cNvSpPr/>
          <p:nvPr/>
        </p:nvSpPr>
        <p:spPr>
          <a:xfrm>
            <a:off x="4877684" y="2061393"/>
            <a:ext cx="189186" cy="189186"/>
          </a:xfrm>
          <a:prstGeom prst="ellipse">
            <a:avLst/>
          </a:prstGeom>
          <a:solidFill>
            <a:srgbClr val="AB2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a:extLst>
              <a:ext uri="{FF2B5EF4-FFF2-40B4-BE49-F238E27FC236}">
                <a16:creationId xmlns:a16="http://schemas.microsoft.com/office/drawing/2014/main" id="{099FA238-5039-479D-8008-E57DCB6A23A6}"/>
              </a:ext>
            </a:extLst>
          </p:cNvPr>
          <p:cNvSpPr/>
          <p:nvPr/>
        </p:nvSpPr>
        <p:spPr>
          <a:xfrm>
            <a:off x="2662298" y="2079176"/>
            <a:ext cx="189186" cy="189186"/>
          </a:xfrm>
          <a:prstGeom prst="ellipse">
            <a:avLst/>
          </a:prstGeom>
          <a:solidFill>
            <a:srgbClr val="AB2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Oval 8">
            <a:extLst>
              <a:ext uri="{FF2B5EF4-FFF2-40B4-BE49-F238E27FC236}">
                <a16:creationId xmlns:a16="http://schemas.microsoft.com/office/drawing/2014/main" id="{D2326F8D-EEFB-42B1-99C4-EF3E212809B4}"/>
              </a:ext>
            </a:extLst>
          </p:cNvPr>
          <p:cNvSpPr/>
          <p:nvPr/>
        </p:nvSpPr>
        <p:spPr>
          <a:xfrm>
            <a:off x="1808679" y="2079176"/>
            <a:ext cx="189186" cy="189186"/>
          </a:xfrm>
          <a:prstGeom prst="ellipse">
            <a:avLst/>
          </a:prstGeom>
          <a:solidFill>
            <a:srgbClr val="AB2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3603B444-8FE3-4DD2-9FAA-4AE510A3435A}"/>
              </a:ext>
            </a:extLst>
          </p:cNvPr>
          <p:cNvSpPr txBox="1"/>
          <p:nvPr/>
        </p:nvSpPr>
        <p:spPr>
          <a:xfrm>
            <a:off x="646804" y="1602165"/>
            <a:ext cx="1006746" cy="461665"/>
          </a:xfrm>
          <a:prstGeom prst="rect">
            <a:avLst/>
          </a:prstGeom>
          <a:noFill/>
        </p:spPr>
        <p:txBody>
          <a:bodyPr wrap="square" rtlCol="0">
            <a:spAutoFit/>
          </a:bodyPr>
          <a:lstStyle/>
          <a:p>
            <a:pPr algn="ctr"/>
            <a:r>
              <a:rPr lang="en-US" sz="2400" dirty="0">
                <a:latin typeface="UTM Avo" panose="02040603050506020204" pitchFamily="18" charset="0"/>
              </a:rPr>
              <a:t>968</a:t>
            </a:r>
          </a:p>
        </p:txBody>
      </p:sp>
      <p:sp>
        <p:nvSpPr>
          <p:cNvPr id="11" name="TextBox 10">
            <a:extLst>
              <a:ext uri="{FF2B5EF4-FFF2-40B4-BE49-F238E27FC236}">
                <a16:creationId xmlns:a16="http://schemas.microsoft.com/office/drawing/2014/main" id="{7A28A068-C22B-4428-9DF4-7D5D41E0D494}"/>
              </a:ext>
            </a:extLst>
          </p:cNvPr>
          <p:cNvSpPr txBox="1"/>
          <p:nvPr/>
        </p:nvSpPr>
        <p:spPr>
          <a:xfrm>
            <a:off x="1463052" y="1602165"/>
            <a:ext cx="1006746" cy="461665"/>
          </a:xfrm>
          <a:prstGeom prst="rect">
            <a:avLst/>
          </a:prstGeom>
          <a:noFill/>
        </p:spPr>
        <p:txBody>
          <a:bodyPr wrap="square" rtlCol="0">
            <a:spAutoFit/>
          </a:bodyPr>
          <a:lstStyle/>
          <a:p>
            <a:pPr algn="ctr"/>
            <a:r>
              <a:rPr lang="en-US" sz="2400" dirty="0">
                <a:latin typeface="UTM Avo" panose="02040603050506020204" pitchFamily="18" charset="0"/>
              </a:rPr>
              <a:t>980</a:t>
            </a:r>
          </a:p>
        </p:txBody>
      </p:sp>
      <p:sp>
        <p:nvSpPr>
          <p:cNvPr id="12" name="TextBox 11">
            <a:extLst>
              <a:ext uri="{FF2B5EF4-FFF2-40B4-BE49-F238E27FC236}">
                <a16:creationId xmlns:a16="http://schemas.microsoft.com/office/drawing/2014/main" id="{57664351-2F1A-4BDD-A0E1-CD54990FA028}"/>
              </a:ext>
            </a:extLst>
          </p:cNvPr>
          <p:cNvSpPr txBox="1"/>
          <p:nvPr/>
        </p:nvSpPr>
        <p:spPr>
          <a:xfrm>
            <a:off x="2285990" y="1602165"/>
            <a:ext cx="1006746" cy="461665"/>
          </a:xfrm>
          <a:prstGeom prst="rect">
            <a:avLst/>
          </a:prstGeom>
          <a:noFill/>
        </p:spPr>
        <p:txBody>
          <a:bodyPr wrap="square" rtlCol="0">
            <a:spAutoFit/>
          </a:bodyPr>
          <a:lstStyle/>
          <a:p>
            <a:pPr algn="ctr"/>
            <a:r>
              <a:rPr lang="en-US" sz="2400" dirty="0">
                <a:latin typeface="UTM Avo" panose="02040603050506020204" pitchFamily="18" charset="0"/>
              </a:rPr>
              <a:t>1009</a:t>
            </a:r>
          </a:p>
        </p:txBody>
      </p:sp>
      <p:sp>
        <p:nvSpPr>
          <p:cNvPr id="13" name="TextBox 12">
            <a:extLst>
              <a:ext uri="{FF2B5EF4-FFF2-40B4-BE49-F238E27FC236}">
                <a16:creationId xmlns:a16="http://schemas.microsoft.com/office/drawing/2014/main" id="{CF05378E-4E64-4FF5-8FEA-54CA57654BDA}"/>
              </a:ext>
            </a:extLst>
          </p:cNvPr>
          <p:cNvSpPr txBox="1"/>
          <p:nvPr/>
        </p:nvSpPr>
        <p:spPr>
          <a:xfrm>
            <a:off x="4468147" y="1602165"/>
            <a:ext cx="1006746" cy="461665"/>
          </a:xfrm>
          <a:prstGeom prst="rect">
            <a:avLst/>
          </a:prstGeom>
          <a:noFill/>
        </p:spPr>
        <p:txBody>
          <a:bodyPr wrap="square" rtlCol="0">
            <a:spAutoFit/>
          </a:bodyPr>
          <a:lstStyle/>
          <a:p>
            <a:pPr algn="ctr"/>
            <a:r>
              <a:rPr lang="en-US" sz="2400" dirty="0">
                <a:latin typeface="UTM Avo" panose="02040603050506020204" pitchFamily="18" charset="0"/>
              </a:rPr>
              <a:t>1226</a:t>
            </a:r>
          </a:p>
        </p:txBody>
      </p:sp>
      <p:sp>
        <p:nvSpPr>
          <p:cNvPr id="14" name="Arc 13">
            <a:extLst>
              <a:ext uri="{FF2B5EF4-FFF2-40B4-BE49-F238E27FC236}">
                <a16:creationId xmlns:a16="http://schemas.microsoft.com/office/drawing/2014/main" id="{44190ECB-7D38-4A8D-98D0-7CEC1F375BCB}"/>
              </a:ext>
            </a:extLst>
          </p:cNvPr>
          <p:cNvSpPr/>
          <p:nvPr/>
        </p:nvSpPr>
        <p:spPr>
          <a:xfrm rot="5400000">
            <a:off x="1254459" y="1921078"/>
            <a:ext cx="461666" cy="793493"/>
          </a:xfrm>
          <a:prstGeom prst="arc">
            <a:avLst>
              <a:gd name="adj1" fmla="val 16200000"/>
              <a:gd name="adj2" fmla="val 5606338"/>
            </a:avLst>
          </a:prstGeom>
          <a:noFill/>
          <a:ln w="38100">
            <a:solidFill>
              <a:srgbClr val="CC344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Arc 14">
            <a:extLst>
              <a:ext uri="{FF2B5EF4-FFF2-40B4-BE49-F238E27FC236}">
                <a16:creationId xmlns:a16="http://schemas.microsoft.com/office/drawing/2014/main" id="{385F09CA-EE19-4BFC-A52C-11D2A257796F}"/>
              </a:ext>
            </a:extLst>
          </p:cNvPr>
          <p:cNvSpPr/>
          <p:nvPr/>
        </p:nvSpPr>
        <p:spPr>
          <a:xfrm rot="5400000">
            <a:off x="2069260" y="1848004"/>
            <a:ext cx="516494" cy="884814"/>
          </a:xfrm>
          <a:prstGeom prst="arc">
            <a:avLst>
              <a:gd name="adj1" fmla="val 16200000"/>
              <a:gd name="adj2" fmla="val 5606338"/>
            </a:avLst>
          </a:prstGeom>
          <a:noFill/>
          <a:ln w="38100">
            <a:solidFill>
              <a:srgbClr val="AB2B3E"/>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Arc 15">
            <a:extLst>
              <a:ext uri="{FF2B5EF4-FFF2-40B4-BE49-F238E27FC236}">
                <a16:creationId xmlns:a16="http://schemas.microsoft.com/office/drawing/2014/main" id="{D11DECE9-0CED-4C6A-A79B-A9A6E8C4D830}"/>
              </a:ext>
            </a:extLst>
          </p:cNvPr>
          <p:cNvSpPr/>
          <p:nvPr/>
        </p:nvSpPr>
        <p:spPr>
          <a:xfrm rot="5400000">
            <a:off x="3583468" y="1172873"/>
            <a:ext cx="555575" cy="2195996"/>
          </a:xfrm>
          <a:prstGeom prst="arc">
            <a:avLst>
              <a:gd name="adj1" fmla="val 16200000"/>
              <a:gd name="adj2" fmla="val 5606338"/>
            </a:avLst>
          </a:prstGeom>
          <a:noFill/>
          <a:ln w="38100">
            <a:solidFill>
              <a:srgbClr val="9A2637"/>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Arc 16">
            <a:extLst>
              <a:ext uri="{FF2B5EF4-FFF2-40B4-BE49-F238E27FC236}">
                <a16:creationId xmlns:a16="http://schemas.microsoft.com/office/drawing/2014/main" id="{F68464EB-9962-435A-8C2D-9187E94FF28E}"/>
              </a:ext>
            </a:extLst>
          </p:cNvPr>
          <p:cNvSpPr/>
          <p:nvPr/>
        </p:nvSpPr>
        <p:spPr>
          <a:xfrm rot="5400000">
            <a:off x="5605354" y="1346982"/>
            <a:ext cx="555575" cy="1847777"/>
          </a:xfrm>
          <a:prstGeom prst="arc">
            <a:avLst>
              <a:gd name="adj1" fmla="val 16200000"/>
              <a:gd name="adj2" fmla="val 5606338"/>
            </a:avLst>
          </a:prstGeom>
          <a:noFill/>
          <a:ln w="38100">
            <a:solidFill>
              <a:srgbClr val="83212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TextBox 17">
            <a:extLst>
              <a:ext uri="{FF2B5EF4-FFF2-40B4-BE49-F238E27FC236}">
                <a16:creationId xmlns:a16="http://schemas.microsoft.com/office/drawing/2014/main" id="{D4585C83-D74C-460A-9D41-DA4234ED89A9}"/>
              </a:ext>
            </a:extLst>
          </p:cNvPr>
          <p:cNvSpPr txBox="1"/>
          <p:nvPr/>
        </p:nvSpPr>
        <p:spPr>
          <a:xfrm>
            <a:off x="6246942" y="1602165"/>
            <a:ext cx="1006746" cy="461665"/>
          </a:xfrm>
          <a:prstGeom prst="rect">
            <a:avLst/>
          </a:prstGeom>
          <a:noFill/>
        </p:spPr>
        <p:txBody>
          <a:bodyPr wrap="square" rtlCol="0">
            <a:spAutoFit/>
          </a:bodyPr>
          <a:lstStyle/>
          <a:p>
            <a:pPr algn="ctr"/>
            <a:r>
              <a:rPr lang="en-US" sz="2400" dirty="0">
                <a:latin typeface="UTM Avo" panose="02040603050506020204" pitchFamily="18" charset="0"/>
              </a:rPr>
              <a:t>1400</a:t>
            </a:r>
          </a:p>
        </p:txBody>
      </p:sp>
      <p:sp>
        <p:nvSpPr>
          <p:cNvPr id="19" name="Oval 18">
            <a:extLst>
              <a:ext uri="{FF2B5EF4-FFF2-40B4-BE49-F238E27FC236}">
                <a16:creationId xmlns:a16="http://schemas.microsoft.com/office/drawing/2014/main" id="{83C1D135-E103-4E28-AF21-1301F8A835D8}"/>
              </a:ext>
            </a:extLst>
          </p:cNvPr>
          <p:cNvSpPr/>
          <p:nvPr/>
        </p:nvSpPr>
        <p:spPr>
          <a:xfrm>
            <a:off x="7437461" y="2044025"/>
            <a:ext cx="189186" cy="189186"/>
          </a:xfrm>
          <a:prstGeom prst="ellipse">
            <a:avLst/>
          </a:prstGeom>
          <a:solidFill>
            <a:srgbClr val="AB2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extBox 19">
            <a:extLst>
              <a:ext uri="{FF2B5EF4-FFF2-40B4-BE49-F238E27FC236}">
                <a16:creationId xmlns:a16="http://schemas.microsoft.com/office/drawing/2014/main" id="{78F794C4-9F36-4C45-8CDF-1D345063BB51}"/>
              </a:ext>
            </a:extLst>
          </p:cNvPr>
          <p:cNvSpPr txBox="1"/>
          <p:nvPr/>
        </p:nvSpPr>
        <p:spPr>
          <a:xfrm>
            <a:off x="7031887" y="1602165"/>
            <a:ext cx="1006746" cy="461665"/>
          </a:xfrm>
          <a:prstGeom prst="rect">
            <a:avLst/>
          </a:prstGeom>
          <a:noFill/>
        </p:spPr>
        <p:txBody>
          <a:bodyPr wrap="square" rtlCol="0">
            <a:spAutoFit/>
          </a:bodyPr>
          <a:lstStyle/>
          <a:p>
            <a:pPr algn="ctr"/>
            <a:r>
              <a:rPr lang="en-US" sz="2400" dirty="0">
                <a:latin typeface="UTM Avo" panose="02040603050506020204" pitchFamily="18" charset="0"/>
              </a:rPr>
              <a:t>1407</a:t>
            </a:r>
          </a:p>
        </p:txBody>
      </p:sp>
      <p:sp>
        <p:nvSpPr>
          <p:cNvPr id="21" name="Oval 20">
            <a:extLst>
              <a:ext uri="{FF2B5EF4-FFF2-40B4-BE49-F238E27FC236}">
                <a16:creationId xmlns:a16="http://schemas.microsoft.com/office/drawing/2014/main" id="{DCC8981C-F2C3-4380-866B-252322B01A53}"/>
              </a:ext>
            </a:extLst>
          </p:cNvPr>
          <p:cNvSpPr/>
          <p:nvPr/>
        </p:nvSpPr>
        <p:spPr>
          <a:xfrm>
            <a:off x="8547850" y="2044025"/>
            <a:ext cx="189186" cy="189186"/>
          </a:xfrm>
          <a:prstGeom prst="ellipse">
            <a:avLst/>
          </a:prstGeom>
          <a:solidFill>
            <a:srgbClr val="AB2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Box 21">
            <a:extLst>
              <a:ext uri="{FF2B5EF4-FFF2-40B4-BE49-F238E27FC236}">
                <a16:creationId xmlns:a16="http://schemas.microsoft.com/office/drawing/2014/main" id="{5E4FD016-C31B-475B-BDB7-163DD67ACA68}"/>
              </a:ext>
            </a:extLst>
          </p:cNvPr>
          <p:cNvSpPr txBox="1"/>
          <p:nvPr/>
        </p:nvSpPr>
        <p:spPr>
          <a:xfrm>
            <a:off x="8188488" y="1602165"/>
            <a:ext cx="1006746" cy="461665"/>
          </a:xfrm>
          <a:prstGeom prst="rect">
            <a:avLst/>
          </a:prstGeom>
          <a:noFill/>
        </p:spPr>
        <p:txBody>
          <a:bodyPr wrap="square" rtlCol="0">
            <a:spAutoFit/>
          </a:bodyPr>
          <a:lstStyle/>
          <a:p>
            <a:pPr algn="ctr"/>
            <a:r>
              <a:rPr lang="en-US" sz="2400" dirty="0">
                <a:latin typeface="UTM Avo" panose="02040603050506020204" pitchFamily="18" charset="0"/>
              </a:rPr>
              <a:t>1428</a:t>
            </a:r>
          </a:p>
        </p:txBody>
      </p:sp>
      <p:sp>
        <p:nvSpPr>
          <p:cNvPr id="23" name="Oval 22">
            <a:extLst>
              <a:ext uri="{FF2B5EF4-FFF2-40B4-BE49-F238E27FC236}">
                <a16:creationId xmlns:a16="http://schemas.microsoft.com/office/drawing/2014/main" id="{F91D5752-DBF9-403C-A569-EAD1B3AB98A0}"/>
              </a:ext>
            </a:extLst>
          </p:cNvPr>
          <p:cNvSpPr/>
          <p:nvPr/>
        </p:nvSpPr>
        <p:spPr>
          <a:xfrm>
            <a:off x="10092222" y="2044025"/>
            <a:ext cx="189186" cy="189186"/>
          </a:xfrm>
          <a:prstGeom prst="ellipse">
            <a:avLst/>
          </a:prstGeom>
          <a:solidFill>
            <a:srgbClr val="AB2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a:extLst>
              <a:ext uri="{FF2B5EF4-FFF2-40B4-BE49-F238E27FC236}">
                <a16:creationId xmlns:a16="http://schemas.microsoft.com/office/drawing/2014/main" id="{7CF323F9-5BA9-4A05-BA1A-7FDC56D48742}"/>
              </a:ext>
            </a:extLst>
          </p:cNvPr>
          <p:cNvSpPr txBox="1"/>
          <p:nvPr/>
        </p:nvSpPr>
        <p:spPr>
          <a:xfrm>
            <a:off x="9420090" y="1602165"/>
            <a:ext cx="1722636" cy="461665"/>
          </a:xfrm>
          <a:prstGeom prst="rect">
            <a:avLst/>
          </a:prstGeom>
          <a:noFill/>
        </p:spPr>
        <p:txBody>
          <a:bodyPr wrap="square" rtlCol="0">
            <a:spAutoFit/>
          </a:bodyPr>
          <a:lstStyle/>
          <a:p>
            <a:pPr algn="ctr"/>
            <a:r>
              <a:rPr lang="en-US" sz="2400" dirty="0" err="1">
                <a:latin typeface="UTM Avo" panose="02040603050506020204" pitchFamily="18" charset="0"/>
              </a:rPr>
              <a:t>Thế</a:t>
            </a:r>
            <a:r>
              <a:rPr lang="en-US" sz="2400" dirty="0">
                <a:latin typeface="UTM Avo" panose="02040603050506020204" pitchFamily="18" charset="0"/>
              </a:rPr>
              <a:t> </a:t>
            </a:r>
            <a:r>
              <a:rPr lang="en-US" sz="2400" dirty="0" err="1">
                <a:latin typeface="UTM Avo" panose="02040603050506020204" pitchFamily="18" charset="0"/>
              </a:rPr>
              <a:t>kỷ</a:t>
            </a:r>
            <a:r>
              <a:rPr lang="en-US" sz="2400" dirty="0">
                <a:latin typeface="UTM Avo" panose="02040603050506020204" pitchFamily="18" charset="0"/>
              </a:rPr>
              <a:t> XV</a:t>
            </a:r>
          </a:p>
        </p:txBody>
      </p:sp>
      <p:sp>
        <p:nvSpPr>
          <p:cNvPr id="25" name="Arc 24">
            <a:extLst>
              <a:ext uri="{FF2B5EF4-FFF2-40B4-BE49-F238E27FC236}">
                <a16:creationId xmlns:a16="http://schemas.microsoft.com/office/drawing/2014/main" id="{C278D91C-DEB1-4A6C-9DBD-4B245A29A9A6}"/>
              </a:ext>
            </a:extLst>
          </p:cNvPr>
          <p:cNvSpPr/>
          <p:nvPr/>
        </p:nvSpPr>
        <p:spPr>
          <a:xfrm rot="5400000">
            <a:off x="6975864" y="1921429"/>
            <a:ext cx="451230" cy="803230"/>
          </a:xfrm>
          <a:prstGeom prst="arc">
            <a:avLst>
              <a:gd name="adj1" fmla="val 15767459"/>
              <a:gd name="adj2" fmla="val 5606338"/>
            </a:avLst>
          </a:prstGeom>
          <a:noFill/>
          <a:ln w="38100">
            <a:solidFill>
              <a:srgbClr val="65192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Arc 25">
            <a:extLst>
              <a:ext uri="{FF2B5EF4-FFF2-40B4-BE49-F238E27FC236}">
                <a16:creationId xmlns:a16="http://schemas.microsoft.com/office/drawing/2014/main" id="{6908E7DA-9750-43CB-9188-1CED3A000D1B}"/>
              </a:ext>
            </a:extLst>
          </p:cNvPr>
          <p:cNvSpPr/>
          <p:nvPr/>
        </p:nvSpPr>
        <p:spPr>
          <a:xfrm rot="5400000">
            <a:off x="9159363" y="1488486"/>
            <a:ext cx="549143" cy="1558337"/>
          </a:xfrm>
          <a:prstGeom prst="arc">
            <a:avLst>
              <a:gd name="adj1" fmla="val 16205773"/>
              <a:gd name="adj2" fmla="val 5343148"/>
            </a:avLst>
          </a:prstGeom>
          <a:noFill/>
          <a:ln w="38100">
            <a:solidFill>
              <a:srgbClr val="53151E"/>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TextBox 26">
            <a:extLst>
              <a:ext uri="{FF2B5EF4-FFF2-40B4-BE49-F238E27FC236}">
                <a16:creationId xmlns:a16="http://schemas.microsoft.com/office/drawing/2014/main" id="{06FC95D4-0502-462A-B0E3-1FC70060FC06}"/>
              </a:ext>
            </a:extLst>
          </p:cNvPr>
          <p:cNvSpPr txBox="1"/>
          <p:nvPr/>
        </p:nvSpPr>
        <p:spPr>
          <a:xfrm>
            <a:off x="8840728" y="2598003"/>
            <a:ext cx="1117464" cy="1200329"/>
          </a:xfrm>
          <a:prstGeom prst="rect">
            <a:avLst/>
          </a:prstGeom>
          <a:noFill/>
          <a:ln>
            <a:noFill/>
          </a:ln>
        </p:spPr>
        <p:txBody>
          <a:bodyPr wrap="square" rtlCol="0">
            <a:spAutoFit/>
          </a:bodyPr>
          <a:lstStyle/>
          <a:p>
            <a:pPr algn="ctr"/>
            <a:r>
              <a:rPr lang="en-US" sz="2400" dirty="0" err="1">
                <a:solidFill>
                  <a:srgbClr val="0070C0"/>
                </a:solidFill>
                <a:latin typeface="UTM Avo" panose="02040603050506020204" pitchFamily="18" charset="0"/>
              </a:rPr>
              <a:t>Nhà</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Hậu</a:t>
            </a:r>
            <a:r>
              <a:rPr lang="en-US" sz="2400" dirty="0">
                <a:solidFill>
                  <a:srgbClr val="0070C0"/>
                </a:solidFill>
                <a:latin typeface="UTM Avo" panose="02040603050506020204" pitchFamily="18" charset="0"/>
              </a:rPr>
              <a:t> Lê</a:t>
            </a:r>
          </a:p>
        </p:txBody>
      </p:sp>
      <p:sp>
        <p:nvSpPr>
          <p:cNvPr id="28" name="TextBox 27">
            <a:extLst>
              <a:ext uri="{FF2B5EF4-FFF2-40B4-BE49-F238E27FC236}">
                <a16:creationId xmlns:a16="http://schemas.microsoft.com/office/drawing/2014/main" id="{BBDFFC9C-CDB5-4885-B792-9BFB7AA444FC}"/>
              </a:ext>
            </a:extLst>
          </p:cNvPr>
          <p:cNvSpPr txBox="1"/>
          <p:nvPr/>
        </p:nvSpPr>
        <p:spPr>
          <a:xfrm>
            <a:off x="1811794" y="2598003"/>
            <a:ext cx="986689" cy="1200329"/>
          </a:xfrm>
          <a:prstGeom prst="rect">
            <a:avLst/>
          </a:prstGeom>
          <a:noFill/>
          <a:ln>
            <a:noFill/>
          </a:ln>
        </p:spPr>
        <p:txBody>
          <a:bodyPr wrap="square" rtlCol="0">
            <a:spAutoFit/>
          </a:bodyPr>
          <a:lstStyle/>
          <a:p>
            <a:pPr algn="ctr"/>
            <a:r>
              <a:rPr lang="en-US" sz="2400" dirty="0" err="1">
                <a:solidFill>
                  <a:srgbClr val="0070C0"/>
                </a:solidFill>
                <a:latin typeface="UTM Avo" panose="02040603050506020204" pitchFamily="18" charset="0"/>
              </a:rPr>
              <a:t>Nhà</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Tiền</a:t>
            </a:r>
            <a:r>
              <a:rPr lang="en-US" sz="2400" dirty="0">
                <a:solidFill>
                  <a:srgbClr val="0070C0"/>
                </a:solidFill>
                <a:latin typeface="UTM Avo" panose="02040603050506020204" pitchFamily="18" charset="0"/>
              </a:rPr>
              <a:t> Lê</a:t>
            </a:r>
          </a:p>
        </p:txBody>
      </p:sp>
      <p:sp>
        <p:nvSpPr>
          <p:cNvPr id="29" name="TextBox 28">
            <a:extLst>
              <a:ext uri="{FF2B5EF4-FFF2-40B4-BE49-F238E27FC236}">
                <a16:creationId xmlns:a16="http://schemas.microsoft.com/office/drawing/2014/main" id="{3C13176E-B85C-4884-A6AE-E9887373B292}"/>
              </a:ext>
            </a:extLst>
          </p:cNvPr>
          <p:cNvSpPr txBox="1"/>
          <p:nvPr/>
        </p:nvSpPr>
        <p:spPr>
          <a:xfrm>
            <a:off x="5167707" y="2598003"/>
            <a:ext cx="1303796" cy="830997"/>
          </a:xfrm>
          <a:prstGeom prst="rect">
            <a:avLst/>
          </a:prstGeom>
          <a:noFill/>
          <a:ln>
            <a:noFill/>
          </a:ln>
        </p:spPr>
        <p:txBody>
          <a:bodyPr wrap="square" rtlCol="0">
            <a:spAutoFit/>
          </a:bodyPr>
          <a:lstStyle/>
          <a:p>
            <a:pPr algn="ctr"/>
            <a:r>
              <a:rPr lang="en-US" sz="2400" dirty="0" err="1">
                <a:solidFill>
                  <a:srgbClr val="0070C0"/>
                </a:solidFill>
                <a:latin typeface="UTM Avo" panose="02040603050506020204" pitchFamily="18" charset="0"/>
              </a:rPr>
              <a:t>Nhà</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Trần</a:t>
            </a:r>
            <a:endParaRPr lang="en-US" sz="2400" dirty="0">
              <a:solidFill>
                <a:srgbClr val="0070C0"/>
              </a:solidFill>
              <a:latin typeface="UTM Avo" panose="02040603050506020204" pitchFamily="18" charset="0"/>
            </a:endParaRPr>
          </a:p>
        </p:txBody>
      </p:sp>
      <p:sp>
        <p:nvSpPr>
          <p:cNvPr id="30" name="TextBox 29">
            <a:extLst>
              <a:ext uri="{FF2B5EF4-FFF2-40B4-BE49-F238E27FC236}">
                <a16:creationId xmlns:a16="http://schemas.microsoft.com/office/drawing/2014/main" id="{DC7E151C-2891-4F1A-B37B-C2D3D13014A4}"/>
              </a:ext>
            </a:extLst>
          </p:cNvPr>
          <p:cNvSpPr txBox="1"/>
          <p:nvPr/>
        </p:nvSpPr>
        <p:spPr>
          <a:xfrm>
            <a:off x="3341356" y="2598003"/>
            <a:ext cx="986689" cy="830997"/>
          </a:xfrm>
          <a:prstGeom prst="rect">
            <a:avLst/>
          </a:prstGeom>
          <a:noFill/>
          <a:ln>
            <a:noFill/>
          </a:ln>
        </p:spPr>
        <p:txBody>
          <a:bodyPr wrap="square" rtlCol="0">
            <a:spAutoFit/>
          </a:bodyPr>
          <a:lstStyle/>
          <a:p>
            <a:pPr algn="ctr"/>
            <a:r>
              <a:rPr lang="en-US" sz="2400" dirty="0" err="1">
                <a:solidFill>
                  <a:srgbClr val="0070C0"/>
                </a:solidFill>
                <a:latin typeface="UTM Avo" panose="02040603050506020204" pitchFamily="18" charset="0"/>
              </a:rPr>
              <a:t>Nhà</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Lý</a:t>
            </a:r>
            <a:endParaRPr lang="en-US" sz="2400" dirty="0">
              <a:solidFill>
                <a:srgbClr val="0070C0"/>
              </a:solidFill>
              <a:latin typeface="UTM Avo" panose="02040603050506020204" pitchFamily="18" charset="0"/>
            </a:endParaRPr>
          </a:p>
        </p:txBody>
      </p:sp>
      <p:sp>
        <p:nvSpPr>
          <p:cNvPr id="31" name="TextBox 30">
            <a:extLst>
              <a:ext uri="{FF2B5EF4-FFF2-40B4-BE49-F238E27FC236}">
                <a16:creationId xmlns:a16="http://schemas.microsoft.com/office/drawing/2014/main" id="{46EF6C4E-A9E2-482B-A73F-A717885050A5}"/>
              </a:ext>
            </a:extLst>
          </p:cNvPr>
          <p:cNvSpPr txBox="1"/>
          <p:nvPr/>
        </p:nvSpPr>
        <p:spPr>
          <a:xfrm>
            <a:off x="6722368" y="2598003"/>
            <a:ext cx="1024857" cy="830997"/>
          </a:xfrm>
          <a:prstGeom prst="rect">
            <a:avLst/>
          </a:prstGeom>
          <a:noFill/>
          <a:ln>
            <a:noFill/>
          </a:ln>
        </p:spPr>
        <p:txBody>
          <a:bodyPr wrap="square" rtlCol="0">
            <a:spAutoFit/>
          </a:bodyPr>
          <a:lstStyle/>
          <a:p>
            <a:pPr algn="ctr"/>
            <a:r>
              <a:rPr lang="en-US" sz="2400" dirty="0" err="1">
                <a:solidFill>
                  <a:srgbClr val="0070C0"/>
                </a:solidFill>
                <a:latin typeface="UTM Avo" panose="02040603050506020204" pitchFamily="18" charset="0"/>
              </a:rPr>
              <a:t>Nhà</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Hồ</a:t>
            </a:r>
            <a:endParaRPr lang="en-US" sz="2400" dirty="0">
              <a:solidFill>
                <a:srgbClr val="0070C0"/>
              </a:solidFill>
              <a:latin typeface="UTM Avo" panose="02040603050506020204" pitchFamily="18" charset="0"/>
            </a:endParaRPr>
          </a:p>
        </p:txBody>
      </p:sp>
      <p:sp>
        <p:nvSpPr>
          <p:cNvPr id="32" name="TextBox 31">
            <a:extLst>
              <a:ext uri="{FF2B5EF4-FFF2-40B4-BE49-F238E27FC236}">
                <a16:creationId xmlns:a16="http://schemas.microsoft.com/office/drawing/2014/main" id="{310183C9-89D0-46E6-8DB4-20B0F073FCAA}"/>
              </a:ext>
            </a:extLst>
          </p:cNvPr>
          <p:cNvSpPr txBox="1"/>
          <p:nvPr/>
        </p:nvSpPr>
        <p:spPr>
          <a:xfrm>
            <a:off x="739278" y="2598003"/>
            <a:ext cx="1303796" cy="830997"/>
          </a:xfrm>
          <a:prstGeom prst="rect">
            <a:avLst/>
          </a:prstGeom>
          <a:noFill/>
          <a:ln>
            <a:noFill/>
          </a:ln>
        </p:spPr>
        <p:txBody>
          <a:bodyPr wrap="square" rtlCol="0">
            <a:spAutoFit/>
          </a:bodyPr>
          <a:lstStyle/>
          <a:p>
            <a:pPr algn="ctr"/>
            <a:r>
              <a:rPr lang="en-US" sz="2400" dirty="0" err="1">
                <a:solidFill>
                  <a:srgbClr val="0070C0"/>
                </a:solidFill>
                <a:latin typeface="UTM Avo" panose="02040603050506020204" pitchFamily="18" charset="0"/>
              </a:rPr>
              <a:t>Nhà</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Đinh</a:t>
            </a:r>
            <a:endParaRPr lang="en-US" sz="2400" dirty="0">
              <a:solidFill>
                <a:srgbClr val="0070C0"/>
              </a:solidFill>
              <a:latin typeface="UTM Avo" panose="02040603050506020204" pitchFamily="18" charset="0"/>
            </a:endParaRPr>
          </a:p>
        </p:txBody>
      </p:sp>
      <p:sp>
        <p:nvSpPr>
          <p:cNvPr id="33" name="Arc 32">
            <a:extLst>
              <a:ext uri="{FF2B5EF4-FFF2-40B4-BE49-F238E27FC236}">
                <a16:creationId xmlns:a16="http://schemas.microsoft.com/office/drawing/2014/main" id="{F67D2ACF-58E1-4729-95A5-42C722C08590}"/>
              </a:ext>
            </a:extLst>
          </p:cNvPr>
          <p:cNvSpPr/>
          <p:nvPr/>
        </p:nvSpPr>
        <p:spPr>
          <a:xfrm rot="16200000">
            <a:off x="1272598" y="612603"/>
            <a:ext cx="781397" cy="2199925"/>
          </a:xfrm>
          <a:prstGeom prst="arc">
            <a:avLst>
              <a:gd name="adj1" fmla="val 16200000"/>
              <a:gd name="adj2" fmla="val 5606338"/>
            </a:avLst>
          </a:prstGeom>
          <a:noFill/>
          <a:ln w="38100">
            <a:solidFill>
              <a:srgbClr val="CC344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Arc 33">
            <a:extLst>
              <a:ext uri="{FF2B5EF4-FFF2-40B4-BE49-F238E27FC236}">
                <a16:creationId xmlns:a16="http://schemas.microsoft.com/office/drawing/2014/main" id="{647ED8B4-22B4-4945-898A-BB39151513FC}"/>
              </a:ext>
            </a:extLst>
          </p:cNvPr>
          <p:cNvSpPr/>
          <p:nvPr/>
        </p:nvSpPr>
        <p:spPr>
          <a:xfrm rot="16200000">
            <a:off x="3439781" y="659523"/>
            <a:ext cx="754298" cy="2121514"/>
          </a:xfrm>
          <a:prstGeom prst="arc">
            <a:avLst>
              <a:gd name="adj1" fmla="val 16200000"/>
              <a:gd name="adj2" fmla="val 5355059"/>
            </a:avLst>
          </a:prstGeom>
          <a:noFill/>
          <a:ln w="38100">
            <a:solidFill>
              <a:srgbClr val="AB2B3E"/>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 name="Arc 34">
            <a:extLst>
              <a:ext uri="{FF2B5EF4-FFF2-40B4-BE49-F238E27FC236}">
                <a16:creationId xmlns:a16="http://schemas.microsoft.com/office/drawing/2014/main" id="{CECB6611-1F35-4A82-BA9F-84DC800D7AE7}"/>
              </a:ext>
            </a:extLst>
          </p:cNvPr>
          <p:cNvSpPr/>
          <p:nvPr/>
        </p:nvSpPr>
        <p:spPr>
          <a:xfrm rot="16200000">
            <a:off x="5759848" y="439702"/>
            <a:ext cx="873221" cy="2637549"/>
          </a:xfrm>
          <a:prstGeom prst="arc">
            <a:avLst>
              <a:gd name="adj1" fmla="val 16200000"/>
              <a:gd name="adj2" fmla="val 5146406"/>
            </a:avLst>
          </a:prstGeom>
          <a:noFill/>
          <a:ln w="38100">
            <a:solidFill>
              <a:srgbClr val="9A2637"/>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Arc 35">
            <a:extLst>
              <a:ext uri="{FF2B5EF4-FFF2-40B4-BE49-F238E27FC236}">
                <a16:creationId xmlns:a16="http://schemas.microsoft.com/office/drawing/2014/main" id="{48EBFCCB-6DF4-4920-8145-0EFAC13962DD}"/>
              </a:ext>
            </a:extLst>
          </p:cNvPr>
          <p:cNvSpPr/>
          <p:nvPr/>
        </p:nvSpPr>
        <p:spPr>
          <a:xfrm rot="16200000">
            <a:off x="9078287" y="892398"/>
            <a:ext cx="685394" cy="1557082"/>
          </a:xfrm>
          <a:prstGeom prst="arc">
            <a:avLst>
              <a:gd name="adj1" fmla="val 16200000"/>
              <a:gd name="adj2" fmla="val 5606338"/>
            </a:avLst>
          </a:prstGeom>
          <a:noFill/>
          <a:ln w="38100">
            <a:solidFill>
              <a:srgbClr val="83212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 name="Oval 41">
            <a:extLst>
              <a:ext uri="{FF2B5EF4-FFF2-40B4-BE49-F238E27FC236}">
                <a16:creationId xmlns:a16="http://schemas.microsoft.com/office/drawing/2014/main" id="{FDF42202-25A4-4DD9-99AF-670130529EA8}"/>
              </a:ext>
            </a:extLst>
          </p:cNvPr>
          <p:cNvSpPr/>
          <p:nvPr/>
        </p:nvSpPr>
        <p:spPr>
          <a:xfrm>
            <a:off x="374148" y="2082537"/>
            <a:ext cx="189186" cy="189186"/>
          </a:xfrm>
          <a:prstGeom prst="ellipse">
            <a:avLst/>
          </a:prstGeom>
          <a:solidFill>
            <a:srgbClr val="AB2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BDABFA0F-EE03-4C3F-A5CF-2FA1FFA99AC5}"/>
              </a:ext>
            </a:extLst>
          </p:cNvPr>
          <p:cNvSpPr txBox="1"/>
          <p:nvPr/>
        </p:nvSpPr>
        <p:spPr>
          <a:xfrm>
            <a:off x="563333" y="330183"/>
            <a:ext cx="1906539" cy="830997"/>
          </a:xfrm>
          <a:prstGeom prst="rect">
            <a:avLst/>
          </a:prstGeom>
          <a:noFill/>
        </p:spPr>
        <p:txBody>
          <a:bodyPr wrap="square" rtlCol="0">
            <a:spAutoFit/>
          </a:bodyPr>
          <a:lstStyle/>
          <a:p>
            <a:pPr algn="ctr"/>
            <a:r>
              <a:rPr lang="en-US" sz="2400" dirty="0" err="1">
                <a:solidFill>
                  <a:srgbClr val="CC344A"/>
                </a:solidFill>
                <a:latin typeface="UTM Avo" panose="02040603050506020204" pitchFamily="18" charset="0"/>
              </a:rPr>
              <a:t>Buổi</a:t>
            </a:r>
            <a:r>
              <a:rPr lang="en-US" sz="2400" dirty="0">
                <a:solidFill>
                  <a:srgbClr val="CC344A"/>
                </a:solidFill>
                <a:latin typeface="UTM Avo" panose="02040603050506020204" pitchFamily="18" charset="0"/>
              </a:rPr>
              <a:t> </a:t>
            </a:r>
            <a:r>
              <a:rPr lang="en-US" sz="2400" dirty="0" err="1">
                <a:solidFill>
                  <a:srgbClr val="CC344A"/>
                </a:solidFill>
                <a:latin typeface="UTM Avo" panose="02040603050506020204" pitchFamily="18" charset="0"/>
              </a:rPr>
              <a:t>đầu</a:t>
            </a:r>
            <a:r>
              <a:rPr lang="en-US" sz="2400" dirty="0">
                <a:solidFill>
                  <a:srgbClr val="CC344A"/>
                </a:solidFill>
                <a:latin typeface="UTM Avo" panose="02040603050506020204" pitchFamily="18" charset="0"/>
              </a:rPr>
              <a:t> </a:t>
            </a:r>
          </a:p>
          <a:p>
            <a:pPr algn="ctr"/>
            <a:r>
              <a:rPr lang="en-US" sz="2400" dirty="0" err="1">
                <a:solidFill>
                  <a:srgbClr val="CC344A"/>
                </a:solidFill>
                <a:latin typeface="UTM Avo" panose="02040603050506020204" pitchFamily="18" charset="0"/>
              </a:rPr>
              <a:t>độc</a:t>
            </a:r>
            <a:r>
              <a:rPr lang="en-US" sz="2400" dirty="0">
                <a:solidFill>
                  <a:srgbClr val="CC344A"/>
                </a:solidFill>
                <a:latin typeface="UTM Avo" panose="02040603050506020204" pitchFamily="18" charset="0"/>
              </a:rPr>
              <a:t> </a:t>
            </a:r>
            <a:r>
              <a:rPr lang="en-US" sz="2400" dirty="0" err="1">
                <a:solidFill>
                  <a:srgbClr val="CC344A"/>
                </a:solidFill>
                <a:latin typeface="UTM Avo" panose="02040603050506020204" pitchFamily="18" charset="0"/>
              </a:rPr>
              <a:t>lập</a:t>
            </a:r>
            <a:endParaRPr lang="en-US" sz="2400" dirty="0">
              <a:solidFill>
                <a:srgbClr val="CC344A"/>
              </a:solidFill>
              <a:latin typeface="UTM Avo" panose="02040603050506020204" pitchFamily="18" charset="0"/>
            </a:endParaRPr>
          </a:p>
        </p:txBody>
      </p:sp>
      <p:sp>
        <p:nvSpPr>
          <p:cNvPr id="38" name="TextBox 37">
            <a:extLst>
              <a:ext uri="{FF2B5EF4-FFF2-40B4-BE49-F238E27FC236}">
                <a16:creationId xmlns:a16="http://schemas.microsoft.com/office/drawing/2014/main" id="{28D51E06-A1F0-48FC-998E-25446E62AE57}"/>
              </a:ext>
            </a:extLst>
          </p:cNvPr>
          <p:cNvSpPr txBox="1"/>
          <p:nvPr/>
        </p:nvSpPr>
        <p:spPr>
          <a:xfrm>
            <a:off x="2638810" y="330183"/>
            <a:ext cx="2444889" cy="830997"/>
          </a:xfrm>
          <a:prstGeom prst="rect">
            <a:avLst/>
          </a:prstGeom>
          <a:noFill/>
        </p:spPr>
        <p:txBody>
          <a:bodyPr wrap="square" rtlCol="0">
            <a:spAutoFit/>
          </a:bodyPr>
          <a:lstStyle/>
          <a:p>
            <a:pPr algn="ctr"/>
            <a:r>
              <a:rPr lang="en-US" sz="2400" dirty="0" err="1">
                <a:solidFill>
                  <a:srgbClr val="AB2B3E"/>
                </a:solidFill>
                <a:latin typeface="UTM Avo" panose="02040603050506020204" pitchFamily="18" charset="0"/>
              </a:rPr>
              <a:t>Nước</a:t>
            </a:r>
            <a:r>
              <a:rPr lang="en-US" sz="2400" dirty="0">
                <a:solidFill>
                  <a:srgbClr val="AB2B3E"/>
                </a:solidFill>
                <a:latin typeface="UTM Avo" panose="02040603050506020204" pitchFamily="18" charset="0"/>
              </a:rPr>
              <a:t> </a:t>
            </a:r>
            <a:r>
              <a:rPr lang="en-US" sz="2400" dirty="0" err="1">
                <a:solidFill>
                  <a:srgbClr val="AB2B3E"/>
                </a:solidFill>
                <a:latin typeface="UTM Avo" panose="02040603050506020204" pitchFamily="18" charset="0"/>
              </a:rPr>
              <a:t>Đại</a:t>
            </a:r>
            <a:r>
              <a:rPr lang="en-US" sz="2400" dirty="0">
                <a:solidFill>
                  <a:srgbClr val="AB2B3E"/>
                </a:solidFill>
                <a:latin typeface="UTM Avo" panose="02040603050506020204" pitchFamily="18" charset="0"/>
              </a:rPr>
              <a:t> </a:t>
            </a:r>
            <a:r>
              <a:rPr lang="en-US" sz="2400" dirty="0" err="1">
                <a:solidFill>
                  <a:srgbClr val="AB2B3E"/>
                </a:solidFill>
                <a:latin typeface="UTM Avo" panose="02040603050506020204" pitchFamily="18" charset="0"/>
              </a:rPr>
              <a:t>Việt</a:t>
            </a:r>
            <a:r>
              <a:rPr lang="en-US" sz="2400" dirty="0">
                <a:solidFill>
                  <a:srgbClr val="AB2B3E"/>
                </a:solidFill>
                <a:latin typeface="UTM Avo" panose="02040603050506020204" pitchFamily="18" charset="0"/>
              </a:rPr>
              <a:t> </a:t>
            </a:r>
          </a:p>
          <a:p>
            <a:pPr algn="ctr"/>
            <a:r>
              <a:rPr lang="en-US" sz="2400" dirty="0" err="1">
                <a:solidFill>
                  <a:srgbClr val="AB2B3E"/>
                </a:solidFill>
                <a:latin typeface="UTM Avo" panose="02040603050506020204" pitchFamily="18" charset="0"/>
              </a:rPr>
              <a:t>thời</a:t>
            </a:r>
            <a:r>
              <a:rPr lang="en-US" sz="2400" dirty="0">
                <a:solidFill>
                  <a:srgbClr val="AB2B3E"/>
                </a:solidFill>
                <a:latin typeface="UTM Avo" panose="02040603050506020204" pitchFamily="18" charset="0"/>
              </a:rPr>
              <a:t> </a:t>
            </a:r>
            <a:r>
              <a:rPr lang="en-US" sz="2400" dirty="0" err="1">
                <a:solidFill>
                  <a:srgbClr val="AB2B3E"/>
                </a:solidFill>
                <a:latin typeface="UTM Avo" panose="02040603050506020204" pitchFamily="18" charset="0"/>
              </a:rPr>
              <a:t>Lý</a:t>
            </a:r>
            <a:endParaRPr lang="en-US" sz="2400" dirty="0">
              <a:solidFill>
                <a:srgbClr val="AB2B3E"/>
              </a:solidFill>
              <a:latin typeface="UTM Avo" panose="02040603050506020204" pitchFamily="18" charset="0"/>
            </a:endParaRPr>
          </a:p>
        </p:txBody>
      </p:sp>
      <p:sp>
        <p:nvSpPr>
          <p:cNvPr id="39" name="TextBox 38">
            <a:extLst>
              <a:ext uri="{FF2B5EF4-FFF2-40B4-BE49-F238E27FC236}">
                <a16:creationId xmlns:a16="http://schemas.microsoft.com/office/drawing/2014/main" id="{3D48711B-CD5F-4828-BC5D-FBDE9C9FBB3E}"/>
              </a:ext>
            </a:extLst>
          </p:cNvPr>
          <p:cNvSpPr txBox="1"/>
          <p:nvPr/>
        </p:nvSpPr>
        <p:spPr>
          <a:xfrm>
            <a:off x="4877684" y="330183"/>
            <a:ext cx="2545727" cy="830997"/>
          </a:xfrm>
          <a:prstGeom prst="rect">
            <a:avLst/>
          </a:prstGeom>
          <a:noFill/>
        </p:spPr>
        <p:txBody>
          <a:bodyPr wrap="square" rtlCol="0">
            <a:spAutoFit/>
          </a:bodyPr>
          <a:lstStyle/>
          <a:p>
            <a:pPr algn="ctr"/>
            <a:r>
              <a:rPr lang="en-US" sz="2400" dirty="0" err="1">
                <a:solidFill>
                  <a:srgbClr val="9A2637"/>
                </a:solidFill>
                <a:latin typeface="UTM Avo" panose="02040603050506020204" pitchFamily="18" charset="0"/>
              </a:rPr>
              <a:t>Nước</a:t>
            </a:r>
            <a:r>
              <a:rPr lang="en-US" sz="2400" dirty="0">
                <a:solidFill>
                  <a:srgbClr val="9A2637"/>
                </a:solidFill>
                <a:latin typeface="UTM Avo" panose="02040603050506020204" pitchFamily="18" charset="0"/>
              </a:rPr>
              <a:t> </a:t>
            </a:r>
            <a:r>
              <a:rPr lang="en-US" sz="2400" dirty="0" err="1">
                <a:solidFill>
                  <a:srgbClr val="9A2637"/>
                </a:solidFill>
                <a:latin typeface="UTM Avo" panose="02040603050506020204" pitchFamily="18" charset="0"/>
              </a:rPr>
              <a:t>Đại</a:t>
            </a:r>
            <a:r>
              <a:rPr lang="en-US" sz="2400" dirty="0">
                <a:solidFill>
                  <a:srgbClr val="9A2637"/>
                </a:solidFill>
                <a:latin typeface="UTM Avo" panose="02040603050506020204" pitchFamily="18" charset="0"/>
              </a:rPr>
              <a:t> </a:t>
            </a:r>
            <a:r>
              <a:rPr lang="en-US" sz="2400" dirty="0" err="1">
                <a:solidFill>
                  <a:srgbClr val="9A2637"/>
                </a:solidFill>
                <a:latin typeface="UTM Avo" panose="02040603050506020204" pitchFamily="18" charset="0"/>
              </a:rPr>
              <a:t>Việt</a:t>
            </a:r>
            <a:r>
              <a:rPr lang="en-US" sz="2400" dirty="0">
                <a:solidFill>
                  <a:srgbClr val="9A2637"/>
                </a:solidFill>
                <a:latin typeface="UTM Avo" panose="02040603050506020204" pitchFamily="18" charset="0"/>
              </a:rPr>
              <a:t> </a:t>
            </a:r>
          </a:p>
          <a:p>
            <a:pPr algn="ctr"/>
            <a:r>
              <a:rPr lang="en-US" sz="2400" dirty="0" err="1">
                <a:solidFill>
                  <a:srgbClr val="9A2637"/>
                </a:solidFill>
                <a:latin typeface="UTM Avo" panose="02040603050506020204" pitchFamily="18" charset="0"/>
              </a:rPr>
              <a:t>thời</a:t>
            </a:r>
            <a:r>
              <a:rPr lang="en-US" sz="2400" dirty="0">
                <a:solidFill>
                  <a:srgbClr val="9A2637"/>
                </a:solidFill>
                <a:latin typeface="UTM Avo" panose="02040603050506020204" pitchFamily="18" charset="0"/>
              </a:rPr>
              <a:t> </a:t>
            </a:r>
            <a:r>
              <a:rPr lang="en-US" sz="2400" dirty="0" err="1">
                <a:solidFill>
                  <a:srgbClr val="9A2637"/>
                </a:solidFill>
                <a:latin typeface="UTM Avo" panose="02040603050506020204" pitchFamily="18" charset="0"/>
              </a:rPr>
              <a:t>Trần</a:t>
            </a:r>
            <a:endParaRPr lang="en-US" sz="2400" dirty="0">
              <a:solidFill>
                <a:srgbClr val="9A2637"/>
              </a:solidFill>
              <a:latin typeface="UTM Avo" panose="02040603050506020204" pitchFamily="18" charset="0"/>
            </a:endParaRPr>
          </a:p>
        </p:txBody>
      </p:sp>
      <p:sp>
        <p:nvSpPr>
          <p:cNvPr id="40" name="TextBox 39">
            <a:extLst>
              <a:ext uri="{FF2B5EF4-FFF2-40B4-BE49-F238E27FC236}">
                <a16:creationId xmlns:a16="http://schemas.microsoft.com/office/drawing/2014/main" id="{BB8317CE-89F6-4451-BD22-CB1CAF600BE9}"/>
              </a:ext>
            </a:extLst>
          </p:cNvPr>
          <p:cNvSpPr txBox="1"/>
          <p:nvPr/>
        </p:nvSpPr>
        <p:spPr>
          <a:xfrm>
            <a:off x="7586843" y="330183"/>
            <a:ext cx="3867517" cy="830997"/>
          </a:xfrm>
          <a:prstGeom prst="rect">
            <a:avLst/>
          </a:prstGeom>
          <a:noFill/>
        </p:spPr>
        <p:txBody>
          <a:bodyPr wrap="square" rtlCol="0">
            <a:spAutoFit/>
          </a:bodyPr>
          <a:lstStyle/>
          <a:p>
            <a:pPr algn="ctr"/>
            <a:r>
              <a:rPr lang="en-US" sz="2400" dirty="0" err="1">
                <a:solidFill>
                  <a:srgbClr val="83212F"/>
                </a:solidFill>
                <a:latin typeface="UTM Avo" panose="02040603050506020204" pitchFamily="18" charset="0"/>
              </a:rPr>
              <a:t>Nước</a:t>
            </a:r>
            <a:r>
              <a:rPr lang="en-US" sz="2400" dirty="0">
                <a:solidFill>
                  <a:srgbClr val="83212F"/>
                </a:solidFill>
                <a:latin typeface="UTM Avo" panose="02040603050506020204" pitchFamily="18" charset="0"/>
              </a:rPr>
              <a:t> </a:t>
            </a:r>
            <a:r>
              <a:rPr lang="en-US" sz="2400" dirty="0" err="1">
                <a:solidFill>
                  <a:srgbClr val="83212F"/>
                </a:solidFill>
                <a:latin typeface="UTM Avo" panose="02040603050506020204" pitchFamily="18" charset="0"/>
              </a:rPr>
              <a:t>Đại</a:t>
            </a:r>
            <a:r>
              <a:rPr lang="en-US" sz="2400" dirty="0">
                <a:solidFill>
                  <a:srgbClr val="83212F"/>
                </a:solidFill>
                <a:latin typeface="UTM Avo" panose="02040603050506020204" pitchFamily="18" charset="0"/>
              </a:rPr>
              <a:t> </a:t>
            </a:r>
            <a:r>
              <a:rPr lang="en-US" sz="2400" dirty="0" err="1">
                <a:solidFill>
                  <a:srgbClr val="83212F"/>
                </a:solidFill>
                <a:latin typeface="UTM Avo" panose="02040603050506020204" pitchFamily="18" charset="0"/>
              </a:rPr>
              <a:t>Việt</a:t>
            </a:r>
            <a:r>
              <a:rPr lang="en-US" sz="2400" dirty="0">
                <a:solidFill>
                  <a:srgbClr val="83212F"/>
                </a:solidFill>
                <a:latin typeface="UTM Avo" panose="02040603050506020204" pitchFamily="18" charset="0"/>
              </a:rPr>
              <a:t> </a:t>
            </a:r>
            <a:r>
              <a:rPr lang="en-US" sz="2400" dirty="0" err="1">
                <a:solidFill>
                  <a:srgbClr val="83212F"/>
                </a:solidFill>
                <a:latin typeface="UTM Avo" panose="02040603050506020204" pitchFamily="18" charset="0"/>
              </a:rPr>
              <a:t>buổi</a:t>
            </a:r>
            <a:r>
              <a:rPr lang="en-US" sz="2400" dirty="0">
                <a:solidFill>
                  <a:srgbClr val="83212F"/>
                </a:solidFill>
                <a:latin typeface="UTM Avo" panose="02040603050506020204" pitchFamily="18" charset="0"/>
              </a:rPr>
              <a:t> </a:t>
            </a:r>
            <a:r>
              <a:rPr lang="en-US" sz="2400" dirty="0" err="1">
                <a:solidFill>
                  <a:srgbClr val="83212F"/>
                </a:solidFill>
                <a:latin typeface="UTM Avo" panose="02040603050506020204" pitchFamily="18" charset="0"/>
              </a:rPr>
              <a:t>đầu</a:t>
            </a:r>
            <a:endParaRPr lang="en-US" sz="2400" dirty="0">
              <a:solidFill>
                <a:srgbClr val="83212F"/>
              </a:solidFill>
              <a:latin typeface="UTM Avo" panose="02040603050506020204" pitchFamily="18" charset="0"/>
            </a:endParaRPr>
          </a:p>
          <a:p>
            <a:pPr algn="ctr"/>
            <a:r>
              <a:rPr lang="en-US" sz="2400" dirty="0">
                <a:solidFill>
                  <a:srgbClr val="83212F"/>
                </a:solidFill>
                <a:latin typeface="UTM Avo" panose="02040603050506020204" pitchFamily="18" charset="0"/>
              </a:rPr>
              <a:t> </a:t>
            </a:r>
            <a:r>
              <a:rPr lang="en-US" sz="2400" dirty="0" err="1">
                <a:solidFill>
                  <a:srgbClr val="83212F"/>
                </a:solidFill>
                <a:latin typeface="UTM Avo" panose="02040603050506020204" pitchFamily="18" charset="0"/>
              </a:rPr>
              <a:t>thời</a:t>
            </a:r>
            <a:r>
              <a:rPr lang="en-US" sz="2400" dirty="0">
                <a:solidFill>
                  <a:srgbClr val="83212F"/>
                </a:solidFill>
                <a:latin typeface="UTM Avo" panose="02040603050506020204" pitchFamily="18" charset="0"/>
              </a:rPr>
              <a:t> </a:t>
            </a:r>
            <a:r>
              <a:rPr lang="en-US" sz="2400" dirty="0" err="1">
                <a:solidFill>
                  <a:srgbClr val="83212F"/>
                </a:solidFill>
                <a:latin typeface="UTM Avo" panose="02040603050506020204" pitchFamily="18" charset="0"/>
              </a:rPr>
              <a:t>Hậu</a:t>
            </a:r>
            <a:r>
              <a:rPr lang="en-US" sz="2400" dirty="0">
                <a:solidFill>
                  <a:srgbClr val="83212F"/>
                </a:solidFill>
                <a:latin typeface="UTM Avo" panose="02040603050506020204" pitchFamily="18" charset="0"/>
              </a:rPr>
              <a:t> Lê</a:t>
            </a:r>
          </a:p>
        </p:txBody>
      </p:sp>
      <p:sp>
        <p:nvSpPr>
          <p:cNvPr id="43" name="TextBox 42">
            <a:extLst>
              <a:ext uri="{FF2B5EF4-FFF2-40B4-BE49-F238E27FC236}">
                <a16:creationId xmlns:a16="http://schemas.microsoft.com/office/drawing/2014/main" id="{A6C85693-8FC9-4D5A-9856-8490E0D23C71}"/>
              </a:ext>
            </a:extLst>
          </p:cNvPr>
          <p:cNvSpPr txBox="1"/>
          <p:nvPr/>
        </p:nvSpPr>
        <p:spPr>
          <a:xfrm>
            <a:off x="12181" y="1602165"/>
            <a:ext cx="1006746" cy="461665"/>
          </a:xfrm>
          <a:prstGeom prst="rect">
            <a:avLst/>
          </a:prstGeom>
          <a:noFill/>
        </p:spPr>
        <p:txBody>
          <a:bodyPr wrap="square" rtlCol="0">
            <a:spAutoFit/>
          </a:bodyPr>
          <a:lstStyle/>
          <a:p>
            <a:pPr algn="ctr"/>
            <a:r>
              <a:rPr lang="en-US" sz="2400" dirty="0">
                <a:latin typeface="UTM Avo" panose="02040603050506020204" pitchFamily="18" charset="0"/>
              </a:rPr>
              <a:t>938</a:t>
            </a:r>
          </a:p>
        </p:txBody>
      </p:sp>
      <p:sp>
        <p:nvSpPr>
          <p:cNvPr id="46" name="TextBox 45">
            <a:extLst>
              <a:ext uri="{FF2B5EF4-FFF2-40B4-BE49-F238E27FC236}">
                <a16:creationId xmlns:a16="http://schemas.microsoft.com/office/drawing/2014/main" id="{494DA78D-2003-445F-8038-FA6188CA4E21}"/>
              </a:ext>
            </a:extLst>
          </p:cNvPr>
          <p:cNvSpPr txBox="1"/>
          <p:nvPr/>
        </p:nvSpPr>
        <p:spPr>
          <a:xfrm>
            <a:off x="162838" y="4038072"/>
            <a:ext cx="11937304" cy="1754326"/>
          </a:xfrm>
          <a:prstGeom prst="rect">
            <a:avLst/>
          </a:prstGeom>
          <a:noFill/>
        </p:spPr>
        <p:txBody>
          <a:bodyPr wrap="square" rtlCol="0">
            <a:spAutoFit/>
          </a:bodyPr>
          <a:lstStyle/>
          <a:p>
            <a:pPr algn="ctr"/>
            <a:r>
              <a:rPr lang="en-US" sz="3600" dirty="0" err="1">
                <a:latin typeface="UTM Avo" panose="02040603050506020204" pitchFamily="18" charset="0"/>
              </a:rPr>
              <a:t>Từ</a:t>
            </a:r>
            <a:r>
              <a:rPr lang="en-US" sz="3600" dirty="0">
                <a:latin typeface="UTM Avo" panose="02040603050506020204" pitchFamily="18" charset="0"/>
              </a:rPr>
              <a:t> </a:t>
            </a:r>
            <a:r>
              <a:rPr lang="en-US" sz="3600" dirty="0" err="1">
                <a:latin typeface="UTM Avo" panose="02040603050506020204" pitchFamily="18" charset="0"/>
              </a:rPr>
              <a:t>buổi</a:t>
            </a:r>
            <a:r>
              <a:rPr lang="en-US" sz="3600" dirty="0">
                <a:latin typeface="UTM Avo" panose="02040603050506020204" pitchFamily="18" charset="0"/>
              </a:rPr>
              <a:t> </a:t>
            </a:r>
            <a:r>
              <a:rPr lang="en-US" sz="3600" dirty="0" err="1">
                <a:latin typeface="UTM Avo" panose="02040603050506020204" pitchFamily="18" charset="0"/>
              </a:rPr>
              <a:t>đầu</a:t>
            </a:r>
            <a:r>
              <a:rPr lang="en-US" sz="3600" dirty="0">
                <a:latin typeface="UTM Avo" panose="02040603050506020204" pitchFamily="18" charset="0"/>
              </a:rPr>
              <a:t> </a:t>
            </a:r>
            <a:r>
              <a:rPr lang="en-US" sz="3600" dirty="0" err="1">
                <a:latin typeface="UTM Avo" panose="02040603050506020204" pitchFamily="18" charset="0"/>
              </a:rPr>
              <a:t>độc</a:t>
            </a:r>
            <a:r>
              <a:rPr lang="en-US" sz="3600" dirty="0">
                <a:latin typeface="UTM Avo" panose="02040603050506020204" pitchFamily="18" charset="0"/>
              </a:rPr>
              <a:t> </a:t>
            </a:r>
            <a:r>
              <a:rPr lang="en-US" sz="3600" dirty="0" err="1">
                <a:latin typeface="UTM Avo" panose="02040603050506020204" pitchFamily="18" charset="0"/>
              </a:rPr>
              <a:t>lập</a:t>
            </a:r>
            <a:r>
              <a:rPr lang="en-US" sz="3600" dirty="0">
                <a:latin typeface="UTM Avo" panose="02040603050506020204" pitchFamily="18" charset="0"/>
              </a:rPr>
              <a:t> </a:t>
            </a:r>
            <a:r>
              <a:rPr lang="en-US" sz="3600" dirty="0" err="1">
                <a:latin typeface="UTM Avo" panose="02040603050506020204" pitchFamily="18" charset="0"/>
              </a:rPr>
              <a:t>đến</a:t>
            </a:r>
            <a:r>
              <a:rPr lang="en-US" sz="3600" dirty="0">
                <a:latin typeface="UTM Avo" panose="02040603050506020204" pitchFamily="18" charset="0"/>
              </a:rPr>
              <a:t> </a:t>
            </a:r>
            <a:r>
              <a:rPr lang="en-US" sz="3600" dirty="0" err="1">
                <a:latin typeface="UTM Avo" panose="02040603050506020204" pitchFamily="18" charset="0"/>
              </a:rPr>
              <a:t>thời</a:t>
            </a:r>
            <a:r>
              <a:rPr lang="en-US" sz="3600" dirty="0">
                <a:latin typeface="UTM Avo" panose="02040603050506020204" pitchFamily="18" charset="0"/>
              </a:rPr>
              <a:t> </a:t>
            </a:r>
            <a:r>
              <a:rPr lang="en-US" sz="3600" dirty="0" err="1">
                <a:latin typeface="UTM Avo" panose="02040603050506020204" pitchFamily="18" charset="0"/>
              </a:rPr>
              <a:t>Hậu</a:t>
            </a:r>
            <a:r>
              <a:rPr lang="en-US" sz="3600" dirty="0">
                <a:latin typeface="UTM Avo" panose="02040603050506020204" pitchFamily="18" charset="0"/>
              </a:rPr>
              <a:t> Lê (</a:t>
            </a:r>
            <a:r>
              <a:rPr lang="en-US" sz="3600" dirty="0" err="1">
                <a:latin typeface="UTM Avo" panose="02040603050506020204" pitchFamily="18" charset="0"/>
              </a:rPr>
              <a:t>thế</a:t>
            </a:r>
            <a:r>
              <a:rPr lang="en-US" sz="3600" dirty="0">
                <a:latin typeface="UTM Avo" panose="02040603050506020204" pitchFamily="18" charset="0"/>
              </a:rPr>
              <a:t> </a:t>
            </a:r>
            <a:r>
              <a:rPr lang="en-US" sz="3600" dirty="0" err="1">
                <a:latin typeface="UTM Avo" panose="02040603050506020204" pitchFamily="18" charset="0"/>
              </a:rPr>
              <a:t>kỷ</a:t>
            </a:r>
            <a:r>
              <a:rPr lang="en-US" sz="3600" dirty="0">
                <a:latin typeface="UTM Avo" panose="02040603050506020204" pitchFamily="18" charset="0"/>
              </a:rPr>
              <a:t> XV), </a:t>
            </a:r>
            <a:r>
              <a:rPr lang="en-US" sz="3600" dirty="0" err="1">
                <a:latin typeface="UTM Avo" panose="02040603050506020204" pitchFamily="18" charset="0"/>
              </a:rPr>
              <a:t>trong</a:t>
            </a:r>
            <a:r>
              <a:rPr lang="en-US" sz="3600" dirty="0">
                <a:latin typeface="UTM Avo" panose="02040603050506020204" pitchFamily="18" charset="0"/>
              </a:rPr>
              <a:t> </a:t>
            </a:r>
            <a:r>
              <a:rPr lang="en-US" sz="3600" dirty="0" err="1">
                <a:latin typeface="UTM Avo" panose="02040603050506020204" pitchFamily="18" charset="0"/>
              </a:rPr>
              <a:t>quá</a:t>
            </a:r>
            <a:r>
              <a:rPr lang="en-US" sz="3600" dirty="0">
                <a:latin typeface="UTM Avo" panose="02040603050506020204" pitchFamily="18" charset="0"/>
              </a:rPr>
              <a:t> </a:t>
            </a:r>
            <a:r>
              <a:rPr lang="en-US" sz="3600" dirty="0" err="1">
                <a:latin typeface="UTM Avo" panose="02040603050506020204" pitchFamily="18" charset="0"/>
              </a:rPr>
              <a:t>trình</a:t>
            </a:r>
            <a:r>
              <a:rPr lang="en-US" sz="3600" dirty="0">
                <a:latin typeface="UTM Avo" panose="02040603050506020204" pitchFamily="18" charset="0"/>
              </a:rPr>
              <a:t> </a:t>
            </a:r>
            <a:r>
              <a:rPr lang="en-US" sz="3600" dirty="0" err="1">
                <a:latin typeface="UTM Avo" panose="02040603050506020204" pitchFamily="18" charset="0"/>
              </a:rPr>
              <a:t>dựng</a:t>
            </a:r>
            <a:r>
              <a:rPr lang="en-US" sz="3600" dirty="0">
                <a:latin typeface="UTM Avo" panose="02040603050506020204" pitchFamily="18" charset="0"/>
              </a:rPr>
              <a:t> </a:t>
            </a:r>
            <a:r>
              <a:rPr lang="en-US" sz="3600" dirty="0" err="1">
                <a:latin typeface="UTM Avo" panose="02040603050506020204" pitchFamily="18" charset="0"/>
              </a:rPr>
              <a:t>nước</a:t>
            </a:r>
            <a:r>
              <a:rPr lang="en-US" sz="3600" dirty="0">
                <a:latin typeface="UTM Avo" panose="02040603050506020204" pitchFamily="18" charset="0"/>
              </a:rPr>
              <a:t> </a:t>
            </a:r>
            <a:r>
              <a:rPr lang="en-US" sz="3600" dirty="0" err="1">
                <a:latin typeface="UTM Avo" panose="02040603050506020204" pitchFamily="18" charset="0"/>
              </a:rPr>
              <a:t>và</a:t>
            </a:r>
            <a:r>
              <a:rPr lang="en-US" sz="3600" dirty="0">
                <a:latin typeface="UTM Avo" panose="02040603050506020204" pitchFamily="18" charset="0"/>
              </a:rPr>
              <a:t> </a:t>
            </a:r>
            <a:r>
              <a:rPr lang="en-US" sz="3600" dirty="0" err="1">
                <a:latin typeface="UTM Avo" panose="02040603050506020204" pitchFamily="18" charset="0"/>
              </a:rPr>
              <a:t>giữ</a:t>
            </a:r>
            <a:r>
              <a:rPr lang="en-US" sz="3600" dirty="0">
                <a:latin typeface="UTM Avo" panose="02040603050506020204" pitchFamily="18" charset="0"/>
              </a:rPr>
              <a:t> </a:t>
            </a:r>
            <a:r>
              <a:rPr lang="en-US" sz="3600" dirty="0" err="1">
                <a:latin typeface="UTM Avo" panose="02040603050506020204" pitchFamily="18" charset="0"/>
              </a:rPr>
              <a:t>nước</a:t>
            </a:r>
            <a:r>
              <a:rPr lang="en-US" sz="3600" dirty="0">
                <a:latin typeface="UTM Avo" panose="02040603050506020204" pitchFamily="18" charset="0"/>
              </a:rPr>
              <a:t> </a:t>
            </a:r>
          </a:p>
          <a:p>
            <a:pPr algn="ctr"/>
            <a:r>
              <a:rPr lang="en-US" sz="3600" dirty="0" err="1">
                <a:latin typeface="UTM Avo" panose="02040603050506020204" pitchFamily="18" charset="0"/>
              </a:rPr>
              <a:t>có</a:t>
            </a:r>
            <a:r>
              <a:rPr lang="en-US" sz="3600" dirty="0">
                <a:latin typeface="UTM Avo" panose="02040603050506020204" pitchFamily="18" charset="0"/>
              </a:rPr>
              <a:t> </a:t>
            </a:r>
            <a:r>
              <a:rPr lang="en-US" sz="3600" dirty="0" err="1">
                <a:latin typeface="UTM Avo" panose="02040603050506020204" pitchFamily="18" charset="0"/>
              </a:rPr>
              <a:t>những</a:t>
            </a:r>
            <a:r>
              <a:rPr lang="en-US" sz="3600" dirty="0">
                <a:latin typeface="UTM Avo" panose="02040603050506020204" pitchFamily="18" charset="0"/>
              </a:rPr>
              <a:t> </a:t>
            </a:r>
            <a:r>
              <a:rPr lang="en-US" sz="3600" dirty="0" err="1">
                <a:latin typeface="UTM Avo" panose="02040603050506020204" pitchFamily="18" charset="0"/>
              </a:rPr>
              <a:t>sự</a:t>
            </a:r>
            <a:r>
              <a:rPr lang="en-US" sz="3600" dirty="0">
                <a:latin typeface="UTM Avo" panose="02040603050506020204" pitchFamily="18" charset="0"/>
              </a:rPr>
              <a:t> </a:t>
            </a:r>
            <a:r>
              <a:rPr lang="en-US" sz="3600" dirty="0" err="1">
                <a:latin typeface="UTM Avo" panose="02040603050506020204" pitchFamily="18" charset="0"/>
              </a:rPr>
              <a:t>kiện</a:t>
            </a:r>
            <a:r>
              <a:rPr lang="en-US" sz="3600" dirty="0">
                <a:latin typeface="UTM Avo" panose="02040603050506020204" pitchFamily="18" charset="0"/>
              </a:rPr>
              <a:t> </a:t>
            </a:r>
            <a:r>
              <a:rPr lang="en-US" sz="3600" dirty="0" err="1">
                <a:latin typeface="UTM Avo" panose="02040603050506020204" pitchFamily="18" charset="0"/>
              </a:rPr>
              <a:t>tiêu</a:t>
            </a:r>
            <a:r>
              <a:rPr lang="en-US" sz="3600" dirty="0">
                <a:latin typeface="UTM Avo" panose="02040603050506020204" pitchFamily="18" charset="0"/>
              </a:rPr>
              <a:t> </a:t>
            </a:r>
            <a:r>
              <a:rPr lang="en-US" sz="3600" dirty="0" err="1">
                <a:latin typeface="UTM Avo" panose="02040603050506020204" pitchFamily="18" charset="0"/>
              </a:rPr>
              <a:t>biểu</a:t>
            </a:r>
            <a:r>
              <a:rPr lang="en-US" sz="3600" dirty="0">
                <a:latin typeface="UTM Avo" panose="02040603050506020204" pitchFamily="18" charset="0"/>
              </a:rPr>
              <a:t> </a:t>
            </a:r>
            <a:r>
              <a:rPr lang="en-US" sz="3600" dirty="0" err="1">
                <a:latin typeface="UTM Avo" panose="02040603050506020204" pitchFamily="18" charset="0"/>
              </a:rPr>
              <a:t>nào</a:t>
            </a:r>
            <a:r>
              <a:rPr lang="en-US" sz="3600" dirty="0">
                <a:latin typeface="UTM Avo" panose="02040603050506020204" pitchFamily="18" charset="0"/>
              </a:rPr>
              <a:t>?</a:t>
            </a:r>
          </a:p>
        </p:txBody>
      </p:sp>
      <p:pic>
        <p:nvPicPr>
          <p:cNvPr id="47" name="!!31">
            <a:extLst>
              <a:ext uri="{FF2B5EF4-FFF2-40B4-BE49-F238E27FC236}">
                <a16:creationId xmlns:a16="http://schemas.microsoft.com/office/drawing/2014/main" id="{31A35831-13C8-4303-95E3-FD678AB2BA9B}"/>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flipH="1">
            <a:off x="12850399" y="-2974321"/>
            <a:ext cx="3938604" cy="3938606"/>
          </a:xfrm>
          <a:prstGeom prst="rect">
            <a:avLst/>
          </a:prstGeom>
        </p:spPr>
      </p:pic>
      <p:pic>
        <p:nvPicPr>
          <p:cNvPr id="48" name="!!30">
            <a:extLst>
              <a:ext uri="{FF2B5EF4-FFF2-40B4-BE49-F238E27FC236}">
                <a16:creationId xmlns:a16="http://schemas.microsoft.com/office/drawing/2014/main" id="{73FC5C1E-2E68-4DB2-9FAB-74BFD00F0830}"/>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4231580" y="5255835"/>
            <a:ext cx="4323438" cy="4323438"/>
          </a:xfrm>
          <a:prstGeom prst="rect">
            <a:avLst/>
          </a:prstGeom>
        </p:spPr>
      </p:pic>
      <p:pic>
        <p:nvPicPr>
          <p:cNvPr id="49" name="!!15" descr="Hình ảnh Trung Quốc Mô Hình Gió , Hoạ Tiết, Trung Quốc Phong, Cổ điển  Vector và PNG với nền trong suốt để tải xuống miễn phí">
            <a:extLst>
              <a:ext uri="{FF2B5EF4-FFF2-40B4-BE49-F238E27FC236}">
                <a16:creationId xmlns:a16="http://schemas.microsoft.com/office/drawing/2014/main" id="{1061B166-A643-4320-BE63-6D98FB79F7EF}"/>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50796" b="72550" l="55709" r="78654"/>
                    </a14:imgEffect>
                  </a14:imgLayer>
                </a14:imgProps>
              </a:ext>
              <a:ext uri="{28A0092B-C50C-407E-A947-70E740481C1C}">
                <a14:useLocalDpi xmlns:a14="http://schemas.microsoft.com/office/drawing/2010/main" val="0"/>
              </a:ext>
            </a:extLst>
          </a:blip>
          <a:srcRect l="52841" t="48077" r="18478" b="24731"/>
          <a:stretch/>
        </p:blipFill>
        <p:spPr bwMode="auto">
          <a:xfrm>
            <a:off x="11249931" y="6154472"/>
            <a:ext cx="1700421" cy="1612168"/>
          </a:xfrm>
          <a:prstGeom prst="rect">
            <a:avLst/>
          </a:prstGeom>
          <a:noFill/>
          <a:extLst>
            <a:ext uri="{909E8E84-426E-40DD-AFC4-6F175D3DCCD1}">
              <a14:hiddenFill xmlns:a14="http://schemas.microsoft.com/office/drawing/2010/main">
                <a:solidFill>
                  <a:srgbClr val="FFFFFF"/>
                </a:solidFill>
              </a14:hiddenFill>
            </a:ext>
          </a:extLst>
        </p:spPr>
      </p:pic>
      <p:pic>
        <p:nvPicPr>
          <p:cNvPr id="50" name="!!12" descr="Hình ảnh Trung Quốc Mô Hình Gió , Hoạ Tiết, Trung Quốc Phong, Cổ điển  Vector và PNG với nền trong suốt để tải xuống miễn phí">
            <a:extLst>
              <a:ext uri="{FF2B5EF4-FFF2-40B4-BE49-F238E27FC236}">
                <a16:creationId xmlns:a16="http://schemas.microsoft.com/office/drawing/2014/main" id="{C930230C-F5FD-4F65-970F-6526430AF28C}"/>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50796" b="72550" l="55709" r="78654"/>
                    </a14:imgEffect>
                  </a14:imgLayer>
                </a14:imgProps>
              </a:ext>
              <a:ext uri="{28A0092B-C50C-407E-A947-70E740481C1C}">
                <a14:useLocalDpi xmlns:a14="http://schemas.microsoft.com/office/drawing/2010/main" val="0"/>
              </a:ext>
            </a:extLst>
          </a:blip>
          <a:srcRect l="52841" t="48077" r="18478" b="24731"/>
          <a:stretch/>
        </p:blipFill>
        <p:spPr bwMode="auto">
          <a:xfrm rot="10800000">
            <a:off x="-1053617" y="-730096"/>
            <a:ext cx="1700421" cy="1612168"/>
          </a:xfrm>
          <a:prstGeom prst="rect">
            <a:avLst/>
          </a:prstGeom>
          <a:noFill/>
          <a:extLst>
            <a:ext uri="{909E8E84-426E-40DD-AFC4-6F175D3DCCD1}">
              <a14:hiddenFill xmlns:a14="http://schemas.microsoft.com/office/drawing/2010/main">
                <a:solidFill>
                  <a:srgbClr val="FFFFFF"/>
                </a:solidFill>
              </a14:hiddenFill>
            </a:ext>
          </a:extLst>
        </p:spPr>
      </p:pic>
      <p:sp>
        <p:nvSpPr>
          <p:cNvPr id="51" name="Arrow: Pentagon 50">
            <a:extLst>
              <a:ext uri="{FF2B5EF4-FFF2-40B4-BE49-F238E27FC236}">
                <a16:creationId xmlns:a16="http://schemas.microsoft.com/office/drawing/2014/main" id="{63744A3D-FC77-4007-B70C-8A81C6D34AEB}"/>
              </a:ext>
            </a:extLst>
          </p:cNvPr>
          <p:cNvSpPr/>
          <p:nvPr/>
        </p:nvSpPr>
        <p:spPr>
          <a:xfrm rot="5400000">
            <a:off x="765012" y="-13455809"/>
            <a:ext cx="10661975" cy="12179070"/>
          </a:xfrm>
          <a:prstGeom prst="homePlate">
            <a:avLst>
              <a:gd name="adj" fmla="val 31906"/>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Arrow: Pentagon 51">
            <a:extLst>
              <a:ext uri="{FF2B5EF4-FFF2-40B4-BE49-F238E27FC236}">
                <a16:creationId xmlns:a16="http://schemas.microsoft.com/office/drawing/2014/main" id="{B198865D-3DDA-4202-9B45-297A9565B55B}"/>
              </a:ext>
            </a:extLst>
          </p:cNvPr>
          <p:cNvSpPr/>
          <p:nvPr/>
        </p:nvSpPr>
        <p:spPr>
          <a:xfrm rot="5400000">
            <a:off x="765012" y="-14563258"/>
            <a:ext cx="10661975" cy="12179070"/>
          </a:xfrm>
          <a:prstGeom prst="homePlate">
            <a:avLst>
              <a:gd name="adj" fmla="val 31906"/>
            </a:avLst>
          </a:prstGeom>
          <a:solidFill>
            <a:srgbClr val="FD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Arrow: Pentagon 52">
            <a:extLst>
              <a:ext uri="{FF2B5EF4-FFF2-40B4-BE49-F238E27FC236}">
                <a16:creationId xmlns:a16="http://schemas.microsoft.com/office/drawing/2014/main" id="{FD8A6854-E8A7-42A1-81C1-E841F3DB077F}"/>
              </a:ext>
            </a:extLst>
          </p:cNvPr>
          <p:cNvSpPr/>
          <p:nvPr/>
        </p:nvSpPr>
        <p:spPr>
          <a:xfrm rot="5400000">
            <a:off x="765012" y="-15902275"/>
            <a:ext cx="10661975" cy="12179070"/>
          </a:xfrm>
          <a:prstGeom prst="homePlate">
            <a:avLst>
              <a:gd name="adj" fmla="val 31906"/>
            </a:avLst>
          </a:prstGeom>
          <a:solidFill>
            <a:srgbClr val="FD8E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Arrow: Pentagon 53">
            <a:extLst>
              <a:ext uri="{FF2B5EF4-FFF2-40B4-BE49-F238E27FC236}">
                <a16:creationId xmlns:a16="http://schemas.microsoft.com/office/drawing/2014/main" id="{6F28E0BB-39A5-4352-904F-8C201A77565E}"/>
              </a:ext>
            </a:extLst>
          </p:cNvPr>
          <p:cNvSpPr/>
          <p:nvPr/>
        </p:nvSpPr>
        <p:spPr>
          <a:xfrm rot="5400000">
            <a:off x="765012" y="-17329788"/>
            <a:ext cx="10661975" cy="12179070"/>
          </a:xfrm>
          <a:prstGeom prst="homePlate">
            <a:avLst>
              <a:gd name="adj" fmla="val 31906"/>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Arrow: Pentagon 54">
            <a:extLst>
              <a:ext uri="{FF2B5EF4-FFF2-40B4-BE49-F238E27FC236}">
                <a16:creationId xmlns:a16="http://schemas.microsoft.com/office/drawing/2014/main" id="{21203D8F-0F2C-4C6D-B6D0-873C3D6A0AA5}"/>
              </a:ext>
            </a:extLst>
          </p:cNvPr>
          <p:cNvSpPr/>
          <p:nvPr/>
        </p:nvSpPr>
        <p:spPr>
          <a:xfrm rot="5400000">
            <a:off x="765012" y="-18491826"/>
            <a:ext cx="10661975" cy="12179070"/>
          </a:xfrm>
          <a:prstGeom prst="homePlate">
            <a:avLst>
              <a:gd name="adj" fmla="val 31906"/>
            </a:avLst>
          </a:prstGeom>
          <a:solidFill>
            <a:srgbClr val="E333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Arrow: Pentagon 55">
            <a:extLst>
              <a:ext uri="{FF2B5EF4-FFF2-40B4-BE49-F238E27FC236}">
                <a16:creationId xmlns:a16="http://schemas.microsoft.com/office/drawing/2014/main" id="{401ADDB9-8853-4417-95A8-CEDC9BD16CD9}"/>
              </a:ext>
            </a:extLst>
          </p:cNvPr>
          <p:cNvSpPr/>
          <p:nvPr/>
        </p:nvSpPr>
        <p:spPr>
          <a:xfrm rot="5400000">
            <a:off x="765012" y="-19388394"/>
            <a:ext cx="10661975" cy="12179070"/>
          </a:xfrm>
          <a:prstGeom prst="homePlate">
            <a:avLst>
              <a:gd name="adj" fmla="val 31906"/>
            </a:avLst>
          </a:prstGeom>
          <a:solidFill>
            <a:srgbClr val="AB2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08900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p:cTn id="11" dur="500" fill="hold"/>
                                        <p:tgtEl>
                                          <p:spTgt spid="42"/>
                                        </p:tgtEl>
                                        <p:attrNameLst>
                                          <p:attrName>ppt_w</p:attrName>
                                        </p:attrNameLst>
                                      </p:cBhvr>
                                      <p:tavLst>
                                        <p:tav tm="0">
                                          <p:val>
                                            <p:fltVal val="0"/>
                                          </p:val>
                                        </p:tav>
                                        <p:tav tm="100000">
                                          <p:val>
                                            <p:strVal val="#ppt_w"/>
                                          </p:val>
                                        </p:tav>
                                      </p:tavLst>
                                    </p:anim>
                                    <p:anim calcmode="lin" valueType="num">
                                      <p:cBhvr>
                                        <p:cTn id="12" dur="500" fill="hold"/>
                                        <p:tgtEl>
                                          <p:spTgt spid="42"/>
                                        </p:tgtEl>
                                        <p:attrNameLst>
                                          <p:attrName>ppt_h</p:attrName>
                                        </p:attrNameLst>
                                      </p:cBhvr>
                                      <p:tavLst>
                                        <p:tav tm="0">
                                          <p:val>
                                            <p:fltVal val="0"/>
                                          </p:val>
                                        </p:tav>
                                        <p:tav tm="100000">
                                          <p:val>
                                            <p:strVal val="#ppt_h"/>
                                          </p:val>
                                        </p:tav>
                                      </p:tavLst>
                                    </p:anim>
                                    <p:animEffect transition="in" filter="fade">
                                      <p:cBhvr>
                                        <p:cTn id="13" dur="500"/>
                                        <p:tgtEl>
                                          <p:spTgt spid="42"/>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ppt_w</p:attrName>
                                        </p:attrNameLst>
                                      </p:cBhvr>
                                      <p:tavLst>
                                        <p:tav tm="0">
                                          <p:val>
                                            <p:fltVal val="0"/>
                                          </p:val>
                                        </p:tav>
                                        <p:tav tm="100000">
                                          <p:val>
                                            <p:strVal val="#ppt_w"/>
                                          </p:val>
                                        </p:tav>
                                      </p:tavLst>
                                    </p:anim>
                                    <p:anim calcmode="lin" valueType="num">
                                      <p:cBhvr>
                                        <p:cTn id="18" dur="500" fill="hold"/>
                                        <p:tgtEl>
                                          <p:spTgt spid="43"/>
                                        </p:tgtEl>
                                        <p:attrNameLst>
                                          <p:attrName>ppt_h</p:attrName>
                                        </p:attrNameLst>
                                      </p:cBhvr>
                                      <p:tavLst>
                                        <p:tav tm="0">
                                          <p:val>
                                            <p:fltVal val="0"/>
                                          </p:val>
                                        </p:tav>
                                        <p:tav tm="100000">
                                          <p:val>
                                            <p:strVal val="#ppt_h"/>
                                          </p:val>
                                        </p:tav>
                                      </p:tavLst>
                                    </p:anim>
                                    <p:animEffect transition="in" filter="fade">
                                      <p:cBhvr>
                                        <p:cTn id="19" dur="500"/>
                                        <p:tgtEl>
                                          <p:spTgt spid="43"/>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animEffect transition="in" filter="fade">
                                      <p:cBhvr>
                                        <p:cTn id="37" dur="500"/>
                                        <p:tgtEl>
                                          <p:spTgt spid="9"/>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fltVal val="0"/>
                                          </p:val>
                                        </p:tav>
                                        <p:tav tm="100000">
                                          <p:val>
                                            <p:strVal val="#ppt_w"/>
                                          </p:val>
                                        </p:tav>
                                      </p:tavLst>
                                    </p:anim>
                                    <p:anim calcmode="lin" valueType="num">
                                      <p:cBhvr>
                                        <p:cTn id="42" dur="500" fill="hold"/>
                                        <p:tgtEl>
                                          <p:spTgt spid="11"/>
                                        </p:tgtEl>
                                        <p:attrNameLst>
                                          <p:attrName>ppt_h</p:attrName>
                                        </p:attrNameLst>
                                      </p:cBhvr>
                                      <p:tavLst>
                                        <p:tav tm="0">
                                          <p:val>
                                            <p:fltVal val="0"/>
                                          </p:val>
                                        </p:tav>
                                        <p:tav tm="100000">
                                          <p:val>
                                            <p:strVal val="#ppt_h"/>
                                          </p:val>
                                        </p:tav>
                                      </p:tavLst>
                                    </p:anim>
                                    <p:animEffect transition="in" filter="fade">
                                      <p:cBhvr>
                                        <p:cTn id="43" dur="500"/>
                                        <p:tgtEl>
                                          <p:spTgt spid="11"/>
                                        </p:tgtEl>
                                      </p:cBhvr>
                                    </p:animEffect>
                                  </p:childTnLst>
                                </p:cTn>
                              </p:par>
                            </p:childTnLst>
                          </p:cTn>
                        </p:par>
                        <p:par>
                          <p:cTn id="44" fill="hold">
                            <p:stCondLst>
                              <p:cond delay="3500"/>
                            </p:stCondLst>
                            <p:childTnLst>
                              <p:par>
                                <p:cTn id="45" presetID="53" presetClass="entr" presetSubtype="16"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500" fill="hold"/>
                                        <p:tgtEl>
                                          <p:spTgt spid="8"/>
                                        </p:tgtEl>
                                        <p:attrNameLst>
                                          <p:attrName>ppt_w</p:attrName>
                                        </p:attrNameLst>
                                      </p:cBhvr>
                                      <p:tavLst>
                                        <p:tav tm="0">
                                          <p:val>
                                            <p:fltVal val="0"/>
                                          </p:val>
                                        </p:tav>
                                        <p:tav tm="100000">
                                          <p:val>
                                            <p:strVal val="#ppt_w"/>
                                          </p:val>
                                        </p:tav>
                                      </p:tavLst>
                                    </p:anim>
                                    <p:anim calcmode="lin" valueType="num">
                                      <p:cBhvr>
                                        <p:cTn id="48" dur="500" fill="hold"/>
                                        <p:tgtEl>
                                          <p:spTgt spid="8"/>
                                        </p:tgtEl>
                                        <p:attrNameLst>
                                          <p:attrName>ppt_h</p:attrName>
                                        </p:attrNameLst>
                                      </p:cBhvr>
                                      <p:tavLst>
                                        <p:tav tm="0">
                                          <p:val>
                                            <p:fltVal val="0"/>
                                          </p:val>
                                        </p:tav>
                                        <p:tav tm="100000">
                                          <p:val>
                                            <p:strVal val="#ppt_h"/>
                                          </p:val>
                                        </p:tav>
                                      </p:tavLst>
                                    </p:anim>
                                    <p:animEffect transition="in" filter="fade">
                                      <p:cBhvr>
                                        <p:cTn id="49" dur="500"/>
                                        <p:tgtEl>
                                          <p:spTgt spid="8"/>
                                        </p:tgtEl>
                                      </p:cBhvr>
                                    </p:animEffect>
                                  </p:childTnLst>
                                </p:cTn>
                              </p:par>
                            </p:childTnLst>
                          </p:cTn>
                        </p:par>
                        <p:par>
                          <p:cTn id="50" fill="hold">
                            <p:stCondLst>
                              <p:cond delay="4000"/>
                            </p:stCondLst>
                            <p:childTnLst>
                              <p:par>
                                <p:cTn id="51" presetID="53" presetClass="entr" presetSubtype="16"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childTnLst>
                          </p:cTn>
                        </p:par>
                        <p:par>
                          <p:cTn id="56" fill="hold">
                            <p:stCondLst>
                              <p:cond delay="4500"/>
                            </p:stCondLst>
                            <p:childTnLst>
                              <p:par>
                                <p:cTn id="57" presetID="22" presetClass="entr" presetSubtype="4"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down)">
                                      <p:cBhvr>
                                        <p:cTn id="59" dur="500"/>
                                        <p:tgtEl>
                                          <p:spTgt spid="33"/>
                                        </p:tgtEl>
                                      </p:cBhvr>
                                    </p:animEffect>
                                  </p:childTnLst>
                                </p:cTn>
                              </p:par>
                            </p:childTnLst>
                          </p:cTn>
                        </p:par>
                        <p:par>
                          <p:cTn id="60" fill="hold">
                            <p:stCondLst>
                              <p:cond delay="5000"/>
                            </p:stCondLst>
                            <p:childTnLst>
                              <p:par>
                                <p:cTn id="61" presetID="22" presetClass="entr" presetSubtype="8"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wipe(left)">
                                      <p:cBhvr>
                                        <p:cTn id="63" dur="1000"/>
                                        <p:tgtEl>
                                          <p:spTgt spid="37"/>
                                        </p:tgtEl>
                                      </p:cBhvr>
                                    </p:animEffect>
                                  </p:childTnLst>
                                </p:cTn>
                              </p:par>
                            </p:childTnLst>
                          </p:cTn>
                        </p:par>
                        <p:par>
                          <p:cTn id="64" fill="hold">
                            <p:stCondLst>
                              <p:cond delay="6000"/>
                            </p:stCondLst>
                            <p:childTnLst>
                              <p:par>
                                <p:cTn id="65" presetID="22" presetClass="entr" presetSubtype="1"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wipe(up)">
                                      <p:cBhvr>
                                        <p:cTn id="67" dur="500"/>
                                        <p:tgtEl>
                                          <p:spTgt spid="14"/>
                                        </p:tgtEl>
                                      </p:cBhvr>
                                    </p:animEffect>
                                  </p:childTnLst>
                                </p:cTn>
                              </p:par>
                            </p:childTnLst>
                          </p:cTn>
                        </p:par>
                        <p:par>
                          <p:cTn id="68" fill="hold">
                            <p:stCondLst>
                              <p:cond delay="6500"/>
                            </p:stCondLst>
                            <p:childTnLst>
                              <p:par>
                                <p:cTn id="69" presetID="22" presetClass="entr" presetSubtype="1" fill="hold" grpId="0" nodeType="after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wipe(up)">
                                      <p:cBhvr>
                                        <p:cTn id="71" dur="500"/>
                                        <p:tgtEl>
                                          <p:spTgt spid="32"/>
                                        </p:tgtEl>
                                      </p:cBhvr>
                                    </p:animEffect>
                                  </p:childTnLst>
                                </p:cTn>
                              </p:par>
                            </p:childTnLst>
                          </p:cTn>
                        </p:par>
                        <p:par>
                          <p:cTn id="72" fill="hold">
                            <p:stCondLst>
                              <p:cond delay="7000"/>
                            </p:stCondLst>
                            <p:childTnLst>
                              <p:par>
                                <p:cTn id="73" presetID="22" presetClass="entr" presetSubtype="1"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wipe(up)">
                                      <p:cBhvr>
                                        <p:cTn id="75" dur="500"/>
                                        <p:tgtEl>
                                          <p:spTgt spid="15"/>
                                        </p:tgtEl>
                                      </p:cBhvr>
                                    </p:animEffect>
                                  </p:childTnLst>
                                </p:cTn>
                              </p:par>
                            </p:childTnLst>
                          </p:cTn>
                        </p:par>
                        <p:par>
                          <p:cTn id="76" fill="hold">
                            <p:stCondLst>
                              <p:cond delay="7500"/>
                            </p:stCondLst>
                            <p:childTnLst>
                              <p:par>
                                <p:cTn id="77" presetID="22" presetClass="entr" presetSubtype="1" fill="hold" grpId="0" nodeType="after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wipe(up)">
                                      <p:cBhvr>
                                        <p:cTn id="79" dur="500"/>
                                        <p:tgtEl>
                                          <p:spTgt spid="28"/>
                                        </p:tgtEl>
                                      </p:cBhvr>
                                    </p:animEffect>
                                  </p:childTnLst>
                                </p:cTn>
                              </p:par>
                            </p:childTnLst>
                          </p:cTn>
                        </p:par>
                        <p:par>
                          <p:cTn id="80" fill="hold">
                            <p:stCondLst>
                              <p:cond delay="8000"/>
                            </p:stCondLst>
                            <p:childTnLst>
                              <p:par>
                                <p:cTn id="81" presetID="53" presetClass="entr" presetSubtype="16" fill="hold" grpId="0" nodeType="afterEffect">
                                  <p:stCondLst>
                                    <p:cond delay="0"/>
                                  </p:stCondLst>
                                  <p:childTnLst>
                                    <p:set>
                                      <p:cBhvr>
                                        <p:cTn id="82" dur="1" fill="hold">
                                          <p:stCondLst>
                                            <p:cond delay="0"/>
                                          </p:stCondLst>
                                        </p:cTn>
                                        <p:tgtEl>
                                          <p:spTgt spid="7"/>
                                        </p:tgtEl>
                                        <p:attrNameLst>
                                          <p:attrName>style.visibility</p:attrName>
                                        </p:attrNameLst>
                                      </p:cBhvr>
                                      <p:to>
                                        <p:strVal val="visible"/>
                                      </p:to>
                                    </p:set>
                                    <p:anim calcmode="lin" valueType="num">
                                      <p:cBhvr>
                                        <p:cTn id="83" dur="500" fill="hold"/>
                                        <p:tgtEl>
                                          <p:spTgt spid="7"/>
                                        </p:tgtEl>
                                        <p:attrNameLst>
                                          <p:attrName>ppt_w</p:attrName>
                                        </p:attrNameLst>
                                      </p:cBhvr>
                                      <p:tavLst>
                                        <p:tav tm="0">
                                          <p:val>
                                            <p:fltVal val="0"/>
                                          </p:val>
                                        </p:tav>
                                        <p:tav tm="100000">
                                          <p:val>
                                            <p:strVal val="#ppt_w"/>
                                          </p:val>
                                        </p:tav>
                                      </p:tavLst>
                                    </p:anim>
                                    <p:anim calcmode="lin" valueType="num">
                                      <p:cBhvr>
                                        <p:cTn id="84" dur="500" fill="hold"/>
                                        <p:tgtEl>
                                          <p:spTgt spid="7"/>
                                        </p:tgtEl>
                                        <p:attrNameLst>
                                          <p:attrName>ppt_h</p:attrName>
                                        </p:attrNameLst>
                                      </p:cBhvr>
                                      <p:tavLst>
                                        <p:tav tm="0">
                                          <p:val>
                                            <p:fltVal val="0"/>
                                          </p:val>
                                        </p:tav>
                                        <p:tav tm="100000">
                                          <p:val>
                                            <p:strVal val="#ppt_h"/>
                                          </p:val>
                                        </p:tav>
                                      </p:tavLst>
                                    </p:anim>
                                    <p:animEffect transition="in" filter="fade">
                                      <p:cBhvr>
                                        <p:cTn id="85" dur="500"/>
                                        <p:tgtEl>
                                          <p:spTgt spid="7"/>
                                        </p:tgtEl>
                                      </p:cBhvr>
                                    </p:animEffect>
                                  </p:childTnLst>
                                </p:cTn>
                              </p:par>
                            </p:childTnLst>
                          </p:cTn>
                        </p:par>
                        <p:par>
                          <p:cTn id="86" fill="hold">
                            <p:stCondLst>
                              <p:cond delay="8500"/>
                            </p:stCondLst>
                            <p:childTnLst>
                              <p:par>
                                <p:cTn id="87" presetID="53" presetClass="entr" presetSubtype="16" fill="hold" grpId="0" nodeType="afterEffect">
                                  <p:stCondLst>
                                    <p:cond delay="0"/>
                                  </p:stCondLst>
                                  <p:childTnLst>
                                    <p:set>
                                      <p:cBhvr>
                                        <p:cTn id="88" dur="1" fill="hold">
                                          <p:stCondLst>
                                            <p:cond delay="0"/>
                                          </p:stCondLst>
                                        </p:cTn>
                                        <p:tgtEl>
                                          <p:spTgt spid="13"/>
                                        </p:tgtEl>
                                        <p:attrNameLst>
                                          <p:attrName>style.visibility</p:attrName>
                                        </p:attrNameLst>
                                      </p:cBhvr>
                                      <p:to>
                                        <p:strVal val="visible"/>
                                      </p:to>
                                    </p:set>
                                    <p:anim calcmode="lin" valueType="num">
                                      <p:cBhvr>
                                        <p:cTn id="89" dur="500" fill="hold"/>
                                        <p:tgtEl>
                                          <p:spTgt spid="13"/>
                                        </p:tgtEl>
                                        <p:attrNameLst>
                                          <p:attrName>ppt_w</p:attrName>
                                        </p:attrNameLst>
                                      </p:cBhvr>
                                      <p:tavLst>
                                        <p:tav tm="0">
                                          <p:val>
                                            <p:fltVal val="0"/>
                                          </p:val>
                                        </p:tav>
                                        <p:tav tm="100000">
                                          <p:val>
                                            <p:strVal val="#ppt_w"/>
                                          </p:val>
                                        </p:tav>
                                      </p:tavLst>
                                    </p:anim>
                                    <p:anim calcmode="lin" valueType="num">
                                      <p:cBhvr>
                                        <p:cTn id="90" dur="500" fill="hold"/>
                                        <p:tgtEl>
                                          <p:spTgt spid="13"/>
                                        </p:tgtEl>
                                        <p:attrNameLst>
                                          <p:attrName>ppt_h</p:attrName>
                                        </p:attrNameLst>
                                      </p:cBhvr>
                                      <p:tavLst>
                                        <p:tav tm="0">
                                          <p:val>
                                            <p:fltVal val="0"/>
                                          </p:val>
                                        </p:tav>
                                        <p:tav tm="100000">
                                          <p:val>
                                            <p:strVal val="#ppt_h"/>
                                          </p:val>
                                        </p:tav>
                                      </p:tavLst>
                                    </p:anim>
                                    <p:animEffect transition="in" filter="fade">
                                      <p:cBhvr>
                                        <p:cTn id="91" dur="500"/>
                                        <p:tgtEl>
                                          <p:spTgt spid="13"/>
                                        </p:tgtEl>
                                      </p:cBhvr>
                                    </p:animEffect>
                                  </p:childTnLst>
                                </p:cTn>
                              </p:par>
                            </p:childTnLst>
                          </p:cTn>
                        </p:par>
                        <p:par>
                          <p:cTn id="92" fill="hold">
                            <p:stCondLst>
                              <p:cond delay="9000"/>
                            </p:stCondLst>
                            <p:childTnLst>
                              <p:par>
                                <p:cTn id="93" presetID="22" presetClass="entr" presetSubtype="4" fill="hold" grpId="0" nodeType="afterEffect">
                                  <p:stCondLst>
                                    <p:cond delay="0"/>
                                  </p:stCondLst>
                                  <p:childTnLst>
                                    <p:set>
                                      <p:cBhvr>
                                        <p:cTn id="94" dur="1" fill="hold">
                                          <p:stCondLst>
                                            <p:cond delay="0"/>
                                          </p:stCondLst>
                                        </p:cTn>
                                        <p:tgtEl>
                                          <p:spTgt spid="34"/>
                                        </p:tgtEl>
                                        <p:attrNameLst>
                                          <p:attrName>style.visibility</p:attrName>
                                        </p:attrNameLst>
                                      </p:cBhvr>
                                      <p:to>
                                        <p:strVal val="visible"/>
                                      </p:to>
                                    </p:set>
                                    <p:animEffect transition="in" filter="wipe(down)">
                                      <p:cBhvr>
                                        <p:cTn id="95" dur="500"/>
                                        <p:tgtEl>
                                          <p:spTgt spid="34"/>
                                        </p:tgtEl>
                                      </p:cBhvr>
                                    </p:animEffect>
                                  </p:childTnLst>
                                </p:cTn>
                              </p:par>
                            </p:childTnLst>
                          </p:cTn>
                        </p:par>
                        <p:par>
                          <p:cTn id="96" fill="hold">
                            <p:stCondLst>
                              <p:cond delay="9500"/>
                            </p:stCondLst>
                            <p:childTnLst>
                              <p:par>
                                <p:cTn id="97" presetID="22" presetClass="entr" presetSubtype="8" fill="hold" grpId="0" nodeType="after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wipe(left)">
                                      <p:cBhvr>
                                        <p:cTn id="99" dur="1000"/>
                                        <p:tgtEl>
                                          <p:spTgt spid="38"/>
                                        </p:tgtEl>
                                      </p:cBhvr>
                                    </p:animEffect>
                                  </p:childTnLst>
                                </p:cTn>
                              </p:par>
                            </p:childTnLst>
                          </p:cTn>
                        </p:par>
                        <p:par>
                          <p:cTn id="100" fill="hold">
                            <p:stCondLst>
                              <p:cond delay="10500"/>
                            </p:stCondLst>
                            <p:childTnLst>
                              <p:par>
                                <p:cTn id="101" presetID="22" presetClass="entr" presetSubtype="1" fill="hold" grpId="0" nodeType="afterEffect">
                                  <p:stCondLst>
                                    <p:cond delay="0"/>
                                  </p:stCondLst>
                                  <p:childTnLst>
                                    <p:set>
                                      <p:cBhvr>
                                        <p:cTn id="102" dur="1" fill="hold">
                                          <p:stCondLst>
                                            <p:cond delay="0"/>
                                          </p:stCondLst>
                                        </p:cTn>
                                        <p:tgtEl>
                                          <p:spTgt spid="16"/>
                                        </p:tgtEl>
                                        <p:attrNameLst>
                                          <p:attrName>style.visibility</p:attrName>
                                        </p:attrNameLst>
                                      </p:cBhvr>
                                      <p:to>
                                        <p:strVal val="visible"/>
                                      </p:to>
                                    </p:set>
                                    <p:animEffect transition="in" filter="wipe(up)">
                                      <p:cBhvr>
                                        <p:cTn id="103" dur="500"/>
                                        <p:tgtEl>
                                          <p:spTgt spid="16"/>
                                        </p:tgtEl>
                                      </p:cBhvr>
                                    </p:animEffect>
                                  </p:childTnLst>
                                </p:cTn>
                              </p:par>
                            </p:childTnLst>
                          </p:cTn>
                        </p:par>
                        <p:par>
                          <p:cTn id="104" fill="hold">
                            <p:stCondLst>
                              <p:cond delay="11000"/>
                            </p:stCondLst>
                            <p:childTnLst>
                              <p:par>
                                <p:cTn id="105" presetID="22" presetClass="entr" presetSubtype="1" fill="hold" grpId="0" nodeType="afterEffect">
                                  <p:stCondLst>
                                    <p:cond delay="0"/>
                                  </p:stCondLst>
                                  <p:childTnLst>
                                    <p:set>
                                      <p:cBhvr>
                                        <p:cTn id="106" dur="1" fill="hold">
                                          <p:stCondLst>
                                            <p:cond delay="0"/>
                                          </p:stCondLst>
                                        </p:cTn>
                                        <p:tgtEl>
                                          <p:spTgt spid="30"/>
                                        </p:tgtEl>
                                        <p:attrNameLst>
                                          <p:attrName>style.visibility</p:attrName>
                                        </p:attrNameLst>
                                      </p:cBhvr>
                                      <p:to>
                                        <p:strVal val="visible"/>
                                      </p:to>
                                    </p:set>
                                    <p:animEffect transition="in" filter="wipe(up)">
                                      <p:cBhvr>
                                        <p:cTn id="107" dur="500"/>
                                        <p:tgtEl>
                                          <p:spTgt spid="30"/>
                                        </p:tgtEl>
                                      </p:cBhvr>
                                    </p:animEffect>
                                  </p:childTnLst>
                                </p:cTn>
                              </p:par>
                            </p:childTnLst>
                          </p:cTn>
                        </p:par>
                        <p:par>
                          <p:cTn id="108" fill="hold">
                            <p:stCondLst>
                              <p:cond delay="11500"/>
                            </p:stCondLst>
                            <p:childTnLst>
                              <p:par>
                                <p:cTn id="109" presetID="53" presetClass="entr" presetSubtype="16" fill="hold" grpId="0" nodeType="afterEffect">
                                  <p:stCondLst>
                                    <p:cond delay="0"/>
                                  </p:stCondLst>
                                  <p:childTnLst>
                                    <p:set>
                                      <p:cBhvr>
                                        <p:cTn id="110" dur="1" fill="hold">
                                          <p:stCondLst>
                                            <p:cond delay="0"/>
                                          </p:stCondLst>
                                        </p:cTn>
                                        <p:tgtEl>
                                          <p:spTgt spid="6"/>
                                        </p:tgtEl>
                                        <p:attrNameLst>
                                          <p:attrName>style.visibility</p:attrName>
                                        </p:attrNameLst>
                                      </p:cBhvr>
                                      <p:to>
                                        <p:strVal val="visible"/>
                                      </p:to>
                                    </p:set>
                                    <p:anim calcmode="lin" valueType="num">
                                      <p:cBhvr>
                                        <p:cTn id="111" dur="500" fill="hold"/>
                                        <p:tgtEl>
                                          <p:spTgt spid="6"/>
                                        </p:tgtEl>
                                        <p:attrNameLst>
                                          <p:attrName>ppt_w</p:attrName>
                                        </p:attrNameLst>
                                      </p:cBhvr>
                                      <p:tavLst>
                                        <p:tav tm="0">
                                          <p:val>
                                            <p:fltVal val="0"/>
                                          </p:val>
                                        </p:tav>
                                        <p:tav tm="100000">
                                          <p:val>
                                            <p:strVal val="#ppt_w"/>
                                          </p:val>
                                        </p:tav>
                                      </p:tavLst>
                                    </p:anim>
                                    <p:anim calcmode="lin" valueType="num">
                                      <p:cBhvr>
                                        <p:cTn id="112" dur="500" fill="hold"/>
                                        <p:tgtEl>
                                          <p:spTgt spid="6"/>
                                        </p:tgtEl>
                                        <p:attrNameLst>
                                          <p:attrName>ppt_h</p:attrName>
                                        </p:attrNameLst>
                                      </p:cBhvr>
                                      <p:tavLst>
                                        <p:tav tm="0">
                                          <p:val>
                                            <p:fltVal val="0"/>
                                          </p:val>
                                        </p:tav>
                                        <p:tav tm="100000">
                                          <p:val>
                                            <p:strVal val="#ppt_h"/>
                                          </p:val>
                                        </p:tav>
                                      </p:tavLst>
                                    </p:anim>
                                    <p:animEffect transition="in" filter="fade">
                                      <p:cBhvr>
                                        <p:cTn id="113" dur="500"/>
                                        <p:tgtEl>
                                          <p:spTgt spid="6"/>
                                        </p:tgtEl>
                                      </p:cBhvr>
                                    </p:animEffect>
                                  </p:childTnLst>
                                </p:cTn>
                              </p:par>
                            </p:childTnLst>
                          </p:cTn>
                        </p:par>
                        <p:par>
                          <p:cTn id="114" fill="hold">
                            <p:stCondLst>
                              <p:cond delay="12000"/>
                            </p:stCondLst>
                            <p:childTnLst>
                              <p:par>
                                <p:cTn id="115" presetID="53" presetClass="entr" presetSubtype="16" fill="hold" grpId="0" nodeType="afterEffect">
                                  <p:stCondLst>
                                    <p:cond delay="0"/>
                                  </p:stCondLst>
                                  <p:childTnLst>
                                    <p:set>
                                      <p:cBhvr>
                                        <p:cTn id="116" dur="1" fill="hold">
                                          <p:stCondLst>
                                            <p:cond delay="0"/>
                                          </p:stCondLst>
                                        </p:cTn>
                                        <p:tgtEl>
                                          <p:spTgt spid="18"/>
                                        </p:tgtEl>
                                        <p:attrNameLst>
                                          <p:attrName>style.visibility</p:attrName>
                                        </p:attrNameLst>
                                      </p:cBhvr>
                                      <p:to>
                                        <p:strVal val="visible"/>
                                      </p:to>
                                    </p:set>
                                    <p:anim calcmode="lin" valueType="num">
                                      <p:cBhvr>
                                        <p:cTn id="117" dur="500" fill="hold"/>
                                        <p:tgtEl>
                                          <p:spTgt spid="18"/>
                                        </p:tgtEl>
                                        <p:attrNameLst>
                                          <p:attrName>ppt_w</p:attrName>
                                        </p:attrNameLst>
                                      </p:cBhvr>
                                      <p:tavLst>
                                        <p:tav tm="0">
                                          <p:val>
                                            <p:fltVal val="0"/>
                                          </p:val>
                                        </p:tav>
                                        <p:tav tm="100000">
                                          <p:val>
                                            <p:strVal val="#ppt_w"/>
                                          </p:val>
                                        </p:tav>
                                      </p:tavLst>
                                    </p:anim>
                                    <p:anim calcmode="lin" valueType="num">
                                      <p:cBhvr>
                                        <p:cTn id="118" dur="500" fill="hold"/>
                                        <p:tgtEl>
                                          <p:spTgt spid="18"/>
                                        </p:tgtEl>
                                        <p:attrNameLst>
                                          <p:attrName>ppt_h</p:attrName>
                                        </p:attrNameLst>
                                      </p:cBhvr>
                                      <p:tavLst>
                                        <p:tav tm="0">
                                          <p:val>
                                            <p:fltVal val="0"/>
                                          </p:val>
                                        </p:tav>
                                        <p:tav tm="100000">
                                          <p:val>
                                            <p:strVal val="#ppt_h"/>
                                          </p:val>
                                        </p:tav>
                                      </p:tavLst>
                                    </p:anim>
                                    <p:animEffect transition="in" filter="fade">
                                      <p:cBhvr>
                                        <p:cTn id="119" dur="500"/>
                                        <p:tgtEl>
                                          <p:spTgt spid="18"/>
                                        </p:tgtEl>
                                      </p:cBhvr>
                                    </p:animEffect>
                                  </p:childTnLst>
                                </p:cTn>
                              </p:par>
                            </p:childTnLst>
                          </p:cTn>
                        </p:par>
                        <p:par>
                          <p:cTn id="120" fill="hold">
                            <p:stCondLst>
                              <p:cond delay="12500"/>
                            </p:stCondLst>
                            <p:childTnLst>
                              <p:par>
                                <p:cTn id="121" presetID="53" presetClass="entr" presetSubtype="16" fill="hold" grpId="0" nodeType="afterEffect">
                                  <p:stCondLst>
                                    <p:cond delay="0"/>
                                  </p:stCondLst>
                                  <p:childTnLst>
                                    <p:set>
                                      <p:cBhvr>
                                        <p:cTn id="122" dur="1" fill="hold">
                                          <p:stCondLst>
                                            <p:cond delay="0"/>
                                          </p:stCondLst>
                                        </p:cTn>
                                        <p:tgtEl>
                                          <p:spTgt spid="19"/>
                                        </p:tgtEl>
                                        <p:attrNameLst>
                                          <p:attrName>style.visibility</p:attrName>
                                        </p:attrNameLst>
                                      </p:cBhvr>
                                      <p:to>
                                        <p:strVal val="visible"/>
                                      </p:to>
                                    </p:set>
                                    <p:anim calcmode="lin" valueType="num">
                                      <p:cBhvr>
                                        <p:cTn id="123" dur="500" fill="hold"/>
                                        <p:tgtEl>
                                          <p:spTgt spid="19"/>
                                        </p:tgtEl>
                                        <p:attrNameLst>
                                          <p:attrName>ppt_w</p:attrName>
                                        </p:attrNameLst>
                                      </p:cBhvr>
                                      <p:tavLst>
                                        <p:tav tm="0">
                                          <p:val>
                                            <p:fltVal val="0"/>
                                          </p:val>
                                        </p:tav>
                                        <p:tav tm="100000">
                                          <p:val>
                                            <p:strVal val="#ppt_w"/>
                                          </p:val>
                                        </p:tav>
                                      </p:tavLst>
                                    </p:anim>
                                    <p:anim calcmode="lin" valueType="num">
                                      <p:cBhvr>
                                        <p:cTn id="124" dur="500" fill="hold"/>
                                        <p:tgtEl>
                                          <p:spTgt spid="19"/>
                                        </p:tgtEl>
                                        <p:attrNameLst>
                                          <p:attrName>ppt_h</p:attrName>
                                        </p:attrNameLst>
                                      </p:cBhvr>
                                      <p:tavLst>
                                        <p:tav tm="0">
                                          <p:val>
                                            <p:fltVal val="0"/>
                                          </p:val>
                                        </p:tav>
                                        <p:tav tm="100000">
                                          <p:val>
                                            <p:strVal val="#ppt_h"/>
                                          </p:val>
                                        </p:tav>
                                      </p:tavLst>
                                    </p:anim>
                                    <p:animEffect transition="in" filter="fade">
                                      <p:cBhvr>
                                        <p:cTn id="125" dur="500"/>
                                        <p:tgtEl>
                                          <p:spTgt spid="19"/>
                                        </p:tgtEl>
                                      </p:cBhvr>
                                    </p:animEffect>
                                  </p:childTnLst>
                                </p:cTn>
                              </p:par>
                            </p:childTnLst>
                          </p:cTn>
                        </p:par>
                        <p:par>
                          <p:cTn id="126" fill="hold">
                            <p:stCondLst>
                              <p:cond delay="13000"/>
                            </p:stCondLst>
                            <p:childTnLst>
                              <p:par>
                                <p:cTn id="127" presetID="53" presetClass="entr" presetSubtype="16" fill="hold" grpId="0" nodeType="afterEffect">
                                  <p:stCondLst>
                                    <p:cond delay="0"/>
                                  </p:stCondLst>
                                  <p:childTnLst>
                                    <p:set>
                                      <p:cBhvr>
                                        <p:cTn id="128" dur="1" fill="hold">
                                          <p:stCondLst>
                                            <p:cond delay="0"/>
                                          </p:stCondLst>
                                        </p:cTn>
                                        <p:tgtEl>
                                          <p:spTgt spid="20"/>
                                        </p:tgtEl>
                                        <p:attrNameLst>
                                          <p:attrName>style.visibility</p:attrName>
                                        </p:attrNameLst>
                                      </p:cBhvr>
                                      <p:to>
                                        <p:strVal val="visible"/>
                                      </p:to>
                                    </p:set>
                                    <p:anim calcmode="lin" valueType="num">
                                      <p:cBhvr>
                                        <p:cTn id="129" dur="500" fill="hold"/>
                                        <p:tgtEl>
                                          <p:spTgt spid="20"/>
                                        </p:tgtEl>
                                        <p:attrNameLst>
                                          <p:attrName>ppt_w</p:attrName>
                                        </p:attrNameLst>
                                      </p:cBhvr>
                                      <p:tavLst>
                                        <p:tav tm="0">
                                          <p:val>
                                            <p:fltVal val="0"/>
                                          </p:val>
                                        </p:tav>
                                        <p:tav tm="100000">
                                          <p:val>
                                            <p:strVal val="#ppt_w"/>
                                          </p:val>
                                        </p:tav>
                                      </p:tavLst>
                                    </p:anim>
                                    <p:anim calcmode="lin" valueType="num">
                                      <p:cBhvr>
                                        <p:cTn id="130" dur="500" fill="hold"/>
                                        <p:tgtEl>
                                          <p:spTgt spid="20"/>
                                        </p:tgtEl>
                                        <p:attrNameLst>
                                          <p:attrName>ppt_h</p:attrName>
                                        </p:attrNameLst>
                                      </p:cBhvr>
                                      <p:tavLst>
                                        <p:tav tm="0">
                                          <p:val>
                                            <p:fltVal val="0"/>
                                          </p:val>
                                        </p:tav>
                                        <p:tav tm="100000">
                                          <p:val>
                                            <p:strVal val="#ppt_h"/>
                                          </p:val>
                                        </p:tav>
                                      </p:tavLst>
                                    </p:anim>
                                    <p:animEffect transition="in" filter="fade">
                                      <p:cBhvr>
                                        <p:cTn id="131" dur="500"/>
                                        <p:tgtEl>
                                          <p:spTgt spid="20"/>
                                        </p:tgtEl>
                                      </p:cBhvr>
                                    </p:animEffect>
                                  </p:childTnLst>
                                </p:cTn>
                              </p:par>
                            </p:childTnLst>
                          </p:cTn>
                        </p:par>
                        <p:par>
                          <p:cTn id="132" fill="hold">
                            <p:stCondLst>
                              <p:cond delay="13500"/>
                            </p:stCondLst>
                            <p:childTnLst>
                              <p:par>
                                <p:cTn id="133" presetID="22" presetClass="entr" presetSubtype="4" fill="hold" grpId="0" nodeType="afterEffect">
                                  <p:stCondLst>
                                    <p:cond delay="0"/>
                                  </p:stCondLst>
                                  <p:childTnLst>
                                    <p:set>
                                      <p:cBhvr>
                                        <p:cTn id="134" dur="1" fill="hold">
                                          <p:stCondLst>
                                            <p:cond delay="0"/>
                                          </p:stCondLst>
                                        </p:cTn>
                                        <p:tgtEl>
                                          <p:spTgt spid="35"/>
                                        </p:tgtEl>
                                        <p:attrNameLst>
                                          <p:attrName>style.visibility</p:attrName>
                                        </p:attrNameLst>
                                      </p:cBhvr>
                                      <p:to>
                                        <p:strVal val="visible"/>
                                      </p:to>
                                    </p:set>
                                    <p:animEffect transition="in" filter="wipe(down)">
                                      <p:cBhvr>
                                        <p:cTn id="135" dur="500"/>
                                        <p:tgtEl>
                                          <p:spTgt spid="35"/>
                                        </p:tgtEl>
                                      </p:cBhvr>
                                    </p:animEffect>
                                  </p:childTnLst>
                                </p:cTn>
                              </p:par>
                            </p:childTnLst>
                          </p:cTn>
                        </p:par>
                        <p:par>
                          <p:cTn id="136" fill="hold">
                            <p:stCondLst>
                              <p:cond delay="14000"/>
                            </p:stCondLst>
                            <p:childTnLst>
                              <p:par>
                                <p:cTn id="137" presetID="22" presetClass="entr" presetSubtype="8" fill="hold" grpId="0" nodeType="afterEffect">
                                  <p:stCondLst>
                                    <p:cond delay="0"/>
                                  </p:stCondLst>
                                  <p:childTnLst>
                                    <p:set>
                                      <p:cBhvr>
                                        <p:cTn id="138" dur="1" fill="hold">
                                          <p:stCondLst>
                                            <p:cond delay="0"/>
                                          </p:stCondLst>
                                        </p:cTn>
                                        <p:tgtEl>
                                          <p:spTgt spid="39"/>
                                        </p:tgtEl>
                                        <p:attrNameLst>
                                          <p:attrName>style.visibility</p:attrName>
                                        </p:attrNameLst>
                                      </p:cBhvr>
                                      <p:to>
                                        <p:strVal val="visible"/>
                                      </p:to>
                                    </p:set>
                                    <p:animEffect transition="in" filter="wipe(left)">
                                      <p:cBhvr>
                                        <p:cTn id="139" dur="1000"/>
                                        <p:tgtEl>
                                          <p:spTgt spid="39"/>
                                        </p:tgtEl>
                                      </p:cBhvr>
                                    </p:animEffect>
                                  </p:childTnLst>
                                </p:cTn>
                              </p:par>
                            </p:childTnLst>
                          </p:cTn>
                        </p:par>
                        <p:par>
                          <p:cTn id="140" fill="hold">
                            <p:stCondLst>
                              <p:cond delay="15000"/>
                            </p:stCondLst>
                            <p:childTnLst>
                              <p:par>
                                <p:cTn id="141" presetID="22" presetClass="entr" presetSubtype="1" fill="hold" grpId="0" nodeType="afterEffect">
                                  <p:stCondLst>
                                    <p:cond delay="0"/>
                                  </p:stCondLst>
                                  <p:childTnLst>
                                    <p:set>
                                      <p:cBhvr>
                                        <p:cTn id="142" dur="1" fill="hold">
                                          <p:stCondLst>
                                            <p:cond delay="0"/>
                                          </p:stCondLst>
                                        </p:cTn>
                                        <p:tgtEl>
                                          <p:spTgt spid="17"/>
                                        </p:tgtEl>
                                        <p:attrNameLst>
                                          <p:attrName>style.visibility</p:attrName>
                                        </p:attrNameLst>
                                      </p:cBhvr>
                                      <p:to>
                                        <p:strVal val="visible"/>
                                      </p:to>
                                    </p:set>
                                    <p:animEffect transition="in" filter="wipe(up)">
                                      <p:cBhvr>
                                        <p:cTn id="143" dur="500"/>
                                        <p:tgtEl>
                                          <p:spTgt spid="17"/>
                                        </p:tgtEl>
                                      </p:cBhvr>
                                    </p:animEffect>
                                  </p:childTnLst>
                                </p:cTn>
                              </p:par>
                            </p:childTnLst>
                          </p:cTn>
                        </p:par>
                        <p:par>
                          <p:cTn id="144" fill="hold">
                            <p:stCondLst>
                              <p:cond delay="15500"/>
                            </p:stCondLst>
                            <p:childTnLst>
                              <p:par>
                                <p:cTn id="145" presetID="22" presetClass="entr" presetSubtype="1" fill="hold" grpId="0" nodeType="afterEffect">
                                  <p:stCondLst>
                                    <p:cond delay="0"/>
                                  </p:stCondLst>
                                  <p:childTnLst>
                                    <p:set>
                                      <p:cBhvr>
                                        <p:cTn id="146" dur="1" fill="hold">
                                          <p:stCondLst>
                                            <p:cond delay="0"/>
                                          </p:stCondLst>
                                        </p:cTn>
                                        <p:tgtEl>
                                          <p:spTgt spid="29"/>
                                        </p:tgtEl>
                                        <p:attrNameLst>
                                          <p:attrName>style.visibility</p:attrName>
                                        </p:attrNameLst>
                                      </p:cBhvr>
                                      <p:to>
                                        <p:strVal val="visible"/>
                                      </p:to>
                                    </p:set>
                                    <p:animEffect transition="in" filter="wipe(up)">
                                      <p:cBhvr>
                                        <p:cTn id="147" dur="500"/>
                                        <p:tgtEl>
                                          <p:spTgt spid="29"/>
                                        </p:tgtEl>
                                      </p:cBhvr>
                                    </p:animEffect>
                                  </p:childTnLst>
                                </p:cTn>
                              </p:par>
                            </p:childTnLst>
                          </p:cTn>
                        </p:par>
                        <p:par>
                          <p:cTn id="148" fill="hold">
                            <p:stCondLst>
                              <p:cond delay="16000"/>
                            </p:stCondLst>
                            <p:childTnLst>
                              <p:par>
                                <p:cTn id="149" presetID="22" presetClass="entr" presetSubtype="1" fill="hold" grpId="0" nodeType="afterEffect">
                                  <p:stCondLst>
                                    <p:cond delay="0"/>
                                  </p:stCondLst>
                                  <p:childTnLst>
                                    <p:set>
                                      <p:cBhvr>
                                        <p:cTn id="150" dur="1" fill="hold">
                                          <p:stCondLst>
                                            <p:cond delay="0"/>
                                          </p:stCondLst>
                                        </p:cTn>
                                        <p:tgtEl>
                                          <p:spTgt spid="25"/>
                                        </p:tgtEl>
                                        <p:attrNameLst>
                                          <p:attrName>style.visibility</p:attrName>
                                        </p:attrNameLst>
                                      </p:cBhvr>
                                      <p:to>
                                        <p:strVal val="visible"/>
                                      </p:to>
                                    </p:set>
                                    <p:animEffect transition="in" filter="wipe(up)">
                                      <p:cBhvr>
                                        <p:cTn id="151" dur="500"/>
                                        <p:tgtEl>
                                          <p:spTgt spid="25"/>
                                        </p:tgtEl>
                                      </p:cBhvr>
                                    </p:animEffect>
                                  </p:childTnLst>
                                </p:cTn>
                              </p:par>
                            </p:childTnLst>
                          </p:cTn>
                        </p:par>
                        <p:par>
                          <p:cTn id="152" fill="hold">
                            <p:stCondLst>
                              <p:cond delay="16500"/>
                            </p:stCondLst>
                            <p:childTnLst>
                              <p:par>
                                <p:cTn id="153" presetID="22" presetClass="entr" presetSubtype="1" fill="hold" grpId="0" nodeType="afterEffect">
                                  <p:stCondLst>
                                    <p:cond delay="0"/>
                                  </p:stCondLst>
                                  <p:childTnLst>
                                    <p:set>
                                      <p:cBhvr>
                                        <p:cTn id="154" dur="1" fill="hold">
                                          <p:stCondLst>
                                            <p:cond delay="0"/>
                                          </p:stCondLst>
                                        </p:cTn>
                                        <p:tgtEl>
                                          <p:spTgt spid="31"/>
                                        </p:tgtEl>
                                        <p:attrNameLst>
                                          <p:attrName>style.visibility</p:attrName>
                                        </p:attrNameLst>
                                      </p:cBhvr>
                                      <p:to>
                                        <p:strVal val="visible"/>
                                      </p:to>
                                    </p:set>
                                    <p:animEffect transition="in" filter="wipe(up)">
                                      <p:cBhvr>
                                        <p:cTn id="155" dur="500"/>
                                        <p:tgtEl>
                                          <p:spTgt spid="31"/>
                                        </p:tgtEl>
                                      </p:cBhvr>
                                    </p:animEffect>
                                  </p:childTnLst>
                                </p:cTn>
                              </p:par>
                            </p:childTnLst>
                          </p:cTn>
                        </p:par>
                        <p:par>
                          <p:cTn id="156" fill="hold">
                            <p:stCondLst>
                              <p:cond delay="17000"/>
                            </p:stCondLst>
                            <p:childTnLst>
                              <p:par>
                                <p:cTn id="157" presetID="53" presetClass="entr" presetSubtype="16" fill="hold" grpId="0" nodeType="afterEffect">
                                  <p:stCondLst>
                                    <p:cond delay="0"/>
                                  </p:stCondLst>
                                  <p:childTnLst>
                                    <p:set>
                                      <p:cBhvr>
                                        <p:cTn id="158" dur="1" fill="hold">
                                          <p:stCondLst>
                                            <p:cond delay="0"/>
                                          </p:stCondLst>
                                        </p:cTn>
                                        <p:tgtEl>
                                          <p:spTgt spid="21"/>
                                        </p:tgtEl>
                                        <p:attrNameLst>
                                          <p:attrName>style.visibility</p:attrName>
                                        </p:attrNameLst>
                                      </p:cBhvr>
                                      <p:to>
                                        <p:strVal val="visible"/>
                                      </p:to>
                                    </p:set>
                                    <p:anim calcmode="lin" valueType="num">
                                      <p:cBhvr>
                                        <p:cTn id="159" dur="500" fill="hold"/>
                                        <p:tgtEl>
                                          <p:spTgt spid="21"/>
                                        </p:tgtEl>
                                        <p:attrNameLst>
                                          <p:attrName>ppt_w</p:attrName>
                                        </p:attrNameLst>
                                      </p:cBhvr>
                                      <p:tavLst>
                                        <p:tav tm="0">
                                          <p:val>
                                            <p:fltVal val="0"/>
                                          </p:val>
                                        </p:tav>
                                        <p:tav tm="100000">
                                          <p:val>
                                            <p:strVal val="#ppt_w"/>
                                          </p:val>
                                        </p:tav>
                                      </p:tavLst>
                                    </p:anim>
                                    <p:anim calcmode="lin" valueType="num">
                                      <p:cBhvr>
                                        <p:cTn id="160" dur="500" fill="hold"/>
                                        <p:tgtEl>
                                          <p:spTgt spid="21"/>
                                        </p:tgtEl>
                                        <p:attrNameLst>
                                          <p:attrName>ppt_h</p:attrName>
                                        </p:attrNameLst>
                                      </p:cBhvr>
                                      <p:tavLst>
                                        <p:tav tm="0">
                                          <p:val>
                                            <p:fltVal val="0"/>
                                          </p:val>
                                        </p:tav>
                                        <p:tav tm="100000">
                                          <p:val>
                                            <p:strVal val="#ppt_h"/>
                                          </p:val>
                                        </p:tav>
                                      </p:tavLst>
                                    </p:anim>
                                    <p:animEffect transition="in" filter="fade">
                                      <p:cBhvr>
                                        <p:cTn id="161" dur="500"/>
                                        <p:tgtEl>
                                          <p:spTgt spid="21"/>
                                        </p:tgtEl>
                                      </p:cBhvr>
                                    </p:animEffect>
                                  </p:childTnLst>
                                </p:cTn>
                              </p:par>
                            </p:childTnLst>
                          </p:cTn>
                        </p:par>
                        <p:par>
                          <p:cTn id="162" fill="hold">
                            <p:stCondLst>
                              <p:cond delay="17500"/>
                            </p:stCondLst>
                            <p:childTnLst>
                              <p:par>
                                <p:cTn id="163" presetID="53" presetClass="entr" presetSubtype="16" fill="hold" grpId="0" nodeType="afterEffect">
                                  <p:stCondLst>
                                    <p:cond delay="0"/>
                                  </p:stCondLst>
                                  <p:childTnLst>
                                    <p:set>
                                      <p:cBhvr>
                                        <p:cTn id="164" dur="1" fill="hold">
                                          <p:stCondLst>
                                            <p:cond delay="0"/>
                                          </p:stCondLst>
                                        </p:cTn>
                                        <p:tgtEl>
                                          <p:spTgt spid="22"/>
                                        </p:tgtEl>
                                        <p:attrNameLst>
                                          <p:attrName>style.visibility</p:attrName>
                                        </p:attrNameLst>
                                      </p:cBhvr>
                                      <p:to>
                                        <p:strVal val="visible"/>
                                      </p:to>
                                    </p:set>
                                    <p:anim calcmode="lin" valueType="num">
                                      <p:cBhvr>
                                        <p:cTn id="165" dur="500" fill="hold"/>
                                        <p:tgtEl>
                                          <p:spTgt spid="22"/>
                                        </p:tgtEl>
                                        <p:attrNameLst>
                                          <p:attrName>ppt_w</p:attrName>
                                        </p:attrNameLst>
                                      </p:cBhvr>
                                      <p:tavLst>
                                        <p:tav tm="0">
                                          <p:val>
                                            <p:fltVal val="0"/>
                                          </p:val>
                                        </p:tav>
                                        <p:tav tm="100000">
                                          <p:val>
                                            <p:strVal val="#ppt_w"/>
                                          </p:val>
                                        </p:tav>
                                      </p:tavLst>
                                    </p:anim>
                                    <p:anim calcmode="lin" valueType="num">
                                      <p:cBhvr>
                                        <p:cTn id="166" dur="500" fill="hold"/>
                                        <p:tgtEl>
                                          <p:spTgt spid="22"/>
                                        </p:tgtEl>
                                        <p:attrNameLst>
                                          <p:attrName>ppt_h</p:attrName>
                                        </p:attrNameLst>
                                      </p:cBhvr>
                                      <p:tavLst>
                                        <p:tav tm="0">
                                          <p:val>
                                            <p:fltVal val="0"/>
                                          </p:val>
                                        </p:tav>
                                        <p:tav tm="100000">
                                          <p:val>
                                            <p:strVal val="#ppt_h"/>
                                          </p:val>
                                        </p:tav>
                                      </p:tavLst>
                                    </p:anim>
                                    <p:animEffect transition="in" filter="fade">
                                      <p:cBhvr>
                                        <p:cTn id="167" dur="500"/>
                                        <p:tgtEl>
                                          <p:spTgt spid="22"/>
                                        </p:tgtEl>
                                      </p:cBhvr>
                                    </p:animEffect>
                                  </p:childTnLst>
                                </p:cTn>
                              </p:par>
                            </p:childTnLst>
                          </p:cTn>
                        </p:par>
                        <p:par>
                          <p:cTn id="168" fill="hold">
                            <p:stCondLst>
                              <p:cond delay="18000"/>
                            </p:stCondLst>
                            <p:childTnLst>
                              <p:par>
                                <p:cTn id="169" presetID="53" presetClass="entr" presetSubtype="16" fill="hold" grpId="0" nodeType="afterEffect">
                                  <p:stCondLst>
                                    <p:cond delay="0"/>
                                  </p:stCondLst>
                                  <p:childTnLst>
                                    <p:set>
                                      <p:cBhvr>
                                        <p:cTn id="170" dur="1" fill="hold">
                                          <p:stCondLst>
                                            <p:cond delay="0"/>
                                          </p:stCondLst>
                                        </p:cTn>
                                        <p:tgtEl>
                                          <p:spTgt spid="23"/>
                                        </p:tgtEl>
                                        <p:attrNameLst>
                                          <p:attrName>style.visibility</p:attrName>
                                        </p:attrNameLst>
                                      </p:cBhvr>
                                      <p:to>
                                        <p:strVal val="visible"/>
                                      </p:to>
                                    </p:set>
                                    <p:anim calcmode="lin" valueType="num">
                                      <p:cBhvr>
                                        <p:cTn id="171" dur="500" fill="hold"/>
                                        <p:tgtEl>
                                          <p:spTgt spid="23"/>
                                        </p:tgtEl>
                                        <p:attrNameLst>
                                          <p:attrName>ppt_w</p:attrName>
                                        </p:attrNameLst>
                                      </p:cBhvr>
                                      <p:tavLst>
                                        <p:tav tm="0">
                                          <p:val>
                                            <p:fltVal val="0"/>
                                          </p:val>
                                        </p:tav>
                                        <p:tav tm="100000">
                                          <p:val>
                                            <p:strVal val="#ppt_w"/>
                                          </p:val>
                                        </p:tav>
                                      </p:tavLst>
                                    </p:anim>
                                    <p:anim calcmode="lin" valueType="num">
                                      <p:cBhvr>
                                        <p:cTn id="172" dur="500" fill="hold"/>
                                        <p:tgtEl>
                                          <p:spTgt spid="23"/>
                                        </p:tgtEl>
                                        <p:attrNameLst>
                                          <p:attrName>ppt_h</p:attrName>
                                        </p:attrNameLst>
                                      </p:cBhvr>
                                      <p:tavLst>
                                        <p:tav tm="0">
                                          <p:val>
                                            <p:fltVal val="0"/>
                                          </p:val>
                                        </p:tav>
                                        <p:tav tm="100000">
                                          <p:val>
                                            <p:strVal val="#ppt_h"/>
                                          </p:val>
                                        </p:tav>
                                      </p:tavLst>
                                    </p:anim>
                                    <p:animEffect transition="in" filter="fade">
                                      <p:cBhvr>
                                        <p:cTn id="173" dur="500"/>
                                        <p:tgtEl>
                                          <p:spTgt spid="23"/>
                                        </p:tgtEl>
                                      </p:cBhvr>
                                    </p:animEffect>
                                  </p:childTnLst>
                                </p:cTn>
                              </p:par>
                            </p:childTnLst>
                          </p:cTn>
                        </p:par>
                        <p:par>
                          <p:cTn id="174" fill="hold">
                            <p:stCondLst>
                              <p:cond delay="18500"/>
                            </p:stCondLst>
                            <p:childTnLst>
                              <p:par>
                                <p:cTn id="175" presetID="53" presetClass="entr" presetSubtype="16" fill="hold" grpId="0" nodeType="afterEffect">
                                  <p:stCondLst>
                                    <p:cond delay="0"/>
                                  </p:stCondLst>
                                  <p:childTnLst>
                                    <p:set>
                                      <p:cBhvr>
                                        <p:cTn id="176" dur="1" fill="hold">
                                          <p:stCondLst>
                                            <p:cond delay="0"/>
                                          </p:stCondLst>
                                        </p:cTn>
                                        <p:tgtEl>
                                          <p:spTgt spid="24"/>
                                        </p:tgtEl>
                                        <p:attrNameLst>
                                          <p:attrName>style.visibility</p:attrName>
                                        </p:attrNameLst>
                                      </p:cBhvr>
                                      <p:to>
                                        <p:strVal val="visible"/>
                                      </p:to>
                                    </p:set>
                                    <p:anim calcmode="lin" valueType="num">
                                      <p:cBhvr>
                                        <p:cTn id="177" dur="500" fill="hold"/>
                                        <p:tgtEl>
                                          <p:spTgt spid="24"/>
                                        </p:tgtEl>
                                        <p:attrNameLst>
                                          <p:attrName>ppt_w</p:attrName>
                                        </p:attrNameLst>
                                      </p:cBhvr>
                                      <p:tavLst>
                                        <p:tav tm="0">
                                          <p:val>
                                            <p:fltVal val="0"/>
                                          </p:val>
                                        </p:tav>
                                        <p:tav tm="100000">
                                          <p:val>
                                            <p:strVal val="#ppt_w"/>
                                          </p:val>
                                        </p:tav>
                                      </p:tavLst>
                                    </p:anim>
                                    <p:anim calcmode="lin" valueType="num">
                                      <p:cBhvr>
                                        <p:cTn id="178" dur="500" fill="hold"/>
                                        <p:tgtEl>
                                          <p:spTgt spid="24"/>
                                        </p:tgtEl>
                                        <p:attrNameLst>
                                          <p:attrName>ppt_h</p:attrName>
                                        </p:attrNameLst>
                                      </p:cBhvr>
                                      <p:tavLst>
                                        <p:tav tm="0">
                                          <p:val>
                                            <p:fltVal val="0"/>
                                          </p:val>
                                        </p:tav>
                                        <p:tav tm="100000">
                                          <p:val>
                                            <p:strVal val="#ppt_h"/>
                                          </p:val>
                                        </p:tav>
                                      </p:tavLst>
                                    </p:anim>
                                    <p:animEffect transition="in" filter="fade">
                                      <p:cBhvr>
                                        <p:cTn id="179" dur="500"/>
                                        <p:tgtEl>
                                          <p:spTgt spid="24"/>
                                        </p:tgtEl>
                                      </p:cBhvr>
                                    </p:animEffect>
                                  </p:childTnLst>
                                </p:cTn>
                              </p:par>
                            </p:childTnLst>
                          </p:cTn>
                        </p:par>
                        <p:par>
                          <p:cTn id="180" fill="hold">
                            <p:stCondLst>
                              <p:cond delay="19000"/>
                            </p:stCondLst>
                            <p:childTnLst>
                              <p:par>
                                <p:cTn id="181" presetID="22" presetClass="entr" presetSubtype="4" fill="hold" grpId="0" nodeType="afterEffect">
                                  <p:stCondLst>
                                    <p:cond delay="0"/>
                                  </p:stCondLst>
                                  <p:childTnLst>
                                    <p:set>
                                      <p:cBhvr>
                                        <p:cTn id="182" dur="1" fill="hold">
                                          <p:stCondLst>
                                            <p:cond delay="0"/>
                                          </p:stCondLst>
                                        </p:cTn>
                                        <p:tgtEl>
                                          <p:spTgt spid="36"/>
                                        </p:tgtEl>
                                        <p:attrNameLst>
                                          <p:attrName>style.visibility</p:attrName>
                                        </p:attrNameLst>
                                      </p:cBhvr>
                                      <p:to>
                                        <p:strVal val="visible"/>
                                      </p:to>
                                    </p:set>
                                    <p:animEffect transition="in" filter="wipe(down)">
                                      <p:cBhvr>
                                        <p:cTn id="183" dur="500"/>
                                        <p:tgtEl>
                                          <p:spTgt spid="36"/>
                                        </p:tgtEl>
                                      </p:cBhvr>
                                    </p:animEffect>
                                  </p:childTnLst>
                                </p:cTn>
                              </p:par>
                            </p:childTnLst>
                          </p:cTn>
                        </p:par>
                        <p:par>
                          <p:cTn id="184" fill="hold">
                            <p:stCondLst>
                              <p:cond delay="19500"/>
                            </p:stCondLst>
                            <p:childTnLst>
                              <p:par>
                                <p:cTn id="185" presetID="22" presetClass="entr" presetSubtype="8" fill="hold" grpId="0" nodeType="afterEffect">
                                  <p:stCondLst>
                                    <p:cond delay="0"/>
                                  </p:stCondLst>
                                  <p:childTnLst>
                                    <p:set>
                                      <p:cBhvr>
                                        <p:cTn id="186" dur="1" fill="hold">
                                          <p:stCondLst>
                                            <p:cond delay="0"/>
                                          </p:stCondLst>
                                        </p:cTn>
                                        <p:tgtEl>
                                          <p:spTgt spid="40"/>
                                        </p:tgtEl>
                                        <p:attrNameLst>
                                          <p:attrName>style.visibility</p:attrName>
                                        </p:attrNameLst>
                                      </p:cBhvr>
                                      <p:to>
                                        <p:strVal val="visible"/>
                                      </p:to>
                                    </p:set>
                                    <p:animEffect transition="in" filter="wipe(left)">
                                      <p:cBhvr>
                                        <p:cTn id="187" dur="1000"/>
                                        <p:tgtEl>
                                          <p:spTgt spid="40"/>
                                        </p:tgtEl>
                                      </p:cBhvr>
                                    </p:animEffect>
                                  </p:childTnLst>
                                </p:cTn>
                              </p:par>
                            </p:childTnLst>
                          </p:cTn>
                        </p:par>
                        <p:par>
                          <p:cTn id="188" fill="hold">
                            <p:stCondLst>
                              <p:cond delay="20500"/>
                            </p:stCondLst>
                            <p:childTnLst>
                              <p:par>
                                <p:cTn id="189" presetID="22" presetClass="entr" presetSubtype="1" fill="hold" grpId="0" nodeType="afterEffect">
                                  <p:stCondLst>
                                    <p:cond delay="0"/>
                                  </p:stCondLst>
                                  <p:childTnLst>
                                    <p:set>
                                      <p:cBhvr>
                                        <p:cTn id="190" dur="1" fill="hold">
                                          <p:stCondLst>
                                            <p:cond delay="0"/>
                                          </p:stCondLst>
                                        </p:cTn>
                                        <p:tgtEl>
                                          <p:spTgt spid="26"/>
                                        </p:tgtEl>
                                        <p:attrNameLst>
                                          <p:attrName>style.visibility</p:attrName>
                                        </p:attrNameLst>
                                      </p:cBhvr>
                                      <p:to>
                                        <p:strVal val="visible"/>
                                      </p:to>
                                    </p:set>
                                    <p:animEffect transition="in" filter="wipe(up)">
                                      <p:cBhvr>
                                        <p:cTn id="191" dur="500"/>
                                        <p:tgtEl>
                                          <p:spTgt spid="26"/>
                                        </p:tgtEl>
                                      </p:cBhvr>
                                    </p:animEffect>
                                  </p:childTnLst>
                                </p:cTn>
                              </p:par>
                            </p:childTnLst>
                          </p:cTn>
                        </p:par>
                        <p:par>
                          <p:cTn id="192" fill="hold">
                            <p:stCondLst>
                              <p:cond delay="21000"/>
                            </p:stCondLst>
                            <p:childTnLst>
                              <p:par>
                                <p:cTn id="193" presetID="22" presetClass="entr" presetSubtype="1" fill="hold" grpId="0" nodeType="afterEffect">
                                  <p:stCondLst>
                                    <p:cond delay="0"/>
                                  </p:stCondLst>
                                  <p:childTnLst>
                                    <p:set>
                                      <p:cBhvr>
                                        <p:cTn id="194" dur="1" fill="hold">
                                          <p:stCondLst>
                                            <p:cond delay="0"/>
                                          </p:stCondLst>
                                        </p:cTn>
                                        <p:tgtEl>
                                          <p:spTgt spid="27"/>
                                        </p:tgtEl>
                                        <p:attrNameLst>
                                          <p:attrName>style.visibility</p:attrName>
                                        </p:attrNameLst>
                                      </p:cBhvr>
                                      <p:to>
                                        <p:strVal val="visible"/>
                                      </p:to>
                                    </p:set>
                                    <p:animEffect transition="in" filter="wipe(up)">
                                      <p:cBhvr>
                                        <p:cTn id="195" dur="500"/>
                                        <p:tgtEl>
                                          <p:spTgt spid="27"/>
                                        </p:tgtEl>
                                      </p:cBhvr>
                                    </p:animEffect>
                                  </p:childTnLst>
                                </p:cTn>
                              </p:par>
                            </p:childTnLst>
                          </p:cTn>
                        </p:par>
                      </p:childTnLst>
                    </p:cTn>
                  </p:par>
                  <p:par>
                    <p:cTn id="196" fill="hold">
                      <p:stCondLst>
                        <p:cond delay="indefinite"/>
                      </p:stCondLst>
                      <p:childTnLst>
                        <p:par>
                          <p:cTn id="197" fill="hold">
                            <p:stCondLst>
                              <p:cond delay="0"/>
                            </p:stCondLst>
                            <p:childTnLst>
                              <p:par>
                                <p:cTn id="198" presetID="6" presetClass="entr" presetSubtype="32" fill="hold" grpId="0" nodeType="clickEffect">
                                  <p:stCondLst>
                                    <p:cond delay="0"/>
                                  </p:stCondLst>
                                  <p:childTnLst>
                                    <p:set>
                                      <p:cBhvr>
                                        <p:cTn id="199" dur="1" fill="hold">
                                          <p:stCondLst>
                                            <p:cond delay="0"/>
                                          </p:stCondLst>
                                        </p:cTn>
                                        <p:tgtEl>
                                          <p:spTgt spid="46"/>
                                        </p:tgtEl>
                                        <p:attrNameLst>
                                          <p:attrName>style.visibility</p:attrName>
                                        </p:attrNameLst>
                                      </p:cBhvr>
                                      <p:to>
                                        <p:strVal val="visible"/>
                                      </p:to>
                                    </p:set>
                                    <p:animEffect transition="in" filter="circle(out)">
                                      <p:cBhvr>
                                        <p:cTn id="200" dur="2000"/>
                                        <p:tgtEl>
                                          <p:spTgt spid="46"/>
                                        </p:tgtEl>
                                      </p:cBhvr>
                                    </p:animEffect>
                                  </p:childTnLst>
                                </p:cTn>
                              </p:par>
                              <p:par>
                                <p:cTn id="201" presetID="50" presetClass="entr" presetSubtype="0" decel="100000" fill="hold" grpId="1" nodeType="withEffect">
                                  <p:stCondLst>
                                    <p:cond delay="0"/>
                                  </p:stCondLst>
                                  <p:childTnLst>
                                    <p:set>
                                      <p:cBhvr>
                                        <p:cTn id="202" dur="1" fill="hold">
                                          <p:stCondLst>
                                            <p:cond delay="0"/>
                                          </p:stCondLst>
                                        </p:cTn>
                                        <p:tgtEl>
                                          <p:spTgt spid="46"/>
                                        </p:tgtEl>
                                        <p:attrNameLst>
                                          <p:attrName>style.visibility</p:attrName>
                                        </p:attrNameLst>
                                      </p:cBhvr>
                                      <p:to>
                                        <p:strVal val="visible"/>
                                      </p:to>
                                    </p:set>
                                    <p:anim calcmode="lin" valueType="num">
                                      <p:cBhvr>
                                        <p:cTn id="203" dur="2000" fill="hold"/>
                                        <p:tgtEl>
                                          <p:spTgt spid="46"/>
                                        </p:tgtEl>
                                        <p:attrNameLst>
                                          <p:attrName>ppt_w</p:attrName>
                                        </p:attrNameLst>
                                      </p:cBhvr>
                                      <p:tavLst>
                                        <p:tav tm="0">
                                          <p:val>
                                            <p:strVal val="#ppt_w+.3"/>
                                          </p:val>
                                        </p:tav>
                                        <p:tav tm="100000">
                                          <p:val>
                                            <p:strVal val="#ppt_w"/>
                                          </p:val>
                                        </p:tav>
                                      </p:tavLst>
                                    </p:anim>
                                    <p:anim calcmode="lin" valueType="num">
                                      <p:cBhvr>
                                        <p:cTn id="204" dur="2000" fill="hold"/>
                                        <p:tgtEl>
                                          <p:spTgt spid="46"/>
                                        </p:tgtEl>
                                        <p:attrNameLst>
                                          <p:attrName>ppt_h</p:attrName>
                                        </p:attrNameLst>
                                      </p:cBhvr>
                                      <p:tavLst>
                                        <p:tav tm="0">
                                          <p:val>
                                            <p:strVal val="#ppt_h"/>
                                          </p:val>
                                        </p:tav>
                                        <p:tav tm="100000">
                                          <p:val>
                                            <p:strVal val="#ppt_h"/>
                                          </p:val>
                                        </p:tav>
                                      </p:tavLst>
                                    </p:anim>
                                    <p:animEffect transition="in" filter="fade">
                                      <p:cBhvr>
                                        <p:cTn id="205" dur="2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p:bldP spid="11" grpId="0"/>
      <p:bldP spid="12" grpId="0"/>
      <p:bldP spid="13" grpId="0"/>
      <p:bldP spid="14" grpId="0" animBg="1"/>
      <p:bldP spid="15" grpId="0" animBg="1"/>
      <p:bldP spid="16" grpId="0" animBg="1"/>
      <p:bldP spid="17" grpId="0" animBg="1"/>
      <p:bldP spid="18" grpId="0"/>
      <p:bldP spid="19" grpId="0" animBg="1"/>
      <p:bldP spid="20" grpId="0"/>
      <p:bldP spid="21" grpId="0" animBg="1"/>
      <p:bldP spid="22" grpId="0"/>
      <p:bldP spid="23" grpId="0" animBg="1"/>
      <p:bldP spid="24" grpId="0"/>
      <p:bldP spid="25" grpId="0" animBg="1"/>
      <p:bldP spid="26" grpId="0" animBg="1"/>
      <p:bldP spid="27" grpId="0"/>
      <p:bldP spid="28" grpId="0"/>
      <p:bldP spid="29" grpId="0"/>
      <p:bldP spid="30" grpId="0"/>
      <p:bldP spid="31" grpId="0"/>
      <p:bldP spid="32" grpId="0"/>
      <p:bldP spid="33" grpId="0" animBg="1"/>
      <p:bldP spid="34" grpId="0" animBg="1"/>
      <p:bldP spid="35" grpId="0" animBg="1"/>
      <p:bldP spid="36" grpId="0" animBg="1"/>
      <p:bldP spid="42" grpId="0" animBg="1"/>
      <p:bldP spid="37" grpId="0"/>
      <p:bldP spid="38" grpId="0"/>
      <p:bldP spid="39" grpId="0"/>
      <p:bldP spid="40" grpId="0"/>
      <p:bldP spid="43" grpId="0"/>
      <p:bldP spid="46" grpId="0"/>
      <p:bldP spid="46"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Arrow: Pentagon 84">
            <a:extLst>
              <a:ext uri="{FF2B5EF4-FFF2-40B4-BE49-F238E27FC236}">
                <a16:creationId xmlns:a16="http://schemas.microsoft.com/office/drawing/2014/main" id="{7ADB6A47-110D-4E90-8AA5-E30D9F1FCDAC}"/>
              </a:ext>
            </a:extLst>
          </p:cNvPr>
          <p:cNvSpPr/>
          <p:nvPr/>
        </p:nvSpPr>
        <p:spPr>
          <a:xfrm rot="5400000">
            <a:off x="765012" y="997621"/>
            <a:ext cx="10661975" cy="12179070"/>
          </a:xfrm>
          <a:prstGeom prst="homePlate">
            <a:avLst>
              <a:gd name="adj" fmla="val 31906"/>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Arrow: Pentagon 85">
            <a:extLst>
              <a:ext uri="{FF2B5EF4-FFF2-40B4-BE49-F238E27FC236}">
                <a16:creationId xmlns:a16="http://schemas.microsoft.com/office/drawing/2014/main" id="{24DB39B5-715E-4F28-AA66-4DB4396719AE}"/>
              </a:ext>
            </a:extLst>
          </p:cNvPr>
          <p:cNvSpPr/>
          <p:nvPr/>
        </p:nvSpPr>
        <p:spPr>
          <a:xfrm rot="5400000">
            <a:off x="765013" y="-1168173"/>
            <a:ext cx="10661975" cy="12179070"/>
          </a:xfrm>
          <a:prstGeom prst="homePlate">
            <a:avLst>
              <a:gd name="adj" fmla="val 31906"/>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Arrow: Pentagon 86">
            <a:extLst>
              <a:ext uri="{FF2B5EF4-FFF2-40B4-BE49-F238E27FC236}">
                <a16:creationId xmlns:a16="http://schemas.microsoft.com/office/drawing/2014/main" id="{AEBC6140-B48F-45EF-8C87-D1400EC0CEFE}"/>
              </a:ext>
            </a:extLst>
          </p:cNvPr>
          <p:cNvSpPr/>
          <p:nvPr/>
        </p:nvSpPr>
        <p:spPr>
          <a:xfrm rot="5400000">
            <a:off x="765012" y="-2363251"/>
            <a:ext cx="10661975" cy="12179070"/>
          </a:xfrm>
          <a:prstGeom prst="homePlate">
            <a:avLst>
              <a:gd name="adj" fmla="val 31906"/>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Arrow: Pentagon 87">
            <a:extLst>
              <a:ext uri="{FF2B5EF4-FFF2-40B4-BE49-F238E27FC236}">
                <a16:creationId xmlns:a16="http://schemas.microsoft.com/office/drawing/2014/main" id="{1FDA1F14-B2B9-4171-B8FF-F356C1EDEF43}"/>
              </a:ext>
            </a:extLst>
          </p:cNvPr>
          <p:cNvSpPr/>
          <p:nvPr/>
        </p:nvSpPr>
        <p:spPr>
          <a:xfrm rot="5400000">
            <a:off x="765012" y="-4233212"/>
            <a:ext cx="10661975" cy="12179070"/>
          </a:xfrm>
          <a:prstGeom prst="homePlate">
            <a:avLst>
              <a:gd name="adj" fmla="val 31906"/>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Arrow: Pentagon 88">
            <a:extLst>
              <a:ext uri="{FF2B5EF4-FFF2-40B4-BE49-F238E27FC236}">
                <a16:creationId xmlns:a16="http://schemas.microsoft.com/office/drawing/2014/main" id="{C5E6C546-05FD-40AB-AE21-1BFCFFA383A9}"/>
              </a:ext>
            </a:extLst>
          </p:cNvPr>
          <p:cNvSpPr/>
          <p:nvPr/>
        </p:nvSpPr>
        <p:spPr>
          <a:xfrm rot="5400000">
            <a:off x="765012" y="-6162166"/>
            <a:ext cx="10661975" cy="12179070"/>
          </a:xfrm>
          <a:prstGeom prst="homePlate">
            <a:avLst>
              <a:gd name="adj" fmla="val 31906"/>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Arrow: Pentagon 89">
            <a:extLst>
              <a:ext uri="{FF2B5EF4-FFF2-40B4-BE49-F238E27FC236}">
                <a16:creationId xmlns:a16="http://schemas.microsoft.com/office/drawing/2014/main" id="{AFBE877E-52FE-4D3A-806A-2656D10EE186}"/>
              </a:ext>
            </a:extLst>
          </p:cNvPr>
          <p:cNvSpPr/>
          <p:nvPr/>
        </p:nvSpPr>
        <p:spPr>
          <a:xfrm rot="5400000">
            <a:off x="765012" y="-8415586"/>
            <a:ext cx="10661975" cy="12179070"/>
          </a:xfrm>
          <a:prstGeom prst="homePlate">
            <a:avLst>
              <a:gd name="adj" fmla="val 31906"/>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3" name="!!31">
            <a:extLst>
              <a:ext uri="{FF2B5EF4-FFF2-40B4-BE49-F238E27FC236}">
                <a16:creationId xmlns:a16="http://schemas.microsoft.com/office/drawing/2014/main" id="{694D0E2F-83FE-4D65-9E18-5A2D37A84B97}"/>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flipH="1">
            <a:off x="9675399" y="-1602721"/>
            <a:ext cx="3938604" cy="3938606"/>
          </a:xfrm>
          <a:prstGeom prst="rect">
            <a:avLst/>
          </a:prstGeom>
        </p:spPr>
      </p:pic>
      <p:pic>
        <p:nvPicPr>
          <p:cNvPr id="54" name="!!30">
            <a:extLst>
              <a:ext uri="{FF2B5EF4-FFF2-40B4-BE49-F238E27FC236}">
                <a16:creationId xmlns:a16="http://schemas.microsoft.com/office/drawing/2014/main" id="{F7258134-AE48-4A1B-B479-0A4E3531F4D5}"/>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1077263" y="4571922"/>
            <a:ext cx="4323438" cy="4323438"/>
          </a:xfrm>
          <a:prstGeom prst="rect">
            <a:avLst/>
          </a:prstGeom>
        </p:spPr>
      </p:pic>
      <p:pic>
        <p:nvPicPr>
          <p:cNvPr id="55" name="!!15" descr="Hình ảnh Trung Quốc Mô Hình Gió , Hoạ Tiết, Trung Quốc Phong, Cổ điển  Vector và PNG với nền trong suốt để tải xuống miễn phí">
            <a:extLst>
              <a:ext uri="{FF2B5EF4-FFF2-40B4-BE49-F238E27FC236}">
                <a16:creationId xmlns:a16="http://schemas.microsoft.com/office/drawing/2014/main" id="{5F00C77C-2E24-4A9E-9472-21801BD0DB10}"/>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50796" b="72550" l="55709" r="78654"/>
                    </a14:imgEffect>
                  </a14:imgLayer>
                </a14:imgProps>
              </a:ext>
              <a:ext uri="{28A0092B-C50C-407E-A947-70E740481C1C}">
                <a14:useLocalDpi xmlns:a14="http://schemas.microsoft.com/office/drawing/2010/main" val="0"/>
              </a:ext>
            </a:extLst>
          </a:blip>
          <a:srcRect l="52841" t="48077" r="18478" b="24731"/>
          <a:stretch/>
        </p:blipFill>
        <p:spPr bwMode="auto">
          <a:xfrm>
            <a:off x="10542379" y="5348142"/>
            <a:ext cx="1700421" cy="1612168"/>
          </a:xfrm>
          <a:prstGeom prst="rect">
            <a:avLst/>
          </a:prstGeom>
          <a:noFill/>
          <a:extLst>
            <a:ext uri="{909E8E84-426E-40DD-AFC4-6F175D3DCCD1}">
              <a14:hiddenFill xmlns:a14="http://schemas.microsoft.com/office/drawing/2010/main">
                <a:solidFill>
                  <a:srgbClr val="FFFFFF"/>
                </a:solidFill>
              </a14:hiddenFill>
            </a:ext>
          </a:extLst>
        </p:spPr>
      </p:pic>
      <p:pic>
        <p:nvPicPr>
          <p:cNvPr id="58" name="!!12" descr="Hình ảnh Trung Quốc Mô Hình Gió , Hoạ Tiết, Trung Quốc Phong, Cổ điển  Vector và PNG với nền trong suốt để tải xuống miễn phí">
            <a:extLst>
              <a:ext uri="{FF2B5EF4-FFF2-40B4-BE49-F238E27FC236}">
                <a16:creationId xmlns:a16="http://schemas.microsoft.com/office/drawing/2014/main" id="{77E98C58-0DCA-4F35-98A4-D0EF82793526}"/>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50796" b="72550" l="55709" r="78654"/>
                    </a14:imgEffect>
                  </a14:imgLayer>
                </a14:imgProps>
              </a:ext>
              <a:ext uri="{28A0092B-C50C-407E-A947-70E740481C1C}">
                <a14:useLocalDpi xmlns:a14="http://schemas.microsoft.com/office/drawing/2010/main" val="0"/>
              </a:ext>
            </a:extLst>
          </a:blip>
          <a:srcRect l="52841" t="48077" r="18478" b="24731"/>
          <a:stretch/>
        </p:blipFill>
        <p:spPr bwMode="auto">
          <a:xfrm rot="10800000">
            <a:off x="-57489" y="-95309"/>
            <a:ext cx="1700421" cy="1612168"/>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64" descr="2020} - TOP 25 Tranh Hồ Gươm Tháp Rùa Bán Chạy Nhất">
            <a:extLst>
              <a:ext uri="{FF2B5EF4-FFF2-40B4-BE49-F238E27FC236}">
                <a16:creationId xmlns:a16="http://schemas.microsoft.com/office/drawing/2014/main" id="{B5638C96-5AC3-4AEF-A640-D075DAA95A4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44082" t="100000" r="55781" b="-221"/>
          <a:stretch>
            <a:fillRect/>
          </a:stretch>
        </p:blipFill>
        <p:spPr bwMode="auto">
          <a:xfrm>
            <a:off x="3222600" y="6733641"/>
            <a:ext cx="16043" cy="13625"/>
          </a:xfrm>
          <a:custGeom>
            <a:avLst/>
            <a:gdLst>
              <a:gd name="connsiteX0" fmla="*/ 0 w 16043"/>
              <a:gd name="connsiteY0" fmla="*/ 0 h 13625"/>
              <a:gd name="connsiteX1" fmla="*/ 16043 w 16043"/>
              <a:gd name="connsiteY1" fmla="*/ 0 h 13625"/>
              <a:gd name="connsiteX2" fmla="*/ 5682 w 16043"/>
              <a:gd name="connsiteY2" fmla="*/ 13625 h 13625"/>
              <a:gd name="connsiteX3" fmla="*/ 0 w 16043"/>
              <a:gd name="connsiteY3" fmla="*/ 0 h 13625"/>
            </a:gdLst>
            <a:ahLst/>
            <a:cxnLst>
              <a:cxn ang="0">
                <a:pos x="connsiteX0" y="connsiteY0"/>
              </a:cxn>
              <a:cxn ang="0">
                <a:pos x="connsiteX1" y="connsiteY1"/>
              </a:cxn>
              <a:cxn ang="0">
                <a:pos x="connsiteX2" y="connsiteY2"/>
              </a:cxn>
              <a:cxn ang="0">
                <a:pos x="connsiteX3" y="connsiteY3"/>
              </a:cxn>
            </a:cxnLst>
            <a:rect l="l" t="t" r="r" b="b"/>
            <a:pathLst>
              <a:path w="16043" h="13625">
                <a:moveTo>
                  <a:pt x="0" y="0"/>
                </a:moveTo>
                <a:lnTo>
                  <a:pt x="16043" y="0"/>
                </a:lnTo>
                <a:lnTo>
                  <a:pt x="5682" y="13625"/>
                </a:lnTo>
                <a:lnTo>
                  <a:pt x="0" y="0"/>
                </a:lnTo>
                <a:close/>
              </a:path>
            </a:pathLst>
          </a:custGeom>
          <a:noFill/>
          <a:extLst>
            <a:ext uri="{909E8E84-426E-40DD-AFC4-6F175D3DCCD1}">
              <a14:hiddenFill xmlns:a14="http://schemas.microsoft.com/office/drawing/2010/main">
                <a:solidFill>
                  <a:srgbClr val="FFFFFF"/>
                </a:solidFill>
              </a14:hiddenFill>
            </a:ext>
          </a:extLst>
        </p:spPr>
      </p:pic>
      <p:pic>
        <p:nvPicPr>
          <p:cNvPr id="36" name="Picture 35">
            <a:extLst>
              <a:ext uri="{FF2B5EF4-FFF2-40B4-BE49-F238E27FC236}">
                <a16:creationId xmlns:a16="http://schemas.microsoft.com/office/drawing/2014/main" id="{99D305D6-DC25-4850-9588-4C16376C0DF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1945" r="1945"/>
          <a:stretch/>
        </p:blipFill>
        <p:spPr bwMode="auto">
          <a:xfrm>
            <a:off x="3390516" y="168915"/>
            <a:ext cx="1364590" cy="13645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5" name="Picture 34">
            <a:extLst>
              <a:ext uri="{FF2B5EF4-FFF2-40B4-BE49-F238E27FC236}">
                <a16:creationId xmlns:a16="http://schemas.microsoft.com/office/drawing/2014/main" id="{89B24D94-CAE7-490F-93D7-4D98CDA851E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t="1625" b="1625"/>
          <a:stretch/>
        </p:blipFill>
        <p:spPr bwMode="auto">
          <a:xfrm>
            <a:off x="1687970" y="150739"/>
            <a:ext cx="1087324" cy="10873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4" name="Picture 33">
            <a:extLst>
              <a:ext uri="{FF2B5EF4-FFF2-40B4-BE49-F238E27FC236}">
                <a16:creationId xmlns:a16="http://schemas.microsoft.com/office/drawing/2014/main" id="{A5483B2F-3FAC-49DA-A9E5-CA8EFC2D8F4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l="800" r="800"/>
          <a:stretch/>
        </p:blipFill>
        <p:spPr bwMode="auto">
          <a:xfrm>
            <a:off x="4399932" y="1456763"/>
            <a:ext cx="1455891" cy="145589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3" name="Picture 32">
            <a:extLst>
              <a:ext uri="{FF2B5EF4-FFF2-40B4-BE49-F238E27FC236}">
                <a16:creationId xmlns:a16="http://schemas.microsoft.com/office/drawing/2014/main" id="{ED69DE6C-74D1-4035-A9C7-4A94F709EFDD}"/>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l="1243" r="1243"/>
          <a:stretch/>
        </p:blipFill>
        <p:spPr bwMode="auto">
          <a:xfrm>
            <a:off x="172077" y="1676144"/>
            <a:ext cx="1241288" cy="12412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2" name="Picture 31">
            <a:extLst>
              <a:ext uri="{FF2B5EF4-FFF2-40B4-BE49-F238E27FC236}">
                <a16:creationId xmlns:a16="http://schemas.microsoft.com/office/drawing/2014/main" id="{D059F045-DB27-4E65-BF31-7150A9D22128}"/>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l="1668" r="1668"/>
          <a:stretch/>
        </p:blipFill>
        <p:spPr bwMode="auto">
          <a:xfrm>
            <a:off x="2019841" y="1780326"/>
            <a:ext cx="1930690" cy="19306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1" name="Picture 30">
            <a:extLst>
              <a:ext uri="{FF2B5EF4-FFF2-40B4-BE49-F238E27FC236}">
                <a16:creationId xmlns:a16="http://schemas.microsoft.com/office/drawing/2014/main" id="{FD689AD8-76C8-4266-A425-8E41A04AD17A}"/>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l="1220" r="1220"/>
          <a:stretch/>
        </p:blipFill>
        <p:spPr bwMode="auto">
          <a:xfrm>
            <a:off x="4335137" y="3233929"/>
            <a:ext cx="1034210" cy="10342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0" name="Picture 29">
            <a:extLst>
              <a:ext uri="{FF2B5EF4-FFF2-40B4-BE49-F238E27FC236}">
                <a16:creationId xmlns:a16="http://schemas.microsoft.com/office/drawing/2014/main" id="{DBFF3BA3-02DF-452A-9606-0CABECF256C0}"/>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l="1040" r="1040"/>
          <a:stretch/>
        </p:blipFill>
        <p:spPr bwMode="auto">
          <a:xfrm>
            <a:off x="3131407" y="4241134"/>
            <a:ext cx="982500" cy="982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9" name="Picture 28">
            <a:extLst>
              <a:ext uri="{FF2B5EF4-FFF2-40B4-BE49-F238E27FC236}">
                <a16:creationId xmlns:a16="http://schemas.microsoft.com/office/drawing/2014/main" id="{D579A600-872F-418A-BA4B-116B17A197A1}"/>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l="434" r="434"/>
          <a:stretch/>
        </p:blipFill>
        <p:spPr bwMode="auto">
          <a:xfrm>
            <a:off x="690290" y="3286702"/>
            <a:ext cx="1262490" cy="12624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24" name="Group 23">
            <a:extLst>
              <a:ext uri="{FF2B5EF4-FFF2-40B4-BE49-F238E27FC236}">
                <a16:creationId xmlns:a16="http://schemas.microsoft.com/office/drawing/2014/main" id="{CAE407A2-1770-449E-B711-1CAFD49CF6DF}"/>
              </a:ext>
            </a:extLst>
          </p:cNvPr>
          <p:cNvGrpSpPr/>
          <p:nvPr/>
        </p:nvGrpSpPr>
        <p:grpSpPr>
          <a:xfrm>
            <a:off x="4716430" y="5763639"/>
            <a:ext cx="1099021" cy="532859"/>
            <a:chOff x="2700337" y="1743074"/>
            <a:chExt cx="1414463" cy="685801"/>
          </a:xfrm>
        </p:grpSpPr>
        <p:sp>
          <p:nvSpPr>
            <p:cNvPr id="25" name="Freeform: Shape 24">
              <a:extLst>
                <a:ext uri="{FF2B5EF4-FFF2-40B4-BE49-F238E27FC236}">
                  <a16:creationId xmlns:a16="http://schemas.microsoft.com/office/drawing/2014/main" id="{7892AAD0-CBFE-42AB-91D9-2E6B54C91EE2}"/>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26" name="Straight Connector 25">
              <a:extLst>
                <a:ext uri="{FF2B5EF4-FFF2-40B4-BE49-F238E27FC236}">
                  <a16:creationId xmlns:a16="http://schemas.microsoft.com/office/drawing/2014/main" id="{4AB4CFE4-99FF-4B59-844C-81BF645ABA8C}"/>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AC3585C6-918B-4008-97CF-82D3721AD752}"/>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7E6A8F9-D001-403F-97EB-7D2DBDE63707}"/>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8" name="Group 37">
            <a:extLst>
              <a:ext uri="{FF2B5EF4-FFF2-40B4-BE49-F238E27FC236}">
                <a16:creationId xmlns:a16="http://schemas.microsoft.com/office/drawing/2014/main" id="{609B1026-DA11-4EEC-933A-8A1EDC66412C}"/>
              </a:ext>
            </a:extLst>
          </p:cNvPr>
          <p:cNvGrpSpPr/>
          <p:nvPr/>
        </p:nvGrpSpPr>
        <p:grpSpPr>
          <a:xfrm>
            <a:off x="5571676" y="533214"/>
            <a:ext cx="806921" cy="391235"/>
            <a:chOff x="2700337" y="1743074"/>
            <a:chExt cx="1414463" cy="685801"/>
          </a:xfrm>
        </p:grpSpPr>
        <p:sp>
          <p:nvSpPr>
            <p:cNvPr id="39" name="Freeform: Shape 38">
              <a:extLst>
                <a:ext uri="{FF2B5EF4-FFF2-40B4-BE49-F238E27FC236}">
                  <a16:creationId xmlns:a16="http://schemas.microsoft.com/office/drawing/2014/main" id="{FC41F16A-83FF-411C-A2B1-2809D3EE6034}"/>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cxnSp>
          <p:nvCxnSpPr>
            <p:cNvPr id="40" name="Straight Connector 39">
              <a:extLst>
                <a:ext uri="{FF2B5EF4-FFF2-40B4-BE49-F238E27FC236}">
                  <a16:creationId xmlns:a16="http://schemas.microsoft.com/office/drawing/2014/main" id="{488ABB41-34F0-4705-B6D0-7B7FBBC2F215}"/>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4FF7CE8C-B62E-4B5B-8EBB-222D842281BD}"/>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E75B0998-8987-4B49-8DA9-4B6FECFFBF36}"/>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3" name="Group 42">
            <a:extLst>
              <a:ext uri="{FF2B5EF4-FFF2-40B4-BE49-F238E27FC236}">
                <a16:creationId xmlns:a16="http://schemas.microsoft.com/office/drawing/2014/main" id="{900A7CB5-2E16-4580-AF33-F297D4C79852}"/>
              </a:ext>
            </a:extLst>
          </p:cNvPr>
          <p:cNvGrpSpPr/>
          <p:nvPr/>
        </p:nvGrpSpPr>
        <p:grpSpPr>
          <a:xfrm>
            <a:off x="10989128" y="5991123"/>
            <a:ext cx="806921" cy="391235"/>
            <a:chOff x="2700337" y="1743074"/>
            <a:chExt cx="1414463" cy="685801"/>
          </a:xfrm>
        </p:grpSpPr>
        <p:sp>
          <p:nvSpPr>
            <p:cNvPr id="44" name="Freeform: Shape 43">
              <a:extLst>
                <a:ext uri="{FF2B5EF4-FFF2-40B4-BE49-F238E27FC236}">
                  <a16:creationId xmlns:a16="http://schemas.microsoft.com/office/drawing/2014/main" id="{A90AB5A6-C01E-4C80-B0D0-A7D2F582FB40}"/>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5" name="Straight Connector 44">
              <a:extLst>
                <a:ext uri="{FF2B5EF4-FFF2-40B4-BE49-F238E27FC236}">
                  <a16:creationId xmlns:a16="http://schemas.microsoft.com/office/drawing/2014/main" id="{DD8C26D1-60F6-4632-A616-1DCFBABBBDDF}"/>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A96528CC-2F6F-4F79-ACC9-A6E4DAC78693}"/>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B6E54D00-00C0-4F8D-BC00-058D40470D3B}"/>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8" name="Group 47">
            <a:extLst>
              <a:ext uri="{FF2B5EF4-FFF2-40B4-BE49-F238E27FC236}">
                <a16:creationId xmlns:a16="http://schemas.microsoft.com/office/drawing/2014/main" id="{829191EB-C761-4E69-9DC1-A03693DEF373}"/>
              </a:ext>
            </a:extLst>
          </p:cNvPr>
          <p:cNvGrpSpPr/>
          <p:nvPr/>
        </p:nvGrpSpPr>
        <p:grpSpPr>
          <a:xfrm>
            <a:off x="9064884" y="545710"/>
            <a:ext cx="781148" cy="378739"/>
            <a:chOff x="2700337" y="1743074"/>
            <a:chExt cx="1414463" cy="685801"/>
          </a:xfrm>
        </p:grpSpPr>
        <p:sp>
          <p:nvSpPr>
            <p:cNvPr id="49" name="Freeform: Shape 48">
              <a:extLst>
                <a:ext uri="{FF2B5EF4-FFF2-40B4-BE49-F238E27FC236}">
                  <a16:creationId xmlns:a16="http://schemas.microsoft.com/office/drawing/2014/main" id="{DC80E934-22B9-4D94-B5CE-C8BC7E04D07F}"/>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50" name="Straight Connector 49">
              <a:extLst>
                <a:ext uri="{FF2B5EF4-FFF2-40B4-BE49-F238E27FC236}">
                  <a16:creationId xmlns:a16="http://schemas.microsoft.com/office/drawing/2014/main" id="{76715FE5-DF9C-421B-840A-9B92BD5D20F9}"/>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B73C45D3-DB57-4D62-8805-73429EAD378D}"/>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839905BF-7693-4B78-95A2-ACD7B3E4178F}"/>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7" name="Freeform: Shape 126">
            <a:extLst>
              <a:ext uri="{FF2B5EF4-FFF2-40B4-BE49-F238E27FC236}">
                <a16:creationId xmlns:a16="http://schemas.microsoft.com/office/drawing/2014/main" id="{3B8D16B4-5602-4B1E-8FA6-879A18C0539C}"/>
              </a:ext>
            </a:extLst>
          </p:cNvPr>
          <p:cNvSpPr/>
          <p:nvPr/>
        </p:nvSpPr>
        <p:spPr>
          <a:xfrm>
            <a:off x="3856618" y="5185721"/>
            <a:ext cx="883133" cy="279201"/>
          </a:xfrm>
          <a:custGeom>
            <a:avLst/>
            <a:gdLst>
              <a:gd name="connsiteX0" fmla="*/ 481688 w 886855"/>
              <a:gd name="connsiteY0" fmla="*/ 73360 h 355646"/>
              <a:gd name="connsiteX1" fmla="*/ 617340 w 886855"/>
              <a:gd name="connsiteY1" fmla="*/ 73361 h 355646"/>
              <a:gd name="connsiteX2" fmla="*/ 617042 w 886855"/>
              <a:gd name="connsiteY2" fmla="*/ 73484 h 355646"/>
              <a:gd name="connsiteX3" fmla="*/ 598990 w 886855"/>
              <a:gd name="connsiteY3" fmla="*/ 80961 h 355646"/>
              <a:gd name="connsiteX4" fmla="*/ 588247 w 886855"/>
              <a:gd name="connsiteY4" fmla="*/ 106898 h 355646"/>
              <a:gd name="connsiteX5" fmla="*/ 598990 w 886855"/>
              <a:gd name="connsiteY5" fmla="*/ 132834 h 355646"/>
              <a:gd name="connsiteX6" fmla="*/ 624927 w 886855"/>
              <a:gd name="connsiteY6" fmla="*/ 143577 h 355646"/>
              <a:gd name="connsiteX7" fmla="*/ 679267 w 886855"/>
              <a:gd name="connsiteY7" fmla="*/ 143577 h 355646"/>
              <a:gd name="connsiteX8" fmla="*/ 677432 w 886855"/>
              <a:gd name="connsiteY8" fmla="*/ 144337 h 355646"/>
              <a:gd name="connsiteX9" fmla="*/ 695014 w 886855"/>
              <a:gd name="connsiteY9" fmla="*/ 144337 h 355646"/>
              <a:gd name="connsiteX10" fmla="*/ 731694 w 886855"/>
              <a:gd name="connsiteY10" fmla="*/ 181017 h 355646"/>
              <a:gd name="connsiteX11" fmla="*/ 731693 w 886855"/>
              <a:gd name="connsiteY11" fmla="*/ 181017 h 355646"/>
              <a:gd name="connsiteX12" fmla="*/ 720950 w 886855"/>
              <a:gd name="connsiteY12" fmla="*/ 206954 h 355646"/>
              <a:gd name="connsiteX13" fmla="*/ 706515 w 886855"/>
              <a:gd name="connsiteY13" fmla="*/ 212933 h 355646"/>
              <a:gd name="connsiteX14" fmla="*/ 706516 w 886855"/>
              <a:gd name="connsiteY14" fmla="*/ 212933 h 355646"/>
              <a:gd name="connsiteX15" fmla="*/ 695014 w 886855"/>
              <a:gd name="connsiteY15" fmla="*/ 217697 h 355646"/>
              <a:gd name="connsiteX16" fmla="*/ 652331 w 886855"/>
              <a:gd name="connsiteY16" fmla="*/ 217697 h 355646"/>
              <a:gd name="connsiteX17" fmla="*/ 397244 w 886855"/>
              <a:gd name="connsiteY17" fmla="*/ 217697 h 355646"/>
              <a:gd name="connsiteX18" fmla="*/ 382808 w 886855"/>
              <a:gd name="connsiteY18" fmla="*/ 223676 h 355646"/>
              <a:gd name="connsiteX19" fmla="*/ 372065 w 886855"/>
              <a:gd name="connsiteY19" fmla="*/ 249613 h 355646"/>
              <a:gd name="connsiteX20" fmla="*/ 382808 w 886855"/>
              <a:gd name="connsiteY20" fmla="*/ 275549 h 355646"/>
              <a:gd name="connsiteX21" fmla="*/ 399073 w 886855"/>
              <a:gd name="connsiteY21" fmla="*/ 282286 h 355646"/>
              <a:gd name="connsiteX22" fmla="*/ 638619 w 886855"/>
              <a:gd name="connsiteY22" fmla="*/ 282286 h 355646"/>
              <a:gd name="connsiteX23" fmla="*/ 850175 w 886855"/>
              <a:gd name="connsiteY23" fmla="*/ 282286 h 355646"/>
              <a:gd name="connsiteX24" fmla="*/ 859849 w 886855"/>
              <a:gd name="connsiteY24" fmla="*/ 286293 h 355646"/>
              <a:gd name="connsiteX25" fmla="*/ 876112 w 886855"/>
              <a:gd name="connsiteY25" fmla="*/ 293029 h 355646"/>
              <a:gd name="connsiteX26" fmla="*/ 886855 w 886855"/>
              <a:gd name="connsiteY26" fmla="*/ 318966 h 355646"/>
              <a:gd name="connsiteX27" fmla="*/ 886854 w 886855"/>
              <a:gd name="connsiteY27" fmla="*/ 318966 h 355646"/>
              <a:gd name="connsiteX28" fmla="*/ 850174 w 886855"/>
              <a:gd name="connsiteY28" fmla="*/ 355646 h 355646"/>
              <a:gd name="connsiteX29" fmla="*/ 174092 w 886855"/>
              <a:gd name="connsiteY29" fmla="*/ 355645 h 355646"/>
              <a:gd name="connsiteX30" fmla="*/ 148155 w 886855"/>
              <a:gd name="connsiteY30" fmla="*/ 344902 h 355646"/>
              <a:gd name="connsiteX31" fmla="*/ 137412 w 886855"/>
              <a:gd name="connsiteY31" fmla="*/ 318966 h 355646"/>
              <a:gd name="connsiteX32" fmla="*/ 148155 w 886855"/>
              <a:gd name="connsiteY32" fmla="*/ 293029 h 355646"/>
              <a:gd name="connsiteX33" fmla="*/ 170361 w 886855"/>
              <a:gd name="connsiteY33" fmla="*/ 283831 h 355646"/>
              <a:gd name="connsiteX34" fmla="*/ 170362 w 886855"/>
              <a:gd name="connsiteY34" fmla="*/ 283831 h 355646"/>
              <a:gd name="connsiteX35" fmla="*/ 174092 w 886855"/>
              <a:gd name="connsiteY35" fmla="*/ 282286 h 355646"/>
              <a:gd name="connsiteX36" fmla="*/ 255705 w 886855"/>
              <a:gd name="connsiteY36" fmla="*/ 282286 h 355646"/>
              <a:gd name="connsiteX37" fmla="*/ 277912 w 886855"/>
              <a:gd name="connsiteY37" fmla="*/ 273088 h 355646"/>
              <a:gd name="connsiteX38" fmla="*/ 288655 w 886855"/>
              <a:gd name="connsiteY38" fmla="*/ 247151 h 355646"/>
              <a:gd name="connsiteX39" fmla="*/ 288656 w 886855"/>
              <a:gd name="connsiteY39" fmla="*/ 247151 h 355646"/>
              <a:gd name="connsiteX40" fmla="*/ 277913 w 886855"/>
              <a:gd name="connsiteY40" fmla="*/ 221214 h 355646"/>
              <a:gd name="connsiteX41" fmla="*/ 269420 w 886855"/>
              <a:gd name="connsiteY41" fmla="*/ 217696 h 355646"/>
              <a:gd name="connsiteX42" fmla="*/ 37466 w 886855"/>
              <a:gd name="connsiteY42" fmla="*/ 217696 h 355646"/>
              <a:gd name="connsiteX43" fmla="*/ 36681 w 886855"/>
              <a:gd name="connsiteY43" fmla="*/ 217696 h 355646"/>
              <a:gd name="connsiteX44" fmla="*/ 19237 w 886855"/>
              <a:gd name="connsiteY44" fmla="*/ 210471 h 355646"/>
              <a:gd name="connsiteX45" fmla="*/ 19236 w 886855"/>
              <a:gd name="connsiteY45" fmla="*/ 210471 h 355646"/>
              <a:gd name="connsiteX46" fmla="*/ 10743 w 886855"/>
              <a:gd name="connsiteY46" fmla="*/ 206953 h 355646"/>
              <a:gd name="connsiteX47" fmla="*/ 0 w 886855"/>
              <a:gd name="connsiteY47" fmla="*/ 181017 h 355646"/>
              <a:gd name="connsiteX48" fmla="*/ 10743 w 886855"/>
              <a:gd name="connsiteY48" fmla="*/ 155080 h 355646"/>
              <a:gd name="connsiteX49" fmla="*/ 36680 w 886855"/>
              <a:gd name="connsiteY49" fmla="*/ 144337 h 355646"/>
              <a:gd name="connsiteX50" fmla="*/ 85348 w 886855"/>
              <a:gd name="connsiteY50" fmla="*/ 144337 h 355646"/>
              <a:gd name="connsiteX51" fmla="*/ 91399 w 886855"/>
              <a:gd name="connsiteY51" fmla="*/ 146843 h 355646"/>
              <a:gd name="connsiteX52" fmla="*/ 671378 w 886855"/>
              <a:gd name="connsiteY52" fmla="*/ 146844 h 355646"/>
              <a:gd name="connsiteX53" fmla="*/ 91400 w 886855"/>
              <a:gd name="connsiteY53" fmla="*/ 146843 h 355646"/>
              <a:gd name="connsiteX54" fmla="*/ 85349 w 886855"/>
              <a:gd name="connsiteY54" fmla="*/ 144337 h 355646"/>
              <a:gd name="connsiteX55" fmla="*/ 77571 w 886855"/>
              <a:gd name="connsiteY55" fmla="*/ 141115 h 355646"/>
              <a:gd name="connsiteX56" fmla="*/ 468157 w 886855"/>
              <a:gd name="connsiteY56" fmla="*/ 141116 h 355646"/>
              <a:gd name="connsiteX57" fmla="*/ 504837 w 886855"/>
              <a:gd name="connsiteY57" fmla="*/ 104436 h 355646"/>
              <a:gd name="connsiteX58" fmla="*/ 504838 w 886855"/>
              <a:gd name="connsiteY58" fmla="*/ 104436 h 355646"/>
              <a:gd name="connsiteX59" fmla="*/ 494095 w 886855"/>
              <a:gd name="connsiteY59" fmla="*/ 78499 h 355646"/>
              <a:gd name="connsiteX60" fmla="*/ 481987 w 886855"/>
              <a:gd name="connsiteY60" fmla="*/ 73484 h 355646"/>
              <a:gd name="connsiteX61" fmla="*/ 624927 w 886855"/>
              <a:gd name="connsiteY61" fmla="*/ 70218 h 355646"/>
              <a:gd name="connsiteX62" fmla="*/ 687589 w 886855"/>
              <a:gd name="connsiteY62" fmla="*/ 70218 h 355646"/>
              <a:gd name="connsiteX63" fmla="*/ 680001 w 886855"/>
              <a:gd name="connsiteY63" fmla="*/ 73361 h 355646"/>
              <a:gd name="connsiteX64" fmla="*/ 617340 w 886855"/>
              <a:gd name="connsiteY64" fmla="*/ 73361 h 355646"/>
              <a:gd name="connsiteX65" fmla="*/ 392174 w 886855"/>
              <a:gd name="connsiteY65" fmla="*/ 67756 h 355646"/>
              <a:gd name="connsiteX66" fmla="*/ 468158 w 886855"/>
              <a:gd name="connsiteY66" fmla="*/ 67756 h 355646"/>
              <a:gd name="connsiteX67" fmla="*/ 481688 w 886855"/>
              <a:gd name="connsiteY67" fmla="*/ 73360 h 355646"/>
              <a:gd name="connsiteX68" fmla="*/ 405704 w 886855"/>
              <a:gd name="connsiteY68" fmla="*/ 73360 h 355646"/>
              <a:gd name="connsiteX69" fmla="*/ 405704 w 886855"/>
              <a:gd name="connsiteY69" fmla="*/ 0 h 355646"/>
              <a:gd name="connsiteX70" fmla="*/ 680002 w 886855"/>
              <a:gd name="connsiteY70" fmla="*/ 0 h 355646"/>
              <a:gd name="connsiteX71" fmla="*/ 716682 w 886855"/>
              <a:gd name="connsiteY71" fmla="*/ 36680 h 355646"/>
              <a:gd name="connsiteX72" fmla="*/ 716681 w 886855"/>
              <a:gd name="connsiteY72" fmla="*/ 36680 h 355646"/>
              <a:gd name="connsiteX73" fmla="*/ 705938 w 886855"/>
              <a:gd name="connsiteY73" fmla="*/ 62617 h 355646"/>
              <a:gd name="connsiteX74" fmla="*/ 687589 w 886855"/>
              <a:gd name="connsiteY74" fmla="*/ 70217 h 355646"/>
              <a:gd name="connsiteX75" fmla="*/ 624927 w 886855"/>
              <a:gd name="connsiteY75" fmla="*/ 70217 h 355646"/>
              <a:gd name="connsiteX76" fmla="*/ 617340 w 886855"/>
              <a:gd name="connsiteY76" fmla="*/ 73360 h 355646"/>
              <a:gd name="connsiteX77" fmla="*/ 481688 w 886855"/>
              <a:gd name="connsiteY77" fmla="*/ 73359 h 355646"/>
              <a:gd name="connsiteX78" fmla="*/ 468158 w 886855"/>
              <a:gd name="connsiteY78" fmla="*/ 67755 h 355646"/>
              <a:gd name="connsiteX79" fmla="*/ 392174 w 886855"/>
              <a:gd name="connsiteY79" fmla="*/ 67755 h 355646"/>
              <a:gd name="connsiteX80" fmla="*/ 379767 w 886855"/>
              <a:gd name="connsiteY80" fmla="*/ 62616 h 355646"/>
              <a:gd name="connsiteX81" fmla="*/ 369024 w 886855"/>
              <a:gd name="connsiteY81" fmla="*/ 36679 h 355646"/>
              <a:gd name="connsiteX82" fmla="*/ 379767 w 886855"/>
              <a:gd name="connsiteY82" fmla="*/ 10743 h 355646"/>
              <a:gd name="connsiteX83" fmla="*/ 405704 w 886855"/>
              <a:gd name="connsiteY83" fmla="*/ 0 h 355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886855" h="355646">
                <a:moveTo>
                  <a:pt x="481688" y="73360"/>
                </a:moveTo>
                <a:lnTo>
                  <a:pt x="617340" y="73361"/>
                </a:lnTo>
                <a:lnTo>
                  <a:pt x="617042" y="73484"/>
                </a:lnTo>
                <a:lnTo>
                  <a:pt x="598990" y="80961"/>
                </a:lnTo>
                <a:lnTo>
                  <a:pt x="588247" y="106898"/>
                </a:lnTo>
                <a:lnTo>
                  <a:pt x="598990" y="132834"/>
                </a:lnTo>
                <a:cubicBezTo>
                  <a:pt x="605628" y="139472"/>
                  <a:pt x="614798" y="143577"/>
                  <a:pt x="624927" y="143577"/>
                </a:cubicBezTo>
                <a:lnTo>
                  <a:pt x="679267" y="143577"/>
                </a:lnTo>
                <a:lnTo>
                  <a:pt x="677432" y="144337"/>
                </a:lnTo>
                <a:lnTo>
                  <a:pt x="695014" y="144337"/>
                </a:lnTo>
                <a:cubicBezTo>
                  <a:pt x="715272" y="144337"/>
                  <a:pt x="731694" y="160759"/>
                  <a:pt x="731694" y="181017"/>
                </a:cubicBezTo>
                <a:lnTo>
                  <a:pt x="731693" y="181017"/>
                </a:lnTo>
                <a:cubicBezTo>
                  <a:pt x="731693" y="191146"/>
                  <a:pt x="727588" y="200316"/>
                  <a:pt x="720950" y="206954"/>
                </a:cubicBezTo>
                <a:lnTo>
                  <a:pt x="706515" y="212933"/>
                </a:lnTo>
                <a:lnTo>
                  <a:pt x="706516" y="212933"/>
                </a:lnTo>
                <a:lnTo>
                  <a:pt x="695014" y="217697"/>
                </a:lnTo>
                <a:lnTo>
                  <a:pt x="652331" y="217697"/>
                </a:lnTo>
                <a:lnTo>
                  <a:pt x="397244" y="217697"/>
                </a:lnTo>
                <a:lnTo>
                  <a:pt x="382808" y="223676"/>
                </a:lnTo>
                <a:lnTo>
                  <a:pt x="372065" y="249613"/>
                </a:lnTo>
                <a:lnTo>
                  <a:pt x="382808" y="275549"/>
                </a:lnTo>
                <a:lnTo>
                  <a:pt x="399073" y="282286"/>
                </a:lnTo>
                <a:lnTo>
                  <a:pt x="638619" y="282286"/>
                </a:lnTo>
                <a:lnTo>
                  <a:pt x="850175" y="282286"/>
                </a:lnTo>
                <a:lnTo>
                  <a:pt x="859849" y="286293"/>
                </a:lnTo>
                <a:lnTo>
                  <a:pt x="876112" y="293029"/>
                </a:lnTo>
                <a:cubicBezTo>
                  <a:pt x="882750" y="299667"/>
                  <a:pt x="886855" y="308837"/>
                  <a:pt x="886855" y="318966"/>
                </a:cubicBezTo>
                <a:lnTo>
                  <a:pt x="886854" y="318966"/>
                </a:lnTo>
                <a:cubicBezTo>
                  <a:pt x="886854" y="339224"/>
                  <a:pt x="870432" y="355646"/>
                  <a:pt x="850174" y="355646"/>
                </a:cubicBezTo>
                <a:lnTo>
                  <a:pt x="174092" y="355645"/>
                </a:lnTo>
                <a:cubicBezTo>
                  <a:pt x="163963" y="355645"/>
                  <a:pt x="154793" y="351540"/>
                  <a:pt x="148155" y="344902"/>
                </a:cubicBezTo>
                <a:lnTo>
                  <a:pt x="137412" y="318966"/>
                </a:lnTo>
                <a:lnTo>
                  <a:pt x="148155" y="293029"/>
                </a:lnTo>
                <a:lnTo>
                  <a:pt x="170361" y="283831"/>
                </a:lnTo>
                <a:lnTo>
                  <a:pt x="170362" y="283831"/>
                </a:lnTo>
                <a:lnTo>
                  <a:pt x="174092" y="282286"/>
                </a:lnTo>
                <a:lnTo>
                  <a:pt x="255705" y="282286"/>
                </a:lnTo>
                <a:lnTo>
                  <a:pt x="277912" y="273088"/>
                </a:lnTo>
                <a:cubicBezTo>
                  <a:pt x="284549" y="266450"/>
                  <a:pt x="288655" y="257280"/>
                  <a:pt x="288655" y="247151"/>
                </a:cubicBezTo>
                <a:lnTo>
                  <a:pt x="288656" y="247151"/>
                </a:lnTo>
                <a:cubicBezTo>
                  <a:pt x="288656" y="237022"/>
                  <a:pt x="284550" y="227852"/>
                  <a:pt x="277913" y="221214"/>
                </a:cubicBezTo>
                <a:lnTo>
                  <a:pt x="269420" y="217696"/>
                </a:lnTo>
                <a:lnTo>
                  <a:pt x="37466" y="217696"/>
                </a:lnTo>
                <a:lnTo>
                  <a:pt x="36681" y="217696"/>
                </a:lnTo>
                <a:lnTo>
                  <a:pt x="19237" y="210471"/>
                </a:lnTo>
                <a:lnTo>
                  <a:pt x="19236" y="210471"/>
                </a:lnTo>
                <a:lnTo>
                  <a:pt x="10743" y="206953"/>
                </a:lnTo>
                <a:lnTo>
                  <a:pt x="0" y="181017"/>
                </a:lnTo>
                <a:lnTo>
                  <a:pt x="10743" y="155080"/>
                </a:lnTo>
                <a:cubicBezTo>
                  <a:pt x="17381" y="148443"/>
                  <a:pt x="26551" y="144337"/>
                  <a:pt x="36680" y="144337"/>
                </a:cubicBezTo>
                <a:lnTo>
                  <a:pt x="85348" y="144337"/>
                </a:lnTo>
                <a:lnTo>
                  <a:pt x="91399" y="146843"/>
                </a:lnTo>
                <a:lnTo>
                  <a:pt x="671378" y="146844"/>
                </a:lnTo>
                <a:lnTo>
                  <a:pt x="91400" y="146843"/>
                </a:lnTo>
                <a:lnTo>
                  <a:pt x="85349" y="144337"/>
                </a:lnTo>
                <a:lnTo>
                  <a:pt x="77571" y="141115"/>
                </a:lnTo>
                <a:lnTo>
                  <a:pt x="468157" y="141116"/>
                </a:lnTo>
                <a:cubicBezTo>
                  <a:pt x="488415" y="141116"/>
                  <a:pt x="504837" y="124694"/>
                  <a:pt x="504837" y="104436"/>
                </a:cubicBezTo>
                <a:lnTo>
                  <a:pt x="504838" y="104436"/>
                </a:lnTo>
                <a:cubicBezTo>
                  <a:pt x="504838" y="94307"/>
                  <a:pt x="500732" y="85137"/>
                  <a:pt x="494095" y="78499"/>
                </a:cubicBezTo>
                <a:lnTo>
                  <a:pt x="481987" y="73484"/>
                </a:lnTo>
                <a:close/>
                <a:moveTo>
                  <a:pt x="624927" y="70218"/>
                </a:moveTo>
                <a:lnTo>
                  <a:pt x="687589" y="70218"/>
                </a:lnTo>
                <a:lnTo>
                  <a:pt x="680001" y="73361"/>
                </a:lnTo>
                <a:lnTo>
                  <a:pt x="617340" y="73361"/>
                </a:lnTo>
                <a:close/>
                <a:moveTo>
                  <a:pt x="392174" y="67756"/>
                </a:moveTo>
                <a:lnTo>
                  <a:pt x="468158" y="67756"/>
                </a:lnTo>
                <a:lnTo>
                  <a:pt x="481688" y="73360"/>
                </a:lnTo>
                <a:lnTo>
                  <a:pt x="405704" y="73360"/>
                </a:lnTo>
                <a:close/>
                <a:moveTo>
                  <a:pt x="405704" y="0"/>
                </a:moveTo>
                <a:lnTo>
                  <a:pt x="680002" y="0"/>
                </a:lnTo>
                <a:cubicBezTo>
                  <a:pt x="700260" y="0"/>
                  <a:pt x="716682" y="16422"/>
                  <a:pt x="716682" y="36680"/>
                </a:cubicBezTo>
                <a:lnTo>
                  <a:pt x="716681" y="36680"/>
                </a:lnTo>
                <a:cubicBezTo>
                  <a:pt x="716681" y="46809"/>
                  <a:pt x="712576" y="55979"/>
                  <a:pt x="705938" y="62617"/>
                </a:cubicBezTo>
                <a:lnTo>
                  <a:pt x="687589" y="70217"/>
                </a:lnTo>
                <a:lnTo>
                  <a:pt x="624927" y="70217"/>
                </a:lnTo>
                <a:lnTo>
                  <a:pt x="617340" y="73360"/>
                </a:lnTo>
                <a:lnTo>
                  <a:pt x="481688" y="73359"/>
                </a:lnTo>
                <a:lnTo>
                  <a:pt x="468158" y="67755"/>
                </a:lnTo>
                <a:lnTo>
                  <a:pt x="392174" y="67755"/>
                </a:lnTo>
                <a:lnTo>
                  <a:pt x="379767" y="62616"/>
                </a:lnTo>
                <a:lnTo>
                  <a:pt x="369024" y="36679"/>
                </a:lnTo>
                <a:lnTo>
                  <a:pt x="379767" y="10743"/>
                </a:lnTo>
                <a:cubicBezTo>
                  <a:pt x="386405" y="4105"/>
                  <a:pt x="395575" y="0"/>
                  <a:pt x="405704" y="0"/>
                </a:cubicBezTo>
                <a:close/>
              </a:path>
            </a:pathLst>
          </a:custGeom>
          <a:solidFill>
            <a:srgbClr val="E3332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9" name="Freeform: Shape 128">
            <a:extLst>
              <a:ext uri="{FF2B5EF4-FFF2-40B4-BE49-F238E27FC236}">
                <a16:creationId xmlns:a16="http://schemas.microsoft.com/office/drawing/2014/main" id="{4135B267-232B-44C7-90E2-F0FCE3CACE0E}"/>
              </a:ext>
            </a:extLst>
          </p:cNvPr>
          <p:cNvSpPr/>
          <p:nvPr/>
        </p:nvSpPr>
        <p:spPr>
          <a:xfrm flipH="1">
            <a:off x="11212636" y="2405581"/>
            <a:ext cx="883133" cy="279201"/>
          </a:xfrm>
          <a:custGeom>
            <a:avLst/>
            <a:gdLst>
              <a:gd name="connsiteX0" fmla="*/ 481688 w 886855"/>
              <a:gd name="connsiteY0" fmla="*/ 73360 h 355646"/>
              <a:gd name="connsiteX1" fmla="*/ 617340 w 886855"/>
              <a:gd name="connsiteY1" fmla="*/ 73361 h 355646"/>
              <a:gd name="connsiteX2" fmla="*/ 617042 w 886855"/>
              <a:gd name="connsiteY2" fmla="*/ 73484 h 355646"/>
              <a:gd name="connsiteX3" fmla="*/ 598990 w 886855"/>
              <a:gd name="connsiteY3" fmla="*/ 80961 h 355646"/>
              <a:gd name="connsiteX4" fmla="*/ 588247 w 886855"/>
              <a:gd name="connsiteY4" fmla="*/ 106898 h 355646"/>
              <a:gd name="connsiteX5" fmla="*/ 598990 w 886855"/>
              <a:gd name="connsiteY5" fmla="*/ 132834 h 355646"/>
              <a:gd name="connsiteX6" fmla="*/ 624927 w 886855"/>
              <a:gd name="connsiteY6" fmla="*/ 143577 h 355646"/>
              <a:gd name="connsiteX7" fmla="*/ 679267 w 886855"/>
              <a:gd name="connsiteY7" fmla="*/ 143577 h 355646"/>
              <a:gd name="connsiteX8" fmla="*/ 677432 w 886855"/>
              <a:gd name="connsiteY8" fmla="*/ 144337 h 355646"/>
              <a:gd name="connsiteX9" fmla="*/ 695014 w 886855"/>
              <a:gd name="connsiteY9" fmla="*/ 144337 h 355646"/>
              <a:gd name="connsiteX10" fmla="*/ 731694 w 886855"/>
              <a:gd name="connsiteY10" fmla="*/ 181017 h 355646"/>
              <a:gd name="connsiteX11" fmla="*/ 731693 w 886855"/>
              <a:gd name="connsiteY11" fmla="*/ 181017 h 355646"/>
              <a:gd name="connsiteX12" fmla="*/ 720950 w 886855"/>
              <a:gd name="connsiteY12" fmla="*/ 206954 h 355646"/>
              <a:gd name="connsiteX13" fmla="*/ 706515 w 886855"/>
              <a:gd name="connsiteY13" fmla="*/ 212933 h 355646"/>
              <a:gd name="connsiteX14" fmla="*/ 706516 w 886855"/>
              <a:gd name="connsiteY14" fmla="*/ 212933 h 355646"/>
              <a:gd name="connsiteX15" fmla="*/ 695014 w 886855"/>
              <a:gd name="connsiteY15" fmla="*/ 217697 h 355646"/>
              <a:gd name="connsiteX16" fmla="*/ 652331 w 886855"/>
              <a:gd name="connsiteY16" fmla="*/ 217697 h 355646"/>
              <a:gd name="connsiteX17" fmla="*/ 397244 w 886855"/>
              <a:gd name="connsiteY17" fmla="*/ 217697 h 355646"/>
              <a:gd name="connsiteX18" fmla="*/ 382808 w 886855"/>
              <a:gd name="connsiteY18" fmla="*/ 223676 h 355646"/>
              <a:gd name="connsiteX19" fmla="*/ 372065 w 886855"/>
              <a:gd name="connsiteY19" fmla="*/ 249613 h 355646"/>
              <a:gd name="connsiteX20" fmla="*/ 382808 w 886855"/>
              <a:gd name="connsiteY20" fmla="*/ 275549 h 355646"/>
              <a:gd name="connsiteX21" fmla="*/ 399073 w 886855"/>
              <a:gd name="connsiteY21" fmla="*/ 282286 h 355646"/>
              <a:gd name="connsiteX22" fmla="*/ 638619 w 886855"/>
              <a:gd name="connsiteY22" fmla="*/ 282286 h 355646"/>
              <a:gd name="connsiteX23" fmla="*/ 850175 w 886855"/>
              <a:gd name="connsiteY23" fmla="*/ 282286 h 355646"/>
              <a:gd name="connsiteX24" fmla="*/ 859849 w 886855"/>
              <a:gd name="connsiteY24" fmla="*/ 286293 h 355646"/>
              <a:gd name="connsiteX25" fmla="*/ 876112 w 886855"/>
              <a:gd name="connsiteY25" fmla="*/ 293029 h 355646"/>
              <a:gd name="connsiteX26" fmla="*/ 886855 w 886855"/>
              <a:gd name="connsiteY26" fmla="*/ 318966 h 355646"/>
              <a:gd name="connsiteX27" fmla="*/ 886854 w 886855"/>
              <a:gd name="connsiteY27" fmla="*/ 318966 h 355646"/>
              <a:gd name="connsiteX28" fmla="*/ 850174 w 886855"/>
              <a:gd name="connsiteY28" fmla="*/ 355646 h 355646"/>
              <a:gd name="connsiteX29" fmla="*/ 174092 w 886855"/>
              <a:gd name="connsiteY29" fmla="*/ 355645 h 355646"/>
              <a:gd name="connsiteX30" fmla="*/ 148155 w 886855"/>
              <a:gd name="connsiteY30" fmla="*/ 344902 h 355646"/>
              <a:gd name="connsiteX31" fmla="*/ 137412 w 886855"/>
              <a:gd name="connsiteY31" fmla="*/ 318966 h 355646"/>
              <a:gd name="connsiteX32" fmla="*/ 148155 w 886855"/>
              <a:gd name="connsiteY32" fmla="*/ 293029 h 355646"/>
              <a:gd name="connsiteX33" fmla="*/ 170361 w 886855"/>
              <a:gd name="connsiteY33" fmla="*/ 283831 h 355646"/>
              <a:gd name="connsiteX34" fmla="*/ 170362 w 886855"/>
              <a:gd name="connsiteY34" fmla="*/ 283831 h 355646"/>
              <a:gd name="connsiteX35" fmla="*/ 174092 w 886855"/>
              <a:gd name="connsiteY35" fmla="*/ 282286 h 355646"/>
              <a:gd name="connsiteX36" fmla="*/ 255705 w 886855"/>
              <a:gd name="connsiteY36" fmla="*/ 282286 h 355646"/>
              <a:gd name="connsiteX37" fmla="*/ 277912 w 886855"/>
              <a:gd name="connsiteY37" fmla="*/ 273088 h 355646"/>
              <a:gd name="connsiteX38" fmla="*/ 288655 w 886855"/>
              <a:gd name="connsiteY38" fmla="*/ 247151 h 355646"/>
              <a:gd name="connsiteX39" fmla="*/ 288656 w 886855"/>
              <a:gd name="connsiteY39" fmla="*/ 247151 h 355646"/>
              <a:gd name="connsiteX40" fmla="*/ 277913 w 886855"/>
              <a:gd name="connsiteY40" fmla="*/ 221214 h 355646"/>
              <a:gd name="connsiteX41" fmla="*/ 269420 w 886855"/>
              <a:gd name="connsiteY41" fmla="*/ 217696 h 355646"/>
              <a:gd name="connsiteX42" fmla="*/ 37466 w 886855"/>
              <a:gd name="connsiteY42" fmla="*/ 217696 h 355646"/>
              <a:gd name="connsiteX43" fmla="*/ 36681 w 886855"/>
              <a:gd name="connsiteY43" fmla="*/ 217696 h 355646"/>
              <a:gd name="connsiteX44" fmla="*/ 19237 w 886855"/>
              <a:gd name="connsiteY44" fmla="*/ 210471 h 355646"/>
              <a:gd name="connsiteX45" fmla="*/ 19236 w 886855"/>
              <a:gd name="connsiteY45" fmla="*/ 210471 h 355646"/>
              <a:gd name="connsiteX46" fmla="*/ 10743 w 886855"/>
              <a:gd name="connsiteY46" fmla="*/ 206953 h 355646"/>
              <a:gd name="connsiteX47" fmla="*/ 0 w 886855"/>
              <a:gd name="connsiteY47" fmla="*/ 181017 h 355646"/>
              <a:gd name="connsiteX48" fmla="*/ 10743 w 886855"/>
              <a:gd name="connsiteY48" fmla="*/ 155080 h 355646"/>
              <a:gd name="connsiteX49" fmla="*/ 36680 w 886855"/>
              <a:gd name="connsiteY49" fmla="*/ 144337 h 355646"/>
              <a:gd name="connsiteX50" fmla="*/ 85348 w 886855"/>
              <a:gd name="connsiteY50" fmla="*/ 144337 h 355646"/>
              <a:gd name="connsiteX51" fmla="*/ 91399 w 886855"/>
              <a:gd name="connsiteY51" fmla="*/ 146843 h 355646"/>
              <a:gd name="connsiteX52" fmla="*/ 671378 w 886855"/>
              <a:gd name="connsiteY52" fmla="*/ 146844 h 355646"/>
              <a:gd name="connsiteX53" fmla="*/ 91400 w 886855"/>
              <a:gd name="connsiteY53" fmla="*/ 146843 h 355646"/>
              <a:gd name="connsiteX54" fmla="*/ 85349 w 886855"/>
              <a:gd name="connsiteY54" fmla="*/ 144337 h 355646"/>
              <a:gd name="connsiteX55" fmla="*/ 77571 w 886855"/>
              <a:gd name="connsiteY55" fmla="*/ 141115 h 355646"/>
              <a:gd name="connsiteX56" fmla="*/ 468157 w 886855"/>
              <a:gd name="connsiteY56" fmla="*/ 141116 h 355646"/>
              <a:gd name="connsiteX57" fmla="*/ 504837 w 886855"/>
              <a:gd name="connsiteY57" fmla="*/ 104436 h 355646"/>
              <a:gd name="connsiteX58" fmla="*/ 504838 w 886855"/>
              <a:gd name="connsiteY58" fmla="*/ 104436 h 355646"/>
              <a:gd name="connsiteX59" fmla="*/ 494095 w 886855"/>
              <a:gd name="connsiteY59" fmla="*/ 78499 h 355646"/>
              <a:gd name="connsiteX60" fmla="*/ 481987 w 886855"/>
              <a:gd name="connsiteY60" fmla="*/ 73484 h 355646"/>
              <a:gd name="connsiteX61" fmla="*/ 624927 w 886855"/>
              <a:gd name="connsiteY61" fmla="*/ 70218 h 355646"/>
              <a:gd name="connsiteX62" fmla="*/ 687589 w 886855"/>
              <a:gd name="connsiteY62" fmla="*/ 70218 h 355646"/>
              <a:gd name="connsiteX63" fmla="*/ 680001 w 886855"/>
              <a:gd name="connsiteY63" fmla="*/ 73361 h 355646"/>
              <a:gd name="connsiteX64" fmla="*/ 617340 w 886855"/>
              <a:gd name="connsiteY64" fmla="*/ 73361 h 355646"/>
              <a:gd name="connsiteX65" fmla="*/ 392174 w 886855"/>
              <a:gd name="connsiteY65" fmla="*/ 67756 h 355646"/>
              <a:gd name="connsiteX66" fmla="*/ 468158 w 886855"/>
              <a:gd name="connsiteY66" fmla="*/ 67756 h 355646"/>
              <a:gd name="connsiteX67" fmla="*/ 481688 w 886855"/>
              <a:gd name="connsiteY67" fmla="*/ 73360 h 355646"/>
              <a:gd name="connsiteX68" fmla="*/ 405704 w 886855"/>
              <a:gd name="connsiteY68" fmla="*/ 73360 h 355646"/>
              <a:gd name="connsiteX69" fmla="*/ 405704 w 886855"/>
              <a:gd name="connsiteY69" fmla="*/ 0 h 355646"/>
              <a:gd name="connsiteX70" fmla="*/ 680002 w 886855"/>
              <a:gd name="connsiteY70" fmla="*/ 0 h 355646"/>
              <a:gd name="connsiteX71" fmla="*/ 716682 w 886855"/>
              <a:gd name="connsiteY71" fmla="*/ 36680 h 355646"/>
              <a:gd name="connsiteX72" fmla="*/ 716681 w 886855"/>
              <a:gd name="connsiteY72" fmla="*/ 36680 h 355646"/>
              <a:gd name="connsiteX73" fmla="*/ 705938 w 886855"/>
              <a:gd name="connsiteY73" fmla="*/ 62617 h 355646"/>
              <a:gd name="connsiteX74" fmla="*/ 687589 w 886855"/>
              <a:gd name="connsiteY74" fmla="*/ 70217 h 355646"/>
              <a:gd name="connsiteX75" fmla="*/ 624927 w 886855"/>
              <a:gd name="connsiteY75" fmla="*/ 70217 h 355646"/>
              <a:gd name="connsiteX76" fmla="*/ 617340 w 886855"/>
              <a:gd name="connsiteY76" fmla="*/ 73360 h 355646"/>
              <a:gd name="connsiteX77" fmla="*/ 481688 w 886855"/>
              <a:gd name="connsiteY77" fmla="*/ 73359 h 355646"/>
              <a:gd name="connsiteX78" fmla="*/ 468158 w 886855"/>
              <a:gd name="connsiteY78" fmla="*/ 67755 h 355646"/>
              <a:gd name="connsiteX79" fmla="*/ 392174 w 886855"/>
              <a:gd name="connsiteY79" fmla="*/ 67755 h 355646"/>
              <a:gd name="connsiteX80" fmla="*/ 379767 w 886855"/>
              <a:gd name="connsiteY80" fmla="*/ 62616 h 355646"/>
              <a:gd name="connsiteX81" fmla="*/ 369024 w 886855"/>
              <a:gd name="connsiteY81" fmla="*/ 36679 h 355646"/>
              <a:gd name="connsiteX82" fmla="*/ 379767 w 886855"/>
              <a:gd name="connsiteY82" fmla="*/ 10743 h 355646"/>
              <a:gd name="connsiteX83" fmla="*/ 405704 w 886855"/>
              <a:gd name="connsiteY83" fmla="*/ 0 h 355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886855" h="355646">
                <a:moveTo>
                  <a:pt x="481688" y="73360"/>
                </a:moveTo>
                <a:lnTo>
                  <a:pt x="617340" y="73361"/>
                </a:lnTo>
                <a:lnTo>
                  <a:pt x="617042" y="73484"/>
                </a:lnTo>
                <a:lnTo>
                  <a:pt x="598990" y="80961"/>
                </a:lnTo>
                <a:lnTo>
                  <a:pt x="588247" y="106898"/>
                </a:lnTo>
                <a:lnTo>
                  <a:pt x="598990" y="132834"/>
                </a:lnTo>
                <a:cubicBezTo>
                  <a:pt x="605628" y="139472"/>
                  <a:pt x="614798" y="143577"/>
                  <a:pt x="624927" y="143577"/>
                </a:cubicBezTo>
                <a:lnTo>
                  <a:pt x="679267" y="143577"/>
                </a:lnTo>
                <a:lnTo>
                  <a:pt x="677432" y="144337"/>
                </a:lnTo>
                <a:lnTo>
                  <a:pt x="695014" y="144337"/>
                </a:lnTo>
                <a:cubicBezTo>
                  <a:pt x="715272" y="144337"/>
                  <a:pt x="731694" y="160759"/>
                  <a:pt x="731694" y="181017"/>
                </a:cubicBezTo>
                <a:lnTo>
                  <a:pt x="731693" y="181017"/>
                </a:lnTo>
                <a:cubicBezTo>
                  <a:pt x="731693" y="191146"/>
                  <a:pt x="727588" y="200316"/>
                  <a:pt x="720950" y="206954"/>
                </a:cubicBezTo>
                <a:lnTo>
                  <a:pt x="706515" y="212933"/>
                </a:lnTo>
                <a:lnTo>
                  <a:pt x="706516" y="212933"/>
                </a:lnTo>
                <a:lnTo>
                  <a:pt x="695014" y="217697"/>
                </a:lnTo>
                <a:lnTo>
                  <a:pt x="652331" y="217697"/>
                </a:lnTo>
                <a:lnTo>
                  <a:pt x="397244" y="217697"/>
                </a:lnTo>
                <a:lnTo>
                  <a:pt x="382808" y="223676"/>
                </a:lnTo>
                <a:lnTo>
                  <a:pt x="372065" y="249613"/>
                </a:lnTo>
                <a:lnTo>
                  <a:pt x="382808" y="275549"/>
                </a:lnTo>
                <a:lnTo>
                  <a:pt x="399073" y="282286"/>
                </a:lnTo>
                <a:lnTo>
                  <a:pt x="638619" y="282286"/>
                </a:lnTo>
                <a:lnTo>
                  <a:pt x="850175" y="282286"/>
                </a:lnTo>
                <a:lnTo>
                  <a:pt x="859849" y="286293"/>
                </a:lnTo>
                <a:lnTo>
                  <a:pt x="876112" y="293029"/>
                </a:lnTo>
                <a:cubicBezTo>
                  <a:pt x="882750" y="299667"/>
                  <a:pt x="886855" y="308837"/>
                  <a:pt x="886855" y="318966"/>
                </a:cubicBezTo>
                <a:lnTo>
                  <a:pt x="886854" y="318966"/>
                </a:lnTo>
                <a:cubicBezTo>
                  <a:pt x="886854" y="339224"/>
                  <a:pt x="870432" y="355646"/>
                  <a:pt x="850174" y="355646"/>
                </a:cubicBezTo>
                <a:lnTo>
                  <a:pt x="174092" y="355645"/>
                </a:lnTo>
                <a:cubicBezTo>
                  <a:pt x="163963" y="355645"/>
                  <a:pt x="154793" y="351540"/>
                  <a:pt x="148155" y="344902"/>
                </a:cubicBezTo>
                <a:lnTo>
                  <a:pt x="137412" y="318966"/>
                </a:lnTo>
                <a:lnTo>
                  <a:pt x="148155" y="293029"/>
                </a:lnTo>
                <a:lnTo>
                  <a:pt x="170361" y="283831"/>
                </a:lnTo>
                <a:lnTo>
                  <a:pt x="170362" y="283831"/>
                </a:lnTo>
                <a:lnTo>
                  <a:pt x="174092" y="282286"/>
                </a:lnTo>
                <a:lnTo>
                  <a:pt x="255705" y="282286"/>
                </a:lnTo>
                <a:lnTo>
                  <a:pt x="277912" y="273088"/>
                </a:lnTo>
                <a:cubicBezTo>
                  <a:pt x="284549" y="266450"/>
                  <a:pt x="288655" y="257280"/>
                  <a:pt x="288655" y="247151"/>
                </a:cubicBezTo>
                <a:lnTo>
                  <a:pt x="288656" y="247151"/>
                </a:lnTo>
                <a:cubicBezTo>
                  <a:pt x="288656" y="237022"/>
                  <a:pt x="284550" y="227852"/>
                  <a:pt x="277913" y="221214"/>
                </a:cubicBezTo>
                <a:lnTo>
                  <a:pt x="269420" y="217696"/>
                </a:lnTo>
                <a:lnTo>
                  <a:pt x="37466" y="217696"/>
                </a:lnTo>
                <a:lnTo>
                  <a:pt x="36681" y="217696"/>
                </a:lnTo>
                <a:lnTo>
                  <a:pt x="19237" y="210471"/>
                </a:lnTo>
                <a:lnTo>
                  <a:pt x="19236" y="210471"/>
                </a:lnTo>
                <a:lnTo>
                  <a:pt x="10743" y="206953"/>
                </a:lnTo>
                <a:lnTo>
                  <a:pt x="0" y="181017"/>
                </a:lnTo>
                <a:lnTo>
                  <a:pt x="10743" y="155080"/>
                </a:lnTo>
                <a:cubicBezTo>
                  <a:pt x="17381" y="148443"/>
                  <a:pt x="26551" y="144337"/>
                  <a:pt x="36680" y="144337"/>
                </a:cubicBezTo>
                <a:lnTo>
                  <a:pt x="85348" y="144337"/>
                </a:lnTo>
                <a:lnTo>
                  <a:pt x="91399" y="146843"/>
                </a:lnTo>
                <a:lnTo>
                  <a:pt x="671378" y="146844"/>
                </a:lnTo>
                <a:lnTo>
                  <a:pt x="91400" y="146843"/>
                </a:lnTo>
                <a:lnTo>
                  <a:pt x="85349" y="144337"/>
                </a:lnTo>
                <a:lnTo>
                  <a:pt x="77571" y="141115"/>
                </a:lnTo>
                <a:lnTo>
                  <a:pt x="468157" y="141116"/>
                </a:lnTo>
                <a:cubicBezTo>
                  <a:pt x="488415" y="141116"/>
                  <a:pt x="504837" y="124694"/>
                  <a:pt x="504837" y="104436"/>
                </a:cubicBezTo>
                <a:lnTo>
                  <a:pt x="504838" y="104436"/>
                </a:lnTo>
                <a:cubicBezTo>
                  <a:pt x="504838" y="94307"/>
                  <a:pt x="500732" y="85137"/>
                  <a:pt x="494095" y="78499"/>
                </a:cubicBezTo>
                <a:lnTo>
                  <a:pt x="481987" y="73484"/>
                </a:lnTo>
                <a:close/>
                <a:moveTo>
                  <a:pt x="624927" y="70218"/>
                </a:moveTo>
                <a:lnTo>
                  <a:pt x="687589" y="70218"/>
                </a:lnTo>
                <a:lnTo>
                  <a:pt x="680001" y="73361"/>
                </a:lnTo>
                <a:lnTo>
                  <a:pt x="617340" y="73361"/>
                </a:lnTo>
                <a:close/>
                <a:moveTo>
                  <a:pt x="392174" y="67756"/>
                </a:moveTo>
                <a:lnTo>
                  <a:pt x="468158" y="67756"/>
                </a:lnTo>
                <a:lnTo>
                  <a:pt x="481688" y="73360"/>
                </a:lnTo>
                <a:lnTo>
                  <a:pt x="405704" y="73360"/>
                </a:lnTo>
                <a:close/>
                <a:moveTo>
                  <a:pt x="405704" y="0"/>
                </a:moveTo>
                <a:lnTo>
                  <a:pt x="680002" y="0"/>
                </a:lnTo>
                <a:cubicBezTo>
                  <a:pt x="700260" y="0"/>
                  <a:pt x="716682" y="16422"/>
                  <a:pt x="716682" y="36680"/>
                </a:cubicBezTo>
                <a:lnTo>
                  <a:pt x="716681" y="36680"/>
                </a:lnTo>
                <a:cubicBezTo>
                  <a:pt x="716681" y="46809"/>
                  <a:pt x="712576" y="55979"/>
                  <a:pt x="705938" y="62617"/>
                </a:cubicBezTo>
                <a:lnTo>
                  <a:pt x="687589" y="70217"/>
                </a:lnTo>
                <a:lnTo>
                  <a:pt x="624927" y="70217"/>
                </a:lnTo>
                <a:lnTo>
                  <a:pt x="617340" y="73360"/>
                </a:lnTo>
                <a:lnTo>
                  <a:pt x="481688" y="73359"/>
                </a:lnTo>
                <a:lnTo>
                  <a:pt x="468158" y="67755"/>
                </a:lnTo>
                <a:lnTo>
                  <a:pt x="392174" y="67755"/>
                </a:lnTo>
                <a:lnTo>
                  <a:pt x="379767" y="62616"/>
                </a:lnTo>
                <a:lnTo>
                  <a:pt x="369024" y="36679"/>
                </a:lnTo>
                <a:lnTo>
                  <a:pt x="379767" y="10743"/>
                </a:lnTo>
                <a:cubicBezTo>
                  <a:pt x="386405" y="4105"/>
                  <a:pt x="395575" y="0"/>
                  <a:pt x="405704" y="0"/>
                </a:cubicBezTo>
                <a:close/>
              </a:path>
            </a:pathLst>
          </a:custGeom>
          <a:solidFill>
            <a:srgbClr val="E3332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63" name="Group 62">
            <a:extLst>
              <a:ext uri="{FF2B5EF4-FFF2-40B4-BE49-F238E27FC236}">
                <a16:creationId xmlns:a16="http://schemas.microsoft.com/office/drawing/2014/main" id="{FDC98682-CB0B-49D1-AD06-D70785646F98}"/>
              </a:ext>
            </a:extLst>
          </p:cNvPr>
          <p:cNvGrpSpPr/>
          <p:nvPr/>
        </p:nvGrpSpPr>
        <p:grpSpPr>
          <a:xfrm>
            <a:off x="6073029" y="6858000"/>
            <a:ext cx="997294" cy="483537"/>
            <a:chOff x="2700337" y="1743074"/>
            <a:chExt cx="1414463" cy="685801"/>
          </a:xfrm>
        </p:grpSpPr>
        <p:sp>
          <p:nvSpPr>
            <p:cNvPr id="64" name="Freeform: Shape 63">
              <a:extLst>
                <a:ext uri="{FF2B5EF4-FFF2-40B4-BE49-F238E27FC236}">
                  <a16:creationId xmlns:a16="http://schemas.microsoft.com/office/drawing/2014/main" id="{3AEAA91C-FAE6-4963-B755-18B3D5409F81}"/>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66" name="Straight Connector 65">
              <a:extLst>
                <a:ext uri="{FF2B5EF4-FFF2-40B4-BE49-F238E27FC236}">
                  <a16:creationId xmlns:a16="http://schemas.microsoft.com/office/drawing/2014/main" id="{55DDC703-24C2-408F-BADB-93833D5C2DFA}"/>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06B70CA2-C4D9-4894-8652-67BBD91AEF5E}"/>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8F2020DE-4092-4ED4-AF1C-0B05C6E984D6}"/>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57" name="Picture 56">
            <a:extLst>
              <a:ext uri="{FF2B5EF4-FFF2-40B4-BE49-F238E27FC236}">
                <a16:creationId xmlns:a16="http://schemas.microsoft.com/office/drawing/2014/main" id="{334FE1BB-A9D7-4D85-B3B3-AD38DD739D6E}"/>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1456834" y="3649407"/>
            <a:ext cx="4323438" cy="4323438"/>
          </a:xfrm>
          <a:prstGeom prst="rect">
            <a:avLst/>
          </a:prstGeom>
        </p:spPr>
      </p:pic>
      <p:pic>
        <p:nvPicPr>
          <p:cNvPr id="59" name="Picture 58">
            <a:extLst>
              <a:ext uri="{FF2B5EF4-FFF2-40B4-BE49-F238E27FC236}">
                <a16:creationId xmlns:a16="http://schemas.microsoft.com/office/drawing/2014/main" id="{5DCE0FD0-1F71-4B6A-9E0F-A2197B1C1129}"/>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flipH="1">
            <a:off x="9659026" y="3429000"/>
            <a:ext cx="4528375" cy="4528377"/>
          </a:xfrm>
          <a:prstGeom prst="rect">
            <a:avLst/>
          </a:prstGeom>
        </p:spPr>
      </p:pic>
      <p:pic>
        <p:nvPicPr>
          <p:cNvPr id="60" name="Picture 59">
            <a:extLst>
              <a:ext uri="{FF2B5EF4-FFF2-40B4-BE49-F238E27FC236}">
                <a16:creationId xmlns:a16="http://schemas.microsoft.com/office/drawing/2014/main" id="{95A3F145-8B48-417B-8D79-CF513AAC7B88}"/>
              </a:ext>
            </a:extLst>
          </p:cNvPr>
          <p:cNvPicPr>
            <a:picLocks noChangeAspect="1"/>
          </p:cNvPicPr>
          <p:nvPr/>
        </p:nvPicPr>
        <p:blipFill rotWithShape="1">
          <a:blip r:embed="rId15">
            <a:extLst>
              <a:ext uri="{BEBA8EAE-BF5A-486C-A8C5-ECC9F3942E4B}">
                <a14:imgProps xmlns:a14="http://schemas.microsoft.com/office/drawing/2010/main">
                  <a14:imgLayer r:embed="rId16">
                    <a14:imgEffect>
                      <a14:saturation sat="33000"/>
                    </a14:imgEffect>
                    <a14:imgEffect>
                      <a14:brightnessContrast bright="40000" contrast="-40000"/>
                    </a14:imgEffect>
                  </a14:imgLayer>
                </a14:imgProps>
              </a:ext>
              <a:ext uri="{28A0092B-C50C-407E-A947-70E740481C1C}">
                <a14:useLocalDpi xmlns:a14="http://schemas.microsoft.com/office/drawing/2010/main" val="0"/>
              </a:ext>
            </a:extLst>
          </a:blip>
          <a:srcRect t="31646" b="17529"/>
          <a:stretch/>
        </p:blipFill>
        <p:spPr>
          <a:xfrm>
            <a:off x="8467331" y="5322968"/>
            <a:ext cx="2575545" cy="1309005"/>
          </a:xfrm>
          <a:prstGeom prst="rect">
            <a:avLst/>
          </a:prstGeom>
        </p:spPr>
      </p:pic>
      <p:pic>
        <p:nvPicPr>
          <p:cNvPr id="62" name="Picture 61">
            <a:extLst>
              <a:ext uri="{FF2B5EF4-FFF2-40B4-BE49-F238E27FC236}">
                <a16:creationId xmlns:a16="http://schemas.microsoft.com/office/drawing/2014/main" id="{20DAE346-2C96-48C1-B3C0-ACF697EF048B}"/>
              </a:ext>
            </a:extLst>
          </p:cNvPr>
          <p:cNvPicPr>
            <a:picLocks noChangeAspect="1"/>
          </p:cNvPicPr>
          <p:nvPr/>
        </p:nvPicPr>
        <p:blipFill rotWithShape="1">
          <a:blip r:embed="rId15">
            <a:extLst>
              <a:ext uri="{BEBA8EAE-BF5A-486C-A8C5-ECC9F3942E4B}">
                <a14:imgProps xmlns:a14="http://schemas.microsoft.com/office/drawing/2010/main">
                  <a14:imgLayer r:embed="rId16">
                    <a14:imgEffect>
                      <a14:saturation sat="33000"/>
                    </a14:imgEffect>
                    <a14:imgEffect>
                      <a14:brightnessContrast bright="40000" contrast="-40000"/>
                    </a14:imgEffect>
                  </a14:imgLayer>
                </a14:imgProps>
              </a:ext>
              <a:ext uri="{28A0092B-C50C-407E-A947-70E740481C1C}">
                <a14:useLocalDpi xmlns:a14="http://schemas.microsoft.com/office/drawing/2010/main" val="0"/>
              </a:ext>
            </a:extLst>
          </a:blip>
          <a:srcRect t="31646" b="17529"/>
          <a:stretch/>
        </p:blipFill>
        <p:spPr>
          <a:xfrm flipH="1">
            <a:off x="1149125" y="5322968"/>
            <a:ext cx="2575545" cy="1309005"/>
          </a:xfrm>
          <a:prstGeom prst="rect">
            <a:avLst/>
          </a:prstGeom>
        </p:spPr>
      </p:pic>
      <p:sp>
        <p:nvSpPr>
          <p:cNvPr id="73" name="Freeform: Shape 72">
            <a:extLst>
              <a:ext uri="{FF2B5EF4-FFF2-40B4-BE49-F238E27FC236}">
                <a16:creationId xmlns:a16="http://schemas.microsoft.com/office/drawing/2014/main" id="{597DD215-074C-4A4D-8DE8-92943555A0C6}"/>
              </a:ext>
            </a:extLst>
          </p:cNvPr>
          <p:cNvSpPr/>
          <p:nvPr/>
        </p:nvSpPr>
        <p:spPr>
          <a:xfrm>
            <a:off x="1256330" y="1230273"/>
            <a:ext cx="883133" cy="279201"/>
          </a:xfrm>
          <a:custGeom>
            <a:avLst/>
            <a:gdLst>
              <a:gd name="connsiteX0" fmla="*/ 481688 w 886855"/>
              <a:gd name="connsiteY0" fmla="*/ 73360 h 355646"/>
              <a:gd name="connsiteX1" fmla="*/ 617340 w 886855"/>
              <a:gd name="connsiteY1" fmla="*/ 73361 h 355646"/>
              <a:gd name="connsiteX2" fmla="*/ 617042 w 886855"/>
              <a:gd name="connsiteY2" fmla="*/ 73484 h 355646"/>
              <a:gd name="connsiteX3" fmla="*/ 598990 w 886855"/>
              <a:gd name="connsiteY3" fmla="*/ 80961 h 355646"/>
              <a:gd name="connsiteX4" fmla="*/ 588247 w 886855"/>
              <a:gd name="connsiteY4" fmla="*/ 106898 h 355646"/>
              <a:gd name="connsiteX5" fmla="*/ 598990 w 886855"/>
              <a:gd name="connsiteY5" fmla="*/ 132834 h 355646"/>
              <a:gd name="connsiteX6" fmla="*/ 624927 w 886855"/>
              <a:gd name="connsiteY6" fmla="*/ 143577 h 355646"/>
              <a:gd name="connsiteX7" fmla="*/ 679267 w 886855"/>
              <a:gd name="connsiteY7" fmla="*/ 143577 h 355646"/>
              <a:gd name="connsiteX8" fmla="*/ 677432 w 886855"/>
              <a:gd name="connsiteY8" fmla="*/ 144337 h 355646"/>
              <a:gd name="connsiteX9" fmla="*/ 695014 w 886855"/>
              <a:gd name="connsiteY9" fmla="*/ 144337 h 355646"/>
              <a:gd name="connsiteX10" fmla="*/ 731694 w 886855"/>
              <a:gd name="connsiteY10" fmla="*/ 181017 h 355646"/>
              <a:gd name="connsiteX11" fmla="*/ 731693 w 886855"/>
              <a:gd name="connsiteY11" fmla="*/ 181017 h 355646"/>
              <a:gd name="connsiteX12" fmla="*/ 720950 w 886855"/>
              <a:gd name="connsiteY12" fmla="*/ 206954 h 355646"/>
              <a:gd name="connsiteX13" fmla="*/ 706515 w 886855"/>
              <a:gd name="connsiteY13" fmla="*/ 212933 h 355646"/>
              <a:gd name="connsiteX14" fmla="*/ 706516 w 886855"/>
              <a:gd name="connsiteY14" fmla="*/ 212933 h 355646"/>
              <a:gd name="connsiteX15" fmla="*/ 695014 w 886855"/>
              <a:gd name="connsiteY15" fmla="*/ 217697 h 355646"/>
              <a:gd name="connsiteX16" fmla="*/ 652331 w 886855"/>
              <a:gd name="connsiteY16" fmla="*/ 217697 h 355646"/>
              <a:gd name="connsiteX17" fmla="*/ 397244 w 886855"/>
              <a:gd name="connsiteY17" fmla="*/ 217697 h 355646"/>
              <a:gd name="connsiteX18" fmla="*/ 382808 w 886855"/>
              <a:gd name="connsiteY18" fmla="*/ 223676 h 355646"/>
              <a:gd name="connsiteX19" fmla="*/ 372065 w 886855"/>
              <a:gd name="connsiteY19" fmla="*/ 249613 h 355646"/>
              <a:gd name="connsiteX20" fmla="*/ 382808 w 886855"/>
              <a:gd name="connsiteY20" fmla="*/ 275549 h 355646"/>
              <a:gd name="connsiteX21" fmla="*/ 399073 w 886855"/>
              <a:gd name="connsiteY21" fmla="*/ 282286 h 355646"/>
              <a:gd name="connsiteX22" fmla="*/ 638619 w 886855"/>
              <a:gd name="connsiteY22" fmla="*/ 282286 h 355646"/>
              <a:gd name="connsiteX23" fmla="*/ 850175 w 886855"/>
              <a:gd name="connsiteY23" fmla="*/ 282286 h 355646"/>
              <a:gd name="connsiteX24" fmla="*/ 859849 w 886855"/>
              <a:gd name="connsiteY24" fmla="*/ 286293 h 355646"/>
              <a:gd name="connsiteX25" fmla="*/ 876112 w 886855"/>
              <a:gd name="connsiteY25" fmla="*/ 293029 h 355646"/>
              <a:gd name="connsiteX26" fmla="*/ 886855 w 886855"/>
              <a:gd name="connsiteY26" fmla="*/ 318966 h 355646"/>
              <a:gd name="connsiteX27" fmla="*/ 886854 w 886855"/>
              <a:gd name="connsiteY27" fmla="*/ 318966 h 355646"/>
              <a:gd name="connsiteX28" fmla="*/ 850174 w 886855"/>
              <a:gd name="connsiteY28" fmla="*/ 355646 h 355646"/>
              <a:gd name="connsiteX29" fmla="*/ 174092 w 886855"/>
              <a:gd name="connsiteY29" fmla="*/ 355645 h 355646"/>
              <a:gd name="connsiteX30" fmla="*/ 148155 w 886855"/>
              <a:gd name="connsiteY30" fmla="*/ 344902 h 355646"/>
              <a:gd name="connsiteX31" fmla="*/ 137412 w 886855"/>
              <a:gd name="connsiteY31" fmla="*/ 318966 h 355646"/>
              <a:gd name="connsiteX32" fmla="*/ 148155 w 886855"/>
              <a:gd name="connsiteY32" fmla="*/ 293029 h 355646"/>
              <a:gd name="connsiteX33" fmla="*/ 170361 w 886855"/>
              <a:gd name="connsiteY33" fmla="*/ 283831 h 355646"/>
              <a:gd name="connsiteX34" fmla="*/ 170362 w 886855"/>
              <a:gd name="connsiteY34" fmla="*/ 283831 h 355646"/>
              <a:gd name="connsiteX35" fmla="*/ 174092 w 886855"/>
              <a:gd name="connsiteY35" fmla="*/ 282286 h 355646"/>
              <a:gd name="connsiteX36" fmla="*/ 255705 w 886855"/>
              <a:gd name="connsiteY36" fmla="*/ 282286 h 355646"/>
              <a:gd name="connsiteX37" fmla="*/ 277912 w 886855"/>
              <a:gd name="connsiteY37" fmla="*/ 273088 h 355646"/>
              <a:gd name="connsiteX38" fmla="*/ 288655 w 886855"/>
              <a:gd name="connsiteY38" fmla="*/ 247151 h 355646"/>
              <a:gd name="connsiteX39" fmla="*/ 288656 w 886855"/>
              <a:gd name="connsiteY39" fmla="*/ 247151 h 355646"/>
              <a:gd name="connsiteX40" fmla="*/ 277913 w 886855"/>
              <a:gd name="connsiteY40" fmla="*/ 221214 h 355646"/>
              <a:gd name="connsiteX41" fmla="*/ 269420 w 886855"/>
              <a:gd name="connsiteY41" fmla="*/ 217696 h 355646"/>
              <a:gd name="connsiteX42" fmla="*/ 37466 w 886855"/>
              <a:gd name="connsiteY42" fmla="*/ 217696 h 355646"/>
              <a:gd name="connsiteX43" fmla="*/ 36681 w 886855"/>
              <a:gd name="connsiteY43" fmla="*/ 217696 h 355646"/>
              <a:gd name="connsiteX44" fmla="*/ 19237 w 886855"/>
              <a:gd name="connsiteY44" fmla="*/ 210471 h 355646"/>
              <a:gd name="connsiteX45" fmla="*/ 19236 w 886855"/>
              <a:gd name="connsiteY45" fmla="*/ 210471 h 355646"/>
              <a:gd name="connsiteX46" fmla="*/ 10743 w 886855"/>
              <a:gd name="connsiteY46" fmla="*/ 206953 h 355646"/>
              <a:gd name="connsiteX47" fmla="*/ 0 w 886855"/>
              <a:gd name="connsiteY47" fmla="*/ 181017 h 355646"/>
              <a:gd name="connsiteX48" fmla="*/ 10743 w 886855"/>
              <a:gd name="connsiteY48" fmla="*/ 155080 h 355646"/>
              <a:gd name="connsiteX49" fmla="*/ 36680 w 886855"/>
              <a:gd name="connsiteY49" fmla="*/ 144337 h 355646"/>
              <a:gd name="connsiteX50" fmla="*/ 85348 w 886855"/>
              <a:gd name="connsiteY50" fmla="*/ 144337 h 355646"/>
              <a:gd name="connsiteX51" fmla="*/ 91399 w 886855"/>
              <a:gd name="connsiteY51" fmla="*/ 146843 h 355646"/>
              <a:gd name="connsiteX52" fmla="*/ 671378 w 886855"/>
              <a:gd name="connsiteY52" fmla="*/ 146844 h 355646"/>
              <a:gd name="connsiteX53" fmla="*/ 91400 w 886855"/>
              <a:gd name="connsiteY53" fmla="*/ 146843 h 355646"/>
              <a:gd name="connsiteX54" fmla="*/ 85349 w 886855"/>
              <a:gd name="connsiteY54" fmla="*/ 144337 h 355646"/>
              <a:gd name="connsiteX55" fmla="*/ 77571 w 886855"/>
              <a:gd name="connsiteY55" fmla="*/ 141115 h 355646"/>
              <a:gd name="connsiteX56" fmla="*/ 468157 w 886855"/>
              <a:gd name="connsiteY56" fmla="*/ 141116 h 355646"/>
              <a:gd name="connsiteX57" fmla="*/ 504837 w 886855"/>
              <a:gd name="connsiteY57" fmla="*/ 104436 h 355646"/>
              <a:gd name="connsiteX58" fmla="*/ 504838 w 886855"/>
              <a:gd name="connsiteY58" fmla="*/ 104436 h 355646"/>
              <a:gd name="connsiteX59" fmla="*/ 494095 w 886855"/>
              <a:gd name="connsiteY59" fmla="*/ 78499 h 355646"/>
              <a:gd name="connsiteX60" fmla="*/ 481987 w 886855"/>
              <a:gd name="connsiteY60" fmla="*/ 73484 h 355646"/>
              <a:gd name="connsiteX61" fmla="*/ 624927 w 886855"/>
              <a:gd name="connsiteY61" fmla="*/ 70218 h 355646"/>
              <a:gd name="connsiteX62" fmla="*/ 687589 w 886855"/>
              <a:gd name="connsiteY62" fmla="*/ 70218 h 355646"/>
              <a:gd name="connsiteX63" fmla="*/ 680001 w 886855"/>
              <a:gd name="connsiteY63" fmla="*/ 73361 h 355646"/>
              <a:gd name="connsiteX64" fmla="*/ 617340 w 886855"/>
              <a:gd name="connsiteY64" fmla="*/ 73361 h 355646"/>
              <a:gd name="connsiteX65" fmla="*/ 392174 w 886855"/>
              <a:gd name="connsiteY65" fmla="*/ 67756 h 355646"/>
              <a:gd name="connsiteX66" fmla="*/ 468158 w 886855"/>
              <a:gd name="connsiteY66" fmla="*/ 67756 h 355646"/>
              <a:gd name="connsiteX67" fmla="*/ 481688 w 886855"/>
              <a:gd name="connsiteY67" fmla="*/ 73360 h 355646"/>
              <a:gd name="connsiteX68" fmla="*/ 405704 w 886855"/>
              <a:gd name="connsiteY68" fmla="*/ 73360 h 355646"/>
              <a:gd name="connsiteX69" fmla="*/ 405704 w 886855"/>
              <a:gd name="connsiteY69" fmla="*/ 0 h 355646"/>
              <a:gd name="connsiteX70" fmla="*/ 680002 w 886855"/>
              <a:gd name="connsiteY70" fmla="*/ 0 h 355646"/>
              <a:gd name="connsiteX71" fmla="*/ 716682 w 886855"/>
              <a:gd name="connsiteY71" fmla="*/ 36680 h 355646"/>
              <a:gd name="connsiteX72" fmla="*/ 716681 w 886855"/>
              <a:gd name="connsiteY72" fmla="*/ 36680 h 355646"/>
              <a:gd name="connsiteX73" fmla="*/ 705938 w 886855"/>
              <a:gd name="connsiteY73" fmla="*/ 62617 h 355646"/>
              <a:gd name="connsiteX74" fmla="*/ 687589 w 886855"/>
              <a:gd name="connsiteY74" fmla="*/ 70217 h 355646"/>
              <a:gd name="connsiteX75" fmla="*/ 624927 w 886855"/>
              <a:gd name="connsiteY75" fmla="*/ 70217 h 355646"/>
              <a:gd name="connsiteX76" fmla="*/ 617340 w 886855"/>
              <a:gd name="connsiteY76" fmla="*/ 73360 h 355646"/>
              <a:gd name="connsiteX77" fmla="*/ 481688 w 886855"/>
              <a:gd name="connsiteY77" fmla="*/ 73359 h 355646"/>
              <a:gd name="connsiteX78" fmla="*/ 468158 w 886855"/>
              <a:gd name="connsiteY78" fmla="*/ 67755 h 355646"/>
              <a:gd name="connsiteX79" fmla="*/ 392174 w 886855"/>
              <a:gd name="connsiteY79" fmla="*/ 67755 h 355646"/>
              <a:gd name="connsiteX80" fmla="*/ 379767 w 886855"/>
              <a:gd name="connsiteY80" fmla="*/ 62616 h 355646"/>
              <a:gd name="connsiteX81" fmla="*/ 369024 w 886855"/>
              <a:gd name="connsiteY81" fmla="*/ 36679 h 355646"/>
              <a:gd name="connsiteX82" fmla="*/ 379767 w 886855"/>
              <a:gd name="connsiteY82" fmla="*/ 10743 h 355646"/>
              <a:gd name="connsiteX83" fmla="*/ 405704 w 886855"/>
              <a:gd name="connsiteY83" fmla="*/ 0 h 355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886855" h="355646">
                <a:moveTo>
                  <a:pt x="481688" y="73360"/>
                </a:moveTo>
                <a:lnTo>
                  <a:pt x="617340" y="73361"/>
                </a:lnTo>
                <a:lnTo>
                  <a:pt x="617042" y="73484"/>
                </a:lnTo>
                <a:lnTo>
                  <a:pt x="598990" y="80961"/>
                </a:lnTo>
                <a:lnTo>
                  <a:pt x="588247" y="106898"/>
                </a:lnTo>
                <a:lnTo>
                  <a:pt x="598990" y="132834"/>
                </a:lnTo>
                <a:cubicBezTo>
                  <a:pt x="605628" y="139472"/>
                  <a:pt x="614798" y="143577"/>
                  <a:pt x="624927" y="143577"/>
                </a:cubicBezTo>
                <a:lnTo>
                  <a:pt x="679267" y="143577"/>
                </a:lnTo>
                <a:lnTo>
                  <a:pt x="677432" y="144337"/>
                </a:lnTo>
                <a:lnTo>
                  <a:pt x="695014" y="144337"/>
                </a:lnTo>
                <a:cubicBezTo>
                  <a:pt x="715272" y="144337"/>
                  <a:pt x="731694" y="160759"/>
                  <a:pt x="731694" y="181017"/>
                </a:cubicBezTo>
                <a:lnTo>
                  <a:pt x="731693" y="181017"/>
                </a:lnTo>
                <a:cubicBezTo>
                  <a:pt x="731693" y="191146"/>
                  <a:pt x="727588" y="200316"/>
                  <a:pt x="720950" y="206954"/>
                </a:cubicBezTo>
                <a:lnTo>
                  <a:pt x="706515" y="212933"/>
                </a:lnTo>
                <a:lnTo>
                  <a:pt x="706516" y="212933"/>
                </a:lnTo>
                <a:lnTo>
                  <a:pt x="695014" y="217697"/>
                </a:lnTo>
                <a:lnTo>
                  <a:pt x="652331" y="217697"/>
                </a:lnTo>
                <a:lnTo>
                  <a:pt x="397244" y="217697"/>
                </a:lnTo>
                <a:lnTo>
                  <a:pt x="382808" y="223676"/>
                </a:lnTo>
                <a:lnTo>
                  <a:pt x="372065" y="249613"/>
                </a:lnTo>
                <a:lnTo>
                  <a:pt x="382808" y="275549"/>
                </a:lnTo>
                <a:lnTo>
                  <a:pt x="399073" y="282286"/>
                </a:lnTo>
                <a:lnTo>
                  <a:pt x="638619" y="282286"/>
                </a:lnTo>
                <a:lnTo>
                  <a:pt x="850175" y="282286"/>
                </a:lnTo>
                <a:lnTo>
                  <a:pt x="859849" y="286293"/>
                </a:lnTo>
                <a:lnTo>
                  <a:pt x="876112" y="293029"/>
                </a:lnTo>
                <a:cubicBezTo>
                  <a:pt x="882750" y="299667"/>
                  <a:pt x="886855" y="308837"/>
                  <a:pt x="886855" y="318966"/>
                </a:cubicBezTo>
                <a:lnTo>
                  <a:pt x="886854" y="318966"/>
                </a:lnTo>
                <a:cubicBezTo>
                  <a:pt x="886854" y="339224"/>
                  <a:pt x="870432" y="355646"/>
                  <a:pt x="850174" y="355646"/>
                </a:cubicBezTo>
                <a:lnTo>
                  <a:pt x="174092" y="355645"/>
                </a:lnTo>
                <a:cubicBezTo>
                  <a:pt x="163963" y="355645"/>
                  <a:pt x="154793" y="351540"/>
                  <a:pt x="148155" y="344902"/>
                </a:cubicBezTo>
                <a:lnTo>
                  <a:pt x="137412" y="318966"/>
                </a:lnTo>
                <a:lnTo>
                  <a:pt x="148155" y="293029"/>
                </a:lnTo>
                <a:lnTo>
                  <a:pt x="170361" y="283831"/>
                </a:lnTo>
                <a:lnTo>
                  <a:pt x="170362" y="283831"/>
                </a:lnTo>
                <a:lnTo>
                  <a:pt x="174092" y="282286"/>
                </a:lnTo>
                <a:lnTo>
                  <a:pt x="255705" y="282286"/>
                </a:lnTo>
                <a:lnTo>
                  <a:pt x="277912" y="273088"/>
                </a:lnTo>
                <a:cubicBezTo>
                  <a:pt x="284549" y="266450"/>
                  <a:pt x="288655" y="257280"/>
                  <a:pt x="288655" y="247151"/>
                </a:cubicBezTo>
                <a:lnTo>
                  <a:pt x="288656" y="247151"/>
                </a:lnTo>
                <a:cubicBezTo>
                  <a:pt x="288656" y="237022"/>
                  <a:pt x="284550" y="227852"/>
                  <a:pt x="277913" y="221214"/>
                </a:cubicBezTo>
                <a:lnTo>
                  <a:pt x="269420" y="217696"/>
                </a:lnTo>
                <a:lnTo>
                  <a:pt x="37466" y="217696"/>
                </a:lnTo>
                <a:lnTo>
                  <a:pt x="36681" y="217696"/>
                </a:lnTo>
                <a:lnTo>
                  <a:pt x="19237" y="210471"/>
                </a:lnTo>
                <a:lnTo>
                  <a:pt x="19236" y="210471"/>
                </a:lnTo>
                <a:lnTo>
                  <a:pt x="10743" y="206953"/>
                </a:lnTo>
                <a:lnTo>
                  <a:pt x="0" y="181017"/>
                </a:lnTo>
                <a:lnTo>
                  <a:pt x="10743" y="155080"/>
                </a:lnTo>
                <a:cubicBezTo>
                  <a:pt x="17381" y="148443"/>
                  <a:pt x="26551" y="144337"/>
                  <a:pt x="36680" y="144337"/>
                </a:cubicBezTo>
                <a:lnTo>
                  <a:pt x="85348" y="144337"/>
                </a:lnTo>
                <a:lnTo>
                  <a:pt x="91399" y="146843"/>
                </a:lnTo>
                <a:lnTo>
                  <a:pt x="671378" y="146844"/>
                </a:lnTo>
                <a:lnTo>
                  <a:pt x="91400" y="146843"/>
                </a:lnTo>
                <a:lnTo>
                  <a:pt x="85349" y="144337"/>
                </a:lnTo>
                <a:lnTo>
                  <a:pt x="77571" y="141115"/>
                </a:lnTo>
                <a:lnTo>
                  <a:pt x="468157" y="141116"/>
                </a:lnTo>
                <a:cubicBezTo>
                  <a:pt x="488415" y="141116"/>
                  <a:pt x="504837" y="124694"/>
                  <a:pt x="504837" y="104436"/>
                </a:cubicBezTo>
                <a:lnTo>
                  <a:pt x="504838" y="104436"/>
                </a:lnTo>
                <a:cubicBezTo>
                  <a:pt x="504838" y="94307"/>
                  <a:pt x="500732" y="85137"/>
                  <a:pt x="494095" y="78499"/>
                </a:cubicBezTo>
                <a:lnTo>
                  <a:pt x="481987" y="73484"/>
                </a:lnTo>
                <a:close/>
                <a:moveTo>
                  <a:pt x="624927" y="70218"/>
                </a:moveTo>
                <a:lnTo>
                  <a:pt x="687589" y="70218"/>
                </a:lnTo>
                <a:lnTo>
                  <a:pt x="680001" y="73361"/>
                </a:lnTo>
                <a:lnTo>
                  <a:pt x="617340" y="73361"/>
                </a:lnTo>
                <a:close/>
                <a:moveTo>
                  <a:pt x="392174" y="67756"/>
                </a:moveTo>
                <a:lnTo>
                  <a:pt x="468158" y="67756"/>
                </a:lnTo>
                <a:lnTo>
                  <a:pt x="481688" y="73360"/>
                </a:lnTo>
                <a:lnTo>
                  <a:pt x="405704" y="73360"/>
                </a:lnTo>
                <a:close/>
                <a:moveTo>
                  <a:pt x="405704" y="0"/>
                </a:moveTo>
                <a:lnTo>
                  <a:pt x="680002" y="0"/>
                </a:lnTo>
                <a:cubicBezTo>
                  <a:pt x="700260" y="0"/>
                  <a:pt x="716682" y="16422"/>
                  <a:pt x="716682" y="36680"/>
                </a:cubicBezTo>
                <a:lnTo>
                  <a:pt x="716681" y="36680"/>
                </a:lnTo>
                <a:cubicBezTo>
                  <a:pt x="716681" y="46809"/>
                  <a:pt x="712576" y="55979"/>
                  <a:pt x="705938" y="62617"/>
                </a:cubicBezTo>
                <a:lnTo>
                  <a:pt x="687589" y="70217"/>
                </a:lnTo>
                <a:lnTo>
                  <a:pt x="624927" y="70217"/>
                </a:lnTo>
                <a:lnTo>
                  <a:pt x="617340" y="73360"/>
                </a:lnTo>
                <a:lnTo>
                  <a:pt x="481688" y="73359"/>
                </a:lnTo>
                <a:lnTo>
                  <a:pt x="468158" y="67755"/>
                </a:lnTo>
                <a:lnTo>
                  <a:pt x="392174" y="67755"/>
                </a:lnTo>
                <a:lnTo>
                  <a:pt x="379767" y="62616"/>
                </a:lnTo>
                <a:lnTo>
                  <a:pt x="369024" y="36679"/>
                </a:lnTo>
                <a:lnTo>
                  <a:pt x="379767" y="10743"/>
                </a:lnTo>
                <a:cubicBezTo>
                  <a:pt x="386405" y="4105"/>
                  <a:pt x="395575" y="0"/>
                  <a:pt x="405704" y="0"/>
                </a:cubicBezTo>
                <a:close/>
              </a:path>
            </a:pathLst>
          </a:custGeom>
          <a:solidFill>
            <a:srgbClr val="E3332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74" name="Freeform: Shape 73">
            <a:extLst>
              <a:ext uri="{FF2B5EF4-FFF2-40B4-BE49-F238E27FC236}">
                <a16:creationId xmlns:a16="http://schemas.microsoft.com/office/drawing/2014/main" id="{EDD16D4C-47C5-4EA2-A8B6-57276F8442EB}"/>
              </a:ext>
            </a:extLst>
          </p:cNvPr>
          <p:cNvSpPr/>
          <p:nvPr/>
        </p:nvSpPr>
        <p:spPr>
          <a:xfrm flipH="1">
            <a:off x="10316742" y="4338152"/>
            <a:ext cx="883133" cy="279201"/>
          </a:xfrm>
          <a:custGeom>
            <a:avLst/>
            <a:gdLst>
              <a:gd name="connsiteX0" fmla="*/ 481688 w 886855"/>
              <a:gd name="connsiteY0" fmla="*/ 73360 h 355646"/>
              <a:gd name="connsiteX1" fmla="*/ 617340 w 886855"/>
              <a:gd name="connsiteY1" fmla="*/ 73361 h 355646"/>
              <a:gd name="connsiteX2" fmla="*/ 617042 w 886855"/>
              <a:gd name="connsiteY2" fmla="*/ 73484 h 355646"/>
              <a:gd name="connsiteX3" fmla="*/ 598990 w 886855"/>
              <a:gd name="connsiteY3" fmla="*/ 80961 h 355646"/>
              <a:gd name="connsiteX4" fmla="*/ 588247 w 886855"/>
              <a:gd name="connsiteY4" fmla="*/ 106898 h 355646"/>
              <a:gd name="connsiteX5" fmla="*/ 598990 w 886855"/>
              <a:gd name="connsiteY5" fmla="*/ 132834 h 355646"/>
              <a:gd name="connsiteX6" fmla="*/ 624927 w 886855"/>
              <a:gd name="connsiteY6" fmla="*/ 143577 h 355646"/>
              <a:gd name="connsiteX7" fmla="*/ 679267 w 886855"/>
              <a:gd name="connsiteY7" fmla="*/ 143577 h 355646"/>
              <a:gd name="connsiteX8" fmla="*/ 677432 w 886855"/>
              <a:gd name="connsiteY8" fmla="*/ 144337 h 355646"/>
              <a:gd name="connsiteX9" fmla="*/ 695014 w 886855"/>
              <a:gd name="connsiteY9" fmla="*/ 144337 h 355646"/>
              <a:gd name="connsiteX10" fmla="*/ 731694 w 886855"/>
              <a:gd name="connsiteY10" fmla="*/ 181017 h 355646"/>
              <a:gd name="connsiteX11" fmla="*/ 731693 w 886855"/>
              <a:gd name="connsiteY11" fmla="*/ 181017 h 355646"/>
              <a:gd name="connsiteX12" fmla="*/ 720950 w 886855"/>
              <a:gd name="connsiteY12" fmla="*/ 206954 h 355646"/>
              <a:gd name="connsiteX13" fmla="*/ 706515 w 886855"/>
              <a:gd name="connsiteY13" fmla="*/ 212933 h 355646"/>
              <a:gd name="connsiteX14" fmla="*/ 706516 w 886855"/>
              <a:gd name="connsiteY14" fmla="*/ 212933 h 355646"/>
              <a:gd name="connsiteX15" fmla="*/ 695014 w 886855"/>
              <a:gd name="connsiteY15" fmla="*/ 217697 h 355646"/>
              <a:gd name="connsiteX16" fmla="*/ 652331 w 886855"/>
              <a:gd name="connsiteY16" fmla="*/ 217697 h 355646"/>
              <a:gd name="connsiteX17" fmla="*/ 397244 w 886855"/>
              <a:gd name="connsiteY17" fmla="*/ 217697 h 355646"/>
              <a:gd name="connsiteX18" fmla="*/ 382808 w 886855"/>
              <a:gd name="connsiteY18" fmla="*/ 223676 h 355646"/>
              <a:gd name="connsiteX19" fmla="*/ 372065 w 886855"/>
              <a:gd name="connsiteY19" fmla="*/ 249613 h 355646"/>
              <a:gd name="connsiteX20" fmla="*/ 382808 w 886855"/>
              <a:gd name="connsiteY20" fmla="*/ 275549 h 355646"/>
              <a:gd name="connsiteX21" fmla="*/ 399073 w 886855"/>
              <a:gd name="connsiteY21" fmla="*/ 282286 h 355646"/>
              <a:gd name="connsiteX22" fmla="*/ 638619 w 886855"/>
              <a:gd name="connsiteY22" fmla="*/ 282286 h 355646"/>
              <a:gd name="connsiteX23" fmla="*/ 850175 w 886855"/>
              <a:gd name="connsiteY23" fmla="*/ 282286 h 355646"/>
              <a:gd name="connsiteX24" fmla="*/ 859849 w 886855"/>
              <a:gd name="connsiteY24" fmla="*/ 286293 h 355646"/>
              <a:gd name="connsiteX25" fmla="*/ 876112 w 886855"/>
              <a:gd name="connsiteY25" fmla="*/ 293029 h 355646"/>
              <a:gd name="connsiteX26" fmla="*/ 886855 w 886855"/>
              <a:gd name="connsiteY26" fmla="*/ 318966 h 355646"/>
              <a:gd name="connsiteX27" fmla="*/ 886854 w 886855"/>
              <a:gd name="connsiteY27" fmla="*/ 318966 h 355646"/>
              <a:gd name="connsiteX28" fmla="*/ 850174 w 886855"/>
              <a:gd name="connsiteY28" fmla="*/ 355646 h 355646"/>
              <a:gd name="connsiteX29" fmla="*/ 174092 w 886855"/>
              <a:gd name="connsiteY29" fmla="*/ 355645 h 355646"/>
              <a:gd name="connsiteX30" fmla="*/ 148155 w 886855"/>
              <a:gd name="connsiteY30" fmla="*/ 344902 h 355646"/>
              <a:gd name="connsiteX31" fmla="*/ 137412 w 886855"/>
              <a:gd name="connsiteY31" fmla="*/ 318966 h 355646"/>
              <a:gd name="connsiteX32" fmla="*/ 148155 w 886855"/>
              <a:gd name="connsiteY32" fmla="*/ 293029 h 355646"/>
              <a:gd name="connsiteX33" fmla="*/ 170361 w 886855"/>
              <a:gd name="connsiteY33" fmla="*/ 283831 h 355646"/>
              <a:gd name="connsiteX34" fmla="*/ 170362 w 886855"/>
              <a:gd name="connsiteY34" fmla="*/ 283831 h 355646"/>
              <a:gd name="connsiteX35" fmla="*/ 174092 w 886855"/>
              <a:gd name="connsiteY35" fmla="*/ 282286 h 355646"/>
              <a:gd name="connsiteX36" fmla="*/ 255705 w 886855"/>
              <a:gd name="connsiteY36" fmla="*/ 282286 h 355646"/>
              <a:gd name="connsiteX37" fmla="*/ 277912 w 886855"/>
              <a:gd name="connsiteY37" fmla="*/ 273088 h 355646"/>
              <a:gd name="connsiteX38" fmla="*/ 288655 w 886855"/>
              <a:gd name="connsiteY38" fmla="*/ 247151 h 355646"/>
              <a:gd name="connsiteX39" fmla="*/ 288656 w 886855"/>
              <a:gd name="connsiteY39" fmla="*/ 247151 h 355646"/>
              <a:gd name="connsiteX40" fmla="*/ 277913 w 886855"/>
              <a:gd name="connsiteY40" fmla="*/ 221214 h 355646"/>
              <a:gd name="connsiteX41" fmla="*/ 269420 w 886855"/>
              <a:gd name="connsiteY41" fmla="*/ 217696 h 355646"/>
              <a:gd name="connsiteX42" fmla="*/ 37466 w 886855"/>
              <a:gd name="connsiteY42" fmla="*/ 217696 h 355646"/>
              <a:gd name="connsiteX43" fmla="*/ 36681 w 886855"/>
              <a:gd name="connsiteY43" fmla="*/ 217696 h 355646"/>
              <a:gd name="connsiteX44" fmla="*/ 19237 w 886855"/>
              <a:gd name="connsiteY44" fmla="*/ 210471 h 355646"/>
              <a:gd name="connsiteX45" fmla="*/ 19236 w 886855"/>
              <a:gd name="connsiteY45" fmla="*/ 210471 h 355646"/>
              <a:gd name="connsiteX46" fmla="*/ 10743 w 886855"/>
              <a:gd name="connsiteY46" fmla="*/ 206953 h 355646"/>
              <a:gd name="connsiteX47" fmla="*/ 0 w 886855"/>
              <a:gd name="connsiteY47" fmla="*/ 181017 h 355646"/>
              <a:gd name="connsiteX48" fmla="*/ 10743 w 886855"/>
              <a:gd name="connsiteY48" fmla="*/ 155080 h 355646"/>
              <a:gd name="connsiteX49" fmla="*/ 36680 w 886855"/>
              <a:gd name="connsiteY49" fmla="*/ 144337 h 355646"/>
              <a:gd name="connsiteX50" fmla="*/ 85348 w 886855"/>
              <a:gd name="connsiteY50" fmla="*/ 144337 h 355646"/>
              <a:gd name="connsiteX51" fmla="*/ 91399 w 886855"/>
              <a:gd name="connsiteY51" fmla="*/ 146843 h 355646"/>
              <a:gd name="connsiteX52" fmla="*/ 671378 w 886855"/>
              <a:gd name="connsiteY52" fmla="*/ 146844 h 355646"/>
              <a:gd name="connsiteX53" fmla="*/ 91400 w 886855"/>
              <a:gd name="connsiteY53" fmla="*/ 146843 h 355646"/>
              <a:gd name="connsiteX54" fmla="*/ 85349 w 886855"/>
              <a:gd name="connsiteY54" fmla="*/ 144337 h 355646"/>
              <a:gd name="connsiteX55" fmla="*/ 77571 w 886855"/>
              <a:gd name="connsiteY55" fmla="*/ 141115 h 355646"/>
              <a:gd name="connsiteX56" fmla="*/ 468157 w 886855"/>
              <a:gd name="connsiteY56" fmla="*/ 141116 h 355646"/>
              <a:gd name="connsiteX57" fmla="*/ 504837 w 886855"/>
              <a:gd name="connsiteY57" fmla="*/ 104436 h 355646"/>
              <a:gd name="connsiteX58" fmla="*/ 504838 w 886855"/>
              <a:gd name="connsiteY58" fmla="*/ 104436 h 355646"/>
              <a:gd name="connsiteX59" fmla="*/ 494095 w 886855"/>
              <a:gd name="connsiteY59" fmla="*/ 78499 h 355646"/>
              <a:gd name="connsiteX60" fmla="*/ 481987 w 886855"/>
              <a:gd name="connsiteY60" fmla="*/ 73484 h 355646"/>
              <a:gd name="connsiteX61" fmla="*/ 624927 w 886855"/>
              <a:gd name="connsiteY61" fmla="*/ 70218 h 355646"/>
              <a:gd name="connsiteX62" fmla="*/ 687589 w 886855"/>
              <a:gd name="connsiteY62" fmla="*/ 70218 h 355646"/>
              <a:gd name="connsiteX63" fmla="*/ 680001 w 886855"/>
              <a:gd name="connsiteY63" fmla="*/ 73361 h 355646"/>
              <a:gd name="connsiteX64" fmla="*/ 617340 w 886855"/>
              <a:gd name="connsiteY64" fmla="*/ 73361 h 355646"/>
              <a:gd name="connsiteX65" fmla="*/ 392174 w 886855"/>
              <a:gd name="connsiteY65" fmla="*/ 67756 h 355646"/>
              <a:gd name="connsiteX66" fmla="*/ 468158 w 886855"/>
              <a:gd name="connsiteY66" fmla="*/ 67756 h 355646"/>
              <a:gd name="connsiteX67" fmla="*/ 481688 w 886855"/>
              <a:gd name="connsiteY67" fmla="*/ 73360 h 355646"/>
              <a:gd name="connsiteX68" fmla="*/ 405704 w 886855"/>
              <a:gd name="connsiteY68" fmla="*/ 73360 h 355646"/>
              <a:gd name="connsiteX69" fmla="*/ 405704 w 886855"/>
              <a:gd name="connsiteY69" fmla="*/ 0 h 355646"/>
              <a:gd name="connsiteX70" fmla="*/ 680002 w 886855"/>
              <a:gd name="connsiteY70" fmla="*/ 0 h 355646"/>
              <a:gd name="connsiteX71" fmla="*/ 716682 w 886855"/>
              <a:gd name="connsiteY71" fmla="*/ 36680 h 355646"/>
              <a:gd name="connsiteX72" fmla="*/ 716681 w 886855"/>
              <a:gd name="connsiteY72" fmla="*/ 36680 h 355646"/>
              <a:gd name="connsiteX73" fmla="*/ 705938 w 886855"/>
              <a:gd name="connsiteY73" fmla="*/ 62617 h 355646"/>
              <a:gd name="connsiteX74" fmla="*/ 687589 w 886855"/>
              <a:gd name="connsiteY74" fmla="*/ 70217 h 355646"/>
              <a:gd name="connsiteX75" fmla="*/ 624927 w 886855"/>
              <a:gd name="connsiteY75" fmla="*/ 70217 h 355646"/>
              <a:gd name="connsiteX76" fmla="*/ 617340 w 886855"/>
              <a:gd name="connsiteY76" fmla="*/ 73360 h 355646"/>
              <a:gd name="connsiteX77" fmla="*/ 481688 w 886855"/>
              <a:gd name="connsiteY77" fmla="*/ 73359 h 355646"/>
              <a:gd name="connsiteX78" fmla="*/ 468158 w 886855"/>
              <a:gd name="connsiteY78" fmla="*/ 67755 h 355646"/>
              <a:gd name="connsiteX79" fmla="*/ 392174 w 886855"/>
              <a:gd name="connsiteY79" fmla="*/ 67755 h 355646"/>
              <a:gd name="connsiteX80" fmla="*/ 379767 w 886855"/>
              <a:gd name="connsiteY80" fmla="*/ 62616 h 355646"/>
              <a:gd name="connsiteX81" fmla="*/ 369024 w 886855"/>
              <a:gd name="connsiteY81" fmla="*/ 36679 h 355646"/>
              <a:gd name="connsiteX82" fmla="*/ 379767 w 886855"/>
              <a:gd name="connsiteY82" fmla="*/ 10743 h 355646"/>
              <a:gd name="connsiteX83" fmla="*/ 405704 w 886855"/>
              <a:gd name="connsiteY83" fmla="*/ 0 h 355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886855" h="355646">
                <a:moveTo>
                  <a:pt x="481688" y="73360"/>
                </a:moveTo>
                <a:lnTo>
                  <a:pt x="617340" y="73361"/>
                </a:lnTo>
                <a:lnTo>
                  <a:pt x="617042" y="73484"/>
                </a:lnTo>
                <a:lnTo>
                  <a:pt x="598990" y="80961"/>
                </a:lnTo>
                <a:lnTo>
                  <a:pt x="588247" y="106898"/>
                </a:lnTo>
                <a:lnTo>
                  <a:pt x="598990" y="132834"/>
                </a:lnTo>
                <a:cubicBezTo>
                  <a:pt x="605628" y="139472"/>
                  <a:pt x="614798" y="143577"/>
                  <a:pt x="624927" y="143577"/>
                </a:cubicBezTo>
                <a:lnTo>
                  <a:pt x="679267" y="143577"/>
                </a:lnTo>
                <a:lnTo>
                  <a:pt x="677432" y="144337"/>
                </a:lnTo>
                <a:lnTo>
                  <a:pt x="695014" y="144337"/>
                </a:lnTo>
                <a:cubicBezTo>
                  <a:pt x="715272" y="144337"/>
                  <a:pt x="731694" y="160759"/>
                  <a:pt x="731694" y="181017"/>
                </a:cubicBezTo>
                <a:lnTo>
                  <a:pt x="731693" y="181017"/>
                </a:lnTo>
                <a:cubicBezTo>
                  <a:pt x="731693" y="191146"/>
                  <a:pt x="727588" y="200316"/>
                  <a:pt x="720950" y="206954"/>
                </a:cubicBezTo>
                <a:lnTo>
                  <a:pt x="706515" y="212933"/>
                </a:lnTo>
                <a:lnTo>
                  <a:pt x="706516" y="212933"/>
                </a:lnTo>
                <a:lnTo>
                  <a:pt x="695014" y="217697"/>
                </a:lnTo>
                <a:lnTo>
                  <a:pt x="652331" y="217697"/>
                </a:lnTo>
                <a:lnTo>
                  <a:pt x="397244" y="217697"/>
                </a:lnTo>
                <a:lnTo>
                  <a:pt x="382808" y="223676"/>
                </a:lnTo>
                <a:lnTo>
                  <a:pt x="372065" y="249613"/>
                </a:lnTo>
                <a:lnTo>
                  <a:pt x="382808" y="275549"/>
                </a:lnTo>
                <a:lnTo>
                  <a:pt x="399073" y="282286"/>
                </a:lnTo>
                <a:lnTo>
                  <a:pt x="638619" y="282286"/>
                </a:lnTo>
                <a:lnTo>
                  <a:pt x="850175" y="282286"/>
                </a:lnTo>
                <a:lnTo>
                  <a:pt x="859849" y="286293"/>
                </a:lnTo>
                <a:lnTo>
                  <a:pt x="876112" y="293029"/>
                </a:lnTo>
                <a:cubicBezTo>
                  <a:pt x="882750" y="299667"/>
                  <a:pt x="886855" y="308837"/>
                  <a:pt x="886855" y="318966"/>
                </a:cubicBezTo>
                <a:lnTo>
                  <a:pt x="886854" y="318966"/>
                </a:lnTo>
                <a:cubicBezTo>
                  <a:pt x="886854" y="339224"/>
                  <a:pt x="870432" y="355646"/>
                  <a:pt x="850174" y="355646"/>
                </a:cubicBezTo>
                <a:lnTo>
                  <a:pt x="174092" y="355645"/>
                </a:lnTo>
                <a:cubicBezTo>
                  <a:pt x="163963" y="355645"/>
                  <a:pt x="154793" y="351540"/>
                  <a:pt x="148155" y="344902"/>
                </a:cubicBezTo>
                <a:lnTo>
                  <a:pt x="137412" y="318966"/>
                </a:lnTo>
                <a:lnTo>
                  <a:pt x="148155" y="293029"/>
                </a:lnTo>
                <a:lnTo>
                  <a:pt x="170361" y="283831"/>
                </a:lnTo>
                <a:lnTo>
                  <a:pt x="170362" y="283831"/>
                </a:lnTo>
                <a:lnTo>
                  <a:pt x="174092" y="282286"/>
                </a:lnTo>
                <a:lnTo>
                  <a:pt x="255705" y="282286"/>
                </a:lnTo>
                <a:lnTo>
                  <a:pt x="277912" y="273088"/>
                </a:lnTo>
                <a:cubicBezTo>
                  <a:pt x="284549" y="266450"/>
                  <a:pt x="288655" y="257280"/>
                  <a:pt x="288655" y="247151"/>
                </a:cubicBezTo>
                <a:lnTo>
                  <a:pt x="288656" y="247151"/>
                </a:lnTo>
                <a:cubicBezTo>
                  <a:pt x="288656" y="237022"/>
                  <a:pt x="284550" y="227852"/>
                  <a:pt x="277913" y="221214"/>
                </a:cubicBezTo>
                <a:lnTo>
                  <a:pt x="269420" y="217696"/>
                </a:lnTo>
                <a:lnTo>
                  <a:pt x="37466" y="217696"/>
                </a:lnTo>
                <a:lnTo>
                  <a:pt x="36681" y="217696"/>
                </a:lnTo>
                <a:lnTo>
                  <a:pt x="19237" y="210471"/>
                </a:lnTo>
                <a:lnTo>
                  <a:pt x="19236" y="210471"/>
                </a:lnTo>
                <a:lnTo>
                  <a:pt x="10743" y="206953"/>
                </a:lnTo>
                <a:lnTo>
                  <a:pt x="0" y="181017"/>
                </a:lnTo>
                <a:lnTo>
                  <a:pt x="10743" y="155080"/>
                </a:lnTo>
                <a:cubicBezTo>
                  <a:pt x="17381" y="148443"/>
                  <a:pt x="26551" y="144337"/>
                  <a:pt x="36680" y="144337"/>
                </a:cubicBezTo>
                <a:lnTo>
                  <a:pt x="85348" y="144337"/>
                </a:lnTo>
                <a:lnTo>
                  <a:pt x="91399" y="146843"/>
                </a:lnTo>
                <a:lnTo>
                  <a:pt x="671378" y="146844"/>
                </a:lnTo>
                <a:lnTo>
                  <a:pt x="91400" y="146843"/>
                </a:lnTo>
                <a:lnTo>
                  <a:pt x="85349" y="144337"/>
                </a:lnTo>
                <a:lnTo>
                  <a:pt x="77571" y="141115"/>
                </a:lnTo>
                <a:lnTo>
                  <a:pt x="468157" y="141116"/>
                </a:lnTo>
                <a:cubicBezTo>
                  <a:pt x="488415" y="141116"/>
                  <a:pt x="504837" y="124694"/>
                  <a:pt x="504837" y="104436"/>
                </a:cubicBezTo>
                <a:lnTo>
                  <a:pt x="504838" y="104436"/>
                </a:lnTo>
                <a:cubicBezTo>
                  <a:pt x="504838" y="94307"/>
                  <a:pt x="500732" y="85137"/>
                  <a:pt x="494095" y="78499"/>
                </a:cubicBezTo>
                <a:lnTo>
                  <a:pt x="481987" y="73484"/>
                </a:lnTo>
                <a:close/>
                <a:moveTo>
                  <a:pt x="624927" y="70218"/>
                </a:moveTo>
                <a:lnTo>
                  <a:pt x="687589" y="70218"/>
                </a:lnTo>
                <a:lnTo>
                  <a:pt x="680001" y="73361"/>
                </a:lnTo>
                <a:lnTo>
                  <a:pt x="617340" y="73361"/>
                </a:lnTo>
                <a:close/>
                <a:moveTo>
                  <a:pt x="392174" y="67756"/>
                </a:moveTo>
                <a:lnTo>
                  <a:pt x="468158" y="67756"/>
                </a:lnTo>
                <a:lnTo>
                  <a:pt x="481688" y="73360"/>
                </a:lnTo>
                <a:lnTo>
                  <a:pt x="405704" y="73360"/>
                </a:lnTo>
                <a:close/>
                <a:moveTo>
                  <a:pt x="405704" y="0"/>
                </a:moveTo>
                <a:lnTo>
                  <a:pt x="680002" y="0"/>
                </a:lnTo>
                <a:cubicBezTo>
                  <a:pt x="700260" y="0"/>
                  <a:pt x="716682" y="16422"/>
                  <a:pt x="716682" y="36680"/>
                </a:cubicBezTo>
                <a:lnTo>
                  <a:pt x="716681" y="36680"/>
                </a:lnTo>
                <a:cubicBezTo>
                  <a:pt x="716681" y="46809"/>
                  <a:pt x="712576" y="55979"/>
                  <a:pt x="705938" y="62617"/>
                </a:cubicBezTo>
                <a:lnTo>
                  <a:pt x="687589" y="70217"/>
                </a:lnTo>
                <a:lnTo>
                  <a:pt x="624927" y="70217"/>
                </a:lnTo>
                <a:lnTo>
                  <a:pt x="617340" y="73360"/>
                </a:lnTo>
                <a:lnTo>
                  <a:pt x="481688" y="73359"/>
                </a:lnTo>
                <a:lnTo>
                  <a:pt x="468158" y="67755"/>
                </a:lnTo>
                <a:lnTo>
                  <a:pt x="392174" y="67755"/>
                </a:lnTo>
                <a:lnTo>
                  <a:pt x="379767" y="62616"/>
                </a:lnTo>
                <a:lnTo>
                  <a:pt x="369024" y="36679"/>
                </a:lnTo>
                <a:lnTo>
                  <a:pt x="379767" y="10743"/>
                </a:lnTo>
                <a:cubicBezTo>
                  <a:pt x="386405" y="4105"/>
                  <a:pt x="395575" y="0"/>
                  <a:pt x="405704" y="0"/>
                </a:cubicBezTo>
                <a:close/>
              </a:path>
            </a:pathLst>
          </a:custGeom>
          <a:solidFill>
            <a:srgbClr val="E3332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4" name="Oval 173">
            <a:extLst>
              <a:ext uri="{FF2B5EF4-FFF2-40B4-BE49-F238E27FC236}">
                <a16:creationId xmlns:a16="http://schemas.microsoft.com/office/drawing/2014/main" id="{2048DF1C-57A7-47AE-B2D3-27BCF1E015A5}"/>
              </a:ext>
            </a:extLst>
          </p:cNvPr>
          <p:cNvSpPr/>
          <p:nvPr/>
        </p:nvSpPr>
        <p:spPr>
          <a:xfrm>
            <a:off x="14759701" y="2190375"/>
            <a:ext cx="307081" cy="307081"/>
          </a:xfrm>
          <a:prstGeom prst="ellipse">
            <a:avLst/>
          </a:prstGeom>
          <a:solidFill>
            <a:srgbClr val="E333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5" name="Oval 174">
            <a:extLst>
              <a:ext uri="{FF2B5EF4-FFF2-40B4-BE49-F238E27FC236}">
                <a16:creationId xmlns:a16="http://schemas.microsoft.com/office/drawing/2014/main" id="{ECDC89F6-A90C-4C50-988F-1E774E66F448}"/>
              </a:ext>
            </a:extLst>
          </p:cNvPr>
          <p:cNvSpPr/>
          <p:nvPr/>
        </p:nvSpPr>
        <p:spPr>
          <a:xfrm>
            <a:off x="14148397" y="3805560"/>
            <a:ext cx="672193" cy="672193"/>
          </a:xfrm>
          <a:prstGeom prst="ellipse">
            <a:avLst/>
          </a:prstGeom>
          <a:solidFill>
            <a:srgbClr val="E333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Box 60">
            <a:extLst>
              <a:ext uri="{FF2B5EF4-FFF2-40B4-BE49-F238E27FC236}">
                <a16:creationId xmlns:a16="http://schemas.microsoft.com/office/drawing/2014/main" id="{B1C16F85-C7B8-46A0-832F-D4D505DC9317}"/>
              </a:ext>
            </a:extLst>
          </p:cNvPr>
          <p:cNvSpPr txBox="1"/>
          <p:nvPr/>
        </p:nvSpPr>
        <p:spPr>
          <a:xfrm>
            <a:off x="5193203" y="735866"/>
            <a:ext cx="5717410" cy="5016758"/>
          </a:xfrm>
          <a:prstGeom prst="rect">
            <a:avLst/>
          </a:prstGeom>
          <a:noFill/>
        </p:spPr>
        <p:txBody>
          <a:bodyPr wrap="square" rtlCol="0">
            <a:spAutoFit/>
          </a:bodyPr>
          <a:lstStyle/>
          <a:p>
            <a:pPr algn="ctr"/>
            <a:r>
              <a:rPr lang="en-US" sz="8000" dirty="0" err="1">
                <a:latin typeface="UTM ThuPhap Thien An" panose="02040603050506020204" pitchFamily="18" charset="0"/>
              </a:rPr>
              <a:t>Một</a:t>
            </a:r>
            <a:r>
              <a:rPr lang="en-US" sz="8000" dirty="0">
                <a:latin typeface="UTM ThuPhap Thien An" panose="02040603050506020204" pitchFamily="18" charset="0"/>
              </a:rPr>
              <a:t> </a:t>
            </a:r>
            <a:r>
              <a:rPr lang="en-US" sz="8000" dirty="0" err="1">
                <a:latin typeface="UTM ThuPhap Thien An" panose="02040603050506020204" pitchFamily="18" charset="0"/>
              </a:rPr>
              <a:t>số</a:t>
            </a:r>
            <a:r>
              <a:rPr lang="en-US" sz="8000" dirty="0">
                <a:latin typeface="UTM ThuPhap Thien An" panose="02040603050506020204" pitchFamily="18" charset="0"/>
              </a:rPr>
              <a:t> </a:t>
            </a:r>
          </a:p>
          <a:p>
            <a:pPr algn="ctr"/>
            <a:r>
              <a:rPr lang="en-US" sz="8000" dirty="0" err="1">
                <a:latin typeface="UTM ThuPhap Thien An" panose="02040603050506020204" pitchFamily="18" charset="0"/>
              </a:rPr>
              <a:t>sự</a:t>
            </a:r>
            <a:r>
              <a:rPr lang="en-US" sz="8000" dirty="0">
                <a:latin typeface="UTM ThuPhap Thien An" panose="02040603050506020204" pitchFamily="18" charset="0"/>
              </a:rPr>
              <a:t> </a:t>
            </a:r>
            <a:r>
              <a:rPr lang="en-US" sz="8000" dirty="0" err="1">
                <a:latin typeface="UTM ThuPhap Thien An" panose="02040603050506020204" pitchFamily="18" charset="0"/>
              </a:rPr>
              <a:t>kiện</a:t>
            </a:r>
            <a:r>
              <a:rPr lang="en-US" sz="8000" dirty="0">
                <a:latin typeface="UTM ThuPhap Thien An" panose="02040603050506020204" pitchFamily="18" charset="0"/>
              </a:rPr>
              <a:t> </a:t>
            </a:r>
          </a:p>
          <a:p>
            <a:pPr algn="ctr"/>
            <a:r>
              <a:rPr lang="en-US" sz="8000" dirty="0" err="1">
                <a:latin typeface="UTM ThuPhap Thien An" panose="02040603050506020204" pitchFamily="18" charset="0"/>
              </a:rPr>
              <a:t>Lịch</a:t>
            </a:r>
            <a:r>
              <a:rPr lang="en-US" sz="8000" dirty="0">
                <a:latin typeface="UTM ThuPhap Thien An" panose="02040603050506020204" pitchFamily="18" charset="0"/>
              </a:rPr>
              <a:t> </a:t>
            </a:r>
            <a:r>
              <a:rPr lang="en-US" sz="8000" dirty="0" err="1">
                <a:latin typeface="UTM ThuPhap Thien An" panose="02040603050506020204" pitchFamily="18" charset="0"/>
              </a:rPr>
              <a:t>sử</a:t>
            </a:r>
            <a:r>
              <a:rPr lang="en-US" sz="8000" dirty="0">
                <a:latin typeface="UTM ThuPhap Thien An" panose="02040603050506020204" pitchFamily="18" charset="0"/>
              </a:rPr>
              <a:t> </a:t>
            </a:r>
          </a:p>
          <a:p>
            <a:pPr algn="ctr"/>
            <a:r>
              <a:rPr lang="en-US" sz="8000" dirty="0" err="1">
                <a:latin typeface="UTM ThuPhap Thien An" panose="02040603050506020204" pitchFamily="18" charset="0"/>
              </a:rPr>
              <a:t>tiêu</a:t>
            </a:r>
            <a:r>
              <a:rPr lang="en-US" sz="8000" dirty="0">
                <a:latin typeface="UTM ThuPhap Thien An" panose="02040603050506020204" pitchFamily="18" charset="0"/>
              </a:rPr>
              <a:t> </a:t>
            </a:r>
            <a:r>
              <a:rPr lang="en-US" sz="8000" dirty="0" err="1">
                <a:latin typeface="UTM ThuPhap Thien An" panose="02040603050506020204" pitchFamily="18" charset="0"/>
              </a:rPr>
              <a:t>biểu</a:t>
            </a:r>
            <a:endParaRPr lang="en-US" sz="8000" dirty="0">
              <a:latin typeface="UTM ThuPhap Thien An" panose="02040603050506020204" pitchFamily="18" charset="0"/>
            </a:endParaRPr>
          </a:p>
        </p:txBody>
      </p:sp>
    </p:spTree>
    <p:extLst>
      <p:ext uri="{BB962C8B-B14F-4D97-AF65-F5344CB8AC3E}">
        <p14:creationId xmlns:p14="http://schemas.microsoft.com/office/powerpoint/2010/main" val="15405457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3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par>
                                <p:cTn id="10" presetID="53" presetClass="entr" presetSubtype="16" fill="hold" nodeType="withEffect">
                                  <p:stCondLst>
                                    <p:cond delay="10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par>
                                <p:cTn id="15" presetID="53" presetClass="entr" presetSubtype="16" fill="hold" nodeType="withEffect">
                                  <p:stCondLst>
                                    <p:cond delay="10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Effect transition="in" filter="fade">
                                      <p:cBhvr>
                                        <p:cTn id="19" dur="500"/>
                                        <p:tgtEl>
                                          <p:spTgt spid="36"/>
                                        </p:tgtEl>
                                      </p:cBhvr>
                                    </p:animEffect>
                                  </p:childTnLst>
                                </p:cTn>
                              </p:par>
                              <p:par>
                                <p:cTn id="20" presetID="53" presetClass="entr" presetSubtype="16" fill="hold" nodeType="withEffect">
                                  <p:stCondLst>
                                    <p:cond delay="200"/>
                                  </p:stCondLst>
                                  <p:childTnLst>
                                    <p:set>
                                      <p:cBhvr>
                                        <p:cTn id="21" dur="1" fill="hold">
                                          <p:stCondLst>
                                            <p:cond delay="0"/>
                                          </p:stCondLst>
                                        </p:cTn>
                                        <p:tgtEl>
                                          <p:spTgt spid="33"/>
                                        </p:tgtEl>
                                        <p:attrNameLst>
                                          <p:attrName>style.visibility</p:attrName>
                                        </p:attrNameLst>
                                      </p:cBhvr>
                                      <p:to>
                                        <p:strVal val="visible"/>
                                      </p:to>
                                    </p:set>
                                    <p:anim calcmode="lin" valueType="num">
                                      <p:cBhvr>
                                        <p:cTn id="22" dur="500" fill="hold"/>
                                        <p:tgtEl>
                                          <p:spTgt spid="33"/>
                                        </p:tgtEl>
                                        <p:attrNameLst>
                                          <p:attrName>ppt_w</p:attrName>
                                        </p:attrNameLst>
                                      </p:cBhvr>
                                      <p:tavLst>
                                        <p:tav tm="0">
                                          <p:val>
                                            <p:fltVal val="0"/>
                                          </p:val>
                                        </p:tav>
                                        <p:tav tm="100000">
                                          <p:val>
                                            <p:strVal val="#ppt_w"/>
                                          </p:val>
                                        </p:tav>
                                      </p:tavLst>
                                    </p:anim>
                                    <p:anim calcmode="lin" valueType="num">
                                      <p:cBhvr>
                                        <p:cTn id="23" dur="500" fill="hold"/>
                                        <p:tgtEl>
                                          <p:spTgt spid="33"/>
                                        </p:tgtEl>
                                        <p:attrNameLst>
                                          <p:attrName>ppt_h</p:attrName>
                                        </p:attrNameLst>
                                      </p:cBhvr>
                                      <p:tavLst>
                                        <p:tav tm="0">
                                          <p:val>
                                            <p:fltVal val="0"/>
                                          </p:val>
                                        </p:tav>
                                        <p:tav tm="100000">
                                          <p:val>
                                            <p:strVal val="#ppt_h"/>
                                          </p:val>
                                        </p:tav>
                                      </p:tavLst>
                                    </p:anim>
                                    <p:animEffect transition="in" filter="fade">
                                      <p:cBhvr>
                                        <p:cTn id="24" dur="500"/>
                                        <p:tgtEl>
                                          <p:spTgt spid="33"/>
                                        </p:tgtEl>
                                      </p:cBhvr>
                                    </p:animEffect>
                                  </p:childTnLst>
                                </p:cTn>
                              </p:par>
                              <p:par>
                                <p:cTn id="25" presetID="53" presetClass="entr" presetSubtype="16" fill="hold" nodeType="withEffect">
                                  <p:stCondLst>
                                    <p:cond delay="20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childTnLst>
                                </p:cTn>
                              </p:par>
                              <p:par>
                                <p:cTn id="30" presetID="53" presetClass="entr" presetSubtype="16" fill="hold" nodeType="withEffect">
                                  <p:stCondLst>
                                    <p:cond delay="300"/>
                                  </p:stCondLst>
                                  <p:childTnLst>
                                    <p:set>
                                      <p:cBhvr>
                                        <p:cTn id="31" dur="1" fill="hold">
                                          <p:stCondLst>
                                            <p:cond delay="0"/>
                                          </p:stCondLst>
                                        </p:cTn>
                                        <p:tgtEl>
                                          <p:spTgt spid="30"/>
                                        </p:tgtEl>
                                        <p:attrNameLst>
                                          <p:attrName>style.visibility</p:attrName>
                                        </p:attrNameLst>
                                      </p:cBhvr>
                                      <p:to>
                                        <p:strVal val="visible"/>
                                      </p:to>
                                    </p:set>
                                    <p:anim calcmode="lin" valueType="num">
                                      <p:cBhvr>
                                        <p:cTn id="32" dur="500" fill="hold"/>
                                        <p:tgtEl>
                                          <p:spTgt spid="30"/>
                                        </p:tgtEl>
                                        <p:attrNameLst>
                                          <p:attrName>ppt_w</p:attrName>
                                        </p:attrNameLst>
                                      </p:cBhvr>
                                      <p:tavLst>
                                        <p:tav tm="0">
                                          <p:val>
                                            <p:fltVal val="0"/>
                                          </p:val>
                                        </p:tav>
                                        <p:tav tm="100000">
                                          <p:val>
                                            <p:strVal val="#ppt_w"/>
                                          </p:val>
                                        </p:tav>
                                      </p:tavLst>
                                    </p:anim>
                                    <p:anim calcmode="lin" valueType="num">
                                      <p:cBhvr>
                                        <p:cTn id="33" dur="500" fill="hold"/>
                                        <p:tgtEl>
                                          <p:spTgt spid="30"/>
                                        </p:tgtEl>
                                        <p:attrNameLst>
                                          <p:attrName>ppt_h</p:attrName>
                                        </p:attrNameLst>
                                      </p:cBhvr>
                                      <p:tavLst>
                                        <p:tav tm="0">
                                          <p:val>
                                            <p:fltVal val="0"/>
                                          </p:val>
                                        </p:tav>
                                        <p:tav tm="100000">
                                          <p:val>
                                            <p:strVal val="#ppt_h"/>
                                          </p:val>
                                        </p:tav>
                                      </p:tavLst>
                                    </p:anim>
                                    <p:animEffect transition="in" filter="fade">
                                      <p:cBhvr>
                                        <p:cTn id="34" dur="500"/>
                                        <p:tgtEl>
                                          <p:spTgt spid="30"/>
                                        </p:tgtEl>
                                      </p:cBhvr>
                                    </p:animEffect>
                                  </p:childTnLst>
                                </p:cTn>
                              </p:par>
                              <p:par>
                                <p:cTn id="35" presetID="53" presetClass="entr" presetSubtype="16" fill="hold" nodeType="withEffect">
                                  <p:stCondLst>
                                    <p:cond delay="500"/>
                                  </p:stCondLst>
                                  <p:childTnLst>
                                    <p:set>
                                      <p:cBhvr>
                                        <p:cTn id="36" dur="1" fill="hold">
                                          <p:stCondLst>
                                            <p:cond delay="0"/>
                                          </p:stCondLst>
                                        </p:cTn>
                                        <p:tgtEl>
                                          <p:spTgt spid="35"/>
                                        </p:tgtEl>
                                        <p:attrNameLst>
                                          <p:attrName>style.visibility</p:attrName>
                                        </p:attrNameLst>
                                      </p:cBhvr>
                                      <p:to>
                                        <p:strVal val="visible"/>
                                      </p:to>
                                    </p:set>
                                    <p:anim calcmode="lin" valueType="num">
                                      <p:cBhvr>
                                        <p:cTn id="37" dur="500" fill="hold"/>
                                        <p:tgtEl>
                                          <p:spTgt spid="35"/>
                                        </p:tgtEl>
                                        <p:attrNameLst>
                                          <p:attrName>ppt_w</p:attrName>
                                        </p:attrNameLst>
                                      </p:cBhvr>
                                      <p:tavLst>
                                        <p:tav tm="0">
                                          <p:val>
                                            <p:fltVal val="0"/>
                                          </p:val>
                                        </p:tav>
                                        <p:tav tm="100000">
                                          <p:val>
                                            <p:strVal val="#ppt_w"/>
                                          </p:val>
                                        </p:tav>
                                      </p:tavLst>
                                    </p:anim>
                                    <p:anim calcmode="lin" valueType="num">
                                      <p:cBhvr>
                                        <p:cTn id="38" dur="500" fill="hold"/>
                                        <p:tgtEl>
                                          <p:spTgt spid="35"/>
                                        </p:tgtEl>
                                        <p:attrNameLst>
                                          <p:attrName>ppt_h</p:attrName>
                                        </p:attrNameLst>
                                      </p:cBhvr>
                                      <p:tavLst>
                                        <p:tav tm="0">
                                          <p:val>
                                            <p:fltVal val="0"/>
                                          </p:val>
                                        </p:tav>
                                        <p:tav tm="100000">
                                          <p:val>
                                            <p:strVal val="#ppt_h"/>
                                          </p:val>
                                        </p:tav>
                                      </p:tavLst>
                                    </p:anim>
                                    <p:animEffect transition="in" filter="fade">
                                      <p:cBhvr>
                                        <p:cTn id="39" dur="500"/>
                                        <p:tgtEl>
                                          <p:spTgt spid="35"/>
                                        </p:tgtEl>
                                      </p:cBhvr>
                                    </p:animEffect>
                                  </p:childTnLst>
                                </p:cTn>
                              </p:par>
                              <p:par>
                                <p:cTn id="40" presetID="53" presetClass="entr" presetSubtype="16" fill="hold" nodeType="withEffect">
                                  <p:stCondLst>
                                    <p:cond delay="600"/>
                                  </p:stCondLst>
                                  <p:childTnLst>
                                    <p:set>
                                      <p:cBhvr>
                                        <p:cTn id="41" dur="1" fill="hold">
                                          <p:stCondLst>
                                            <p:cond delay="0"/>
                                          </p:stCondLst>
                                        </p:cTn>
                                        <p:tgtEl>
                                          <p:spTgt spid="31"/>
                                        </p:tgtEl>
                                        <p:attrNameLst>
                                          <p:attrName>style.visibility</p:attrName>
                                        </p:attrNameLst>
                                      </p:cBhvr>
                                      <p:to>
                                        <p:strVal val="visible"/>
                                      </p:to>
                                    </p:set>
                                    <p:anim calcmode="lin" valueType="num">
                                      <p:cBhvr>
                                        <p:cTn id="42" dur="500" fill="hold"/>
                                        <p:tgtEl>
                                          <p:spTgt spid="31"/>
                                        </p:tgtEl>
                                        <p:attrNameLst>
                                          <p:attrName>ppt_w</p:attrName>
                                        </p:attrNameLst>
                                      </p:cBhvr>
                                      <p:tavLst>
                                        <p:tav tm="0">
                                          <p:val>
                                            <p:fltVal val="0"/>
                                          </p:val>
                                        </p:tav>
                                        <p:tav tm="100000">
                                          <p:val>
                                            <p:strVal val="#ppt_w"/>
                                          </p:val>
                                        </p:tav>
                                      </p:tavLst>
                                    </p:anim>
                                    <p:anim calcmode="lin" valueType="num">
                                      <p:cBhvr>
                                        <p:cTn id="43" dur="500" fill="hold"/>
                                        <p:tgtEl>
                                          <p:spTgt spid="31"/>
                                        </p:tgtEl>
                                        <p:attrNameLst>
                                          <p:attrName>ppt_h</p:attrName>
                                        </p:attrNameLst>
                                      </p:cBhvr>
                                      <p:tavLst>
                                        <p:tav tm="0">
                                          <p:val>
                                            <p:fltVal val="0"/>
                                          </p:val>
                                        </p:tav>
                                        <p:tav tm="100000">
                                          <p:val>
                                            <p:strVal val="#ppt_h"/>
                                          </p:val>
                                        </p:tav>
                                      </p:tavLst>
                                    </p:anim>
                                    <p:animEffect transition="in" filter="fade">
                                      <p:cBhvr>
                                        <p:cTn id="44" dur="500"/>
                                        <p:tgtEl>
                                          <p:spTgt spid="31"/>
                                        </p:tgtEl>
                                      </p:cBhvr>
                                    </p:animEffect>
                                  </p:childTnLst>
                                </p:cTn>
                              </p:par>
                              <p:par>
                                <p:cTn id="45" presetID="6" presetClass="entr" presetSubtype="32" fill="hold"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circle(out)">
                                      <p:cBhvr>
                                        <p:cTn id="47" dur="2000"/>
                                        <p:tgtEl>
                                          <p:spTgt spid="38"/>
                                        </p:tgtEl>
                                      </p:cBhvr>
                                    </p:animEffect>
                                  </p:childTnLst>
                                </p:cTn>
                              </p:par>
                              <p:par>
                                <p:cTn id="48" presetID="50" presetClass="entr" presetSubtype="0" decel="100000" fill="hold" nodeType="withEffect">
                                  <p:stCondLst>
                                    <p:cond delay="0"/>
                                  </p:stCondLst>
                                  <p:childTnLst>
                                    <p:set>
                                      <p:cBhvr>
                                        <p:cTn id="49" dur="1" fill="hold">
                                          <p:stCondLst>
                                            <p:cond delay="0"/>
                                          </p:stCondLst>
                                        </p:cTn>
                                        <p:tgtEl>
                                          <p:spTgt spid="38"/>
                                        </p:tgtEl>
                                        <p:attrNameLst>
                                          <p:attrName>style.visibility</p:attrName>
                                        </p:attrNameLst>
                                      </p:cBhvr>
                                      <p:to>
                                        <p:strVal val="visible"/>
                                      </p:to>
                                    </p:set>
                                    <p:anim calcmode="lin" valueType="num">
                                      <p:cBhvr>
                                        <p:cTn id="50" dur="2000" fill="hold"/>
                                        <p:tgtEl>
                                          <p:spTgt spid="38"/>
                                        </p:tgtEl>
                                        <p:attrNameLst>
                                          <p:attrName>ppt_w</p:attrName>
                                        </p:attrNameLst>
                                      </p:cBhvr>
                                      <p:tavLst>
                                        <p:tav tm="0">
                                          <p:val>
                                            <p:strVal val="#ppt_w+.3"/>
                                          </p:val>
                                        </p:tav>
                                        <p:tav tm="100000">
                                          <p:val>
                                            <p:strVal val="#ppt_w"/>
                                          </p:val>
                                        </p:tav>
                                      </p:tavLst>
                                    </p:anim>
                                    <p:anim calcmode="lin" valueType="num">
                                      <p:cBhvr>
                                        <p:cTn id="51" dur="2000" fill="hold"/>
                                        <p:tgtEl>
                                          <p:spTgt spid="38"/>
                                        </p:tgtEl>
                                        <p:attrNameLst>
                                          <p:attrName>ppt_h</p:attrName>
                                        </p:attrNameLst>
                                      </p:cBhvr>
                                      <p:tavLst>
                                        <p:tav tm="0">
                                          <p:val>
                                            <p:strVal val="#ppt_h"/>
                                          </p:val>
                                        </p:tav>
                                        <p:tav tm="100000">
                                          <p:val>
                                            <p:strVal val="#ppt_h"/>
                                          </p:val>
                                        </p:tav>
                                      </p:tavLst>
                                    </p:anim>
                                    <p:animEffect transition="in" filter="fade">
                                      <p:cBhvr>
                                        <p:cTn id="52" dur="2000"/>
                                        <p:tgtEl>
                                          <p:spTgt spid="38"/>
                                        </p:tgtEl>
                                      </p:cBhvr>
                                    </p:animEffect>
                                  </p:childTnLst>
                                </p:cTn>
                              </p:par>
                              <p:par>
                                <p:cTn id="53" presetID="6" presetClass="entr" presetSubtype="32" fill="hold"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circle(out)">
                                      <p:cBhvr>
                                        <p:cTn id="55" dur="2000"/>
                                        <p:tgtEl>
                                          <p:spTgt spid="24"/>
                                        </p:tgtEl>
                                      </p:cBhvr>
                                    </p:animEffect>
                                  </p:childTnLst>
                                </p:cTn>
                              </p:par>
                              <p:par>
                                <p:cTn id="56" presetID="50" presetClass="entr" presetSubtype="0" decel="100000" fill="hold" nodeType="withEffect">
                                  <p:stCondLst>
                                    <p:cond delay="0"/>
                                  </p:stCondLst>
                                  <p:childTnLst>
                                    <p:set>
                                      <p:cBhvr>
                                        <p:cTn id="57" dur="1" fill="hold">
                                          <p:stCondLst>
                                            <p:cond delay="0"/>
                                          </p:stCondLst>
                                        </p:cTn>
                                        <p:tgtEl>
                                          <p:spTgt spid="24"/>
                                        </p:tgtEl>
                                        <p:attrNameLst>
                                          <p:attrName>style.visibility</p:attrName>
                                        </p:attrNameLst>
                                      </p:cBhvr>
                                      <p:to>
                                        <p:strVal val="visible"/>
                                      </p:to>
                                    </p:set>
                                    <p:anim calcmode="lin" valueType="num">
                                      <p:cBhvr>
                                        <p:cTn id="58" dur="2000" fill="hold"/>
                                        <p:tgtEl>
                                          <p:spTgt spid="24"/>
                                        </p:tgtEl>
                                        <p:attrNameLst>
                                          <p:attrName>ppt_w</p:attrName>
                                        </p:attrNameLst>
                                      </p:cBhvr>
                                      <p:tavLst>
                                        <p:tav tm="0">
                                          <p:val>
                                            <p:strVal val="#ppt_w+.3"/>
                                          </p:val>
                                        </p:tav>
                                        <p:tav tm="100000">
                                          <p:val>
                                            <p:strVal val="#ppt_w"/>
                                          </p:val>
                                        </p:tav>
                                      </p:tavLst>
                                    </p:anim>
                                    <p:anim calcmode="lin" valueType="num">
                                      <p:cBhvr>
                                        <p:cTn id="59" dur="2000" fill="hold"/>
                                        <p:tgtEl>
                                          <p:spTgt spid="24"/>
                                        </p:tgtEl>
                                        <p:attrNameLst>
                                          <p:attrName>ppt_h</p:attrName>
                                        </p:attrNameLst>
                                      </p:cBhvr>
                                      <p:tavLst>
                                        <p:tav tm="0">
                                          <p:val>
                                            <p:strVal val="#ppt_h"/>
                                          </p:val>
                                        </p:tav>
                                        <p:tav tm="100000">
                                          <p:val>
                                            <p:strVal val="#ppt_h"/>
                                          </p:val>
                                        </p:tav>
                                      </p:tavLst>
                                    </p:anim>
                                    <p:animEffect transition="in" filter="fade">
                                      <p:cBhvr>
                                        <p:cTn id="60" dur="2000"/>
                                        <p:tgtEl>
                                          <p:spTgt spid="24"/>
                                        </p:tgtEl>
                                      </p:cBhvr>
                                    </p:animEffect>
                                  </p:childTnLst>
                                </p:cTn>
                              </p:par>
                              <p:par>
                                <p:cTn id="61" presetID="6" presetClass="entr" presetSubtype="32" fill="hold" nodeType="with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circle(out)">
                                      <p:cBhvr>
                                        <p:cTn id="63" dur="2000"/>
                                        <p:tgtEl>
                                          <p:spTgt spid="48"/>
                                        </p:tgtEl>
                                      </p:cBhvr>
                                    </p:animEffect>
                                  </p:childTnLst>
                                </p:cTn>
                              </p:par>
                              <p:par>
                                <p:cTn id="64" presetID="50" presetClass="entr" presetSubtype="0" decel="100000" fill="hold" nodeType="withEffect">
                                  <p:stCondLst>
                                    <p:cond delay="0"/>
                                  </p:stCondLst>
                                  <p:childTnLst>
                                    <p:set>
                                      <p:cBhvr>
                                        <p:cTn id="65" dur="1" fill="hold">
                                          <p:stCondLst>
                                            <p:cond delay="0"/>
                                          </p:stCondLst>
                                        </p:cTn>
                                        <p:tgtEl>
                                          <p:spTgt spid="48"/>
                                        </p:tgtEl>
                                        <p:attrNameLst>
                                          <p:attrName>style.visibility</p:attrName>
                                        </p:attrNameLst>
                                      </p:cBhvr>
                                      <p:to>
                                        <p:strVal val="visible"/>
                                      </p:to>
                                    </p:set>
                                    <p:anim calcmode="lin" valueType="num">
                                      <p:cBhvr>
                                        <p:cTn id="66" dur="2000" fill="hold"/>
                                        <p:tgtEl>
                                          <p:spTgt spid="48"/>
                                        </p:tgtEl>
                                        <p:attrNameLst>
                                          <p:attrName>ppt_w</p:attrName>
                                        </p:attrNameLst>
                                      </p:cBhvr>
                                      <p:tavLst>
                                        <p:tav tm="0">
                                          <p:val>
                                            <p:strVal val="#ppt_w+.3"/>
                                          </p:val>
                                        </p:tav>
                                        <p:tav tm="100000">
                                          <p:val>
                                            <p:strVal val="#ppt_w"/>
                                          </p:val>
                                        </p:tav>
                                      </p:tavLst>
                                    </p:anim>
                                    <p:anim calcmode="lin" valueType="num">
                                      <p:cBhvr>
                                        <p:cTn id="67" dur="2000" fill="hold"/>
                                        <p:tgtEl>
                                          <p:spTgt spid="48"/>
                                        </p:tgtEl>
                                        <p:attrNameLst>
                                          <p:attrName>ppt_h</p:attrName>
                                        </p:attrNameLst>
                                      </p:cBhvr>
                                      <p:tavLst>
                                        <p:tav tm="0">
                                          <p:val>
                                            <p:strVal val="#ppt_h"/>
                                          </p:val>
                                        </p:tav>
                                        <p:tav tm="100000">
                                          <p:val>
                                            <p:strVal val="#ppt_h"/>
                                          </p:val>
                                        </p:tav>
                                      </p:tavLst>
                                    </p:anim>
                                    <p:animEffect transition="in" filter="fade">
                                      <p:cBhvr>
                                        <p:cTn id="68" dur="2000"/>
                                        <p:tgtEl>
                                          <p:spTgt spid="48"/>
                                        </p:tgtEl>
                                      </p:cBhvr>
                                    </p:animEffect>
                                  </p:childTnLst>
                                </p:cTn>
                              </p:par>
                              <p:par>
                                <p:cTn id="69" presetID="6" presetClass="entr" presetSubtype="32" fill="hold" nodeType="with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circle(out)">
                                      <p:cBhvr>
                                        <p:cTn id="71" dur="2000"/>
                                        <p:tgtEl>
                                          <p:spTgt spid="43"/>
                                        </p:tgtEl>
                                      </p:cBhvr>
                                    </p:animEffect>
                                  </p:childTnLst>
                                </p:cTn>
                              </p:par>
                              <p:par>
                                <p:cTn id="72" presetID="50" presetClass="entr" presetSubtype="0" decel="100000" fill="hold" nodeType="withEffect">
                                  <p:stCondLst>
                                    <p:cond delay="0"/>
                                  </p:stCondLst>
                                  <p:childTnLst>
                                    <p:set>
                                      <p:cBhvr>
                                        <p:cTn id="73" dur="1" fill="hold">
                                          <p:stCondLst>
                                            <p:cond delay="0"/>
                                          </p:stCondLst>
                                        </p:cTn>
                                        <p:tgtEl>
                                          <p:spTgt spid="43"/>
                                        </p:tgtEl>
                                        <p:attrNameLst>
                                          <p:attrName>style.visibility</p:attrName>
                                        </p:attrNameLst>
                                      </p:cBhvr>
                                      <p:to>
                                        <p:strVal val="visible"/>
                                      </p:to>
                                    </p:set>
                                    <p:anim calcmode="lin" valueType="num">
                                      <p:cBhvr>
                                        <p:cTn id="74" dur="2000" fill="hold"/>
                                        <p:tgtEl>
                                          <p:spTgt spid="43"/>
                                        </p:tgtEl>
                                        <p:attrNameLst>
                                          <p:attrName>ppt_w</p:attrName>
                                        </p:attrNameLst>
                                      </p:cBhvr>
                                      <p:tavLst>
                                        <p:tav tm="0">
                                          <p:val>
                                            <p:strVal val="#ppt_w+.3"/>
                                          </p:val>
                                        </p:tav>
                                        <p:tav tm="100000">
                                          <p:val>
                                            <p:strVal val="#ppt_w"/>
                                          </p:val>
                                        </p:tav>
                                      </p:tavLst>
                                    </p:anim>
                                    <p:anim calcmode="lin" valueType="num">
                                      <p:cBhvr>
                                        <p:cTn id="75" dur="2000" fill="hold"/>
                                        <p:tgtEl>
                                          <p:spTgt spid="43"/>
                                        </p:tgtEl>
                                        <p:attrNameLst>
                                          <p:attrName>ppt_h</p:attrName>
                                        </p:attrNameLst>
                                      </p:cBhvr>
                                      <p:tavLst>
                                        <p:tav tm="0">
                                          <p:val>
                                            <p:strVal val="#ppt_h"/>
                                          </p:val>
                                        </p:tav>
                                        <p:tav tm="100000">
                                          <p:val>
                                            <p:strVal val="#ppt_h"/>
                                          </p:val>
                                        </p:tav>
                                      </p:tavLst>
                                    </p:anim>
                                    <p:animEffect transition="in" filter="fade">
                                      <p:cBhvr>
                                        <p:cTn id="76" dur="2000"/>
                                        <p:tgtEl>
                                          <p:spTgt spid="43"/>
                                        </p:tgtEl>
                                      </p:cBhvr>
                                    </p:animEffect>
                                  </p:childTnLst>
                                </p:cTn>
                              </p:par>
                              <p:par>
                                <p:cTn id="77" presetID="12" presetClass="entr" presetSubtype="2" fill="hold" grpId="0" nodeType="withEffect">
                                  <p:stCondLst>
                                    <p:cond delay="2500"/>
                                  </p:stCondLst>
                                  <p:childTnLst>
                                    <p:set>
                                      <p:cBhvr>
                                        <p:cTn id="78" dur="1" fill="hold">
                                          <p:stCondLst>
                                            <p:cond delay="0"/>
                                          </p:stCondLst>
                                        </p:cTn>
                                        <p:tgtEl>
                                          <p:spTgt spid="127"/>
                                        </p:tgtEl>
                                        <p:attrNameLst>
                                          <p:attrName>style.visibility</p:attrName>
                                        </p:attrNameLst>
                                      </p:cBhvr>
                                      <p:to>
                                        <p:strVal val="visible"/>
                                      </p:to>
                                    </p:set>
                                    <p:anim calcmode="lin" valueType="num">
                                      <p:cBhvr additive="base">
                                        <p:cTn id="79" dur="1000"/>
                                        <p:tgtEl>
                                          <p:spTgt spid="127"/>
                                        </p:tgtEl>
                                        <p:attrNameLst>
                                          <p:attrName>ppt_x</p:attrName>
                                        </p:attrNameLst>
                                      </p:cBhvr>
                                      <p:tavLst>
                                        <p:tav tm="0">
                                          <p:val>
                                            <p:strVal val="#ppt_x+#ppt_w*1.125000"/>
                                          </p:val>
                                        </p:tav>
                                        <p:tav tm="100000">
                                          <p:val>
                                            <p:strVal val="#ppt_x"/>
                                          </p:val>
                                        </p:tav>
                                      </p:tavLst>
                                    </p:anim>
                                    <p:animEffect transition="in" filter="wipe(left)">
                                      <p:cBhvr>
                                        <p:cTn id="80" dur="1000"/>
                                        <p:tgtEl>
                                          <p:spTgt spid="127"/>
                                        </p:tgtEl>
                                      </p:cBhvr>
                                    </p:animEffect>
                                  </p:childTnLst>
                                </p:cTn>
                              </p:par>
                              <p:par>
                                <p:cTn id="81" presetID="12" presetClass="entr" presetSubtype="8" fill="hold" grpId="0" nodeType="withEffect">
                                  <p:stCondLst>
                                    <p:cond delay="2500"/>
                                  </p:stCondLst>
                                  <p:childTnLst>
                                    <p:set>
                                      <p:cBhvr>
                                        <p:cTn id="82" dur="1" fill="hold">
                                          <p:stCondLst>
                                            <p:cond delay="0"/>
                                          </p:stCondLst>
                                        </p:cTn>
                                        <p:tgtEl>
                                          <p:spTgt spid="129"/>
                                        </p:tgtEl>
                                        <p:attrNameLst>
                                          <p:attrName>style.visibility</p:attrName>
                                        </p:attrNameLst>
                                      </p:cBhvr>
                                      <p:to>
                                        <p:strVal val="visible"/>
                                      </p:to>
                                    </p:set>
                                    <p:anim calcmode="lin" valueType="num">
                                      <p:cBhvr additive="base">
                                        <p:cTn id="83" dur="1000"/>
                                        <p:tgtEl>
                                          <p:spTgt spid="129"/>
                                        </p:tgtEl>
                                        <p:attrNameLst>
                                          <p:attrName>ppt_x</p:attrName>
                                        </p:attrNameLst>
                                      </p:cBhvr>
                                      <p:tavLst>
                                        <p:tav tm="0">
                                          <p:val>
                                            <p:strVal val="#ppt_x-#ppt_w*1.125000"/>
                                          </p:val>
                                        </p:tav>
                                        <p:tav tm="100000">
                                          <p:val>
                                            <p:strVal val="#ppt_x"/>
                                          </p:val>
                                        </p:tav>
                                      </p:tavLst>
                                    </p:anim>
                                    <p:animEffect transition="in" filter="wipe(right)">
                                      <p:cBhvr>
                                        <p:cTn id="84" dur="1000"/>
                                        <p:tgtEl>
                                          <p:spTgt spid="129"/>
                                        </p:tgtEl>
                                      </p:cBhvr>
                                    </p:animEffect>
                                  </p:childTnLst>
                                </p:cTn>
                              </p:par>
                              <p:par>
                                <p:cTn id="85" presetID="6" presetClass="entr" presetSubtype="32" fill="hold" grpId="0" nodeType="withEffect">
                                  <p:stCondLst>
                                    <p:cond delay="1000"/>
                                  </p:stCondLst>
                                  <p:childTnLst>
                                    <p:set>
                                      <p:cBhvr>
                                        <p:cTn id="86" dur="1" fill="hold">
                                          <p:stCondLst>
                                            <p:cond delay="0"/>
                                          </p:stCondLst>
                                        </p:cTn>
                                        <p:tgtEl>
                                          <p:spTgt spid="61"/>
                                        </p:tgtEl>
                                        <p:attrNameLst>
                                          <p:attrName>style.visibility</p:attrName>
                                        </p:attrNameLst>
                                      </p:cBhvr>
                                      <p:to>
                                        <p:strVal val="visible"/>
                                      </p:to>
                                    </p:set>
                                    <p:animEffect transition="in" filter="circle(out)">
                                      <p:cBhvr>
                                        <p:cTn id="87" dur="2000"/>
                                        <p:tgtEl>
                                          <p:spTgt spid="61"/>
                                        </p:tgtEl>
                                      </p:cBhvr>
                                    </p:animEffect>
                                  </p:childTnLst>
                                </p:cTn>
                              </p:par>
                              <p:par>
                                <p:cTn id="88" presetID="50" presetClass="entr" presetSubtype="0" decel="100000" fill="hold" grpId="1" nodeType="withEffect">
                                  <p:stCondLst>
                                    <p:cond delay="1000"/>
                                  </p:stCondLst>
                                  <p:childTnLst>
                                    <p:set>
                                      <p:cBhvr>
                                        <p:cTn id="89" dur="1" fill="hold">
                                          <p:stCondLst>
                                            <p:cond delay="0"/>
                                          </p:stCondLst>
                                        </p:cTn>
                                        <p:tgtEl>
                                          <p:spTgt spid="61"/>
                                        </p:tgtEl>
                                        <p:attrNameLst>
                                          <p:attrName>style.visibility</p:attrName>
                                        </p:attrNameLst>
                                      </p:cBhvr>
                                      <p:to>
                                        <p:strVal val="visible"/>
                                      </p:to>
                                    </p:set>
                                    <p:anim calcmode="lin" valueType="num">
                                      <p:cBhvr>
                                        <p:cTn id="90" dur="2000" fill="hold"/>
                                        <p:tgtEl>
                                          <p:spTgt spid="61"/>
                                        </p:tgtEl>
                                        <p:attrNameLst>
                                          <p:attrName>ppt_w</p:attrName>
                                        </p:attrNameLst>
                                      </p:cBhvr>
                                      <p:tavLst>
                                        <p:tav tm="0">
                                          <p:val>
                                            <p:strVal val="#ppt_w+.3"/>
                                          </p:val>
                                        </p:tav>
                                        <p:tav tm="100000">
                                          <p:val>
                                            <p:strVal val="#ppt_w"/>
                                          </p:val>
                                        </p:tav>
                                      </p:tavLst>
                                    </p:anim>
                                    <p:anim calcmode="lin" valueType="num">
                                      <p:cBhvr>
                                        <p:cTn id="91" dur="2000" fill="hold"/>
                                        <p:tgtEl>
                                          <p:spTgt spid="61"/>
                                        </p:tgtEl>
                                        <p:attrNameLst>
                                          <p:attrName>ppt_h</p:attrName>
                                        </p:attrNameLst>
                                      </p:cBhvr>
                                      <p:tavLst>
                                        <p:tav tm="0">
                                          <p:val>
                                            <p:strVal val="#ppt_h"/>
                                          </p:val>
                                        </p:tav>
                                        <p:tav tm="100000">
                                          <p:val>
                                            <p:strVal val="#ppt_h"/>
                                          </p:val>
                                        </p:tav>
                                      </p:tavLst>
                                    </p:anim>
                                    <p:animEffect transition="in" filter="fade">
                                      <p:cBhvr>
                                        <p:cTn id="92" dur="20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animBg="1"/>
      <p:bldP spid="129" grpId="0" animBg="1"/>
      <p:bldP spid="61" grpId="0"/>
      <p:bldP spid="61"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31">
            <a:extLst>
              <a:ext uri="{FF2B5EF4-FFF2-40B4-BE49-F238E27FC236}">
                <a16:creationId xmlns:a16="http://schemas.microsoft.com/office/drawing/2014/main" id="{694D0E2F-83FE-4D65-9E18-5A2D37A84B97}"/>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flipH="1">
            <a:off x="-6330475" y="-509606"/>
            <a:ext cx="3938604" cy="3938606"/>
          </a:xfrm>
          <a:prstGeom prst="rect">
            <a:avLst/>
          </a:prstGeom>
        </p:spPr>
      </p:pic>
      <p:pic>
        <p:nvPicPr>
          <p:cNvPr id="54" name="!!30">
            <a:extLst>
              <a:ext uri="{FF2B5EF4-FFF2-40B4-BE49-F238E27FC236}">
                <a16:creationId xmlns:a16="http://schemas.microsoft.com/office/drawing/2014/main" id="{F7258134-AE48-4A1B-B479-0A4E3531F4D5}"/>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14581088" y="5465478"/>
            <a:ext cx="4323438" cy="4323438"/>
          </a:xfrm>
          <a:prstGeom prst="rect">
            <a:avLst/>
          </a:prstGeom>
        </p:spPr>
      </p:pic>
      <p:pic>
        <p:nvPicPr>
          <p:cNvPr id="55" name="!!15" descr="Hình ảnh Trung Quốc Mô Hình Gió , Hoạ Tiết, Trung Quốc Phong, Cổ điển  Vector và PNG với nền trong suốt để tải xuống miễn phí">
            <a:extLst>
              <a:ext uri="{FF2B5EF4-FFF2-40B4-BE49-F238E27FC236}">
                <a16:creationId xmlns:a16="http://schemas.microsoft.com/office/drawing/2014/main" id="{5F00C77C-2E24-4A9E-9472-21801BD0DB10}"/>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50796" b="72550" l="55709" r="78654"/>
                    </a14:imgEffect>
                  </a14:imgLayer>
                </a14:imgProps>
              </a:ext>
              <a:ext uri="{28A0092B-C50C-407E-A947-70E740481C1C}">
                <a14:useLocalDpi xmlns:a14="http://schemas.microsoft.com/office/drawing/2010/main" val="0"/>
              </a:ext>
            </a:extLst>
          </a:blip>
          <a:srcRect l="52841" t="48077" r="18478" b="24731"/>
          <a:stretch/>
        </p:blipFill>
        <p:spPr bwMode="auto">
          <a:xfrm>
            <a:off x="12292411" y="6023205"/>
            <a:ext cx="1366293" cy="1295381"/>
          </a:xfrm>
          <a:prstGeom prst="rect">
            <a:avLst/>
          </a:prstGeom>
          <a:noFill/>
          <a:extLst>
            <a:ext uri="{909E8E84-426E-40DD-AFC4-6F175D3DCCD1}">
              <a14:hiddenFill xmlns:a14="http://schemas.microsoft.com/office/drawing/2010/main">
                <a:solidFill>
                  <a:srgbClr val="FFFFFF"/>
                </a:solidFill>
              </a14:hiddenFill>
            </a:ext>
          </a:extLst>
        </p:spPr>
      </p:pic>
      <p:pic>
        <p:nvPicPr>
          <p:cNvPr id="58" name="!!12" descr="Hình ảnh Trung Quốc Mô Hình Gió , Hoạ Tiết, Trung Quốc Phong, Cổ điển  Vector và PNG với nền trong suốt để tải xuống miễn phí">
            <a:extLst>
              <a:ext uri="{FF2B5EF4-FFF2-40B4-BE49-F238E27FC236}">
                <a16:creationId xmlns:a16="http://schemas.microsoft.com/office/drawing/2014/main" id="{77E98C58-0DCA-4F35-98A4-D0EF82793526}"/>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50796" b="72550" l="55709" r="78654"/>
                    </a14:imgEffect>
                  </a14:imgLayer>
                </a14:imgProps>
              </a:ext>
              <a:ext uri="{28A0092B-C50C-407E-A947-70E740481C1C}">
                <a14:useLocalDpi xmlns:a14="http://schemas.microsoft.com/office/drawing/2010/main" val="0"/>
              </a:ext>
            </a:extLst>
          </a:blip>
          <a:srcRect l="52841" t="48077" r="18478" b="24731"/>
          <a:stretch/>
        </p:blipFill>
        <p:spPr bwMode="auto">
          <a:xfrm rot="10800000">
            <a:off x="-850212" y="-685721"/>
            <a:ext cx="1700421" cy="1612168"/>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64" descr="2020} - TOP 25 Tranh Hồ Gươm Tháp Rùa Bán Chạy Nhất">
            <a:extLst>
              <a:ext uri="{FF2B5EF4-FFF2-40B4-BE49-F238E27FC236}">
                <a16:creationId xmlns:a16="http://schemas.microsoft.com/office/drawing/2014/main" id="{B5638C96-5AC3-4AEF-A640-D075DAA95A4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44082" t="100000" r="55781" b="-221"/>
          <a:stretch>
            <a:fillRect/>
          </a:stretch>
        </p:blipFill>
        <p:spPr bwMode="auto">
          <a:xfrm>
            <a:off x="3259597" y="6856792"/>
            <a:ext cx="16043" cy="13625"/>
          </a:xfrm>
          <a:custGeom>
            <a:avLst/>
            <a:gdLst>
              <a:gd name="connsiteX0" fmla="*/ 0 w 16043"/>
              <a:gd name="connsiteY0" fmla="*/ 0 h 13625"/>
              <a:gd name="connsiteX1" fmla="*/ 16043 w 16043"/>
              <a:gd name="connsiteY1" fmla="*/ 0 h 13625"/>
              <a:gd name="connsiteX2" fmla="*/ 5682 w 16043"/>
              <a:gd name="connsiteY2" fmla="*/ 13625 h 13625"/>
              <a:gd name="connsiteX3" fmla="*/ 0 w 16043"/>
              <a:gd name="connsiteY3" fmla="*/ 0 h 13625"/>
            </a:gdLst>
            <a:ahLst/>
            <a:cxnLst>
              <a:cxn ang="0">
                <a:pos x="connsiteX0" y="connsiteY0"/>
              </a:cxn>
              <a:cxn ang="0">
                <a:pos x="connsiteX1" y="connsiteY1"/>
              </a:cxn>
              <a:cxn ang="0">
                <a:pos x="connsiteX2" y="connsiteY2"/>
              </a:cxn>
              <a:cxn ang="0">
                <a:pos x="connsiteX3" y="connsiteY3"/>
              </a:cxn>
            </a:cxnLst>
            <a:rect l="l" t="t" r="r" b="b"/>
            <a:pathLst>
              <a:path w="16043" h="13625">
                <a:moveTo>
                  <a:pt x="0" y="0"/>
                </a:moveTo>
                <a:lnTo>
                  <a:pt x="16043" y="0"/>
                </a:lnTo>
                <a:lnTo>
                  <a:pt x="5682" y="13625"/>
                </a:lnTo>
                <a:lnTo>
                  <a:pt x="0" y="0"/>
                </a:lnTo>
                <a:close/>
              </a:path>
            </a:pathLst>
          </a:custGeom>
          <a:noFill/>
          <a:extLst>
            <a:ext uri="{909E8E84-426E-40DD-AFC4-6F175D3DCCD1}">
              <a14:hiddenFill xmlns:a14="http://schemas.microsoft.com/office/drawing/2010/main">
                <a:solidFill>
                  <a:srgbClr val="FFFFFF"/>
                </a:solidFill>
              </a14:hiddenFill>
            </a:ext>
          </a:extLst>
        </p:spPr>
      </p:pic>
      <p:pic>
        <p:nvPicPr>
          <p:cNvPr id="57" name="Picture 56">
            <a:extLst>
              <a:ext uri="{FF2B5EF4-FFF2-40B4-BE49-F238E27FC236}">
                <a16:creationId xmlns:a16="http://schemas.microsoft.com/office/drawing/2014/main" id="{334FE1BB-A9D7-4D85-B3B3-AD38DD739D6E}"/>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15501109" y="-652245"/>
            <a:ext cx="4323438" cy="4323438"/>
          </a:xfrm>
          <a:prstGeom prst="rect">
            <a:avLst/>
          </a:prstGeom>
        </p:spPr>
      </p:pic>
      <p:pic>
        <p:nvPicPr>
          <p:cNvPr id="59" name="Picture 58">
            <a:extLst>
              <a:ext uri="{FF2B5EF4-FFF2-40B4-BE49-F238E27FC236}">
                <a16:creationId xmlns:a16="http://schemas.microsoft.com/office/drawing/2014/main" id="{5DCE0FD0-1F71-4B6A-9E0F-A2197B1C1129}"/>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flipH="1">
            <a:off x="-5773108" y="4593811"/>
            <a:ext cx="4528375" cy="4528377"/>
          </a:xfrm>
          <a:prstGeom prst="rect">
            <a:avLst/>
          </a:prstGeom>
        </p:spPr>
      </p:pic>
      <p:pic>
        <p:nvPicPr>
          <p:cNvPr id="60" name="Picture 59">
            <a:extLst>
              <a:ext uri="{FF2B5EF4-FFF2-40B4-BE49-F238E27FC236}">
                <a16:creationId xmlns:a16="http://schemas.microsoft.com/office/drawing/2014/main" id="{95A3F145-8B48-417B-8D79-CF513AAC7B88}"/>
              </a:ext>
            </a:extLst>
          </p:cNvPr>
          <p:cNvPicPr>
            <a:picLocks noChangeAspect="1"/>
          </p:cNvPicPr>
          <p:nvPr/>
        </p:nvPicPr>
        <p:blipFill rotWithShape="1">
          <a:blip r:embed="rId7">
            <a:extLst>
              <a:ext uri="{BEBA8EAE-BF5A-486C-A8C5-ECC9F3942E4B}">
                <a14:imgProps xmlns:a14="http://schemas.microsoft.com/office/drawing/2010/main">
                  <a14:imgLayer r:embed="rId8">
                    <a14:imgEffect>
                      <a14:saturation sat="33000"/>
                    </a14:imgEffect>
                    <a14:imgEffect>
                      <a14:brightnessContrast bright="40000" contrast="-40000"/>
                    </a14:imgEffect>
                  </a14:imgLayer>
                </a14:imgProps>
              </a:ext>
              <a:ext uri="{28A0092B-C50C-407E-A947-70E740481C1C}">
                <a14:useLocalDpi xmlns:a14="http://schemas.microsoft.com/office/drawing/2010/main" val="0"/>
              </a:ext>
            </a:extLst>
          </a:blip>
          <a:srcRect t="31646" b="17529"/>
          <a:stretch/>
        </p:blipFill>
        <p:spPr>
          <a:xfrm>
            <a:off x="-5079418" y="4521680"/>
            <a:ext cx="2575545" cy="1309005"/>
          </a:xfrm>
          <a:prstGeom prst="rect">
            <a:avLst/>
          </a:prstGeom>
        </p:spPr>
      </p:pic>
      <p:pic>
        <p:nvPicPr>
          <p:cNvPr id="62" name="Picture 61">
            <a:extLst>
              <a:ext uri="{FF2B5EF4-FFF2-40B4-BE49-F238E27FC236}">
                <a16:creationId xmlns:a16="http://schemas.microsoft.com/office/drawing/2014/main" id="{20DAE346-2C96-48C1-B3C0-ACF697EF048B}"/>
              </a:ext>
            </a:extLst>
          </p:cNvPr>
          <p:cNvPicPr>
            <a:picLocks noChangeAspect="1"/>
          </p:cNvPicPr>
          <p:nvPr/>
        </p:nvPicPr>
        <p:blipFill rotWithShape="1">
          <a:blip r:embed="rId7">
            <a:extLst>
              <a:ext uri="{BEBA8EAE-BF5A-486C-A8C5-ECC9F3942E4B}">
                <a14:imgProps xmlns:a14="http://schemas.microsoft.com/office/drawing/2010/main">
                  <a14:imgLayer r:embed="rId8">
                    <a14:imgEffect>
                      <a14:saturation sat="33000"/>
                    </a14:imgEffect>
                    <a14:imgEffect>
                      <a14:brightnessContrast bright="40000" contrast="-40000"/>
                    </a14:imgEffect>
                  </a14:imgLayer>
                </a14:imgProps>
              </a:ext>
              <a:ext uri="{28A0092B-C50C-407E-A947-70E740481C1C}">
                <a14:useLocalDpi xmlns:a14="http://schemas.microsoft.com/office/drawing/2010/main" val="0"/>
              </a:ext>
            </a:extLst>
          </a:blip>
          <a:srcRect t="31646" b="17529"/>
          <a:stretch/>
        </p:blipFill>
        <p:spPr>
          <a:xfrm flipH="1">
            <a:off x="14457040" y="4948623"/>
            <a:ext cx="2575545" cy="1309005"/>
          </a:xfrm>
          <a:prstGeom prst="rect">
            <a:avLst/>
          </a:prstGeom>
        </p:spPr>
      </p:pic>
      <p:sp>
        <p:nvSpPr>
          <p:cNvPr id="174" name="Oval 173">
            <a:extLst>
              <a:ext uri="{FF2B5EF4-FFF2-40B4-BE49-F238E27FC236}">
                <a16:creationId xmlns:a16="http://schemas.microsoft.com/office/drawing/2014/main" id="{2048DF1C-57A7-47AE-B2D3-27BCF1E015A5}"/>
              </a:ext>
            </a:extLst>
          </p:cNvPr>
          <p:cNvSpPr/>
          <p:nvPr/>
        </p:nvSpPr>
        <p:spPr>
          <a:xfrm>
            <a:off x="14759701" y="2190375"/>
            <a:ext cx="307081" cy="307081"/>
          </a:xfrm>
          <a:prstGeom prst="ellipse">
            <a:avLst/>
          </a:prstGeom>
          <a:solidFill>
            <a:srgbClr val="E333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5" name="Oval 174">
            <a:extLst>
              <a:ext uri="{FF2B5EF4-FFF2-40B4-BE49-F238E27FC236}">
                <a16:creationId xmlns:a16="http://schemas.microsoft.com/office/drawing/2014/main" id="{ECDC89F6-A90C-4C50-988F-1E774E66F448}"/>
              </a:ext>
            </a:extLst>
          </p:cNvPr>
          <p:cNvSpPr/>
          <p:nvPr/>
        </p:nvSpPr>
        <p:spPr>
          <a:xfrm>
            <a:off x="14148397" y="3805560"/>
            <a:ext cx="672193" cy="672193"/>
          </a:xfrm>
          <a:prstGeom prst="ellipse">
            <a:avLst/>
          </a:prstGeom>
          <a:solidFill>
            <a:srgbClr val="E333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 name="Table 2">
            <a:extLst>
              <a:ext uri="{FF2B5EF4-FFF2-40B4-BE49-F238E27FC236}">
                <a16:creationId xmlns:a16="http://schemas.microsoft.com/office/drawing/2014/main" id="{0EABF7F4-8FB4-423D-A142-D6F77D8FA6CE}"/>
              </a:ext>
            </a:extLst>
          </p:cNvPr>
          <p:cNvGraphicFramePr>
            <a:graphicFrameLocks noGrp="1"/>
          </p:cNvGraphicFramePr>
          <p:nvPr>
            <p:extLst>
              <p:ext uri="{D42A27DB-BD31-4B8C-83A1-F6EECF244321}">
                <p14:modId xmlns:p14="http://schemas.microsoft.com/office/powerpoint/2010/main" val="3171084257"/>
              </p:ext>
            </p:extLst>
          </p:nvPr>
        </p:nvGraphicFramePr>
        <p:xfrm>
          <a:off x="388883" y="1949819"/>
          <a:ext cx="11414234" cy="4815602"/>
        </p:xfrm>
        <a:graphic>
          <a:graphicData uri="http://schemas.openxmlformats.org/drawingml/2006/table">
            <a:tbl>
              <a:tblPr firstRow="1" bandRow="1">
                <a:tableStyleId>{00A15C55-8517-42AA-B614-E9B94910E393}</a:tableStyleId>
              </a:tblPr>
              <a:tblGrid>
                <a:gridCol w="2836917">
                  <a:extLst>
                    <a:ext uri="{9D8B030D-6E8A-4147-A177-3AD203B41FA5}">
                      <a16:colId xmlns:a16="http://schemas.microsoft.com/office/drawing/2014/main" val="1203554324"/>
                    </a:ext>
                  </a:extLst>
                </a:gridCol>
                <a:gridCol w="5219216">
                  <a:extLst>
                    <a:ext uri="{9D8B030D-6E8A-4147-A177-3AD203B41FA5}">
                      <a16:colId xmlns:a16="http://schemas.microsoft.com/office/drawing/2014/main" val="3969571331"/>
                    </a:ext>
                  </a:extLst>
                </a:gridCol>
                <a:gridCol w="3358101">
                  <a:extLst>
                    <a:ext uri="{9D8B030D-6E8A-4147-A177-3AD203B41FA5}">
                      <a16:colId xmlns:a16="http://schemas.microsoft.com/office/drawing/2014/main" val="852058776"/>
                    </a:ext>
                  </a:extLst>
                </a:gridCol>
              </a:tblGrid>
              <a:tr h="891302">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83064616"/>
                  </a:ext>
                </a:extLst>
              </a:tr>
              <a:tr h="392430">
                <a:tc>
                  <a:txBody>
                    <a:bodyPr/>
                    <a:lstStyle/>
                    <a:p>
                      <a:endParaRPr lang="en-US" dirty="0"/>
                    </a:p>
                  </a:txBody>
                  <a:tcPr/>
                </a:tc>
                <a:tc>
                  <a:txBody>
                    <a:bodyPr/>
                    <a:lstStyle/>
                    <a:p>
                      <a:endParaRPr lang="en-US" dirty="0"/>
                    </a:p>
                  </a:txBody>
                  <a:tcPr/>
                </a:tc>
                <a:tc>
                  <a:txBody>
                    <a:bodyPr/>
                    <a:lstStyle/>
                    <a:p>
                      <a:endParaRPr lang="en-US"/>
                    </a:p>
                  </a:txBody>
                  <a:tcPr/>
                </a:tc>
                <a:extLst>
                  <a:ext uri="{0D108BD9-81ED-4DB2-BD59-A6C34878D82A}">
                    <a16:rowId xmlns:a16="http://schemas.microsoft.com/office/drawing/2014/main" val="611112834"/>
                  </a:ext>
                </a:extLst>
              </a:tr>
              <a:tr h="392430">
                <a:tc>
                  <a:txBody>
                    <a:bodyPr/>
                    <a:lstStyle/>
                    <a:p>
                      <a:endParaRPr lang="en-US" dirty="0"/>
                    </a:p>
                  </a:txBody>
                  <a:tcPr/>
                </a:tc>
                <a:tc>
                  <a:txBody>
                    <a:bodyPr/>
                    <a:lstStyle/>
                    <a:p>
                      <a:endParaRPr lang="en-US" dirty="0"/>
                    </a:p>
                  </a:txBody>
                  <a:tcPr/>
                </a:tc>
                <a:tc>
                  <a:txBody>
                    <a:bodyPr/>
                    <a:lstStyle/>
                    <a:p>
                      <a:endParaRPr lang="en-US"/>
                    </a:p>
                  </a:txBody>
                  <a:tcPr/>
                </a:tc>
                <a:extLst>
                  <a:ext uri="{0D108BD9-81ED-4DB2-BD59-A6C34878D82A}">
                    <a16:rowId xmlns:a16="http://schemas.microsoft.com/office/drawing/2014/main" val="2515238518"/>
                  </a:ext>
                </a:extLst>
              </a:tr>
              <a:tr h="392430">
                <a:tc>
                  <a:txBody>
                    <a:bodyPr/>
                    <a:lstStyle/>
                    <a:p>
                      <a:endParaRPr lang="en-US" dirty="0"/>
                    </a:p>
                  </a:txBody>
                  <a:tcPr/>
                </a:tc>
                <a:tc>
                  <a:txBody>
                    <a:bodyPr/>
                    <a:lstStyle/>
                    <a:p>
                      <a:endParaRPr lang="en-US" dirty="0"/>
                    </a:p>
                  </a:txBody>
                  <a:tcPr/>
                </a:tc>
                <a:tc>
                  <a:txBody>
                    <a:bodyPr/>
                    <a:lstStyle/>
                    <a:p>
                      <a:endParaRPr lang="en-US"/>
                    </a:p>
                  </a:txBody>
                  <a:tcPr/>
                </a:tc>
                <a:extLst>
                  <a:ext uri="{0D108BD9-81ED-4DB2-BD59-A6C34878D82A}">
                    <a16:rowId xmlns:a16="http://schemas.microsoft.com/office/drawing/2014/main" val="3271460511"/>
                  </a:ext>
                </a:extLst>
              </a:tr>
              <a:tr h="392430">
                <a:tc>
                  <a:txBody>
                    <a:bodyPr/>
                    <a:lstStyle/>
                    <a:p>
                      <a:endParaRPr lang="en-US" dirty="0"/>
                    </a:p>
                  </a:txBody>
                  <a:tcPr/>
                </a:tc>
                <a:tc>
                  <a:txBody>
                    <a:bodyPr/>
                    <a:lstStyle/>
                    <a:p>
                      <a:endParaRPr lang="en-US" dirty="0"/>
                    </a:p>
                  </a:txBody>
                  <a:tcPr/>
                </a:tc>
                <a:tc>
                  <a:txBody>
                    <a:bodyPr/>
                    <a:lstStyle/>
                    <a:p>
                      <a:endParaRPr lang="en-US"/>
                    </a:p>
                  </a:txBody>
                  <a:tcPr/>
                </a:tc>
                <a:extLst>
                  <a:ext uri="{0D108BD9-81ED-4DB2-BD59-A6C34878D82A}">
                    <a16:rowId xmlns:a16="http://schemas.microsoft.com/office/drawing/2014/main" val="1857612145"/>
                  </a:ext>
                </a:extLst>
              </a:tr>
              <a:tr h="392430">
                <a:tc>
                  <a:txBody>
                    <a:bodyPr/>
                    <a:lstStyle/>
                    <a:p>
                      <a:endParaRPr lang="en-US" dirty="0"/>
                    </a:p>
                  </a:txBody>
                  <a:tcPr/>
                </a:tc>
                <a:tc>
                  <a:txBody>
                    <a:bodyPr/>
                    <a:lstStyle/>
                    <a:p>
                      <a:endParaRPr lang="en-US" dirty="0"/>
                    </a:p>
                  </a:txBody>
                  <a:tcPr/>
                </a:tc>
                <a:tc>
                  <a:txBody>
                    <a:bodyPr/>
                    <a:lstStyle/>
                    <a:p>
                      <a:endParaRPr lang="en-US"/>
                    </a:p>
                  </a:txBody>
                  <a:tcPr/>
                </a:tc>
                <a:extLst>
                  <a:ext uri="{0D108BD9-81ED-4DB2-BD59-A6C34878D82A}">
                    <a16:rowId xmlns:a16="http://schemas.microsoft.com/office/drawing/2014/main" val="3063422926"/>
                  </a:ext>
                </a:extLst>
              </a:tr>
              <a:tr h="392430">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18508811"/>
                  </a:ext>
                </a:extLst>
              </a:tr>
              <a:tr h="392430">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47458322"/>
                  </a:ext>
                </a:extLst>
              </a:tr>
              <a:tr h="392430">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3077253962"/>
                  </a:ext>
                </a:extLst>
              </a:tr>
              <a:tr h="392430">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342625838"/>
                  </a:ext>
                </a:extLst>
              </a:tr>
              <a:tr h="392430">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879977736"/>
                  </a:ext>
                </a:extLst>
              </a:tr>
            </a:tbl>
          </a:graphicData>
        </a:graphic>
      </p:graphicFrame>
      <p:sp>
        <p:nvSpPr>
          <p:cNvPr id="21" name="Arrow: Pentagon 20">
            <a:extLst>
              <a:ext uri="{FF2B5EF4-FFF2-40B4-BE49-F238E27FC236}">
                <a16:creationId xmlns:a16="http://schemas.microsoft.com/office/drawing/2014/main" id="{7951D644-DDBD-42D3-B613-49E07DF25F71}"/>
              </a:ext>
            </a:extLst>
          </p:cNvPr>
          <p:cNvSpPr/>
          <p:nvPr/>
        </p:nvSpPr>
        <p:spPr>
          <a:xfrm rot="5400000">
            <a:off x="758547" y="13388364"/>
            <a:ext cx="10661975" cy="12179070"/>
          </a:xfrm>
          <a:prstGeom prst="homePlate">
            <a:avLst>
              <a:gd name="adj" fmla="val 31906"/>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row: Pentagon 21">
            <a:extLst>
              <a:ext uri="{FF2B5EF4-FFF2-40B4-BE49-F238E27FC236}">
                <a16:creationId xmlns:a16="http://schemas.microsoft.com/office/drawing/2014/main" id="{22C9C186-B3FE-48E9-A17F-405FDEA1FE4E}"/>
              </a:ext>
            </a:extLst>
          </p:cNvPr>
          <p:cNvSpPr/>
          <p:nvPr/>
        </p:nvSpPr>
        <p:spPr>
          <a:xfrm rot="5400000">
            <a:off x="758547" y="12280915"/>
            <a:ext cx="10661975" cy="12179070"/>
          </a:xfrm>
          <a:prstGeom prst="homePlate">
            <a:avLst>
              <a:gd name="adj" fmla="val 31906"/>
            </a:avLst>
          </a:prstGeom>
          <a:solidFill>
            <a:srgbClr val="FD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Pentagon 22">
            <a:extLst>
              <a:ext uri="{FF2B5EF4-FFF2-40B4-BE49-F238E27FC236}">
                <a16:creationId xmlns:a16="http://schemas.microsoft.com/office/drawing/2014/main" id="{A5B6E95D-D823-4B36-97DE-ED7DA979760A}"/>
              </a:ext>
            </a:extLst>
          </p:cNvPr>
          <p:cNvSpPr/>
          <p:nvPr/>
        </p:nvSpPr>
        <p:spPr>
          <a:xfrm rot="5400000">
            <a:off x="758547" y="10941898"/>
            <a:ext cx="10661975" cy="12179070"/>
          </a:xfrm>
          <a:prstGeom prst="homePlate">
            <a:avLst>
              <a:gd name="adj" fmla="val 31906"/>
            </a:avLst>
          </a:prstGeom>
          <a:solidFill>
            <a:srgbClr val="FD8E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Arrow: Pentagon 23">
            <a:extLst>
              <a:ext uri="{FF2B5EF4-FFF2-40B4-BE49-F238E27FC236}">
                <a16:creationId xmlns:a16="http://schemas.microsoft.com/office/drawing/2014/main" id="{A5551423-0545-4327-AA7B-C89F2D0C2BB3}"/>
              </a:ext>
            </a:extLst>
          </p:cNvPr>
          <p:cNvSpPr/>
          <p:nvPr/>
        </p:nvSpPr>
        <p:spPr>
          <a:xfrm rot="5400000">
            <a:off x="758547" y="9514385"/>
            <a:ext cx="10661975" cy="12179070"/>
          </a:xfrm>
          <a:prstGeom prst="homePlate">
            <a:avLst>
              <a:gd name="adj" fmla="val 31906"/>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Arrow: Pentagon 24">
            <a:extLst>
              <a:ext uri="{FF2B5EF4-FFF2-40B4-BE49-F238E27FC236}">
                <a16:creationId xmlns:a16="http://schemas.microsoft.com/office/drawing/2014/main" id="{4E0AE383-793A-49CE-9622-9F19A5670AF4}"/>
              </a:ext>
            </a:extLst>
          </p:cNvPr>
          <p:cNvSpPr/>
          <p:nvPr/>
        </p:nvSpPr>
        <p:spPr>
          <a:xfrm rot="5400000">
            <a:off x="758547" y="8352347"/>
            <a:ext cx="10661975" cy="12179070"/>
          </a:xfrm>
          <a:prstGeom prst="homePlate">
            <a:avLst>
              <a:gd name="adj" fmla="val 31906"/>
            </a:avLst>
          </a:prstGeom>
          <a:solidFill>
            <a:srgbClr val="E333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Arrow: Pentagon 25">
            <a:extLst>
              <a:ext uri="{FF2B5EF4-FFF2-40B4-BE49-F238E27FC236}">
                <a16:creationId xmlns:a16="http://schemas.microsoft.com/office/drawing/2014/main" id="{35CB5092-6600-4CE8-B78D-76E50B48B1EE}"/>
              </a:ext>
            </a:extLst>
          </p:cNvPr>
          <p:cNvSpPr/>
          <p:nvPr/>
        </p:nvSpPr>
        <p:spPr>
          <a:xfrm rot="5400000">
            <a:off x="758547" y="7455779"/>
            <a:ext cx="10661975" cy="12179070"/>
          </a:xfrm>
          <a:prstGeom prst="homePlate">
            <a:avLst>
              <a:gd name="adj" fmla="val 31906"/>
            </a:avLst>
          </a:prstGeom>
          <a:solidFill>
            <a:srgbClr val="AB2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4FACB226-12BB-4C7D-9FFE-DDBD747550B1}"/>
              </a:ext>
            </a:extLst>
          </p:cNvPr>
          <p:cNvSpPr txBox="1"/>
          <p:nvPr/>
        </p:nvSpPr>
        <p:spPr>
          <a:xfrm>
            <a:off x="460023" y="1976729"/>
            <a:ext cx="2192146" cy="830997"/>
          </a:xfrm>
          <a:prstGeom prst="rect">
            <a:avLst/>
          </a:prstGeom>
          <a:noFill/>
        </p:spPr>
        <p:txBody>
          <a:bodyPr wrap="square" rtlCol="0">
            <a:spAutoFit/>
          </a:bodyPr>
          <a:lstStyle/>
          <a:p>
            <a:pPr algn="ctr"/>
            <a:r>
              <a:rPr lang="en-US" sz="2400" b="1" dirty="0" err="1">
                <a:solidFill>
                  <a:schemeClr val="tx2"/>
                </a:solidFill>
                <a:latin typeface="UTM Avo" panose="02040603050506020204" pitchFamily="18" charset="0"/>
              </a:rPr>
              <a:t>Thời</a:t>
            </a:r>
            <a:r>
              <a:rPr lang="en-US" sz="2400" b="1" dirty="0">
                <a:solidFill>
                  <a:schemeClr val="tx2"/>
                </a:solidFill>
                <a:latin typeface="UTM Avo" panose="02040603050506020204" pitchFamily="18" charset="0"/>
              </a:rPr>
              <a:t> </a:t>
            </a:r>
            <a:r>
              <a:rPr lang="en-US" sz="2400" b="1" dirty="0" err="1">
                <a:solidFill>
                  <a:schemeClr val="tx2"/>
                </a:solidFill>
                <a:latin typeface="UTM Avo" panose="02040603050506020204" pitchFamily="18" charset="0"/>
              </a:rPr>
              <a:t>gian</a:t>
            </a:r>
            <a:r>
              <a:rPr lang="en-US" sz="2400" b="1" dirty="0">
                <a:solidFill>
                  <a:schemeClr val="tx2"/>
                </a:solidFill>
                <a:latin typeface="UTM Avo" panose="02040603050506020204" pitchFamily="18" charset="0"/>
              </a:rPr>
              <a:t> (</a:t>
            </a:r>
            <a:r>
              <a:rPr lang="en-US" sz="2400" b="1" dirty="0" err="1">
                <a:solidFill>
                  <a:schemeClr val="tx2"/>
                </a:solidFill>
                <a:latin typeface="UTM Avo" panose="02040603050506020204" pitchFamily="18" charset="0"/>
              </a:rPr>
              <a:t>năm</a:t>
            </a:r>
            <a:r>
              <a:rPr lang="en-US" sz="2400" b="1" dirty="0">
                <a:solidFill>
                  <a:schemeClr val="tx2"/>
                </a:solidFill>
                <a:latin typeface="UTM Avo" panose="02040603050506020204" pitchFamily="18" charset="0"/>
              </a:rPr>
              <a:t>)</a:t>
            </a:r>
          </a:p>
        </p:txBody>
      </p:sp>
      <p:sp>
        <p:nvSpPr>
          <p:cNvPr id="28" name="TextBox 27">
            <a:extLst>
              <a:ext uri="{FF2B5EF4-FFF2-40B4-BE49-F238E27FC236}">
                <a16:creationId xmlns:a16="http://schemas.microsoft.com/office/drawing/2014/main" id="{0F3CF62A-B545-4B5E-9B03-4535C7E61F8E}"/>
              </a:ext>
            </a:extLst>
          </p:cNvPr>
          <p:cNvSpPr txBox="1"/>
          <p:nvPr/>
        </p:nvSpPr>
        <p:spPr>
          <a:xfrm>
            <a:off x="4029016" y="2161518"/>
            <a:ext cx="3159473" cy="461665"/>
          </a:xfrm>
          <a:prstGeom prst="rect">
            <a:avLst/>
          </a:prstGeom>
          <a:noFill/>
        </p:spPr>
        <p:txBody>
          <a:bodyPr wrap="square" rtlCol="0">
            <a:spAutoFit/>
          </a:bodyPr>
          <a:lstStyle/>
          <a:p>
            <a:pPr algn="ctr"/>
            <a:r>
              <a:rPr lang="en-US" sz="2400" b="1" dirty="0" err="1">
                <a:solidFill>
                  <a:schemeClr val="tx2"/>
                </a:solidFill>
                <a:latin typeface="UTM Avo" panose="02040603050506020204" pitchFamily="18" charset="0"/>
              </a:rPr>
              <a:t>Sự</a:t>
            </a:r>
            <a:r>
              <a:rPr lang="en-US" sz="2400" b="1" dirty="0">
                <a:solidFill>
                  <a:schemeClr val="tx2"/>
                </a:solidFill>
                <a:latin typeface="UTM Avo" panose="02040603050506020204" pitchFamily="18" charset="0"/>
              </a:rPr>
              <a:t> </a:t>
            </a:r>
            <a:r>
              <a:rPr lang="en-US" sz="2400" b="1" dirty="0" err="1">
                <a:solidFill>
                  <a:schemeClr val="tx2"/>
                </a:solidFill>
                <a:latin typeface="UTM Avo" panose="02040603050506020204" pitchFamily="18" charset="0"/>
              </a:rPr>
              <a:t>kiện</a:t>
            </a:r>
            <a:r>
              <a:rPr lang="en-US" sz="2400" b="1" dirty="0">
                <a:solidFill>
                  <a:schemeClr val="tx2"/>
                </a:solidFill>
                <a:latin typeface="UTM Avo" panose="02040603050506020204" pitchFamily="18" charset="0"/>
              </a:rPr>
              <a:t> </a:t>
            </a:r>
            <a:r>
              <a:rPr lang="en-US" sz="2400" b="1" dirty="0" err="1">
                <a:solidFill>
                  <a:schemeClr val="tx2"/>
                </a:solidFill>
                <a:latin typeface="UTM Avo" panose="02040603050506020204" pitchFamily="18" charset="0"/>
              </a:rPr>
              <a:t>lịch</a:t>
            </a:r>
            <a:r>
              <a:rPr lang="en-US" sz="2400" b="1" dirty="0">
                <a:solidFill>
                  <a:schemeClr val="tx2"/>
                </a:solidFill>
                <a:latin typeface="UTM Avo" panose="02040603050506020204" pitchFamily="18" charset="0"/>
              </a:rPr>
              <a:t> </a:t>
            </a:r>
            <a:r>
              <a:rPr lang="en-US" sz="2400" b="1" dirty="0" err="1">
                <a:solidFill>
                  <a:schemeClr val="tx2"/>
                </a:solidFill>
                <a:latin typeface="UTM Avo" panose="02040603050506020204" pitchFamily="18" charset="0"/>
              </a:rPr>
              <a:t>sử</a:t>
            </a:r>
            <a:endParaRPr lang="en-US" sz="2400" b="1" dirty="0">
              <a:solidFill>
                <a:schemeClr val="tx2"/>
              </a:solidFill>
              <a:latin typeface="UTM Avo" panose="02040603050506020204" pitchFamily="18" charset="0"/>
            </a:endParaRPr>
          </a:p>
        </p:txBody>
      </p:sp>
      <p:sp>
        <p:nvSpPr>
          <p:cNvPr id="29" name="TextBox 28">
            <a:extLst>
              <a:ext uri="{FF2B5EF4-FFF2-40B4-BE49-F238E27FC236}">
                <a16:creationId xmlns:a16="http://schemas.microsoft.com/office/drawing/2014/main" id="{7EBE0D00-17E8-405A-92AB-CBFEEF8A8A25}"/>
              </a:ext>
            </a:extLst>
          </p:cNvPr>
          <p:cNvSpPr txBox="1"/>
          <p:nvPr/>
        </p:nvSpPr>
        <p:spPr>
          <a:xfrm>
            <a:off x="8736103" y="1993690"/>
            <a:ext cx="2890728" cy="830997"/>
          </a:xfrm>
          <a:prstGeom prst="rect">
            <a:avLst/>
          </a:prstGeom>
          <a:noFill/>
        </p:spPr>
        <p:txBody>
          <a:bodyPr wrap="square" rtlCol="0">
            <a:spAutoFit/>
          </a:bodyPr>
          <a:lstStyle/>
          <a:p>
            <a:pPr algn="ctr"/>
            <a:r>
              <a:rPr lang="en-US" sz="2400" b="1" dirty="0" err="1">
                <a:solidFill>
                  <a:schemeClr val="tx2"/>
                </a:solidFill>
                <a:latin typeface="UTM Avo" panose="02040603050506020204" pitchFamily="18" charset="0"/>
              </a:rPr>
              <a:t>Gắn</a:t>
            </a:r>
            <a:r>
              <a:rPr lang="en-US" sz="2400" b="1" dirty="0">
                <a:solidFill>
                  <a:schemeClr val="tx2"/>
                </a:solidFill>
                <a:latin typeface="UTM Avo" panose="02040603050506020204" pitchFamily="18" charset="0"/>
              </a:rPr>
              <a:t> </a:t>
            </a:r>
            <a:r>
              <a:rPr lang="en-US" sz="2400" b="1" dirty="0" err="1">
                <a:solidFill>
                  <a:schemeClr val="tx2"/>
                </a:solidFill>
                <a:latin typeface="UTM Avo" panose="02040603050506020204" pitchFamily="18" charset="0"/>
              </a:rPr>
              <a:t>liền</a:t>
            </a:r>
            <a:r>
              <a:rPr lang="en-US" sz="2400" b="1" dirty="0">
                <a:solidFill>
                  <a:schemeClr val="tx2"/>
                </a:solidFill>
                <a:latin typeface="UTM Avo" panose="02040603050506020204" pitchFamily="18" charset="0"/>
              </a:rPr>
              <a:t> </a:t>
            </a:r>
            <a:r>
              <a:rPr lang="en-US" sz="2400" b="1" dirty="0" err="1">
                <a:solidFill>
                  <a:schemeClr val="tx2"/>
                </a:solidFill>
                <a:latin typeface="UTM Avo" panose="02040603050506020204" pitchFamily="18" charset="0"/>
              </a:rPr>
              <a:t>với</a:t>
            </a:r>
            <a:r>
              <a:rPr lang="en-US" sz="2400" b="1" dirty="0">
                <a:solidFill>
                  <a:schemeClr val="tx2"/>
                </a:solidFill>
                <a:latin typeface="UTM Avo" panose="02040603050506020204" pitchFamily="18" charset="0"/>
              </a:rPr>
              <a:t> </a:t>
            </a:r>
          </a:p>
          <a:p>
            <a:pPr algn="ctr"/>
            <a:r>
              <a:rPr lang="en-US" sz="2400" b="1" dirty="0" err="1">
                <a:solidFill>
                  <a:schemeClr val="tx2"/>
                </a:solidFill>
                <a:latin typeface="UTM Avo" panose="02040603050506020204" pitchFamily="18" charset="0"/>
              </a:rPr>
              <a:t>nhân</a:t>
            </a:r>
            <a:r>
              <a:rPr lang="en-US" sz="2400" b="1" dirty="0">
                <a:solidFill>
                  <a:schemeClr val="tx2"/>
                </a:solidFill>
                <a:latin typeface="UTM Avo" panose="02040603050506020204" pitchFamily="18" charset="0"/>
              </a:rPr>
              <a:t> </a:t>
            </a:r>
            <a:r>
              <a:rPr lang="en-US" sz="2400" b="1" dirty="0" err="1">
                <a:solidFill>
                  <a:schemeClr val="tx2"/>
                </a:solidFill>
                <a:latin typeface="UTM Avo" panose="02040603050506020204" pitchFamily="18" charset="0"/>
              </a:rPr>
              <a:t>vật</a:t>
            </a:r>
            <a:r>
              <a:rPr lang="en-US" sz="2400" b="1" dirty="0">
                <a:solidFill>
                  <a:schemeClr val="tx2"/>
                </a:solidFill>
                <a:latin typeface="UTM Avo" panose="02040603050506020204" pitchFamily="18" charset="0"/>
              </a:rPr>
              <a:t> </a:t>
            </a:r>
            <a:r>
              <a:rPr lang="en-US" sz="2400" b="1" dirty="0" err="1">
                <a:solidFill>
                  <a:schemeClr val="tx2"/>
                </a:solidFill>
                <a:latin typeface="UTM Avo" panose="02040603050506020204" pitchFamily="18" charset="0"/>
              </a:rPr>
              <a:t>lịch</a:t>
            </a:r>
            <a:r>
              <a:rPr lang="en-US" sz="2400" b="1" dirty="0">
                <a:solidFill>
                  <a:schemeClr val="tx2"/>
                </a:solidFill>
                <a:latin typeface="UTM Avo" panose="02040603050506020204" pitchFamily="18" charset="0"/>
              </a:rPr>
              <a:t> </a:t>
            </a:r>
            <a:r>
              <a:rPr lang="en-US" sz="2400" b="1" dirty="0" err="1">
                <a:solidFill>
                  <a:schemeClr val="tx2"/>
                </a:solidFill>
                <a:latin typeface="UTM Avo" panose="02040603050506020204" pitchFamily="18" charset="0"/>
              </a:rPr>
              <a:t>sử</a:t>
            </a:r>
            <a:endParaRPr lang="en-US" sz="2400" b="1" dirty="0">
              <a:solidFill>
                <a:schemeClr val="tx2"/>
              </a:solidFill>
              <a:latin typeface="UTM Avo" panose="02040603050506020204" pitchFamily="18" charset="0"/>
            </a:endParaRPr>
          </a:p>
        </p:txBody>
      </p:sp>
      <p:sp>
        <p:nvSpPr>
          <p:cNvPr id="31" name="TextBox 30">
            <a:extLst>
              <a:ext uri="{FF2B5EF4-FFF2-40B4-BE49-F238E27FC236}">
                <a16:creationId xmlns:a16="http://schemas.microsoft.com/office/drawing/2014/main" id="{54B50CA4-5440-4CFD-96E2-9BBE96D6DF0E}"/>
              </a:ext>
            </a:extLst>
          </p:cNvPr>
          <p:cNvSpPr txBox="1"/>
          <p:nvPr/>
        </p:nvSpPr>
        <p:spPr>
          <a:xfrm>
            <a:off x="88900" y="-39759"/>
            <a:ext cx="12116716" cy="1200329"/>
          </a:xfrm>
          <a:prstGeom prst="rect">
            <a:avLst/>
          </a:prstGeom>
          <a:noFill/>
        </p:spPr>
        <p:txBody>
          <a:bodyPr wrap="square" rtlCol="0">
            <a:spAutoFit/>
          </a:bodyPr>
          <a:lstStyle/>
          <a:p>
            <a:pPr algn="ctr"/>
            <a:r>
              <a:rPr lang="en-US" sz="3600" dirty="0" err="1">
                <a:solidFill>
                  <a:srgbClr val="C00000"/>
                </a:solidFill>
                <a:latin typeface="UTM Avo" panose="02040603050506020204" pitchFamily="18" charset="0"/>
              </a:rPr>
              <a:t>Xem</a:t>
            </a:r>
            <a:r>
              <a:rPr lang="en-US" sz="3600" dirty="0">
                <a:solidFill>
                  <a:srgbClr val="C00000"/>
                </a:solidFill>
                <a:latin typeface="UTM Avo" panose="02040603050506020204" pitchFamily="18" charset="0"/>
              </a:rPr>
              <a:t> video </a:t>
            </a:r>
            <a:r>
              <a:rPr lang="en-US" sz="3600" dirty="0" err="1">
                <a:solidFill>
                  <a:srgbClr val="C00000"/>
                </a:solidFill>
                <a:latin typeface="UTM Avo" panose="02040603050506020204" pitchFamily="18" charset="0"/>
              </a:rPr>
              <a:t>và</a:t>
            </a:r>
            <a:r>
              <a:rPr lang="en-US" sz="3600" dirty="0">
                <a:solidFill>
                  <a:srgbClr val="C00000"/>
                </a:solidFill>
                <a:latin typeface="UTM Avo" panose="02040603050506020204" pitchFamily="18" charset="0"/>
              </a:rPr>
              <a:t> </a:t>
            </a:r>
            <a:r>
              <a:rPr lang="en-US" sz="3600" dirty="0" err="1">
                <a:solidFill>
                  <a:srgbClr val="C00000"/>
                </a:solidFill>
                <a:latin typeface="UTM Avo" panose="02040603050506020204" pitchFamily="18" charset="0"/>
              </a:rPr>
              <a:t>kết</a:t>
            </a:r>
            <a:r>
              <a:rPr lang="en-US" sz="3600" dirty="0">
                <a:solidFill>
                  <a:srgbClr val="C00000"/>
                </a:solidFill>
                <a:latin typeface="UTM Avo" panose="02040603050506020204" pitchFamily="18" charset="0"/>
              </a:rPr>
              <a:t> </a:t>
            </a:r>
            <a:r>
              <a:rPr lang="en-US" sz="3600" dirty="0" err="1">
                <a:solidFill>
                  <a:srgbClr val="C00000"/>
                </a:solidFill>
                <a:latin typeface="UTM Avo" panose="02040603050506020204" pitchFamily="18" charset="0"/>
              </a:rPr>
              <a:t>hợp</a:t>
            </a:r>
            <a:r>
              <a:rPr lang="en-US" sz="3600" dirty="0">
                <a:solidFill>
                  <a:srgbClr val="C00000"/>
                </a:solidFill>
                <a:latin typeface="UTM Avo" panose="02040603050506020204" pitchFamily="18" charset="0"/>
              </a:rPr>
              <a:t> </a:t>
            </a:r>
            <a:r>
              <a:rPr lang="en-US" sz="3600" dirty="0" err="1">
                <a:solidFill>
                  <a:srgbClr val="C00000"/>
                </a:solidFill>
                <a:latin typeface="UTM Avo" panose="02040603050506020204" pitchFamily="18" charset="0"/>
              </a:rPr>
              <a:t>với</a:t>
            </a:r>
            <a:r>
              <a:rPr lang="en-US" sz="3600" dirty="0">
                <a:solidFill>
                  <a:srgbClr val="C00000"/>
                </a:solidFill>
                <a:latin typeface="UTM Avo" panose="02040603050506020204" pitchFamily="18" charset="0"/>
              </a:rPr>
              <a:t> </a:t>
            </a:r>
            <a:r>
              <a:rPr lang="en-US" sz="3600" dirty="0" err="1">
                <a:solidFill>
                  <a:srgbClr val="C00000"/>
                </a:solidFill>
                <a:latin typeface="UTM Avo" panose="02040603050506020204" pitchFamily="18" charset="0"/>
              </a:rPr>
              <a:t>những</a:t>
            </a:r>
            <a:r>
              <a:rPr lang="en-US" sz="3600" dirty="0">
                <a:solidFill>
                  <a:srgbClr val="C00000"/>
                </a:solidFill>
                <a:latin typeface="UTM Avo" panose="02040603050506020204" pitchFamily="18" charset="0"/>
              </a:rPr>
              <a:t> </a:t>
            </a:r>
            <a:r>
              <a:rPr lang="en-US" sz="3600" dirty="0" err="1">
                <a:solidFill>
                  <a:srgbClr val="C00000"/>
                </a:solidFill>
                <a:latin typeface="UTM Avo" panose="02040603050506020204" pitchFamily="18" charset="0"/>
              </a:rPr>
              <a:t>nội</a:t>
            </a:r>
            <a:r>
              <a:rPr lang="en-US" sz="3600" dirty="0">
                <a:solidFill>
                  <a:srgbClr val="C00000"/>
                </a:solidFill>
                <a:latin typeface="UTM Avo" panose="02040603050506020204" pitchFamily="18" charset="0"/>
              </a:rPr>
              <a:t> dung </a:t>
            </a:r>
            <a:r>
              <a:rPr lang="en-US" sz="3600" dirty="0" err="1">
                <a:solidFill>
                  <a:srgbClr val="C00000"/>
                </a:solidFill>
                <a:latin typeface="UTM Avo" panose="02040603050506020204" pitchFamily="18" charset="0"/>
              </a:rPr>
              <a:t>đã</a:t>
            </a:r>
            <a:r>
              <a:rPr lang="en-US" sz="3600" dirty="0">
                <a:solidFill>
                  <a:srgbClr val="C00000"/>
                </a:solidFill>
                <a:latin typeface="UTM Avo" panose="02040603050506020204" pitchFamily="18" charset="0"/>
              </a:rPr>
              <a:t> </a:t>
            </a:r>
            <a:r>
              <a:rPr lang="en-US" sz="3600" dirty="0" err="1">
                <a:solidFill>
                  <a:srgbClr val="C00000"/>
                </a:solidFill>
                <a:latin typeface="UTM Avo" panose="02040603050506020204" pitchFamily="18" charset="0"/>
              </a:rPr>
              <a:t>học</a:t>
            </a:r>
            <a:r>
              <a:rPr lang="en-US" sz="3600" dirty="0">
                <a:solidFill>
                  <a:srgbClr val="C00000"/>
                </a:solidFill>
                <a:latin typeface="UTM Avo" panose="02040603050506020204" pitchFamily="18" charset="0"/>
              </a:rPr>
              <a:t>, </a:t>
            </a:r>
            <a:r>
              <a:rPr lang="en-US" sz="3600" dirty="0" err="1">
                <a:solidFill>
                  <a:srgbClr val="C00000"/>
                </a:solidFill>
                <a:latin typeface="UTM Avo" panose="02040603050506020204" pitchFamily="18" charset="0"/>
              </a:rPr>
              <a:t>hoàn</a:t>
            </a:r>
            <a:r>
              <a:rPr lang="en-US" sz="3600" dirty="0">
                <a:solidFill>
                  <a:srgbClr val="C00000"/>
                </a:solidFill>
                <a:latin typeface="UTM Avo" panose="02040603050506020204" pitchFamily="18" charset="0"/>
              </a:rPr>
              <a:t> </a:t>
            </a:r>
            <a:r>
              <a:rPr lang="en-US" sz="3600" dirty="0" err="1">
                <a:solidFill>
                  <a:srgbClr val="C00000"/>
                </a:solidFill>
                <a:latin typeface="UTM Avo" panose="02040603050506020204" pitchFamily="18" charset="0"/>
              </a:rPr>
              <a:t>thành</a:t>
            </a:r>
            <a:r>
              <a:rPr lang="en-US" sz="3600" dirty="0">
                <a:solidFill>
                  <a:srgbClr val="C00000"/>
                </a:solidFill>
                <a:latin typeface="UTM Avo" panose="02040603050506020204" pitchFamily="18" charset="0"/>
              </a:rPr>
              <a:t> </a:t>
            </a:r>
            <a:r>
              <a:rPr lang="en-US" sz="3600" dirty="0" err="1">
                <a:solidFill>
                  <a:srgbClr val="C00000"/>
                </a:solidFill>
                <a:latin typeface="UTM Avo" panose="02040603050506020204" pitchFamily="18" charset="0"/>
              </a:rPr>
              <a:t>bảng</a:t>
            </a:r>
            <a:r>
              <a:rPr lang="en-US" sz="3600" dirty="0">
                <a:solidFill>
                  <a:srgbClr val="C00000"/>
                </a:solidFill>
                <a:latin typeface="UTM Avo" panose="02040603050506020204" pitchFamily="18" charset="0"/>
              </a:rPr>
              <a:t> </a:t>
            </a:r>
            <a:r>
              <a:rPr lang="en-US" sz="3600" dirty="0" err="1">
                <a:solidFill>
                  <a:srgbClr val="C00000"/>
                </a:solidFill>
                <a:latin typeface="UTM Avo" panose="02040603050506020204" pitchFamily="18" charset="0"/>
              </a:rPr>
              <a:t>sau</a:t>
            </a:r>
            <a:r>
              <a:rPr lang="en-US" sz="3600" dirty="0">
                <a:solidFill>
                  <a:srgbClr val="C00000"/>
                </a:solidFill>
                <a:latin typeface="UTM Avo" panose="02040603050506020204" pitchFamily="18" charset="0"/>
              </a:rPr>
              <a:t>.</a:t>
            </a:r>
          </a:p>
        </p:txBody>
      </p:sp>
      <p:sp>
        <p:nvSpPr>
          <p:cNvPr id="61" name="TextBox 60">
            <a:extLst>
              <a:ext uri="{FF2B5EF4-FFF2-40B4-BE49-F238E27FC236}">
                <a16:creationId xmlns:a16="http://schemas.microsoft.com/office/drawing/2014/main" id="{B1C16F85-C7B8-46A0-832F-D4D505DC9317}"/>
              </a:ext>
            </a:extLst>
          </p:cNvPr>
          <p:cNvSpPr txBox="1"/>
          <p:nvPr/>
        </p:nvSpPr>
        <p:spPr>
          <a:xfrm>
            <a:off x="-1483667" y="1243958"/>
            <a:ext cx="15135780" cy="830997"/>
          </a:xfrm>
          <a:prstGeom prst="rect">
            <a:avLst/>
          </a:prstGeom>
          <a:noFill/>
        </p:spPr>
        <p:txBody>
          <a:bodyPr wrap="square" rtlCol="0">
            <a:spAutoFit/>
          </a:bodyPr>
          <a:lstStyle/>
          <a:p>
            <a:pPr algn="ctr"/>
            <a:r>
              <a:rPr lang="en-US" sz="4800" dirty="0" err="1">
                <a:latin typeface="UTM ThuPhap Thien An" panose="02040603050506020204" pitchFamily="18" charset="0"/>
              </a:rPr>
              <a:t>Một</a:t>
            </a:r>
            <a:r>
              <a:rPr lang="en-US" sz="4800" dirty="0">
                <a:latin typeface="UTM ThuPhap Thien An" panose="02040603050506020204" pitchFamily="18" charset="0"/>
              </a:rPr>
              <a:t> </a:t>
            </a:r>
            <a:r>
              <a:rPr lang="en-US" sz="4800" dirty="0" err="1">
                <a:latin typeface="UTM ThuPhap Thien An" panose="02040603050506020204" pitchFamily="18" charset="0"/>
              </a:rPr>
              <a:t>số</a:t>
            </a:r>
            <a:r>
              <a:rPr lang="en-US" sz="4800" dirty="0">
                <a:latin typeface="UTM ThuPhap Thien An" panose="02040603050506020204" pitchFamily="18" charset="0"/>
              </a:rPr>
              <a:t> </a:t>
            </a:r>
            <a:r>
              <a:rPr lang="en-US" sz="4800" dirty="0" err="1">
                <a:latin typeface="UTM ThuPhap Thien An" panose="02040603050506020204" pitchFamily="18" charset="0"/>
              </a:rPr>
              <a:t>sự</a:t>
            </a:r>
            <a:r>
              <a:rPr lang="en-US" sz="4800" dirty="0">
                <a:latin typeface="UTM ThuPhap Thien An" panose="02040603050506020204" pitchFamily="18" charset="0"/>
              </a:rPr>
              <a:t> </a:t>
            </a:r>
            <a:r>
              <a:rPr lang="en-US" sz="4800" dirty="0" err="1">
                <a:latin typeface="UTM ThuPhap Thien An" panose="02040603050506020204" pitchFamily="18" charset="0"/>
              </a:rPr>
              <a:t>kiện</a:t>
            </a:r>
            <a:r>
              <a:rPr lang="en-US" sz="4800" dirty="0">
                <a:latin typeface="UTM ThuPhap Thien An" panose="02040603050506020204" pitchFamily="18" charset="0"/>
              </a:rPr>
              <a:t> </a:t>
            </a:r>
            <a:r>
              <a:rPr lang="en-US" sz="4800" dirty="0" err="1">
                <a:latin typeface="UTM ThuPhap Thien An" panose="02040603050506020204" pitchFamily="18" charset="0"/>
              </a:rPr>
              <a:t>lịch</a:t>
            </a:r>
            <a:r>
              <a:rPr lang="en-US" sz="4800" dirty="0">
                <a:latin typeface="UTM ThuPhap Thien An" panose="02040603050506020204" pitchFamily="18" charset="0"/>
              </a:rPr>
              <a:t> </a:t>
            </a:r>
            <a:r>
              <a:rPr lang="en-US" sz="4800" dirty="0" err="1">
                <a:latin typeface="UTM ThuPhap Thien An" panose="02040603050506020204" pitchFamily="18" charset="0"/>
              </a:rPr>
              <a:t>sử</a:t>
            </a:r>
            <a:r>
              <a:rPr lang="en-US" sz="4800" dirty="0">
                <a:latin typeface="UTM ThuPhap Thien An" panose="02040603050506020204" pitchFamily="18" charset="0"/>
              </a:rPr>
              <a:t> </a:t>
            </a:r>
            <a:r>
              <a:rPr lang="en-US" sz="4800" dirty="0" err="1">
                <a:latin typeface="UTM ThuPhap Thien An" panose="02040603050506020204" pitchFamily="18" charset="0"/>
              </a:rPr>
              <a:t>tiêu</a:t>
            </a:r>
            <a:r>
              <a:rPr lang="en-US" sz="4800" dirty="0">
                <a:latin typeface="UTM ThuPhap Thien An" panose="02040603050506020204" pitchFamily="18" charset="0"/>
              </a:rPr>
              <a:t> </a:t>
            </a:r>
            <a:r>
              <a:rPr lang="en-US" sz="4800" dirty="0" err="1">
                <a:latin typeface="UTM ThuPhap Thien An" panose="02040603050506020204" pitchFamily="18" charset="0"/>
              </a:rPr>
              <a:t>biểu</a:t>
            </a:r>
            <a:endParaRPr lang="en-US" sz="4800" dirty="0">
              <a:latin typeface="UTM ThuPhap Thien An" panose="02040603050506020204" pitchFamily="18" charset="0"/>
            </a:endParaRPr>
          </a:p>
        </p:txBody>
      </p:sp>
      <p:sp>
        <p:nvSpPr>
          <p:cNvPr id="32" name="TextBox 31">
            <a:extLst>
              <a:ext uri="{FF2B5EF4-FFF2-40B4-BE49-F238E27FC236}">
                <a16:creationId xmlns:a16="http://schemas.microsoft.com/office/drawing/2014/main" id="{E606296E-65FC-4DB1-9BC4-8F8ED28738E7}"/>
              </a:ext>
            </a:extLst>
          </p:cNvPr>
          <p:cNvSpPr txBox="1"/>
          <p:nvPr/>
        </p:nvSpPr>
        <p:spPr>
          <a:xfrm>
            <a:off x="528540" y="4791119"/>
            <a:ext cx="2327066" cy="461665"/>
          </a:xfrm>
          <a:prstGeom prst="rect">
            <a:avLst/>
          </a:prstGeom>
          <a:noFill/>
          <a:ln>
            <a:noFill/>
          </a:ln>
        </p:spPr>
        <p:txBody>
          <a:bodyPr wrap="square" rtlCol="0">
            <a:spAutoFit/>
          </a:bodyPr>
          <a:lstStyle/>
          <a:p>
            <a:pPr algn="ctr"/>
            <a:r>
              <a:rPr lang="en-US" sz="2400" dirty="0">
                <a:solidFill>
                  <a:schemeClr val="accent1">
                    <a:lumMod val="50000"/>
                  </a:schemeClr>
                </a:solidFill>
                <a:latin typeface="UTM Avo" panose="02040603050506020204" pitchFamily="18" charset="0"/>
              </a:rPr>
              <a:t>1075 - 1077</a:t>
            </a:r>
          </a:p>
        </p:txBody>
      </p:sp>
      <p:sp>
        <p:nvSpPr>
          <p:cNvPr id="33" name="TextBox 32">
            <a:extLst>
              <a:ext uri="{FF2B5EF4-FFF2-40B4-BE49-F238E27FC236}">
                <a16:creationId xmlns:a16="http://schemas.microsoft.com/office/drawing/2014/main" id="{8C35A220-754D-44D4-9618-DDEC1BEEDA55}"/>
              </a:ext>
            </a:extLst>
          </p:cNvPr>
          <p:cNvSpPr txBox="1"/>
          <p:nvPr/>
        </p:nvSpPr>
        <p:spPr>
          <a:xfrm>
            <a:off x="728398" y="3215654"/>
            <a:ext cx="1927350" cy="461665"/>
          </a:xfrm>
          <a:prstGeom prst="rect">
            <a:avLst/>
          </a:prstGeom>
          <a:noFill/>
          <a:ln>
            <a:noFill/>
          </a:ln>
        </p:spPr>
        <p:txBody>
          <a:bodyPr wrap="square" rtlCol="0">
            <a:spAutoFit/>
          </a:bodyPr>
          <a:lstStyle/>
          <a:p>
            <a:pPr algn="ctr"/>
            <a:r>
              <a:rPr lang="en-US" sz="2400" dirty="0">
                <a:solidFill>
                  <a:schemeClr val="accent1">
                    <a:lumMod val="50000"/>
                  </a:schemeClr>
                </a:solidFill>
                <a:latin typeface="UTM Avo" panose="02040603050506020204" pitchFamily="18" charset="0"/>
              </a:rPr>
              <a:t>968</a:t>
            </a:r>
          </a:p>
        </p:txBody>
      </p:sp>
      <p:sp>
        <p:nvSpPr>
          <p:cNvPr id="34" name="TextBox 33">
            <a:extLst>
              <a:ext uri="{FF2B5EF4-FFF2-40B4-BE49-F238E27FC236}">
                <a16:creationId xmlns:a16="http://schemas.microsoft.com/office/drawing/2014/main" id="{D0F97881-16A2-404E-BE90-3C08E72FBD7A}"/>
              </a:ext>
            </a:extLst>
          </p:cNvPr>
          <p:cNvSpPr txBox="1"/>
          <p:nvPr/>
        </p:nvSpPr>
        <p:spPr>
          <a:xfrm>
            <a:off x="1015637" y="3970655"/>
            <a:ext cx="1352873" cy="461665"/>
          </a:xfrm>
          <a:prstGeom prst="rect">
            <a:avLst/>
          </a:prstGeom>
          <a:noFill/>
          <a:ln>
            <a:noFill/>
          </a:ln>
        </p:spPr>
        <p:txBody>
          <a:bodyPr wrap="square" rtlCol="0">
            <a:spAutoFit/>
          </a:bodyPr>
          <a:lstStyle/>
          <a:p>
            <a:pPr algn="ctr"/>
            <a:r>
              <a:rPr lang="en-US" sz="2400" dirty="0">
                <a:solidFill>
                  <a:schemeClr val="accent1">
                    <a:lumMod val="50000"/>
                  </a:schemeClr>
                </a:solidFill>
                <a:latin typeface="UTM Avo" panose="02040603050506020204" pitchFamily="18" charset="0"/>
              </a:rPr>
              <a:t>1009</a:t>
            </a:r>
          </a:p>
        </p:txBody>
      </p:sp>
      <p:sp>
        <p:nvSpPr>
          <p:cNvPr id="35" name="TextBox 34">
            <a:extLst>
              <a:ext uri="{FF2B5EF4-FFF2-40B4-BE49-F238E27FC236}">
                <a16:creationId xmlns:a16="http://schemas.microsoft.com/office/drawing/2014/main" id="{5B171F56-6AF9-4F32-BCBF-E7CADB272CD7}"/>
              </a:ext>
            </a:extLst>
          </p:cNvPr>
          <p:cNvSpPr txBox="1"/>
          <p:nvPr/>
        </p:nvSpPr>
        <p:spPr>
          <a:xfrm>
            <a:off x="664898" y="3607769"/>
            <a:ext cx="2054350" cy="461665"/>
          </a:xfrm>
          <a:prstGeom prst="rect">
            <a:avLst/>
          </a:prstGeom>
          <a:noFill/>
          <a:ln>
            <a:noFill/>
          </a:ln>
        </p:spPr>
        <p:txBody>
          <a:bodyPr wrap="square" rtlCol="0">
            <a:spAutoFit/>
          </a:bodyPr>
          <a:lstStyle/>
          <a:p>
            <a:pPr algn="ctr"/>
            <a:r>
              <a:rPr lang="en-US" sz="2400" dirty="0">
                <a:solidFill>
                  <a:srgbClr val="0070C0"/>
                </a:solidFill>
                <a:latin typeface="UTM Avo" panose="02040603050506020204" pitchFamily="18" charset="0"/>
              </a:rPr>
              <a:t>981</a:t>
            </a:r>
          </a:p>
        </p:txBody>
      </p:sp>
      <p:sp>
        <p:nvSpPr>
          <p:cNvPr id="36" name="TextBox 35">
            <a:extLst>
              <a:ext uri="{FF2B5EF4-FFF2-40B4-BE49-F238E27FC236}">
                <a16:creationId xmlns:a16="http://schemas.microsoft.com/office/drawing/2014/main" id="{07B36985-3E92-4882-A972-E3A9DDBAA0DD}"/>
              </a:ext>
            </a:extLst>
          </p:cNvPr>
          <p:cNvSpPr txBox="1"/>
          <p:nvPr/>
        </p:nvSpPr>
        <p:spPr>
          <a:xfrm>
            <a:off x="1261006" y="4386704"/>
            <a:ext cx="862135" cy="461665"/>
          </a:xfrm>
          <a:prstGeom prst="rect">
            <a:avLst/>
          </a:prstGeom>
          <a:noFill/>
          <a:ln>
            <a:noFill/>
          </a:ln>
        </p:spPr>
        <p:txBody>
          <a:bodyPr wrap="square" rtlCol="0">
            <a:spAutoFit/>
          </a:bodyPr>
          <a:lstStyle/>
          <a:p>
            <a:pPr algn="ctr"/>
            <a:r>
              <a:rPr lang="en-US" sz="2400" dirty="0">
                <a:solidFill>
                  <a:srgbClr val="0070C0"/>
                </a:solidFill>
                <a:latin typeface="UTM Avo" panose="02040603050506020204" pitchFamily="18" charset="0"/>
              </a:rPr>
              <a:t>1010</a:t>
            </a:r>
          </a:p>
        </p:txBody>
      </p:sp>
      <p:sp>
        <p:nvSpPr>
          <p:cNvPr id="37" name="TextBox 36">
            <a:extLst>
              <a:ext uri="{FF2B5EF4-FFF2-40B4-BE49-F238E27FC236}">
                <a16:creationId xmlns:a16="http://schemas.microsoft.com/office/drawing/2014/main" id="{237BAE3B-4B01-46EE-8AEB-0295F984B52F}"/>
              </a:ext>
            </a:extLst>
          </p:cNvPr>
          <p:cNvSpPr txBox="1"/>
          <p:nvPr/>
        </p:nvSpPr>
        <p:spPr>
          <a:xfrm>
            <a:off x="371464" y="2816818"/>
            <a:ext cx="2641219" cy="461665"/>
          </a:xfrm>
          <a:prstGeom prst="rect">
            <a:avLst/>
          </a:prstGeom>
          <a:noFill/>
          <a:ln>
            <a:noFill/>
          </a:ln>
        </p:spPr>
        <p:txBody>
          <a:bodyPr wrap="square" rtlCol="0">
            <a:spAutoFit/>
          </a:bodyPr>
          <a:lstStyle/>
          <a:p>
            <a:pPr algn="ctr"/>
            <a:r>
              <a:rPr lang="en-US" sz="2400" dirty="0">
                <a:solidFill>
                  <a:srgbClr val="0070C0"/>
                </a:solidFill>
                <a:latin typeface="UTM Avo" panose="02040603050506020204" pitchFamily="18" charset="0"/>
              </a:rPr>
              <a:t>938</a:t>
            </a:r>
          </a:p>
        </p:txBody>
      </p:sp>
      <p:sp>
        <p:nvSpPr>
          <p:cNvPr id="38" name="TextBox 37">
            <a:extLst>
              <a:ext uri="{FF2B5EF4-FFF2-40B4-BE49-F238E27FC236}">
                <a16:creationId xmlns:a16="http://schemas.microsoft.com/office/drawing/2014/main" id="{8584CCA5-6577-42DF-899D-2F5A948689AF}"/>
              </a:ext>
            </a:extLst>
          </p:cNvPr>
          <p:cNvSpPr txBox="1"/>
          <p:nvPr/>
        </p:nvSpPr>
        <p:spPr>
          <a:xfrm>
            <a:off x="528540" y="6360968"/>
            <a:ext cx="2327066" cy="461665"/>
          </a:xfrm>
          <a:prstGeom prst="rect">
            <a:avLst/>
          </a:prstGeom>
          <a:noFill/>
          <a:ln>
            <a:noFill/>
          </a:ln>
        </p:spPr>
        <p:txBody>
          <a:bodyPr wrap="square" rtlCol="0">
            <a:spAutoFit/>
          </a:bodyPr>
          <a:lstStyle/>
          <a:p>
            <a:pPr algn="ctr"/>
            <a:r>
              <a:rPr lang="en-US" sz="2400" dirty="0">
                <a:solidFill>
                  <a:schemeClr val="accent1">
                    <a:lumMod val="50000"/>
                  </a:schemeClr>
                </a:solidFill>
                <a:latin typeface="UTM Avo" panose="02040603050506020204" pitchFamily="18" charset="0"/>
              </a:rPr>
              <a:t>1427</a:t>
            </a:r>
          </a:p>
        </p:txBody>
      </p:sp>
      <p:sp>
        <p:nvSpPr>
          <p:cNvPr id="39" name="TextBox 38">
            <a:extLst>
              <a:ext uri="{FF2B5EF4-FFF2-40B4-BE49-F238E27FC236}">
                <a16:creationId xmlns:a16="http://schemas.microsoft.com/office/drawing/2014/main" id="{802FF77E-429F-4B2E-BA4C-860190B6880F}"/>
              </a:ext>
            </a:extLst>
          </p:cNvPr>
          <p:cNvSpPr txBox="1"/>
          <p:nvPr/>
        </p:nvSpPr>
        <p:spPr>
          <a:xfrm>
            <a:off x="0" y="5592318"/>
            <a:ext cx="3513843" cy="430887"/>
          </a:xfrm>
          <a:prstGeom prst="rect">
            <a:avLst/>
          </a:prstGeom>
          <a:noFill/>
          <a:ln>
            <a:noFill/>
          </a:ln>
        </p:spPr>
        <p:txBody>
          <a:bodyPr wrap="square" rtlCol="0">
            <a:spAutoFit/>
          </a:bodyPr>
          <a:lstStyle/>
          <a:p>
            <a:pPr algn="ctr"/>
            <a:r>
              <a:rPr lang="en-US" sz="2200" dirty="0">
                <a:solidFill>
                  <a:schemeClr val="accent1">
                    <a:lumMod val="50000"/>
                  </a:schemeClr>
                </a:solidFill>
                <a:latin typeface="UTM Avo" panose="02040603050506020204" pitchFamily="18" charset="0"/>
              </a:rPr>
              <a:t>1258, 1285, 1287-1288</a:t>
            </a:r>
          </a:p>
        </p:txBody>
      </p:sp>
      <p:sp>
        <p:nvSpPr>
          <p:cNvPr id="40" name="TextBox 39">
            <a:extLst>
              <a:ext uri="{FF2B5EF4-FFF2-40B4-BE49-F238E27FC236}">
                <a16:creationId xmlns:a16="http://schemas.microsoft.com/office/drawing/2014/main" id="{53E4CDB1-C291-47EB-A489-6E22D76BD72F}"/>
              </a:ext>
            </a:extLst>
          </p:cNvPr>
          <p:cNvSpPr txBox="1"/>
          <p:nvPr/>
        </p:nvSpPr>
        <p:spPr>
          <a:xfrm>
            <a:off x="664898" y="5177618"/>
            <a:ext cx="2054350" cy="461665"/>
          </a:xfrm>
          <a:prstGeom prst="rect">
            <a:avLst/>
          </a:prstGeom>
          <a:noFill/>
          <a:ln>
            <a:noFill/>
          </a:ln>
        </p:spPr>
        <p:txBody>
          <a:bodyPr wrap="square" rtlCol="0">
            <a:spAutoFit/>
          </a:bodyPr>
          <a:lstStyle/>
          <a:p>
            <a:pPr algn="ctr"/>
            <a:r>
              <a:rPr lang="en-US" sz="2400" dirty="0">
                <a:solidFill>
                  <a:srgbClr val="0070C0"/>
                </a:solidFill>
                <a:latin typeface="UTM Avo" panose="02040603050506020204" pitchFamily="18" charset="0"/>
              </a:rPr>
              <a:t>1226</a:t>
            </a:r>
          </a:p>
        </p:txBody>
      </p:sp>
      <p:sp>
        <p:nvSpPr>
          <p:cNvPr id="41" name="TextBox 40">
            <a:extLst>
              <a:ext uri="{FF2B5EF4-FFF2-40B4-BE49-F238E27FC236}">
                <a16:creationId xmlns:a16="http://schemas.microsoft.com/office/drawing/2014/main" id="{35A163C6-A2AD-4685-B892-ABFC0C38C44A}"/>
              </a:ext>
            </a:extLst>
          </p:cNvPr>
          <p:cNvSpPr txBox="1"/>
          <p:nvPr/>
        </p:nvSpPr>
        <p:spPr>
          <a:xfrm>
            <a:off x="1261006" y="5956553"/>
            <a:ext cx="862135" cy="461665"/>
          </a:xfrm>
          <a:prstGeom prst="rect">
            <a:avLst/>
          </a:prstGeom>
          <a:noFill/>
          <a:ln>
            <a:noFill/>
          </a:ln>
        </p:spPr>
        <p:txBody>
          <a:bodyPr wrap="square" rtlCol="0">
            <a:spAutoFit/>
          </a:bodyPr>
          <a:lstStyle/>
          <a:p>
            <a:pPr algn="ctr"/>
            <a:r>
              <a:rPr lang="en-US" sz="2400" dirty="0">
                <a:solidFill>
                  <a:srgbClr val="0070C0"/>
                </a:solidFill>
                <a:latin typeface="UTM Avo" panose="02040603050506020204" pitchFamily="18" charset="0"/>
              </a:rPr>
              <a:t>1400</a:t>
            </a:r>
          </a:p>
        </p:txBody>
      </p:sp>
      <p:sp>
        <p:nvSpPr>
          <p:cNvPr id="42" name="Oval 41">
            <a:extLst>
              <a:ext uri="{FF2B5EF4-FFF2-40B4-BE49-F238E27FC236}">
                <a16:creationId xmlns:a16="http://schemas.microsoft.com/office/drawing/2014/main" id="{1BBEA46C-0F83-4C01-8B35-B0FA21A02E77}"/>
              </a:ext>
            </a:extLst>
          </p:cNvPr>
          <p:cNvSpPr/>
          <p:nvPr/>
        </p:nvSpPr>
        <p:spPr>
          <a:xfrm>
            <a:off x="-5279616" y="10212948"/>
            <a:ext cx="3610818" cy="3610818"/>
          </a:xfrm>
          <a:prstGeom prst="ellipse">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2E8E0531-D5BB-4A3B-8E9D-889FA893C735}"/>
              </a:ext>
            </a:extLst>
          </p:cNvPr>
          <p:cNvSpPr/>
          <p:nvPr/>
        </p:nvSpPr>
        <p:spPr>
          <a:xfrm>
            <a:off x="13758905" y="-3204233"/>
            <a:ext cx="2053859" cy="2053859"/>
          </a:xfrm>
          <a:prstGeom prst="ellipse">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CB85A9AA-0935-4BC0-9150-0B4E2613346E}"/>
              </a:ext>
            </a:extLst>
          </p:cNvPr>
          <p:cNvSpPr/>
          <p:nvPr/>
        </p:nvSpPr>
        <p:spPr>
          <a:xfrm>
            <a:off x="-5127216" y="11264144"/>
            <a:ext cx="2712022" cy="2712022"/>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F7D395E2-B9A7-4C26-8C66-0387802B6B09}"/>
              </a:ext>
            </a:extLst>
          </p:cNvPr>
          <p:cNvSpPr/>
          <p:nvPr/>
        </p:nvSpPr>
        <p:spPr>
          <a:xfrm>
            <a:off x="14327129" y="-3051833"/>
            <a:ext cx="1638035" cy="1638035"/>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602877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3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circle(out)">
                                      <p:cBhvr>
                                        <p:cTn id="7" dur="2000"/>
                                        <p:tgtEl>
                                          <p:spTgt spid="31"/>
                                        </p:tgtEl>
                                      </p:cBhvr>
                                    </p:animEffect>
                                  </p:childTnLst>
                                </p:cTn>
                              </p:par>
                              <p:par>
                                <p:cTn id="8" presetID="50" presetClass="entr" presetSubtype="0" decel="100000" fill="hold" grpId="1" nodeType="withEffect">
                                  <p:stCondLst>
                                    <p:cond delay="0"/>
                                  </p:stCondLst>
                                  <p:childTnLst>
                                    <p:set>
                                      <p:cBhvr>
                                        <p:cTn id="9" dur="1" fill="hold">
                                          <p:stCondLst>
                                            <p:cond delay="0"/>
                                          </p:stCondLst>
                                        </p:cTn>
                                        <p:tgtEl>
                                          <p:spTgt spid="31"/>
                                        </p:tgtEl>
                                        <p:attrNameLst>
                                          <p:attrName>style.visibility</p:attrName>
                                        </p:attrNameLst>
                                      </p:cBhvr>
                                      <p:to>
                                        <p:strVal val="visible"/>
                                      </p:to>
                                    </p:set>
                                    <p:anim calcmode="lin" valueType="num">
                                      <p:cBhvr>
                                        <p:cTn id="10" dur="2000" fill="hold"/>
                                        <p:tgtEl>
                                          <p:spTgt spid="31"/>
                                        </p:tgtEl>
                                        <p:attrNameLst>
                                          <p:attrName>ppt_w</p:attrName>
                                        </p:attrNameLst>
                                      </p:cBhvr>
                                      <p:tavLst>
                                        <p:tav tm="0">
                                          <p:val>
                                            <p:strVal val="#ppt_w+.3"/>
                                          </p:val>
                                        </p:tav>
                                        <p:tav tm="100000">
                                          <p:val>
                                            <p:strVal val="#ppt_w"/>
                                          </p:val>
                                        </p:tav>
                                      </p:tavLst>
                                    </p:anim>
                                    <p:anim calcmode="lin" valueType="num">
                                      <p:cBhvr>
                                        <p:cTn id="11" dur="2000" fill="hold"/>
                                        <p:tgtEl>
                                          <p:spTgt spid="31"/>
                                        </p:tgtEl>
                                        <p:attrNameLst>
                                          <p:attrName>ppt_h</p:attrName>
                                        </p:attrNameLst>
                                      </p:cBhvr>
                                      <p:tavLst>
                                        <p:tav tm="0">
                                          <p:val>
                                            <p:strVal val="#ppt_h"/>
                                          </p:val>
                                        </p:tav>
                                        <p:tav tm="100000">
                                          <p:val>
                                            <p:strVal val="#ppt_h"/>
                                          </p:val>
                                        </p:tav>
                                      </p:tavLst>
                                    </p:anim>
                                    <p:animEffect transition="in" filter="fade">
                                      <p:cBhvr>
                                        <p:cTn id="12" dur="20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ppt_w</p:attrName>
                                        </p:attrNameLst>
                                      </p:cBhvr>
                                      <p:tavLst>
                                        <p:tav tm="0">
                                          <p:val>
                                            <p:fltVal val="0"/>
                                          </p:val>
                                        </p:tav>
                                        <p:tav tm="100000">
                                          <p:val>
                                            <p:strVal val="#ppt_w"/>
                                          </p:val>
                                        </p:tav>
                                      </p:tavLst>
                                    </p:anim>
                                    <p:anim calcmode="lin" valueType="num">
                                      <p:cBhvr>
                                        <p:cTn id="18" dur="500" fill="hold"/>
                                        <p:tgtEl>
                                          <p:spTgt spid="37"/>
                                        </p:tgtEl>
                                        <p:attrNameLst>
                                          <p:attrName>ppt_h</p:attrName>
                                        </p:attrNameLst>
                                      </p:cBhvr>
                                      <p:tavLst>
                                        <p:tav tm="0">
                                          <p:val>
                                            <p:fltVal val="0"/>
                                          </p:val>
                                        </p:tav>
                                        <p:tav tm="100000">
                                          <p:val>
                                            <p:strVal val="#ppt_h"/>
                                          </p:val>
                                        </p:tav>
                                      </p:tavLst>
                                    </p:anim>
                                    <p:animEffect transition="in" filter="fade">
                                      <p:cBhvr>
                                        <p:cTn id="19" dur="500"/>
                                        <p:tgtEl>
                                          <p:spTgt spid="37"/>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p:cTn id="23" dur="500" fill="hold"/>
                                        <p:tgtEl>
                                          <p:spTgt spid="33"/>
                                        </p:tgtEl>
                                        <p:attrNameLst>
                                          <p:attrName>ppt_w</p:attrName>
                                        </p:attrNameLst>
                                      </p:cBhvr>
                                      <p:tavLst>
                                        <p:tav tm="0">
                                          <p:val>
                                            <p:fltVal val="0"/>
                                          </p:val>
                                        </p:tav>
                                        <p:tav tm="100000">
                                          <p:val>
                                            <p:strVal val="#ppt_w"/>
                                          </p:val>
                                        </p:tav>
                                      </p:tavLst>
                                    </p:anim>
                                    <p:anim calcmode="lin" valueType="num">
                                      <p:cBhvr>
                                        <p:cTn id="24" dur="500" fill="hold"/>
                                        <p:tgtEl>
                                          <p:spTgt spid="33"/>
                                        </p:tgtEl>
                                        <p:attrNameLst>
                                          <p:attrName>ppt_h</p:attrName>
                                        </p:attrNameLst>
                                      </p:cBhvr>
                                      <p:tavLst>
                                        <p:tav tm="0">
                                          <p:val>
                                            <p:fltVal val="0"/>
                                          </p:val>
                                        </p:tav>
                                        <p:tav tm="100000">
                                          <p:val>
                                            <p:strVal val="#ppt_h"/>
                                          </p:val>
                                        </p:tav>
                                      </p:tavLst>
                                    </p:anim>
                                    <p:animEffect transition="in" filter="fade">
                                      <p:cBhvr>
                                        <p:cTn id="25" dur="500"/>
                                        <p:tgtEl>
                                          <p:spTgt spid="33"/>
                                        </p:tgtEl>
                                      </p:cBhvr>
                                    </p:animEffect>
                                  </p:childTnLst>
                                </p:cTn>
                              </p:par>
                            </p:childTnLst>
                          </p:cTn>
                        </p:par>
                        <p:par>
                          <p:cTn id="26" fill="hold">
                            <p:stCondLst>
                              <p:cond delay="1000"/>
                            </p:stCondLst>
                            <p:childTnLst>
                              <p:par>
                                <p:cTn id="27" presetID="53" presetClass="entr" presetSubtype="16" fill="hold" grpId="0" nodeType="after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p:cTn id="29" dur="500" fill="hold"/>
                                        <p:tgtEl>
                                          <p:spTgt spid="35"/>
                                        </p:tgtEl>
                                        <p:attrNameLst>
                                          <p:attrName>ppt_w</p:attrName>
                                        </p:attrNameLst>
                                      </p:cBhvr>
                                      <p:tavLst>
                                        <p:tav tm="0">
                                          <p:val>
                                            <p:fltVal val="0"/>
                                          </p:val>
                                        </p:tav>
                                        <p:tav tm="100000">
                                          <p:val>
                                            <p:strVal val="#ppt_w"/>
                                          </p:val>
                                        </p:tav>
                                      </p:tavLst>
                                    </p:anim>
                                    <p:anim calcmode="lin" valueType="num">
                                      <p:cBhvr>
                                        <p:cTn id="30" dur="500" fill="hold"/>
                                        <p:tgtEl>
                                          <p:spTgt spid="35"/>
                                        </p:tgtEl>
                                        <p:attrNameLst>
                                          <p:attrName>ppt_h</p:attrName>
                                        </p:attrNameLst>
                                      </p:cBhvr>
                                      <p:tavLst>
                                        <p:tav tm="0">
                                          <p:val>
                                            <p:fltVal val="0"/>
                                          </p:val>
                                        </p:tav>
                                        <p:tav tm="100000">
                                          <p:val>
                                            <p:strVal val="#ppt_h"/>
                                          </p:val>
                                        </p:tav>
                                      </p:tavLst>
                                    </p:anim>
                                    <p:animEffect transition="in" filter="fade">
                                      <p:cBhvr>
                                        <p:cTn id="31" dur="500"/>
                                        <p:tgtEl>
                                          <p:spTgt spid="35"/>
                                        </p:tgtEl>
                                      </p:cBhvr>
                                    </p:animEffect>
                                  </p:childTnLst>
                                </p:cTn>
                              </p:par>
                            </p:childTnLst>
                          </p:cTn>
                        </p:par>
                        <p:par>
                          <p:cTn id="32" fill="hold">
                            <p:stCondLst>
                              <p:cond delay="1500"/>
                            </p:stCondLst>
                            <p:childTnLst>
                              <p:par>
                                <p:cTn id="33" presetID="53" presetClass="entr" presetSubtype="16"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ppt_w</p:attrName>
                                        </p:attrNameLst>
                                      </p:cBhvr>
                                      <p:tavLst>
                                        <p:tav tm="0">
                                          <p:val>
                                            <p:fltVal val="0"/>
                                          </p:val>
                                        </p:tav>
                                        <p:tav tm="100000">
                                          <p:val>
                                            <p:strVal val="#ppt_w"/>
                                          </p:val>
                                        </p:tav>
                                      </p:tavLst>
                                    </p:anim>
                                    <p:anim calcmode="lin" valueType="num">
                                      <p:cBhvr>
                                        <p:cTn id="36" dur="500" fill="hold"/>
                                        <p:tgtEl>
                                          <p:spTgt spid="34"/>
                                        </p:tgtEl>
                                        <p:attrNameLst>
                                          <p:attrName>ppt_h</p:attrName>
                                        </p:attrNameLst>
                                      </p:cBhvr>
                                      <p:tavLst>
                                        <p:tav tm="0">
                                          <p:val>
                                            <p:fltVal val="0"/>
                                          </p:val>
                                        </p:tav>
                                        <p:tav tm="100000">
                                          <p:val>
                                            <p:strVal val="#ppt_h"/>
                                          </p:val>
                                        </p:tav>
                                      </p:tavLst>
                                    </p:anim>
                                    <p:animEffect transition="in" filter="fade">
                                      <p:cBhvr>
                                        <p:cTn id="37" dur="500"/>
                                        <p:tgtEl>
                                          <p:spTgt spid="34"/>
                                        </p:tgtEl>
                                      </p:cBhvr>
                                    </p:animEffect>
                                  </p:childTnLst>
                                </p:cTn>
                              </p:par>
                            </p:childTnLst>
                          </p:cTn>
                        </p:par>
                        <p:par>
                          <p:cTn id="38" fill="hold">
                            <p:stCondLst>
                              <p:cond delay="2000"/>
                            </p:stCondLst>
                            <p:childTnLst>
                              <p:par>
                                <p:cTn id="39" presetID="53" presetClass="entr" presetSubtype="16" fill="hold" grpId="0" nodeType="after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p:cTn id="41" dur="500" fill="hold"/>
                                        <p:tgtEl>
                                          <p:spTgt spid="36"/>
                                        </p:tgtEl>
                                        <p:attrNameLst>
                                          <p:attrName>ppt_w</p:attrName>
                                        </p:attrNameLst>
                                      </p:cBhvr>
                                      <p:tavLst>
                                        <p:tav tm="0">
                                          <p:val>
                                            <p:fltVal val="0"/>
                                          </p:val>
                                        </p:tav>
                                        <p:tav tm="100000">
                                          <p:val>
                                            <p:strVal val="#ppt_w"/>
                                          </p:val>
                                        </p:tav>
                                      </p:tavLst>
                                    </p:anim>
                                    <p:anim calcmode="lin" valueType="num">
                                      <p:cBhvr>
                                        <p:cTn id="42" dur="500" fill="hold"/>
                                        <p:tgtEl>
                                          <p:spTgt spid="36"/>
                                        </p:tgtEl>
                                        <p:attrNameLst>
                                          <p:attrName>ppt_h</p:attrName>
                                        </p:attrNameLst>
                                      </p:cBhvr>
                                      <p:tavLst>
                                        <p:tav tm="0">
                                          <p:val>
                                            <p:fltVal val="0"/>
                                          </p:val>
                                        </p:tav>
                                        <p:tav tm="100000">
                                          <p:val>
                                            <p:strVal val="#ppt_h"/>
                                          </p:val>
                                        </p:tav>
                                      </p:tavLst>
                                    </p:anim>
                                    <p:animEffect transition="in" filter="fade">
                                      <p:cBhvr>
                                        <p:cTn id="43" dur="500"/>
                                        <p:tgtEl>
                                          <p:spTgt spid="36"/>
                                        </p:tgtEl>
                                      </p:cBhvr>
                                    </p:animEffect>
                                  </p:childTnLst>
                                </p:cTn>
                              </p:par>
                            </p:childTnLst>
                          </p:cTn>
                        </p:par>
                        <p:par>
                          <p:cTn id="44" fill="hold">
                            <p:stCondLst>
                              <p:cond delay="2500"/>
                            </p:stCondLst>
                            <p:childTnLst>
                              <p:par>
                                <p:cTn id="45" presetID="53" presetClass="entr" presetSubtype="16"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p:cTn id="47" dur="500" fill="hold"/>
                                        <p:tgtEl>
                                          <p:spTgt spid="32"/>
                                        </p:tgtEl>
                                        <p:attrNameLst>
                                          <p:attrName>ppt_w</p:attrName>
                                        </p:attrNameLst>
                                      </p:cBhvr>
                                      <p:tavLst>
                                        <p:tav tm="0">
                                          <p:val>
                                            <p:fltVal val="0"/>
                                          </p:val>
                                        </p:tav>
                                        <p:tav tm="100000">
                                          <p:val>
                                            <p:strVal val="#ppt_w"/>
                                          </p:val>
                                        </p:tav>
                                      </p:tavLst>
                                    </p:anim>
                                    <p:anim calcmode="lin" valueType="num">
                                      <p:cBhvr>
                                        <p:cTn id="48" dur="500" fill="hold"/>
                                        <p:tgtEl>
                                          <p:spTgt spid="32"/>
                                        </p:tgtEl>
                                        <p:attrNameLst>
                                          <p:attrName>ppt_h</p:attrName>
                                        </p:attrNameLst>
                                      </p:cBhvr>
                                      <p:tavLst>
                                        <p:tav tm="0">
                                          <p:val>
                                            <p:fltVal val="0"/>
                                          </p:val>
                                        </p:tav>
                                        <p:tav tm="100000">
                                          <p:val>
                                            <p:strVal val="#ppt_h"/>
                                          </p:val>
                                        </p:tav>
                                      </p:tavLst>
                                    </p:anim>
                                    <p:animEffect transition="in" filter="fade">
                                      <p:cBhvr>
                                        <p:cTn id="49" dur="500"/>
                                        <p:tgtEl>
                                          <p:spTgt spid="32"/>
                                        </p:tgtEl>
                                      </p:cBhvr>
                                    </p:animEffect>
                                  </p:childTnLst>
                                </p:cTn>
                              </p:par>
                            </p:childTnLst>
                          </p:cTn>
                        </p:par>
                        <p:par>
                          <p:cTn id="50" fill="hold">
                            <p:stCondLst>
                              <p:cond delay="3000"/>
                            </p:stCondLst>
                            <p:childTnLst>
                              <p:par>
                                <p:cTn id="51" presetID="53" presetClass="entr" presetSubtype="16" fill="hold" grpId="0"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p:cTn id="53" dur="500" fill="hold"/>
                                        <p:tgtEl>
                                          <p:spTgt spid="40"/>
                                        </p:tgtEl>
                                        <p:attrNameLst>
                                          <p:attrName>ppt_w</p:attrName>
                                        </p:attrNameLst>
                                      </p:cBhvr>
                                      <p:tavLst>
                                        <p:tav tm="0">
                                          <p:val>
                                            <p:fltVal val="0"/>
                                          </p:val>
                                        </p:tav>
                                        <p:tav tm="100000">
                                          <p:val>
                                            <p:strVal val="#ppt_w"/>
                                          </p:val>
                                        </p:tav>
                                      </p:tavLst>
                                    </p:anim>
                                    <p:anim calcmode="lin" valueType="num">
                                      <p:cBhvr>
                                        <p:cTn id="54" dur="500" fill="hold"/>
                                        <p:tgtEl>
                                          <p:spTgt spid="40"/>
                                        </p:tgtEl>
                                        <p:attrNameLst>
                                          <p:attrName>ppt_h</p:attrName>
                                        </p:attrNameLst>
                                      </p:cBhvr>
                                      <p:tavLst>
                                        <p:tav tm="0">
                                          <p:val>
                                            <p:fltVal val="0"/>
                                          </p:val>
                                        </p:tav>
                                        <p:tav tm="100000">
                                          <p:val>
                                            <p:strVal val="#ppt_h"/>
                                          </p:val>
                                        </p:tav>
                                      </p:tavLst>
                                    </p:anim>
                                    <p:animEffect transition="in" filter="fade">
                                      <p:cBhvr>
                                        <p:cTn id="55" dur="500"/>
                                        <p:tgtEl>
                                          <p:spTgt spid="40"/>
                                        </p:tgtEl>
                                      </p:cBhvr>
                                    </p:animEffect>
                                  </p:childTnLst>
                                </p:cTn>
                              </p:par>
                            </p:childTnLst>
                          </p:cTn>
                        </p:par>
                        <p:par>
                          <p:cTn id="56" fill="hold">
                            <p:stCondLst>
                              <p:cond delay="3500"/>
                            </p:stCondLst>
                            <p:childTnLst>
                              <p:par>
                                <p:cTn id="57" presetID="53" presetClass="entr" presetSubtype="16" fill="hold" grpId="0" nodeType="afterEffect">
                                  <p:stCondLst>
                                    <p:cond delay="0"/>
                                  </p:stCondLst>
                                  <p:childTnLst>
                                    <p:set>
                                      <p:cBhvr>
                                        <p:cTn id="58" dur="1" fill="hold">
                                          <p:stCondLst>
                                            <p:cond delay="0"/>
                                          </p:stCondLst>
                                        </p:cTn>
                                        <p:tgtEl>
                                          <p:spTgt spid="39"/>
                                        </p:tgtEl>
                                        <p:attrNameLst>
                                          <p:attrName>style.visibility</p:attrName>
                                        </p:attrNameLst>
                                      </p:cBhvr>
                                      <p:to>
                                        <p:strVal val="visible"/>
                                      </p:to>
                                    </p:set>
                                    <p:anim calcmode="lin" valueType="num">
                                      <p:cBhvr>
                                        <p:cTn id="59" dur="500" fill="hold"/>
                                        <p:tgtEl>
                                          <p:spTgt spid="39"/>
                                        </p:tgtEl>
                                        <p:attrNameLst>
                                          <p:attrName>ppt_w</p:attrName>
                                        </p:attrNameLst>
                                      </p:cBhvr>
                                      <p:tavLst>
                                        <p:tav tm="0">
                                          <p:val>
                                            <p:fltVal val="0"/>
                                          </p:val>
                                        </p:tav>
                                        <p:tav tm="100000">
                                          <p:val>
                                            <p:strVal val="#ppt_w"/>
                                          </p:val>
                                        </p:tav>
                                      </p:tavLst>
                                    </p:anim>
                                    <p:anim calcmode="lin" valueType="num">
                                      <p:cBhvr>
                                        <p:cTn id="60" dur="500" fill="hold"/>
                                        <p:tgtEl>
                                          <p:spTgt spid="39"/>
                                        </p:tgtEl>
                                        <p:attrNameLst>
                                          <p:attrName>ppt_h</p:attrName>
                                        </p:attrNameLst>
                                      </p:cBhvr>
                                      <p:tavLst>
                                        <p:tav tm="0">
                                          <p:val>
                                            <p:fltVal val="0"/>
                                          </p:val>
                                        </p:tav>
                                        <p:tav tm="100000">
                                          <p:val>
                                            <p:strVal val="#ppt_h"/>
                                          </p:val>
                                        </p:tav>
                                      </p:tavLst>
                                    </p:anim>
                                    <p:animEffect transition="in" filter="fade">
                                      <p:cBhvr>
                                        <p:cTn id="61" dur="500"/>
                                        <p:tgtEl>
                                          <p:spTgt spid="39"/>
                                        </p:tgtEl>
                                      </p:cBhvr>
                                    </p:animEffect>
                                  </p:childTnLst>
                                </p:cTn>
                              </p:par>
                            </p:childTnLst>
                          </p:cTn>
                        </p:par>
                        <p:par>
                          <p:cTn id="62" fill="hold">
                            <p:stCondLst>
                              <p:cond delay="4000"/>
                            </p:stCondLst>
                            <p:childTnLst>
                              <p:par>
                                <p:cTn id="63" presetID="53" presetClass="entr" presetSubtype="16" fill="hold" grpId="0" nodeType="afterEffect">
                                  <p:stCondLst>
                                    <p:cond delay="0"/>
                                  </p:stCondLst>
                                  <p:childTnLst>
                                    <p:set>
                                      <p:cBhvr>
                                        <p:cTn id="64" dur="1" fill="hold">
                                          <p:stCondLst>
                                            <p:cond delay="0"/>
                                          </p:stCondLst>
                                        </p:cTn>
                                        <p:tgtEl>
                                          <p:spTgt spid="41"/>
                                        </p:tgtEl>
                                        <p:attrNameLst>
                                          <p:attrName>style.visibility</p:attrName>
                                        </p:attrNameLst>
                                      </p:cBhvr>
                                      <p:to>
                                        <p:strVal val="visible"/>
                                      </p:to>
                                    </p:set>
                                    <p:anim calcmode="lin" valueType="num">
                                      <p:cBhvr>
                                        <p:cTn id="65" dur="500" fill="hold"/>
                                        <p:tgtEl>
                                          <p:spTgt spid="41"/>
                                        </p:tgtEl>
                                        <p:attrNameLst>
                                          <p:attrName>ppt_w</p:attrName>
                                        </p:attrNameLst>
                                      </p:cBhvr>
                                      <p:tavLst>
                                        <p:tav tm="0">
                                          <p:val>
                                            <p:fltVal val="0"/>
                                          </p:val>
                                        </p:tav>
                                        <p:tav tm="100000">
                                          <p:val>
                                            <p:strVal val="#ppt_w"/>
                                          </p:val>
                                        </p:tav>
                                      </p:tavLst>
                                    </p:anim>
                                    <p:anim calcmode="lin" valueType="num">
                                      <p:cBhvr>
                                        <p:cTn id="66" dur="500" fill="hold"/>
                                        <p:tgtEl>
                                          <p:spTgt spid="41"/>
                                        </p:tgtEl>
                                        <p:attrNameLst>
                                          <p:attrName>ppt_h</p:attrName>
                                        </p:attrNameLst>
                                      </p:cBhvr>
                                      <p:tavLst>
                                        <p:tav tm="0">
                                          <p:val>
                                            <p:fltVal val="0"/>
                                          </p:val>
                                        </p:tav>
                                        <p:tav tm="100000">
                                          <p:val>
                                            <p:strVal val="#ppt_h"/>
                                          </p:val>
                                        </p:tav>
                                      </p:tavLst>
                                    </p:anim>
                                    <p:animEffect transition="in" filter="fade">
                                      <p:cBhvr>
                                        <p:cTn id="67" dur="500"/>
                                        <p:tgtEl>
                                          <p:spTgt spid="41"/>
                                        </p:tgtEl>
                                      </p:cBhvr>
                                    </p:animEffect>
                                  </p:childTnLst>
                                </p:cTn>
                              </p:par>
                            </p:childTnLst>
                          </p:cTn>
                        </p:par>
                        <p:par>
                          <p:cTn id="68" fill="hold">
                            <p:stCondLst>
                              <p:cond delay="4500"/>
                            </p:stCondLst>
                            <p:childTnLst>
                              <p:par>
                                <p:cTn id="69" presetID="53" presetClass="entr" presetSubtype="16" fill="hold" grpId="0" nodeType="after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p:cTn id="71" dur="500" fill="hold"/>
                                        <p:tgtEl>
                                          <p:spTgt spid="38"/>
                                        </p:tgtEl>
                                        <p:attrNameLst>
                                          <p:attrName>ppt_w</p:attrName>
                                        </p:attrNameLst>
                                      </p:cBhvr>
                                      <p:tavLst>
                                        <p:tav tm="0">
                                          <p:val>
                                            <p:fltVal val="0"/>
                                          </p:val>
                                        </p:tav>
                                        <p:tav tm="100000">
                                          <p:val>
                                            <p:strVal val="#ppt_w"/>
                                          </p:val>
                                        </p:tav>
                                      </p:tavLst>
                                    </p:anim>
                                    <p:anim calcmode="lin" valueType="num">
                                      <p:cBhvr>
                                        <p:cTn id="72" dur="500" fill="hold"/>
                                        <p:tgtEl>
                                          <p:spTgt spid="38"/>
                                        </p:tgtEl>
                                        <p:attrNameLst>
                                          <p:attrName>ppt_h</p:attrName>
                                        </p:attrNameLst>
                                      </p:cBhvr>
                                      <p:tavLst>
                                        <p:tav tm="0">
                                          <p:val>
                                            <p:fltVal val="0"/>
                                          </p:val>
                                        </p:tav>
                                        <p:tav tm="100000">
                                          <p:val>
                                            <p:strVal val="#ppt_h"/>
                                          </p:val>
                                        </p:tav>
                                      </p:tavLst>
                                    </p:anim>
                                    <p:animEffect transition="in" filter="fade">
                                      <p:cBhvr>
                                        <p:cTn id="7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32" grpId="0"/>
      <p:bldP spid="33" grpId="0"/>
      <p:bldP spid="34" grpId="0"/>
      <p:bldP spid="35" grpId="0"/>
      <p:bldP spid="36" grpId="0"/>
      <p:bldP spid="37" grpId="0"/>
      <p:bldP spid="38" grpId="0"/>
      <p:bldP spid="39" grpId="0"/>
      <p:bldP spid="40" grpId="0"/>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a:extLst>
              <a:ext uri="{FF2B5EF4-FFF2-40B4-BE49-F238E27FC236}">
                <a16:creationId xmlns:a16="http://schemas.microsoft.com/office/drawing/2014/main" id="{443F945B-6172-4E97-9B30-05E66A19C7DD}"/>
              </a:ext>
            </a:extLst>
          </p:cNvPr>
          <p:cNvSpPr/>
          <p:nvPr/>
        </p:nvSpPr>
        <p:spPr>
          <a:xfrm>
            <a:off x="-7639665" y="2706899"/>
            <a:ext cx="501445" cy="501445"/>
          </a:xfrm>
          <a:prstGeom prst="ellipse">
            <a:avLst/>
          </a:prstGeom>
          <a:solidFill>
            <a:srgbClr val="E33329">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8" name="Oval 267">
            <a:extLst>
              <a:ext uri="{FF2B5EF4-FFF2-40B4-BE49-F238E27FC236}">
                <a16:creationId xmlns:a16="http://schemas.microsoft.com/office/drawing/2014/main" id="{A406B1D3-49F7-46EC-8AC8-FDE800BA50AD}"/>
              </a:ext>
            </a:extLst>
          </p:cNvPr>
          <p:cNvSpPr/>
          <p:nvPr/>
        </p:nvSpPr>
        <p:spPr>
          <a:xfrm>
            <a:off x="-2415195" y="5515415"/>
            <a:ext cx="364232" cy="364232"/>
          </a:xfrm>
          <a:prstGeom prst="ellipse">
            <a:avLst/>
          </a:prstGeom>
          <a:solidFill>
            <a:srgbClr val="E33329">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9" name="Oval 268">
            <a:extLst>
              <a:ext uri="{FF2B5EF4-FFF2-40B4-BE49-F238E27FC236}">
                <a16:creationId xmlns:a16="http://schemas.microsoft.com/office/drawing/2014/main" id="{8EAA3A22-594D-46E4-99C3-50118EA0A77F}"/>
              </a:ext>
            </a:extLst>
          </p:cNvPr>
          <p:cNvSpPr/>
          <p:nvPr/>
        </p:nvSpPr>
        <p:spPr>
          <a:xfrm>
            <a:off x="-3865951" y="1218279"/>
            <a:ext cx="279867" cy="279867"/>
          </a:xfrm>
          <a:prstGeom prst="ellipse">
            <a:avLst/>
          </a:prstGeom>
          <a:solidFill>
            <a:srgbClr val="E33329">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0" name="Oval 269">
            <a:extLst>
              <a:ext uri="{FF2B5EF4-FFF2-40B4-BE49-F238E27FC236}">
                <a16:creationId xmlns:a16="http://schemas.microsoft.com/office/drawing/2014/main" id="{82934A16-BCD4-43EA-8B98-667DAAFB327E}"/>
              </a:ext>
            </a:extLst>
          </p:cNvPr>
          <p:cNvSpPr/>
          <p:nvPr/>
        </p:nvSpPr>
        <p:spPr>
          <a:xfrm>
            <a:off x="-5653695" y="4905815"/>
            <a:ext cx="307081" cy="307081"/>
          </a:xfrm>
          <a:prstGeom prst="ellipse">
            <a:avLst/>
          </a:prstGeom>
          <a:solidFill>
            <a:srgbClr val="E33329">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1" name="Oval 270">
            <a:extLst>
              <a:ext uri="{FF2B5EF4-FFF2-40B4-BE49-F238E27FC236}">
                <a16:creationId xmlns:a16="http://schemas.microsoft.com/office/drawing/2014/main" id="{46EEDB03-D351-4FDC-993A-95F19DEF238F}"/>
              </a:ext>
            </a:extLst>
          </p:cNvPr>
          <p:cNvSpPr/>
          <p:nvPr/>
        </p:nvSpPr>
        <p:spPr>
          <a:xfrm>
            <a:off x="-2050963" y="3054803"/>
            <a:ext cx="672193" cy="672193"/>
          </a:xfrm>
          <a:prstGeom prst="ellipse">
            <a:avLst/>
          </a:prstGeom>
          <a:solidFill>
            <a:srgbClr val="E33329">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3" name="!!128">
            <a:extLst>
              <a:ext uri="{FF2B5EF4-FFF2-40B4-BE49-F238E27FC236}">
                <a16:creationId xmlns:a16="http://schemas.microsoft.com/office/drawing/2014/main" id="{A692A3F3-031A-4AB1-B453-E068BB3FD40F}"/>
              </a:ext>
            </a:extLst>
          </p:cNvPr>
          <p:cNvGrpSpPr/>
          <p:nvPr/>
        </p:nvGrpSpPr>
        <p:grpSpPr>
          <a:xfrm>
            <a:off x="7546110" y="418914"/>
            <a:ext cx="1271622" cy="616545"/>
            <a:chOff x="2700337" y="1743074"/>
            <a:chExt cx="1414463" cy="685801"/>
          </a:xfrm>
        </p:grpSpPr>
        <p:sp>
          <p:nvSpPr>
            <p:cNvPr id="274" name="Freeform: Shape 273">
              <a:extLst>
                <a:ext uri="{FF2B5EF4-FFF2-40B4-BE49-F238E27FC236}">
                  <a16:creationId xmlns:a16="http://schemas.microsoft.com/office/drawing/2014/main" id="{37EB1D93-321A-4CBB-BB05-A379036E03BA}"/>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275" name="Straight Connector 274">
              <a:extLst>
                <a:ext uri="{FF2B5EF4-FFF2-40B4-BE49-F238E27FC236}">
                  <a16:creationId xmlns:a16="http://schemas.microsoft.com/office/drawing/2014/main" id="{4ECE0EEB-F7F0-4D88-9DBA-49836C21D185}"/>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6" name="Straight Connector 275">
              <a:extLst>
                <a:ext uri="{FF2B5EF4-FFF2-40B4-BE49-F238E27FC236}">
                  <a16:creationId xmlns:a16="http://schemas.microsoft.com/office/drawing/2014/main" id="{7A393B41-9590-436A-86A0-038A769B5ADD}"/>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7" name="Straight Connector 276">
              <a:extLst>
                <a:ext uri="{FF2B5EF4-FFF2-40B4-BE49-F238E27FC236}">
                  <a16:creationId xmlns:a16="http://schemas.microsoft.com/office/drawing/2014/main" id="{C7A9A688-7AC9-4096-BD7C-4B96F7E2D5B3}"/>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78" name="!!126">
            <a:extLst>
              <a:ext uri="{FF2B5EF4-FFF2-40B4-BE49-F238E27FC236}">
                <a16:creationId xmlns:a16="http://schemas.microsoft.com/office/drawing/2014/main" id="{2E49F48E-02F0-4F7A-9632-BBB958897B83}"/>
              </a:ext>
            </a:extLst>
          </p:cNvPr>
          <p:cNvGrpSpPr/>
          <p:nvPr/>
        </p:nvGrpSpPr>
        <p:grpSpPr>
          <a:xfrm>
            <a:off x="4018885" y="6265455"/>
            <a:ext cx="750899" cy="364073"/>
            <a:chOff x="2700337" y="1743074"/>
            <a:chExt cx="1414463" cy="685801"/>
          </a:xfrm>
        </p:grpSpPr>
        <p:sp>
          <p:nvSpPr>
            <p:cNvPr id="279" name="Freeform: Shape 278">
              <a:extLst>
                <a:ext uri="{FF2B5EF4-FFF2-40B4-BE49-F238E27FC236}">
                  <a16:creationId xmlns:a16="http://schemas.microsoft.com/office/drawing/2014/main" id="{CDF807D5-2117-435E-830C-1980E97F111E}"/>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280" name="Straight Connector 279">
              <a:extLst>
                <a:ext uri="{FF2B5EF4-FFF2-40B4-BE49-F238E27FC236}">
                  <a16:creationId xmlns:a16="http://schemas.microsoft.com/office/drawing/2014/main" id="{7F8873EA-9F49-427B-8486-A497594C221D}"/>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1" name="Straight Connector 280">
              <a:extLst>
                <a:ext uri="{FF2B5EF4-FFF2-40B4-BE49-F238E27FC236}">
                  <a16:creationId xmlns:a16="http://schemas.microsoft.com/office/drawing/2014/main" id="{E2C157BB-879E-4AEF-A814-29FAD7BA002A}"/>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2" name="Straight Connector 281">
              <a:extLst>
                <a:ext uri="{FF2B5EF4-FFF2-40B4-BE49-F238E27FC236}">
                  <a16:creationId xmlns:a16="http://schemas.microsoft.com/office/drawing/2014/main" id="{1DB56B8A-8448-451E-9259-0E7ABF570AF9}"/>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83" name="!!128">
            <a:extLst>
              <a:ext uri="{FF2B5EF4-FFF2-40B4-BE49-F238E27FC236}">
                <a16:creationId xmlns:a16="http://schemas.microsoft.com/office/drawing/2014/main" id="{80BDA999-C152-4A0B-951C-0A654DB4C752}"/>
              </a:ext>
            </a:extLst>
          </p:cNvPr>
          <p:cNvGrpSpPr/>
          <p:nvPr/>
        </p:nvGrpSpPr>
        <p:grpSpPr>
          <a:xfrm>
            <a:off x="8059825" y="6000290"/>
            <a:ext cx="1271622" cy="616545"/>
            <a:chOff x="2700337" y="1743074"/>
            <a:chExt cx="1414463" cy="685801"/>
          </a:xfrm>
        </p:grpSpPr>
        <p:sp>
          <p:nvSpPr>
            <p:cNvPr id="284" name="Freeform: Shape 283">
              <a:extLst>
                <a:ext uri="{FF2B5EF4-FFF2-40B4-BE49-F238E27FC236}">
                  <a16:creationId xmlns:a16="http://schemas.microsoft.com/office/drawing/2014/main" id="{16A57D6B-1406-44F1-9B3E-C0E889CD0480}"/>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285" name="Straight Connector 284">
              <a:extLst>
                <a:ext uri="{FF2B5EF4-FFF2-40B4-BE49-F238E27FC236}">
                  <a16:creationId xmlns:a16="http://schemas.microsoft.com/office/drawing/2014/main" id="{5DD3A64A-C929-45C2-A9E7-F94EE19862E0}"/>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6" name="Straight Connector 285">
              <a:extLst>
                <a:ext uri="{FF2B5EF4-FFF2-40B4-BE49-F238E27FC236}">
                  <a16:creationId xmlns:a16="http://schemas.microsoft.com/office/drawing/2014/main" id="{D0A68F9C-26E5-43C0-A5A7-03AE95BDE954}"/>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7" name="Straight Connector 286">
              <a:extLst>
                <a:ext uri="{FF2B5EF4-FFF2-40B4-BE49-F238E27FC236}">
                  <a16:creationId xmlns:a16="http://schemas.microsoft.com/office/drawing/2014/main" id="{EDBCD2B6-1E82-4CB4-89F3-9840319A7933}"/>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288" name="Picture 6" descr="Hình ảnh Trung Quốc Mô Hình Gió , Hoạ Tiết, Trung Quốc Phong, Cổ điển  Vector và PNG với nền trong suốt để tải xuống miễn phí">
            <a:extLst>
              <a:ext uri="{FF2B5EF4-FFF2-40B4-BE49-F238E27FC236}">
                <a16:creationId xmlns:a16="http://schemas.microsoft.com/office/drawing/2014/main" id="{49539ECC-36F2-4F93-9F21-A54A4556149D}"/>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50796" b="72550" l="55709" r="78654"/>
                    </a14:imgEffect>
                  </a14:imgLayer>
                </a14:imgProps>
              </a:ext>
              <a:ext uri="{28A0092B-C50C-407E-A947-70E740481C1C}">
                <a14:useLocalDpi xmlns:a14="http://schemas.microsoft.com/office/drawing/2010/main" val="0"/>
              </a:ext>
            </a:extLst>
          </a:blip>
          <a:srcRect l="52841" t="48077" r="18478" b="24731"/>
          <a:stretch/>
        </p:blipFill>
        <p:spPr bwMode="auto">
          <a:xfrm rot="10800000">
            <a:off x="-57489" y="-95309"/>
            <a:ext cx="1700421" cy="1612168"/>
          </a:xfrm>
          <a:prstGeom prst="rect">
            <a:avLst/>
          </a:prstGeom>
          <a:noFill/>
          <a:extLst>
            <a:ext uri="{909E8E84-426E-40DD-AFC4-6F175D3DCCD1}">
              <a14:hiddenFill xmlns:a14="http://schemas.microsoft.com/office/drawing/2010/main">
                <a:solidFill>
                  <a:srgbClr val="FFFFFF"/>
                </a:solidFill>
              </a14:hiddenFill>
            </a:ext>
          </a:extLst>
        </p:spPr>
      </p:pic>
      <p:sp>
        <p:nvSpPr>
          <p:cNvPr id="291" name="Freeform: Shape 290">
            <a:extLst>
              <a:ext uri="{FF2B5EF4-FFF2-40B4-BE49-F238E27FC236}">
                <a16:creationId xmlns:a16="http://schemas.microsoft.com/office/drawing/2014/main" id="{E103C78A-FDD9-45E6-BC9D-2CFA9C72200C}"/>
              </a:ext>
            </a:extLst>
          </p:cNvPr>
          <p:cNvSpPr/>
          <p:nvPr/>
        </p:nvSpPr>
        <p:spPr>
          <a:xfrm>
            <a:off x="3275064" y="4815055"/>
            <a:ext cx="3267614" cy="1186968"/>
          </a:xfrm>
          <a:custGeom>
            <a:avLst/>
            <a:gdLst>
              <a:gd name="connsiteX0" fmla="*/ 481688 w 886855"/>
              <a:gd name="connsiteY0" fmla="*/ 73360 h 355646"/>
              <a:gd name="connsiteX1" fmla="*/ 617340 w 886855"/>
              <a:gd name="connsiteY1" fmla="*/ 73361 h 355646"/>
              <a:gd name="connsiteX2" fmla="*/ 617042 w 886855"/>
              <a:gd name="connsiteY2" fmla="*/ 73484 h 355646"/>
              <a:gd name="connsiteX3" fmla="*/ 598990 w 886855"/>
              <a:gd name="connsiteY3" fmla="*/ 80961 h 355646"/>
              <a:gd name="connsiteX4" fmla="*/ 588247 w 886855"/>
              <a:gd name="connsiteY4" fmla="*/ 106898 h 355646"/>
              <a:gd name="connsiteX5" fmla="*/ 598990 w 886855"/>
              <a:gd name="connsiteY5" fmla="*/ 132834 h 355646"/>
              <a:gd name="connsiteX6" fmla="*/ 624927 w 886855"/>
              <a:gd name="connsiteY6" fmla="*/ 143577 h 355646"/>
              <a:gd name="connsiteX7" fmla="*/ 679267 w 886855"/>
              <a:gd name="connsiteY7" fmla="*/ 143577 h 355646"/>
              <a:gd name="connsiteX8" fmla="*/ 677432 w 886855"/>
              <a:gd name="connsiteY8" fmla="*/ 144337 h 355646"/>
              <a:gd name="connsiteX9" fmla="*/ 695014 w 886855"/>
              <a:gd name="connsiteY9" fmla="*/ 144337 h 355646"/>
              <a:gd name="connsiteX10" fmla="*/ 731694 w 886855"/>
              <a:gd name="connsiteY10" fmla="*/ 181017 h 355646"/>
              <a:gd name="connsiteX11" fmla="*/ 731693 w 886855"/>
              <a:gd name="connsiteY11" fmla="*/ 181017 h 355646"/>
              <a:gd name="connsiteX12" fmla="*/ 720950 w 886855"/>
              <a:gd name="connsiteY12" fmla="*/ 206954 h 355646"/>
              <a:gd name="connsiteX13" fmla="*/ 706515 w 886855"/>
              <a:gd name="connsiteY13" fmla="*/ 212933 h 355646"/>
              <a:gd name="connsiteX14" fmla="*/ 706516 w 886855"/>
              <a:gd name="connsiteY14" fmla="*/ 212933 h 355646"/>
              <a:gd name="connsiteX15" fmla="*/ 695014 w 886855"/>
              <a:gd name="connsiteY15" fmla="*/ 217697 h 355646"/>
              <a:gd name="connsiteX16" fmla="*/ 652331 w 886855"/>
              <a:gd name="connsiteY16" fmla="*/ 217697 h 355646"/>
              <a:gd name="connsiteX17" fmla="*/ 397244 w 886855"/>
              <a:gd name="connsiteY17" fmla="*/ 217697 h 355646"/>
              <a:gd name="connsiteX18" fmla="*/ 382808 w 886855"/>
              <a:gd name="connsiteY18" fmla="*/ 223676 h 355646"/>
              <a:gd name="connsiteX19" fmla="*/ 372065 w 886855"/>
              <a:gd name="connsiteY19" fmla="*/ 249613 h 355646"/>
              <a:gd name="connsiteX20" fmla="*/ 382808 w 886855"/>
              <a:gd name="connsiteY20" fmla="*/ 275549 h 355646"/>
              <a:gd name="connsiteX21" fmla="*/ 399073 w 886855"/>
              <a:gd name="connsiteY21" fmla="*/ 282286 h 355646"/>
              <a:gd name="connsiteX22" fmla="*/ 638619 w 886855"/>
              <a:gd name="connsiteY22" fmla="*/ 282286 h 355646"/>
              <a:gd name="connsiteX23" fmla="*/ 850175 w 886855"/>
              <a:gd name="connsiteY23" fmla="*/ 282286 h 355646"/>
              <a:gd name="connsiteX24" fmla="*/ 859849 w 886855"/>
              <a:gd name="connsiteY24" fmla="*/ 286293 h 355646"/>
              <a:gd name="connsiteX25" fmla="*/ 876112 w 886855"/>
              <a:gd name="connsiteY25" fmla="*/ 293029 h 355646"/>
              <a:gd name="connsiteX26" fmla="*/ 886855 w 886855"/>
              <a:gd name="connsiteY26" fmla="*/ 318966 h 355646"/>
              <a:gd name="connsiteX27" fmla="*/ 886854 w 886855"/>
              <a:gd name="connsiteY27" fmla="*/ 318966 h 355646"/>
              <a:gd name="connsiteX28" fmla="*/ 850174 w 886855"/>
              <a:gd name="connsiteY28" fmla="*/ 355646 h 355646"/>
              <a:gd name="connsiteX29" fmla="*/ 174092 w 886855"/>
              <a:gd name="connsiteY29" fmla="*/ 355645 h 355646"/>
              <a:gd name="connsiteX30" fmla="*/ 148155 w 886855"/>
              <a:gd name="connsiteY30" fmla="*/ 344902 h 355646"/>
              <a:gd name="connsiteX31" fmla="*/ 137412 w 886855"/>
              <a:gd name="connsiteY31" fmla="*/ 318966 h 355646"/>
              <a:gd name="connsiteX32" fmla="*/ 148155 w 886855"/>
              <a:gd name="connsiteY32" fmla="*/ 293029 h 355646"/>
              <a:gd name="connsiteX33" fmla="*/ 170361 w 886855"/>
              <a:gd name="connsiteY33" fmla="*/ 283831 h 355646"/>
              <a:gd name="connsiteX34" fmla="*/ 170362 w 886855"/>
              <a:gd name="connsiteY34" fmla="*/ 283831 h 355646"/>
              <a:gd name="connsiteX35" fmla="*/ 174092 w 886855"/>
              <a:gd name="connsiteY35" fmla="*/ 282286 h 355646"/>
              <a:gd name="connsiteX36" fmla="*/ 255705 w 886855"/>
              <a:gd name="connsiteY36" fmla="*/ 282286 h 355646"/>
              <a:gd name="connsiteX37" fmla="*/ 277912 w 886855"/>
              <a:gd name="connsiteY37" fmla="*/ 273088 h 355646"/>
              <a:gd name="connsiteX38" fmla="*/ 288655 w 886855"/>
              <a:gd name="connsiteY38" fmla="*/ 247151 h 355646"/>
              <a:gd name="connsiteX39" fmla="*/ 288656 w 886855"/>
              <a:gd name="connsiteY39" fmla="*/ 247151 h 355646"/>
              <a:gd name="connsiteX40" fmla="*/ 277913 w 886855"/>
              <a:gd name="connsiteY40" fmla="*/ 221214 h 355646"/>
              <a:gd name="connsiteX41" fmla="*/ 269420 w 886855"/>
              <a:gd name="connsiteY41" fmla="*/ 217696 h 355646"/>
              <a:gd name="connsiteX42" fmla="*/ 37466 w 886855"/>
              <a:gd name="connsiteY42" fmla="*/ 217696 h 355646"/>
              <a:gd name="connsiteX43" fmla="*/ 36681 w 886855"/>
              <a:gd name="connsiteY43" fmla="*/ 217696 h 355646"/>
              <a:gd name="connsiteX44" fmla="*/ 19237 w 886855"/>
              <a:gd name="connsiteY44" fmla="*/ 210471 h 355646"/>
              <a:gd name="connsiteX45" fmla="*/ 19236 w 886855"/>
              <a:gd name="connsiteY45" fmla="*/ 210471 h 355646"/>
              <a:gd name="connsiteX46" fmla="*/ 10743 w 886855"/>
              <a:gd name="connsiteY46" fmla="*/ 206953 h 355646"/>
              <a:gd name="connsiteX47" fmla="*/ 0 w 886855"/>
              <a:gd name="connsiteY47" fmla="*/ 181017 h 355646"/>
              <a:gd name="connsiteX48" fmla="*/ 10743 w 886855"/>
              <a:gd name="connsiteY48" fmla="*/ 155080 h 355646"/>
              <a:gd name="connsiteX49" fmla="*/ 36680 w 886855"/>
              <a:gd name="connsiteY49" fmla="*/ 144337 h 355646"/>
              <a:gd name="connsiteX50" fmla="*/ 85348 w 886855"/>
              <a:gd name="connsiteY50" fmla="*/ 144337 h 355646"/>
              <a:gd name="connsiteX51" fmla="*/ 91399 w 886855"/>
              <a:gd name="connsiteY51" fmla="*/ 146843 h 355646"/>
              <a:gd name="connsiteX52" fmla="*/ 671378 w 886855"/>
              <a:gd name="connsiteY52" fmla="*/ 146844 h 355646"/>
              <a:gd name="connsiteX53" fmla="*/ 91400 w 886855"/>
              <a:gd name="connsiteY53" fmla="*/ 146843 h 355646"/>
              <a:gd name="connsiteX54" fmla="*/ 85349 w 886855"/>
              <a:gd name="connsiteY54" fmla="*/ 144337 h 355646"/>
              <a:gd name="connsiteX55" fmla="*/ 77571 w 886855"/>
              <a:gd name="connsiteY55" fmla="*/ 141115 h 355646"/>
              <a:gd name="connsiteX56" fmla="*/ 468157 w 886855"/>
              <a:gd name="connsiteY56" fmla="*/ 141116 h 355646"/>
              <a:gd name="connsiteX57" fmla="*/ 504837 w 886855"/>
              <a:gd name="connsiteY57" fmla="*/ 104436 h 355646"/>
              <a:gd name="connsiteX58" fmla="*/ 504838 w 886855"/>
              <a:gd name="connsiteY58" fmla="*/ 104436 h 355646"/>
              <a:gd name="connsiteX59" fmla="*/ 494095 w 886855"/>
              <a:gd name="connsiteY59" fmla="*/ 78499 h 355646"/>
              <a:gd name="connsiteX60" fmla="*/ 481987 w 886855"/>
              <a:gd name="connsiteY60" fmla="*/ 73484 h 355646"/>
              <a:gd name="connsiteX61" fmla="*/ 624927 w 886855"/>
              <a:gd name="connsiteY61" fmla="*/ 70218 h 355646"/>
              <a:gd name="connsiteX62" fmla="*/ 687589 w 886855"/>
              <a:gd name="connsiteY62" fmla="*/ 70218 h 355646"/>
              <a:gd name="connsiteX63" fmla="*/ 680001 w 886855"/>
              <a:gd name="connsiteY63" fmla="*/ 73361 h 355646"/>
              <a:gd name="connsiteX64" fmla="*/ 617340 w 886855"/>
              <a:gd name="connsiteY64" fmla="*/ 73361 h 355646"/>
              <a:gd name="connsiteX65" fmla="*/ 392174 w 886855"/>
              <a:gd name="connsiteY65" fmla="*/ 67756 h 355646"/>
              <a:gd name="connsiteX66" fmla="*/ 468158 w 886855"/>
              <a:gd name="connsiteY66" fmla="*/ 67756 h 355646"/>
              <a:gd name="connsiteX67" fmla="*/ 481688 w 886855"/>
              <a:gd name="connsiteY67" fmla="*/ 73360 h 355646"/>
              <a:gd name="connsiteX68" fmla="*/ 405704 w 886855"/>
              <a:gd name="connsiteY68" fmla="*/ 73360 h 355646"/>
              <a:gd name="connsiteX69" fmla="*/ 405704 w 886855"/>
              <a:gd name="connsiteY69" fmla="*/ 0 h 355646"/>
              <a:gd name="connsiteX70" fmla="*/ 680002 w 886855"/>
              <a:gd name="connsiteY70" fmla="*/ 0 h 355646"/>
              <a:gd name="connsiteX71" fmla="*/ 716682 w 886855"/>
              <a:gd name="connsiteY71" fmla="*/ 36680 h 355646"/>
              <a:gd name="connsiteX72" fmla="*/ 716681 w 886855"/>
              <a:gd name="connsiteY72" fmla="*/ 36680 h 355646"/>
              <a:gd name="connsiteX73" fmla="*/ 705938 w 886855"/>
              <a:gd name="connsiteY73" fmla="*/ 62617 h 355646"/>
              <a:gd name="connsiteX74" fmla="*/ 687589 w 886855"/>
              <a:gd name="connsiteY74" fmla="*/ 70217 h 355646"/>
              <a:gd name="connsiteX75" fmla="*/ 624927 w 886855"/>
              <a:gd name="connsiteY75" fmla="*/ 70217 h 355646"/>
              <a:gd name="connsiteX76" fmla="*/ 617340 w 886855"/>
              <a:gd name="connsiteY76" fmla="*/ 73360 h 355646"/>
              <a:gd name="connsiteX77" fmla="*/ 481688 w 886855"/>
              <a:gd name="connsiteY77" fmla="*/ 73359 h 355646"/>
              <a:gd name="connsiteX78" fmla="*/ 468158 w 886855"/>
              <a:gd name="connsiteY78" fmla="*/ 67755 h 355646"/>
              <a:gd name="connsiteX79" fmla="*/ 392174 w 886855"/>
              <a:gd name="connsiteY79" fmla="*/ 67755 h 355646"/>
              <a:gd name="connsiteX80" fmla="*/ 379767 w 886855"/>
              <a:gd name="connsiteY80" fmla="*/ 62616 h 355646"/>
              <a:gd name="connsiteX81" fmla="*/ 369024 w 886855"/>
              <a:gd name="connsiteY81" fmla="*/ 36679 h 355646"/>
              <a:gd name="connsiteX82" fmla="*/ 379767 w 886855"/>
              <a:gd name="connsiteY82" fmla="*/ 10743 h 355646"/>
              <a:gd name="connsiteX83" fmla="*/ 405704 w 886855"/>
              <a:gd name="connsiteY83" fmla="*/ 0 h 355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886855" h="355646">
                <a:moveTo>
                  <a:pt x="481688" y="73360"/>
                </a:moveTo>
                <a:lnTo>
                  <a:pt x="617340" y="73361"/>
                </a:lnTo>
                <a:lnTo>
                  <a:pt x="617042" y="73484"/>
                </a:lnTo>
                <a:lnTo>
                  <a:pt x="598990" y="80961"/>
                </a:lnTo>
                <a:lnTo>
                  <a:pt x="588247" y="106898"/>
                </a:lnTo>
                <a:lnTo>
                  <a:pt x="598990" y="132834"/>
                </a:lnTo>
                <a:cubicBezTo>
                  <a:pt x="605628" y="139472"/>
                  <a:pt x="614798" y="143577"/>
                  <a:pt x="624927" y="143577"/>
                </a:cubicBezTo>
                <a:lnTo>
                  <a:pt x="679267" y="143577"/>
                </a:lnTo>
                <a:lnTo>
                  <a:pt x="677432" y="144337"/>
                </a:lnTo>
                <a:lnTo>
                  <a:pt x="695014" y="144337"/>
                </a:lnTo>
                <a:cubicBezTo>
                  <a:pt x="715272" y="144337"/>
                  <a:pt x="731694" y="160759"/>
                  <a:pt x="731694" y="181017"/>
                </a:cubicBezTo>
                <a:lnTo>
                  <a:pt x="731693" y="181017"/>
                </a:lnTo>
                <a:cubicBezTo>
                  <a:pt x="731693" y="191146"/>
                  <a:pt x="727588" y="200316"/>
                  <a:pt x="720950" y="206954"/>
                </a:cubicBezTo>
                <a:lnTo>
                  <a:pt x="706515" y="212933"/>
                </a:lnTo>
                <a:lnTo>
                  <a:pt x="706516" y="212933"/>
                </a:lnTo>
                <a:lnTo>
                  <a:pt x="695014" y="217697"/>
                </a:lnTo>
                <a:lnTo>
                  <a:pt x="652331" y="217697"/>
                </a:lnTo>
                <a:lnTo>
                  <a:pt x="397244" y="217697"/>
                </a:lnTo>
                <a:lnTo>
                  <a:pt x="382808" y="223676"/>
                </a:lnTo>
                <a:lnTo>
                  <a:pt x="372065" y="249613"/>
                </a:lnTo>
                <a:lnTo>
                  <a:pt x="382808" y="275549"/>
                </a:lnTo>
                <a:lnTo>
                  <a:pt x="399073" y="282286"/>
                </a:lnTo>
                <a:lnTo>
                  <a:pt x="638619" y="282286"/>
                </a:lnTo>
                <a:lnTo>
                  <a:pt x="850175" y="282286"/>
                </a:lnTo>
                <a:lnTo>
                  <a:pt x="859849" y="286293"/>
                </a:lnTo>
                <a:lnTo>
                  <a:pt x="876112" y="293029"/>
                </a:lnTo>
                <a:cubicBezTo>
                  <a:pt x="882750" y="299667"/>
                  <a:pt x="886855" y="308837"/>
                  <a:pt x="886855" y="318966"/>
                </a:cubicBezTo>
                <a:lnTo>
                  <a:pt x="886854" y="318966"/>
                </a:lnTo>
                <a:cubicBezTo>
                  <a:pt x="886854" y="339224"/>
                  <a:pt x="870432" y="355646"/>
                  <a:pt x="850174" y="355646"/>
                </a:cubicBezTo>
                <a:lnTo>
                  <a:pt x="174092" y="355645"/>
                </a:lnTo>
                <a:cubicBezTo>
                  <a:pt x="163963" y="355645"/>
                  <a:pt x="154793" y="351540"/>
                  <a:pt x="148155" y="344902"/>
                </a:cubicBezTo>
                <a:lnTo>
                  <a:pt x="137412" y="318966"/>
                </a:lnTo>
                <a:lnTo>
                  <a:pt x="148155" y="293029"/>
                </a:lnTo>
                <a:lnTo>
                  <a:pt x="170361" y="283831"/>
                </a:lnTo>
                <a:lnTo>
                  <a:pt x="170362" y="283831"/>
                </a:lnTo>
                <a:lnTo>
                  <a:pt x="174092" y="282286"/>
                </a:lnTo>
                <a:lnTo>
                  <a:pt x="255705" y="282286"/>
                </a:lnTo>
                <a:lnTo>
                  <a:pt x="277912" y="273088"/>
                </a:lnTo>
                <a:cubicBezTo>
                  <a:pt x="284549" y="266450"/>
                  <a:pt x="288655" y="257280"/>
                  <a:pt x="288655" y="247151"/>
                </a:cubicBezTo>
                <a:lnTo>
                  <a:pt x="288656" y="247151"/>
                </a:lnTo>
                <a:cubicBezTo>
                  <a:pt x="288656" y="237022"/>
                  <a:pt x="284550" y="227852"/>
                  <a:pt x="277913" y="221214"/>
                </a:cubicBezTo>
                <a:lnTo>
                  <a:pt x="269420" y="217696"/>
                </a:lnTo>
                <a:lnTo>
                  <a:pt x="37466" y="217696"/>
                </a:lnTo>
                <a:lnTo>
                  <a:pt x="36681" y="217696"/>
                </a:lnTo>
                <a:lnTo>
                  <a:pt x="19237" y="210471"/>
                </a:lnTo>
                <a:lnTo>
                  <a:pt x="19236" y="210471"/>
                </a:lnTo>
                <a:lnTo>
                  <a:pt x="10743" y="206953"/>
                </a:lnTo>
                <a:lnTo>
                  <a:pt x="0" y="181017"/>
                </a:lnTo>
                <a:lnTo>
                  <a:pt x="10743" y="155080"/>
                </a:lnTo>
                <a:cubicBezTo>
                  <a:pt x="17381" y="148443"/>
                  <a:pt x="26551" y="144337"/>
                  <a:pt x="36680" y="144337"/>
                </a:cubicBezTo>
                <a:lnTo>
                  <a:pt x="85348" y="144337"/>
                </a:lnTo>
                <a:lnTo>
                  <a:pt x="91399" y="146843"/>
                </a:lnTo>
                <a:lnTo>
                  <a:pt x="671378" y="146844"/>
                </a:lnTo>
                <a:lnTo>
                  <a:pt x="91400" y="146843"/>
                </a:lnTo>
                <a:lnTo>
                  <a:pt x="85349" y="144337"/>
                </a:lnTo>
                <a:lnTo>
                  <a:pt x="77571" y="141115"/>
                </a:lnTo>
                <a:lnTo>
                  <a:pt x="468157" y="141116"/>
                </a:lnTo>
                <a:cubicBezTo>
                  <a:pt x="488415" y="141116"/>
                  <a:pt x="504837" y="124694"/>
                  <a:pt x="504837" y="104436"/>
                </a:cubicBezTo>
                <a:lnTo>
                  <a:pt x="504838" y="104436"/>
                </a:lnTo>
                <a:cubicBezTo>
                  <a:pt x="504838" y="94307"/>
                  <a:pt x="500732" y="85137"/>
                  <a:pt x="494095" y="78499"/>
                </a:cubicBezTo>
                <a:lnTo>
                  <a:pt x="481987" y="73484"/>
                </a:lnTo>
                <a:close/>
                <a:moveTo>
                  <a:pt x="624927" y="70218"/>
                </a:moveTo>
                <a:lnTo>
                  <a:pt x="687589" y="70218"/>
                </a:lnTo>
                <a:lnTo>
                  <a:pt x="680001" y="73361"/>
                </a:lnTo>
                <a:lnTo>
                  <a:pt x="617340" y="73361"/>
                </a:lnTo>
                <a:close/>
                <a:moveTo>
                  <a:pt x="392174" y="67756"/>
                </a:moveTo>
                <a:lnTo>
                  <a:pt x="468158" y="67756"/>
                </a:lnTo>
                <a:lnTo>
                  <a:pt x="481688" y="73360"/>
                </a:lnTo>
                <a:lnTo>
                  <a:pt x="405704" y="73360"/>
                </a:lnTo>
                <a:close/>
                <a:moveTo>
                  <a:pt x="405704" y="0"/>
                </a:moveTo>
                <a:lnTo>
                  <a:pt x="680002" y="0"/>
                </a:lnTo>
                <a:cubicBezTo>
                  <a:pt x="700260" y="0"/>
                  <a:pt x="716682" y="16422"/>
                  <a:pt x="716682" y="36680"/>
                </a:cubicBezTo>
                <a:lnTo>
                  <a:pt x="716681" y="36680"/>
                </a:lnTo>
                <a:cubicBezTo>
                  <a:pt x="716681" y="46809"/>
                  <a:pt x="712576" y="55979"/>
                  <a:pt x="705938" y="62617"/>
                </a:cubicBezTo>
                <a:lnTo>
                  <a:pt x="687589" y="70217"/>
                </a:lnTo>
                <a:lnTo>
                  <a:pt x="624927" y="70217"/>
                </a:lnTo>
                <a:lnTo>
                  <a:pt x="617340" y="73360"/>
                </a:lnTo>
                <a:lnTo>
                  <a:pt x="481688" y="73359"/>
                </a:lnTo>
                <a:lnTo>
                  <a:pt x="468158" y="67755"/>
                </a:lnTo>
                <a:lnTo>
                  <a:pt x="392174" y="67755"/>
                </a:lnTo>
                <a:lnTo>
                  <a:pt x="379767" y="62616"/>
                </a:lnTo>
                <a:lnTo>
                  <a:pt x="369024" y="36679"/>
                </a:lnTo>
                <a:lnTo>
                  <a:pt x="379767" y="10743"/>
                </a:lnTo>
                <a:cubicBezTo>
                  <a:pt x="386405" y="4105"/>
                  <a:pt x="395575" y="0"/>
                  <a:pt x="405704" y="0"/>
                </a:cubicBezTo>
                <a:close/>
              </a:path>
            </a:pathLst>
          </a:custGeom>
          <a:solidFill>
            <a:srgbClr val="E33329">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92" name="Freeform: Shape 291">
            <a:extLst>
              <a:ext uri="{FF2B5EF4-FFF2-40B4-BE49-F238E27FC236}">
                <a16:creationId xmlns:a16="http://schemas.microsoft.com/office/drawing/2014/main" id="{74E5D7B1-0532-4983-A192-25A941DE54DA}"/>
              </a:ext>
            </a:extLst>
          </p:cNvPr>
          <p:cNvSpPr/>
          <p:nvPr/>
        </p:nvSpPr>
        <p:spPr>
          <a:xfrm>
            <a:off x="600776" y="1054294"/>
            <a:ext cx="3267614" cy="1186968"/>
          </a:xfrm>
          <a:custGeom>
            <a:avLst/>
            <a:gdLst>
              <a:gd name="connsiteX0" fmla="*/ 481688 w 886855"/>
              <a:gd name="connsiteY0" fmla="*/ 73360 h 355646"/>
              <a:gd name="connsiteX1" fmla="*/ 617340 w 886855"/>
              <a:gd name="connsiteY1" fmla="*/ 73361 h 355646"/>
              <a:gd name="connsiteX2" fmla="*/ 617042 w 886855"/>
              <a:gd name="connsiteY2" fmla="*/ 73484 h 355646"/>
              <a:gd name="connsiteX3" fmla="*/ 598990 w 886855"/>
              <a:gd name="connsiteY3" fmla="*/ 80961 h 355646"/>
              <a:gd name="connsiteX4" fmla="*/ 588247 w 886855"/>
              <a:gd name="connsiteY4" fmla="*/ 106898 h 355646"/>
              <a:gd name="connsiteX5" fmla="*/ 598990 w 886855"/>
              <a:gd name="connsiteY5" fmla="*/ 132834 h 355646"/>
              <a:gd name="connsiteX6" fmla="*/ 624927 w 886855"/>
              <a:gd name="connsiteY6" fmla="*/ 143577 h 355646"/>
              <a:gd name="connsiteX7" fmla="*/ 679267 w 886855"/>
              <a:gd name="connsiteY7" fmla="*/ 143577 h 355646"/>
              <a:gd name="connsiteX8" fmla="*/ 677432 w 886855"/>
              <a:gd name="connsiteY8" fmla="*/ 144337 h 355646"/>
              <a:gd name="connsiteX9" fmla="*/ 695014 w 886855"/>
              <a:gd name="connsiteY9" fmla="*/ 144337 h 355646"/>
              <a:gd name="connsiteX10" fmla="*/ 731694 w 886855"/>
              <a:gd name="connsiteY10" fmla="*/ 181017 h 355646"/>
              <a:gd name="connsiteX11" fmla="*/ 731693 w 886855"/>
              <a:gd name="connsiteY11" fmla="*/ 181017 h 355646"/>
              <a:gd name="connsiteX12" fmla="*/ 720950 w 886855"/>
              <a:gd name="connsiteY12" fmla="*/ 206954 h 355646"/>
              <a:gd name="connsiteX13" fmla="*/ 706515 w 886855"/>
              <a:gd name="connsiteY13" fmla="*/ 212933 h 355646"/>
              <a:gd name="connsiteX14" fmla="*/ 706516 w 886855"/>
              <a:gd name="connsiteY14" fmla="*/ 212933 h 355646"/>
              <a:gd name="connsiteX15" fmla="*/ 695014 w 886855"/>
              <a:gd name="connsiteY15" fmla="*/ 217697 h 355646"/>
              <a:gd name="connsiteX16" fmla="*/ 652331 w 886855"/>
              <a:gd name="connsiteY16" fmla="*/ 217697 h 355646"/>
              <a:gd name="connsiteX17" fmla="*/ 397244 w 886855"/>
              <a:gd name="connsiteY17" fmla="*/ 217697 h 355646"/>
              <a:gd name="connsiteX18" fmla="*/ 382808 w 886855"/>
              <a:gd name="connsiteY18" fmla="*/ 223676 h 355646"/>
              <a:gd name="connsiteX19" fmla="*/ 372065 w 886855"/>
              <a:gd name="connsiteY19" fmla="*/ 249613 h 355646"/>
              <a:gd name="connsiteX20" fmla="*/ 382808 w 886855"/>
              <a:gd name="connsiteY20" fmla="*/ 275549 h 355646"/>
              <a:gd name="connsiteX21" fmla="*/ 399073 w 886855"/>
              <a:gd name="connsiteY21" fmla="*/ 282286 h 355646"/>
              <a:gd name="connsiteX22" fmla="*/ 638619 w 886855"/>
              <a:gd name="connsiteY22" fmla="*/ 282286 h 355646"/>
              <a:gd name="connsiteX23" fmla="*/ 850175 w 886855"/>
              <a:gd name="connsiteY23" fmla="*/ 282286 h 355646"/>
              <a:gd name="connsiteX24" fmla="*/ 859849 w 886855"/>
              <a:gd name="connsiteY24" fmla="*/ 286293 h 355646"/>
              <a:gd name="connsiteX25" fmla="*/ 876112 w 886855"/>
              <a:gd name="connsiteY25" fmla="*/ 293029 h 355646"/>
              <a:gd name="connsiteX26" fmla="*/ 886855 w 886855"/>
              <a:gd name="connsiteY26" fmla="*/ 318966 h 355646"/>
              <a:gd name="connsiteX27" fmla="*/ 886854 w 886855"/>
              <a:gd name="connsiteY27" fmla="*/ 318966 h 355646"/>
              <a:gd name="connsiteX28" fmla="*/ 850174 w 886855"/>
              <a:gd name="connsiteY28" fmla="*/ 355646 h 355646"/>
              <a:gd name="connsiteX29" fmla="*/ 174092 w 886855"/>
              <a:gd name="connsiteY29" fmla="*/ 355645 h 355646"/>
              <a:gd name="connsiteX30" fmla="*/ 148155 w 886855"/>
              <a:gd name="connsiteY30" fmla="*/ 344902 h 355646"/>
              <a:gd name="connsiteX31" fmla="*/ 137412 w 886855"/>
              <a:gd name="connsiteY31" fmla="*/ 318966 h 355646"/>
              <a:gd name="connsiteX32" fmla="*/ 148155 w 886855"/>
              <a:gd name="connsiteY32" fmla="*/ 293029 h 355646"/>
              <a:gd name="connsiteX33" fmla="*/ 170361 w 886855"/>
              <a:gd name="connsiteY33" fmla="*/ 283831 h 355646"/>
              <a:gd name="connsiteX34" fmla="*/ 170362 w 886855"/>
              <a:gd name="connsiteY34" fmla="*/ 283831 h 355646"/>
              <a:gd name="connsiteX35" fmla="*/ 174092 w 886855"/>
              <a:gd name="connsiteY35" fmla="*/ 282286 h 355646"/>
              <a:gd name="connsiteX36" fmla="*/ 255705 w 886855"/>
              <a:gd name="connsiteY36" fmla="*/ 282286 h 355646"/>
              <a:gd name="connsiteX37" fmla="*/ 277912 w 886855"/>
              <a:gd name="connsiteY37" fmla="*/ 273088 h 355646"/>
              <a:gd name="connsiteX38" fmla="*/ 288655 w 886855"/>
              <a:gd name="connsiteY38" fmla="*/ 247151 h 355646"/>
              <a:gd name="connsiteX39" fmla="*/ 288656 w 886855"/>
              <a:gd name="connsiteY39" fmla="*/ 247151 h 355646"/>
              <a:gd name="connsiteX40" fmla="*/ 277913 w 886855"/>
              <a:gd name="connsiteY40" fmla="*/ 221214 h 355646"/>
              <a:gd name="connsiteX41" fmla="*/ 269420 w 886855"/>
              <a:gd name="connsiteY41" fmla="*/ 217696 h 355646"/>
              <a:gd name="connsiteX42" fmla="*/ 37466 w 886855"/>
              <a:gd name="connsiteY42" fmla="*/ 217696 h 355646"/>
              <a:gd name="connsiteX43" fmla="*/ 36681 w 886855"/>
              <a:gd name="connsiteY43" fmla="*/ 217696 h 355646"/>
              <a:gd name="connsiteX44" fmla="*/ 19237 w 886855"/>
              <a:gd name="connsiteY44" fmla="*/ 210471 h 355646"/>
              <a:gd name="connsiteX45" fmla="*/ 19236 w 886855"/>
              <a:gd name="connsiteY45" fmla="*/ 210471 h 355646"/>
              <a:gd name="connsiteX46" fmla="*/ 10743 w 886855"/>
              <a:gd name="connsiteY46" fmla="*/ 206953 h 355646"/>
              <a:gd name="connsiteX47" fmla="*/ 0 w 886855"/>
              <a:gd name="connsiteY47" fmla="*/ 181017 h 355646"/>
              <a:gd name="connsiteX48" fmla="*/ 10743 w 886855"/>
              <a:gd name="connsiteY48" fmla="*/ 155080 h 355646"/>
              <a:gd name="connsiteX49" fmla="*/ 36680 w 886855"/>
              <a:gd name="connsiteY49" fmla="*/ 144337 h 355646"/>
              <a:gd name="connsiteX50" fmla="*/ 85348 w 886855"/>
              <a:gd name="connsiteY50" fmla="*/ 144337 h 355646"/>
              <a:gd name="connsiteX51" fmla="*/ 91399 w 886855"/>
              <a:gd name="connsiteY51" fmla="*/ 146843 h 355646"/>
              <a:gd name="connsiteX52" fmla="*/ 671378 w 886855"/>
              <a:gd name="connsiteY52" fmla="*/ 146844 h 355646"/>
              <a:gd name="connsiteX53" fmla="*/ 91400 w 886855"/>
              <a:gd name="connsiteY53" fmla="*/ 146843 h 355646"/>
              <a:gd name="connsiteX54" fmla="*/ 85349 w 886855"/>
              <a:gd name="connsiteY54" fmla="*/ 144337 h 355646"/>
              <a:gd name="connsiteX55" fmla="*/ 77571 w 886855"/>
              <a:gd name="connsiteY55" fmla="*/ 141115 h 355646"/>
              <a:gd name="connsiteX56" fmla="*/ 468157 w 886855"/>
              <a:gd name="connsiteY56" fmla="*/ 141116 h 355646"/>
              <a:gd name="connsiteX57" fmla="*/ 504837 w 886855"/>
              <a:gd name="connsiteY57" fmla="*/ 104436 h 355646"/>
              <a:gd name="connsiteX58" fmla="*/ 504838 w 886855"/>
              <a:gd name="connsiteY58" fmla="*/ 104436 h 355646"/>
              <a:gd name="connsiteX59" fmla="*/ 494095 w 886855"/>
              <a:gd name="connsiteY59" fmla="*/ 78499 h 355646"/>
              <a:gd name="connsiteX60" fmla="*/ 481987 w 886855"/>
              <a:gd name="connsiteY60" fmla="*/ 73484 h 355646"/>
              <a:gd name="connsiteX61" fmla="*/ 624927 w 886855"/>
              <a:gd name="connsiteY61" fmla="*/ 70218 h 355646"/>
              <a:gd name="connsiteX62" fmla="*/ 687589 w 886855"/>
              <a:gd name="connsiteY62" fmla="*/ 70218 h 355646"/>
              <a:gd name="connsiteX63" fmla="*/ 680001 w 886855"/>
              <a:gd name="connsiteY63" fmla="*/ 73361 h 355646"/>
              <a:gd name="connsiteX64" fmla="*/ 617340 w 886855"/>
              <a:gd name="connsiteY64" fmla="*/ 73361 h 355646"/>
              <a:gd name="connsiteX65" fmla="*/ 392174 w 886855"/>
              <a:gd name="connsiteY65" fmla="*/ 67756 h 355646"/>
              <a:gd name="connsiteX66" fmla="*/ 468158 w 886855"/>
              <a:gd name="connsiteY66" fmla="*/ 67756 h 355646"/>
              <a:gd name="connsiteX67" fmla="*/ 481688 w 886855"/>
              <a:gd name="connsiteY67" fmla="*/ 73360 h 355646"/>
              <a:gd name="connsiteX68" fmla="*/ 405704 w 886855"/>
              <a:gd name="connsiteY68" fmla="*/ 73360 h 355646"/>
              <a:gd name="connsiteX69" fmla="*/ 405704 w 886855"/>
              <a:gd name="connsiteY69" fmla="*/ 0 h 355646"/>
              <a:gd name="connsiteX70" fmla="*/ 680002 w 886855"/>
              <a:gd name="connsiteY70" fmla="*/ 0 h 355646"/>
              <a:gd name="connsiteX71" fmla="*/ 716682 w 886855"/>
              <a:gd name="connsiteY71" fmla="*/ 36680 h 355646"/>
              <a:gd name="connsiteX72" fmla="*/ 716681 w 886855"/>
              <a:gd name="connsiteY72" fmla="*/ 36680 h 355646"/>
              <a:gd name="connsiteX73" fmla="*/ 705938 w 886855"/>
              <a:gd name="connsiteY73" fmla="*/ 62617 h 355646"/>
              <a:gd name="connsiteX74" fmla="*/ 687589 w 886855"/>
              <a:gd name="connsiteY74" fmla="*/ 70217 h 355646"/>
              <a:gd name="connsiteX75" fmla="*/ 624927 w 886855"/>
              <a:gd name="connsiteY75" fmla="*/ 70217 h 355646"/>
              <a:gd name="connsiteX76" fmla="*/ 617340 w 886855"/>
              <a:gd name="connsiteY76" fmla="*/ 73360 h 355646"/>
              <a:gd name="connsiteX77" fmla="*/ 481688 w 886855"/>
              <a:gd name="connsiteY77" fmla="*/ 73359 h 355646"/>
              <a:gd name="connsiteX78" fmla="*/ 468158 w 886855"/>
              <a:gd name="connsiteY78" fmla="*/ 67755 h 355646"/>
              <a:gd name="connsiteX79" fmla="*/ 392174 w 886855"/>
              <a:gd name="connsiteY79" fmla="*/ 67755 h 355646"/>
              <a:gd name="connsiteX80" fmla="*/ 379767 w 886855"/>
              <a:gd name="connsiteY80" fmla="*/ 62616 h 355646"/>
              <a:gd name="connsiteX81" fmla="*/ 369024 w 886855"/>
              <a:gd name="connsiteY81" fmla="*/ 36679 h 355646"/>
              <a:gd name="connsiteX82" fmla="*/ 379767 w 886855"/>
              <a:gd name="connsiteY82" fmla="*/ 10743 h 355646"/>
              <a:gd name="connsiteX83" fmla="*/ 405704 w 886855"/>
              <a:gd name="connsiteY83" fmla="*/ 0 h 355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886855" h="355646">
                <a:moveTo>
                  <a:pt x="481688" y="73360"/>
                </a:moveTo>
                <a:lnTo>
                  <a:pt x="617340" y="73361"/>
                </a:lnTo>
                <a:lnTo>
                  <a:pt x="617042" y="73484"/>
                </a:lnTo>
                <a:lnTo>
                  <a:pt x="598990" y="80961"/>
                </a:lnTo>
                <a:lnTo>
                  <a:pt x="588247" y="106898"/>
                </a:lnTo>
                <a:lnTo>
                  <a:pt x="598990" y="132834"/>
                </a:lnTo>
                <a:cubicBezTo>
                  <a:pt x="605628" y="139472"/>
                  <a:pt x="614798" y="143577"/>
                  <a:pt x="624927" y="143577"/>
                </a:cubicBezTo>
                <a:lnTo>
                  <a:pt x="679267" y="143577"/>
                </a:lnTo>
                <a:lnTo>
                  <a:pt x="677432" y="144337"/>
                </a:lnTo>
                <a:lnTo>
                  <a:pt x="695014" y="144337"/>
                </a:lnTo>
                <a:cubicBezTo>
                  <a:pt x="715272" y="144337"/>
                  <a:pt x="731694" y="160759"/>
                  <a:pt x="731694" y="181017"/>
                </a:cubicBezTo>
                <a:lnTo>
                  <a:pt x="731693" y="181017"/>
                </a:lnTo>
                <a:cubicBezTo>
                  <a:pt x="731693" y="191146"/>
                  <a:pt x="727588" y="200316"/>
                  <a:pt x="720950" y="206954"/>
                </a:cubicBezTo>
                <a:lnTo>
                  <a:pt x="706515" y="212933"/>
                </a:lnTo>
                <a:lnTo>
                  <a:pt x="706516" y="212933"/>
                </a:lnTo>
                <a:lnTo>
                  <a:pt x="695014" y="217697"/>
                </a:lnTo>
                <a:lnTo>
                  <a:pt x="652331" y="217697"/>
                </a:lnTo>
                <a:lnTo>
                  <a:pt x="397244" y="217697"/>
                </a:lnTo>
                <a:lnTo>
                  <a:pt x="382808" y="223676"/>
                </a:lnTo>
                <a:lnTo>
                  <a:pt x="372065" y="249613"/>
                </a:lnTo>
                <a:lnTo>
                  <a:pt x="382808" y="275549"/>
                </a:lnTo>
                <a:lnTo>
                  <a:pt x="399073" y="282286"/>
                </a:lnTo>
                <a:lnTo>
                  <a:pt x="638619" y="282286"/>
                </a:lnTo>
                <a:lnTo>
                  <a:pt x="850175" y="282286"/>
                </a:lnTo>
                <a:lnTo>
                  <a:pt x="859849" y="286293"/>
                </a:lnTo>
                <a:lnTo>
                  <a:pt x="876112" y="293029"/>
                </a:lnTo>
                <a:cubicBezTo>
                  <a:pt x="882750" y="299667"/>
                  <a:pt x="886855" y="308837"/>
                  <a:pt x="886855" y="318966"/>
                </a:cubicBezTo>
                <a:lnTo>
                  <a:pt x="886854" y="318966"/>
                </a:lnTo>
                <a:cubicBezTo>
                  <a:pt x="886854" y="339224"/>
                  <a:pt x="870432" y="355646"/>
                  <a:pt x="850174" y="355646"/>
                </a:cubicBezTo>
                <a:lnTo>
                  <a:pt x="174092" y="355645"/>
                </a:lnTo>
                <a:cubicBezTo>
                  <a:pt x="163963" y="355645"/>
                  <a:pt x="154793" y="351540"/>
                  <a:pt x="148155" y="344902"/>
                </a:cubicBezTo>
                <a:lnTo>
                  <a:pt x="137412" y="318966"/>
                </a:lnTo>
                <a:lnTo>
                  <a:pt x="148155" y="293029"/>
                </a:lnTo>
                <a:lnTo>
                  <a:pt x="170361" y="283831"/>
                </a:lnTo>
                <a:lnTo>
                  <a:pt x="170362" y="283831"/>
                </a:lnTo>
                <a:lnTo>
                  <a:pt x="174092" y="282286"/>
                </a:lnTo>
                <a:lnTo>
                  <a:pt x="255705" y="282286"/>
                </a:lnTo>
                <a:lnTo>
                  <a:pt x="277912" y="273088"/>
                </a:lnTo>
                <a:cubicBezTo>
                  <a:pt x="284549" y="266450"/>
                  <a:pt x="288655" y="257280"/>
                  <a:pt x="288655" y="247151"/>
                </a:cubicBezTo>
                <a:lnTo>
                  <a:pt x="288656" y="247151"/>
                </a:lnTo>
                <a:cubicBezTo>
                  <a:pt x="288656" y="237022"/>
                  <a:pt x="284550" y="227852"/>
                  <a:pt x="277913" y="221214"/>
                </a:cubicBezTo>
                <a:lnTo>
                  <a:pt x="269420" y="217696"/>
                </a:lnTo>
                <a:lnTo>
                  <a:pt x="37466" y="217696"/>
                </a:lnTo>
                <a:lnTo>
                  <a:pt x="36681" y="217696"/>
                </a:lnTo>
                <a:lnTo>
                  <a:pt x="19237" y="210471"/>
                </a:lnTo>
                <a:lnTo>
                  <a:pt x="19236" y="210471"/>
                </a:lnTo>
                <a:lnTo>
                  <a:pt x="10743" y="206953"/>
                </a:lnTo>
                <a:lnTo>
                  <a:pt x="0" y="181017"/>
                </a:lnTo>
                <a:lnTo>
                  <a:pt x="10743" y="155080"/>
                </a:lnTo>
                <a:cubicBezTo>
                  <a:pt x="17381" y="148443"/>
                  <a:pt x="26551" y="144337"/>
                  <a:pt x="36680" y="144337"/>
                </a:cubicBezTo>
                <a:lnTo>
                  <a:pt x="85348" y="144337"/>
                </a:lnTo>
                <a:lnTo>
                  <a:pt x="91399" y="146843"/>
                </a:lnTo>
                <a:lnTo>
                  <a:pt x="671378" y="146844"/>
                </a:lnTo>
                <a:lnTo>
                  <a:pt x="91400" y="146843"/>
                </a:lnTo>
                <a:lnTo>
                  <a:pt x="85349" y="144337"/>
                </a:lnTo>
                <a:lnTo>
                  <a:pt x="77571" y="141115"/>
                </a:lnTo>
                <a:lnTo>
                  <a:pt x="468157" y="141116"/>
                </a:lnTo>
                <a:cubicBezTo>
                  <a:pt x="488415" y="141116"/>
                  <a:pt x="504837" y="124694"/>
                  <a:pt x="504837" y="104436"/>
                </a:cubicBezTo>
                <a:lnTo>
                  <a:pt x="504838" y="104436"/>
                </a:lnTo>
                <a:cubicBezTo>
                  <a:pt x="504838" y="94307"/>
                  <a:pt x="500732" y="85137"/>
                  <a:pt x="494095" y="78499"/>
                </a:cubicBezTo>
                <a:lnTo>
                  <a:pt x="481987" y="73484"/>
                </a:lnTo>
                <a:close/>
                <a:moveTo>
                  <a:pt x="624927" y="70218"/>
                </a:moveTo>
                <a:lnTo>
                  <a:pt x="687589" y="70218"/>
                </a:lnTo>
                <a:lnTo>
                  <a:pt x="680001" y="73361"/>
                </a:lnTo>
                <a:lnTo>
                  <a:pt x="617340" y="73361"/>
                </a:lnTo>
                <a:close/>
                <a:moveTo>
                  <a:pt x="392174" y="67756"/>
                </a:moveTo>
                <a:lnTo>
                  <a:pt x="468158" y="67756"/>
                </a:lnTo>
                <a:lnTo>
                  <a:pt x="481688" y="73360"/>
                </a:lnTo>
                <a:lnTo>
                  <a:pt x="405704" y="73360"/>
                </a:lnTo>
                <a:close/>
                <a:moveTo>
                  <a:pt x="405704" y="0"/>
                </a:moveTo>
                <a:lnTo>
                  <a:pt x="680002" y="0"/>
                </a:lnTo>
                <a:cubicBezTo>
                  <a:pt x="700260" y="0"/>
                  <a:pt x="716682" y="16422"/>
                  <a:pt x="716682" y="36680"/>
                </a:cubicBezTo>
                <a:lnTo>
                  <a:pt x="716681" y="36680"/>
                </a:lnTo>
                <a:cubicBezTo>
                  <a:pt x="716681" y="46809"/>
                  <a:pt x="712576" y="55979"/>
                  <a:pt x="705938" y="62617"/>
                </a:cubicBezTo>
                <a:lnTo>
                  <a:pt x="687589" y="70217"/>
                </a:lnTo>
                <a:lnTo>
                  <a:pt x="624927" y="70217"/>
                </a:lnTo>
                <a:lnTo>
                  <a:pt x="617340" y="73360"/>
                </a:lnTo>
                <a:lnTo>
                  <a:pt x="481688" y="73359"/>
                </a:lnTo>
                <a:lnTo>
                  <a:pt x="468158" y="67755"/>
                </a:lnTo>
                <a:lnTo>
                  <a:pt x="392174" y="67755"/>
                </a:lnTo>
                <a:lnTo>
                  <a:pt x="379767" y="62616"/>
                </a:lnTo>
                <a:lnTo>
                  <a:pt x="369024" y="36679"/>
                </a:lnTo>
                <a:lnTo>
                  <a:pt x="379767" y="10743"/>
                </a:lnTo>
                <a:cubicBezTo>
                  <a:pt x="386405" y="4105"/>
                  <a:pt x="395575" y="0"/>
                  <a:pt x="405704" y="0"/>
                </a:cubicBezTo>
                <a:close/>
              </a:path>
            </a:pathLst>
          </a:custGeom>
          <a:solidFill>
            <a:srgbClr val="E33329">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293" name="Picture 292">
            <a:extLst>
              <a:ext uri="{FF2B5EF4-FFF2-40B4-BE49-F238E27FC236}">
                <a16:creationId xmlns:a16="http://schemas.microsoft.com/office/drawing/2014/main" id="{B464EEE5-2269-45F4-ACD3-1B4FCCAEF02A}"/>
              </a:ext>
            </a:extLst>
          </p:cNvPr>
          <p:cNvPicPr>
            <a:picLocks noChangeAspect="1"/>
          </p:cNvPicPr>
          <p:nvPr/>
        </p:nvPicPr>
        <p:blipFill>
          <a:blip r:embed="rId5">
            <a:biLevel thresh="25000"/>
            <a:extLst>
              <a:ext uri="{28A0092B-C50C-407E-A947-70E740481C1C}">
                <a14:useLocalDpi xmlns:a14="http://schemas.microsoft.com/office/drawing/2010/main" val="0"/>
              </a:ext>
            </a:extLst>
          </a:blip>
          <a:stretch>
            <a:fillRect/>
          </a:stretch>
        </p:blipFill>
        <p:spPr>
          <a:xfrm>
            <a:off x="-2091062" y="4319011"/>
            <a:ext cx="4323438" cy="4323438"/>
          </a:xfrm>
          <a:prstGeom prst="rect">
            <a:avLst/>
          </a:prstGeom>
        </p:spPr>
      </p:pic>
      <p:pic>
        <p:nvPicPr>
          <p:cNvPr id="294" name="Picture 293">
            <a:extLst>
              <a:ext uri="{FF2B5EF4-FFF2-40B4-BE49-F238E27FC236}">
                <a16:creationId xmlns:a16="http://schemas.microsoft.com/office/drawing/2014/main" id="{FE24E052-6A5F-4458-B68E-D31828CA6E3E}"/>
              </a:ext>
            </a:extLst>
          </p:cNvPr>
          <p:cNvPicPr>
            <a:picLocks noChangeAspect="1"/>
          </p:cNvPicPr>
          <p:nvPr/>
        </p:nvPicPr>
        <p:blipFill>
          <a:blip r:embed="rId5">
            <a:biLevel thresh="25000"/>
            <a:extLst>
              <a:ext uri="{28A0092B-C50C-407E-A947-70E740481C1C}">
                <a14:useLocalDpi xmlns:a14="http://schemas.microsoft.com/office/drawing/2010/main" val="0"/>
              </a:ext>
            </a:extLst>
          </a:blip>
          <a:stretch>
            <a:fillRect/>
          </a:stretch>
        </p:blipFill>
        <p:spPr>
          <a:xfrm flipH="1">
            <a:off x="10115608" y="4172128"/>
            <a:ext cx="4528375" cy="4528377"/>
          </a:xfrm>
          <a:prstGeom prst="rect">
            <a:avLst/>
          </a:prstGeom>
        </p:spPr>
      </p:pic>
      <p:pic>
        <p:nvPicPr>
          <p:cNvPr id="295" name="!!15" descr="Hình ảnh Trung Quốc Mô Hình Gió , Hoạ Tiết, Trung Quốc Phong, Cổ điển  Vector và PNG với nền trong suốt để tải xuống miễn phí">
            <a:extLst>
              <a:ext uri="{FF2B5EF4-FFF2-40B4-BE49-F238E27FC236}">
                <a16:creationId xmlns:a16="http://schemas.microsoft.com/office/drawing/2014/main" id="{E9359E54-022B-4E63-9429-69800561B72C}"/>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50796" b="72550" l="55709" r="78654"/>
                    </a14:imgEffect>
                  </a14:imgLayer>
                </a14:imgProps>
              </a:ext>
              <a:ext uri="{28A0092B-C50C-407E-A947-70E740481C1C}">
                <a14:useLocalDpi xmlns:a14="http://schemas.microsoft.com/office/drawing/2010/main" val="0"/>
              </a:ext>
            </a:extLst>
          </a:blip>
          <a:srcRect l="52841" t="48077" r="18478" b="24731"/>
          <a:stretch/>
        </p:blipFill>
        <p:spPr bwMode="auto">
          <a:xfrm>
            <a:off x="10542379" y="5348142"/>
            <a:ext cx="1700421" cy="1612168"/>
          </a:xfrm>
          <a:prstGeom prst="rect">
            <a:avLst/>
          </a:prstGeom>
          <a:noFill/>
          <a:extLst>
            <a:ext uri="{909E8E84-426E-40DD-AFC4-6F175D3DCCD1}">
              <a14:hiddenFill xmlns:a14="http://schemas.microsoft.com/office/drawing/2010/main">
                <a:solidFill>
                  <a:srgbClr val="FFFFFF"/>
                </a:solidFill>
              </a14:hiddenFill>
            </a:ext>
          </a:extLst>
        </p:spPr>
      </p:pic>
      <p:cxnSp>
        <p:nvCxnSpPr>
          <p:cNvPr id="298" name="Straight Connector 297">
            <a:extLst>
              <a:ext uri="{FF2B5EF4-FFF2-40B4-BE49-F238E27FC236}">
                <a16:creationId xmlns:a16="http://schemas.microsoft.com/office/drawing/2014/main" id="{9DBECAF7-3B01-4824-AD18-52AE7A5D40E4}"/>
              </a:ext>
            </a:extLst>
          </p:cNvPr>
          <p:cNvCxnSpPr>
            <a:cxnSpLocks/>
          </p:cNvCxnSpPr>
          <p:nvPr/>
        </p:nvCxnSpPr>
        <p:spPr>
          <a:xfrm>
            <a:off x="7165936" y="1084421"/>
            <a:ext cx="499393" cy="0"/>
          </a:xfrm>
          <a:prstGeom prst="line">
            <a:avLst/>
          </a:prstGeom>
          <a:ln w="38100">
            <a:solidFill>
              <a:srgbClr val="E52626"/>
            </a:solidFill>
          </a:ln>
        </p:spPr>
        <p:style>
          <a:lnRef idx="1">
            <a:schemeClr val="accent1"/>
          </a:lnRef>
          <a:fillRef idx="0">
            <a:schemeClr val="accent1"/>
          </a:fillRef>
          <a:effectRef idx="0">
            <a:schemeClr val="accent1"/>
          </a:effectRef>
          <a:fontRef idx="minor">
            <a:schemeClr val="tx1"/>
          </a:fontRef>
        </p:style>
      </p:cxnSp>
      <p:cxnSp>
        <p:nvCxnSpPr>
          <p:cNvPr id="299" name="Straight Connector 298">
            <a:extLst>
              <a:ext uri="{FF2B5EF4-FFF2-40B4-BE49-F238E27FC236}">
                <a16:creationId xmlns:a16="http://schemas.microsoft.com/office/drawing/2014/main" id="{6078A9A7-9B9D-4DFE-8845-41A5D04A6D4B}"/>
              </a:ext>
            </a:extLst>
          </p:cNvPr>
          <p:cNvCxnSpPr>
            <a:cxnSpLocks/>
          </p:cNvCxnSpPr>
          <p:nvPr/>
        </p:nvCxnSpPr>
        <p:spPr>
          <a:xfrm>
            <a:off x="6798580" y="3495031"/>
            <a:ext cx="499393" cy="0"/>
          </a:xfrm>
          <a:prstGeom prst="line">
            <a:avLst/>
          </a:prstGeom>
          <a:ln w="38100">
            <a:solidFill>
              <a:srgbClr val="E33329"/>
            </a:solidFill>
          </a:ln>
        </p:spPr>
        <p:style>
          <a:lnRef idx="1">
            <a:schemeClr val="accent1"/>
          </a:lnRef>
          <a:fillRef idx="0">
            <a:schemeClr val="accent1"/>
          </a:fillRef>
          <a:effectRef idx="0">
            <a:schemeClr val="accent1"/>
          </a:effectRef>
          <a:fontRef idx="minor">
            <a:schemeClr val="tx1"/>
          </a:fontRef>
        </p:style>
      </p:cxnSp>
      <p:cxnSp>
        <p:nvCxnSpPr>
          <p:cNvPr id="300" name="Straight Connector 299">
            <a:extLst>
              <a:ext uri="{FF2B5EF4-FFF2-40B4-BE49-F238E27FC236}">
                <a16:creationId xmlns:a16="http://schemas.microsoft.com/office/drawing/2014/main" id="{3527ED97-AE2E-496E-AE02-2D862498BB6B}"/>
              </a:ext>
            </a:extLst>
          </p:cNvPr>
          <p:cNvCxnSpPr>
            <a:cxnSpLocks/>
          </p:cNvCxnSpPr>
          <p:nvPr/>
        </p:nvCxnSpPr>
        <p:spPr>
          <a:xfrm>
            <a:off x="6798580" y="5169107"/>
            <a:ext cx="499393" cy="0"/>
          </a:xfrm>
          <a:prstGeom prst="line">
            <a:avLst/>
          </a:prstGeom>
          <a:ln w="38100">
            <a:solidFill>
              <a:srgbClr val="E33329"/>
            </a:solidFill>
          </a:ln>
        </p:spPr>
        <p:style>
          <a:lnRef idx="1">
            <a:schemeClr val="accent1"/>
          </a:lnRef>
          <a:fillRef idx="0">
            <a:schemeClr val="accent1"/>
          </a:fillRef>
          <a:effectRef idx="0">
            <a:schemeClr val="accent1"/>
          </a:effectRef>
          <a:fontRef idx="minor">
            <a:schemeClr val="tx1"/>
          </a:fontRef>
        </p:style>
      </p:cxnSp>
      <p:grpSp>
        <p:nvGrpSpPr>
          <p:cNvPr id="301" name="Group 300">
            <a:extLst>
              <a:ext uri="{FF2B5EF4-FFF2-40B4-BE49-F238E27FC236}">
                <a16:creationId xmlns:a16="http://schemas.microsoft.com/office/drawing/2014/main" id="{AAA93336-7438-4388-9377-E33A23531915}"/>
              </a:ext>
            </a:extLst>
          </p:cNvPr>
          <p:cNvGrpSpPr/>
          <p:nvPr/>
        </p:nvGrpSpPr>
        <p:grpSpPr>
          <a:xfrm>
            <a:off x="7163139" y="1192808"/>
            <a:ext cx="4203937" cy="1256293"/>
            <a:chOff x="2606580" y="1712954"/>
            <a:chExt cx="4570478" cy="1355738"/>
          </a:xfrm>
        </p:grpSpPr>
        <p:sp>
          <p:nvSpPr>
            <p:cNvPr id="302" name="Rectangle: Rounded Corners 301">
              <a:extLst>
                <a:ext uri="{FF2B5EF4-FFF2-40B4-BE49-F238E27FC236}">
                  <a16:creationId xmlns:a16="http://schemas.microsoft.com/office/drawing/2014/main" id="{A53534ED-4286-4AE9-B1A4-1487748F0002}"/>
                </a:ext>
              </a:extLst>
            </p:cNvPr>
            <p:cNvSpPr/>
            <p:nvPr/>
          </p:nvSpPr>
          <p:spPr>
            <a:xfrm>
              <a:off x="2731920" y="1712954"/>
              <a:ext cx="4445138" cy="1355738"/>
            </a:xfrm>
            <a:prstGeom prst="roundRect">
              <a:avLst>
                <a:gd name="adj" fmla="val 50000"/>
              </a:avLst>
            </a:prstGeom>
            <a:solidFill>
              <a:schemeClr val="bg1"/>
            </a:solidFill>
            <a:ln w="38100">
              <a:solidFill>
                <a:srgbClr val="E5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chemeClr val="tx1"/>
                  </a:solidFill>
                  <a:latin typeface="#9Slide06 Ong Do Gia" panose="02040603050506020204" pitchFamily="18" charset="0"/>
                </a:rPr>
                <a:t>Có</a:t>
              </a:r>
              <a:r>
                <a:rPr lang="en-US" sz="2400" dirty="0">
                  <a:solidFill>
                    <a:schemeClr val="tx1"/>
                  </a:solidFill>
                  <a:latin typeface="#9Slide06 Ong Do Gia" panose="02040603050506020204" pitchFamily="18" charset="0"/>
                </a:rPr>
                <a:t> </a:t>
              </a:r>
              <a:r>
                <a:rPr lang="en-US" sz="2400" dirty="0" err="1">
                  <a:solidFill>
                    <a:schemeClr val="tx1"/>
                  </a:solidFill>
                  <a:latin typeface="#9Slide06 Ong Do Gia" panose="02040603050506020204" pitchFamily="18" charset="0"/>
                </a:rPr>
                <a:t>thể</a:t>
              </a:r>
              <a:r>
                <a:rPr lang="en-US" sz="2400" dirty="0">
                  <a:solidFill>
                    <a:schemeClr val="tx1"/>
                  </a:solidFill>
                  <a:latin typeface="#9Slide06 Ong Do Gia" panose="02040603050506020204" pitchFamily="18" charset="0"/>
                </a:rPr>
                <a:t> </a:t>
              </a:r>
              <a:r>
                <a:rPr lang="en-US" sz="2400" dirty="0" err="1">
                  <a:solidFill>
                    <a:schemeClr val="tx1"/>
                  </a:solidFill>
                  <a:latin typeface="#9Slide06 Ong Do Gia" panose="02040603050506020204" pitchFamily="18" charset="0"/>
                </a:rPr>
                <a:t>là</a:t>
              </a:r>
              <a:r>
                <a:rPr lang="en-US" sz="2400" dirty="0">
                  <a:solidFill>
                    <a:schemeClr val="tx1"/>
                  </a:solidFill>
                  <a:latin typeface="#9Slide06 Ong Do Gia" panose="02040603050506020204" pitchFamily="18" charset="0"/>
                </a:rPr>
                <a:t> </a:t>
              </a:r>
              <a:r>
                <a:rPr lang="en-US" sz="2400" dirty="0" err="1">
                  <a:solidFill>
                    <a:schemeClr val="tx1"/>
                  </a:solidFill>
                  <a:latin typeface="#9Slide06 Ong Do Gia" panose="02040603050506020204" pitchFamily="18" charset="0"/>
                </a:rPr>
                <a:t>một</a:t>
              </a:r>
              <a:r>
                <a:rPr lang="en-US" sz="2400" dirty="0">
                  <a:solidFill>
                    <a:schemeClr val="tx1"/>
                  </a:solidFill>
                  <a:latin typeface="#9Slide06 Ong Do Gia" panose="02040603050506020204" pitchFamily="18" charset="0"/>
                </a:rPr>
                <a:t> </a:t>
              </a:r>
              <a:r>
                <a:rPr lang="en-US" sz="2400" dirty="0" err="1">
                  <a:solidFill>
                    <a:schemeClr val="tx1"/>
                  </a:solidFill>
                  <a:latin typeface="#9Slide06 Ong Do Gia" panose="02040603050506020204" pitchFamily="18" charset="0"/>
                </a:rPr>
                <a:t>món</a:t>
              </a:r>
              <a:r>
                <a:rPr lang="en-US" sz="2400" dirty="0">
                  <a:solidFill>
                    <a:schemeClr val="tx1"/>
                  </a:solidFill>
                  <a:latin typeface="#9Slide06 Ong Do Gia" panose="02040603050506020204" pitchFamily="18" charset="0"/>
                </a:rPr>
                <a:t> </a:t>
              </a:r>
              <a:r>
                <a:rPr lang="en-US" sz="2400" dirty="0" err="1">
                  <a:solidFill>
                    <a:schemeClr val="tx1"/>
                  </a:solidFill>
                  <a:latin typeface="#9Slide06 Ong Do Gia" panose="02040603050506020204" pitchFamily="18" charset="0"/>
                </a:rPr>
                <a:t>quà</a:t>
              </a:r>
              <a:r>
                <a:rPr lang="en-US" sz="2400" dirty="0">
                  <a:solidFill>
                    <a:schemeClr val="tx1"/>
                  </a:solidFill>
                  <a:latin typeface="#9Slide06 Ong Do Gia" panose="02040603050506020204" pitchFamily="18" charset="0"/>
                </a:rPr>
                <a:t> </a:t>
              </a:r>
              <a:r>
                <a:rPr lang="en-US" sz="2400" dirty="0" err="1">
                  <a:solidFill>
                    <a:schemeClr val="tx1"/>
                  </a:solidFill>
                  <a:latin typeface="#9Slide06 Ong Do Gia" panose="02040603050506020204" pitchFamily="18" charset="0"/>
                </a:rPr>
                <a:t>đem</a:t>
              </a:r>
              <a:r>
                <a:rPr lang="en-US" sz="2400" dirty="0">
                  <a:solidFill>
                    <a:schemeClr val="tx1"/>
                  </a:solidFill>
                  <a:latin typeface="#9Slide06 Ong Do Gia" panose="02040603050506020204" pitchFamily="18" charset="0"/>
                </a:rPr>
                <a:t> </a:t>
              </a:r>
              <a:r>
                <a:rPr lang="en-US" sz="2400" dirty="0" err="1">
                  <a:solidFill>
                    <a:schemeClr val="tx1"/>
                  </a:solidFill>
                  <a:latin typeface="#9Slide06 Ong Do Gia" panose="02040603050506020204" pitchFamily="18" charset="0"/>
                </a:rPr>
                <a:t>đi</a:t>
              </a:r>
              <a:r>
                <a:rPr lang="en-US" sz="2400" dirty="0">
                  <a:solidFill>
                    <a:schemeClr val="tx1"/>
                  </a:solidFill>
                  <a:latin typeface="#9Slide06 Ong Do Gia" panose="02040603050506020204" pitchFamily="18" charset="0"/>
                </a:rPr>
                <a:t> </a:t>
              </a:r>
              <a:r>
                <a:rPr lang="en-US" sz="2400" dirty="0" err="1">
                  <a:solidFill>
                    <a:schemeClr val="tx1"/>
                  </a:solidFill>
                  <a:latin typeface="#9Slide06 Ong Do Gia" panose="02040603050506020204" pitchFamily="18" charset="0"/>
                </a:rPr>
                <a:t>tăng</a:t>
              </a:r>
              <a:r>
                <a:rPr lang="en-US" sz="2400" dirty="0">
                  <a:solidFill>
                    <a:schemeClr val="tx1"/>
                  </a:solidFill>
                  <a:latin typeface="#9Slide06 Ong Do Gia" panose="02040603050506020204" pitchFamily="18" charset="0"/>
                </a:rPr>
                <a:t> </a:t>
              </a:r>
              <a:r>
                <a:rPr lang="en-US" sz="2400" dirty="0" err="1">
                  <a:solidFill>
                    <a:schemeClr val="tx1"/>
                  </a:solidFill>
                  <a:latin typeface="#9Slide06 Ong Do Gia" panose="02040603050506020204" pitchFamily="18" charset="0"/>
                </a:rPr>
                <a:t>cho</a:t>
              </a:r>
              <a:r>
                <a:rPr lang="en-US" sz="2400" dirty="0">
                  <a:solidFill>
                    <a:schemeClr val="tx1"/>
                  </a:solidFill>
                  <a:latin typeface="#9Slide06 Ong Do Gia" panose="02040603050506020204" pitchFamily="18" charset="0"/>
                </a:rPr>
                <a:t> </a:t>
              </a:r>
              <a:r>
                <a:rPr lang="en-US" sz="2400" dirty="0" err="1">
                  <a:solidFill>
                    <a:schemeClr val="tx1"/>
                  </a:solidFill>
                  <a:latin typeface="#9Slide06 Ong Do Gia" panose="02040603050506020204" pitchFamily="18" charset="0"/>
                </a:rPr>
                <a:t>người</a:t>
              </a:r>
              <a:r>
                <a:rPr lang="en-US" sz="2400" dirty="0">
                  <a:solidFill>
                    <a:schemeClr val="tx1"/>
                  </a:solidFill>
                  <a:latin typeface="#9Slide06 Ong Do Gia" panose="02040603050506020204" pitchFamily="18" charset="0"/>
                </a:rPr>
                <a:t> </a:t>
              </a:r>
              <a:r>
                <a:rPr lang="en-US" sz="2400" dirty="0" err="1">
                  <a:solidFill>
                    <a:schemeClr val="tx1"/>
                  </a:solidFill>
                  <a:latin typeface="#9Slide06 Ong Do Gia" panose="02040603050506020204" pitchFamily="18" charset="0"/>
                </a:rPr>
                <a:t>thân</a:t>
              </a:r>
              <a:r>
                <a:rPr lang="en-US" sz="2400" dirty="0">
                  <a:solidFill>
                    <a:schemeClr val="tx1"/>
                  </a:solidFill>
                  <a:latin typeface="#9Slide06 Ong Do Gia" panose="02040603050506020204" pitchFamily="18" charset="0"/>
                </a:rPr>
                <a:t> </a:t>
              </a:r>
              <a:r>
                <a:rPr lang="en-US" sz="2400" dirty="0" err="1">
                  <a:solidFill>
                    <a:schemeClr val="tx1"/>
                  </a:solidFill>
                  <a:latin typeface="#9Slide06 Ong Do Gia" panose="02040603050506020204" pitchFamily="18" charset="0"/>
                </a:rPr>
                <a:t>giúp</a:t>
              </a:r>
              <a:r>
                <a:rPr lang="en-US" sz="2400" dirty="0">
                  <a:solidFill>
                    <a:schemeClr val="tx1"/>
                  </a:solidFill>
                  <a:latin typeface="#9Slide06 Ong Do Gia" panose="02040603050506020204" pitchFamily="18" charset="0"/>
                </a:rPr>
                <a:t> </a:t>
              </a:r>
              <a:r>
                <a:rPr lang="en-US" sz="2400" dirty="0" err="1">
                  <a:solidFill>
                    <a:schemeClr val="tx1"/>
                  </a:solidFill>
                  <a:latin typeface="#9Slide06 Ong Do Gia" panose="02040603050506020204" pitchFamily="18" charset="0"/>
                </a:rPr>
                <a:t>cho</a:t>
              </a:r>
              <a:r>
                <a:rPr lang="en-US" sz="2400" dirty="0">
                  <a:solidFill>
                    <a:schemeClr val="tx1"/>
                  </a:solidFill>
                  <a:latin typeface="#9Slide06 Ong Do Gia" panose="02040603050506020204" pitchFamily="18" charset="0"/>
                </a:rPr>
                <a:t> </a:t>
              </a:r>
              <a:r>
                <a:rPr lang="en-US" sz="2400" dirty="0" err="1">
                  <a:solidFill>
                    <a:schemeClr val="tx1"/>
                  </a:solidFill>
                  <a:latin typeface="#9Slide06 Ong Do Gia" panose="02040603050506020204" pitchFamily="18" charset="0"/>
                </a:rPr>
                <a:t>đời</a:t>
              </a:r>
              <a:r>
                <a:rPr lang="en-US" sz="2400" dirty="0">
                  <a:solidFill>
                    <a:schemeClr val="tx1"/>
                  </a:solidFill>
                  <a:latin typeface="#9Slide06 Ong Do Gia" panose="02040603050506020204" pitchFamily="18" charset="0"/>
                </a:rPr>
                <a:t> </a:t>
              </a:r>
              <a:r>
                <a:rPr lang="en-US" sz="2400" dirty="0" err="1">
                  <a:solidFill>
                    <a:schemeClr val="tx1"/>
                  </a:solidFill>
                  <a:latin typeface="#9Slide06 Ong Do Gia" panose="02040603050506020204" pitchFamily="18" charset="0"/>
                </a:rPr>
                <a:t>bớt</a:t>
              </a:r>
              <a:r>
                <a:rPr lang="en-US" sz="2400" dirty="0">
                  <a:solidFill>
                    <a:schemeClr val="tx1"/>
                  </a:solidFill>
                  <a:latin typeface="#9Slide06 Ong Do Gia" panose="02040603050506020204" pitchFamily="18" charset="0"/>
                </a:rPr>
                <a:t> </a:t>
              </a:r>
              <a:r>
                <a:rPr lang="en-US" sz="2400" dirty="0" err="1">
                  <a:solidFill>
                    <a:schemeClr val="tx1"/>
                  </a:solidFill>
                  <a:latin typeface="#9Slide06 Ong Do Gia" panose="02040603050506020204" pitchFamily="18" charset="0"/>
                </a:rPr>
                <a:t>nhạt</a:t>
              </a:r>
              <a:endParaRPr lang="en-US" sz="2400" dirty="0">
                <a:solidFill>
                  <a:schemeClr val="tx1"/>
                </a:solidFill>
                <a:latin typeface="#9Slide06 Ong Do Gia" panose="02040603050506020204" pitchFamily="18" charset="0"/>
              </a:endParaRPr>
            </a:p>
          </p:txBody>
        </p:sp>
        <p:sp>
          <p:nvSpPr>
            <p:cNvPr id="303" name="Isosceles Triangle 302">
              <a:extLst>
                <a:ext uri="{FF2B5EF4-FFF2-40B4-BE49-F238E27FC236}">
                  <a16:creationId xmlns:a16="http://schemas.microsoft.com/office/drawing/2014/main" id="{AF690436-655E-45E7-9084-1109A6F18C3D}"/>
                </a:ext>
              </a:extLst>
            </p:cNvPr>
            <p:cNvSpPr/>
            <p:nvPr/>
          </p:nvSpPr>
          <p:spPr>
            <a:xfrm rot="16200000">
              <a:off x="2598464" y="2340098"/>
              <a:ext cx="117683" cy="101451"/>
            </a:xfrm>
            <a:prstGeom prst="triangle">
              <a:avLst/>
            </a:prstGeom>
            <a:solidFill>
              <a:srgbClr val="E52626"/>
            </a:solidFill>
            <a:ln>
              <a:solidFill>
                <a:srgbClr val="E5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04" name="Group 303">
            <a:extLst>
              <a:ext uri="{FF2B5EF4-FFF2-40B4-BE49-F238E27FC236}">
                <a16:creationId xmlns:a16="http://schemas.microsoft.com/office/drawing/2014/main" id="{185B96BC-7735-4B07-BB1D-1460087B4D36}"/>
              </a:ext>
            </a:extLst>
          </p:cNvPr>
          <p:cNvGrpSpPr/>
          <p:nvPr/>
        </p:nvGrpSpPr>
        <p:grpSpPr>
          <a:xfrm>
            <a:off x="7163139" y="2849920"/>
            <a:ext cx="4203937" cy="1256293"/>
            <a:chOff x="2606580" y="1712954"/>
            <a:chExt cx="4570478" cy="1355738"/>
          </a:xfrm>
        </p:grpSpPr>
        <p:sp>
          <p:nvSpPr>
            <p:cNvPr id="305" name="Rectangle: Rounded Corners 304">
              <a:extLst>
                <a:ext uri="{FF2B5EF4-FFF2-40B4-BE49-F238E27FC236}">
                  <a16:creationId xmlns:a16="http://schemas.microsoft.com/office/drawing/2014/main" id="{9ACA0548-D92A-4557-9480-928B59B74A97}"/>
                </a:ext>
              </a:extLst>
            </p:cNvPr>
            <p:cNvSpPr/>
            <p:nvPr/>
          </p:nvSpPr>
          <p:spPr>
            <a:xfrm>
              <a:off x="2731920" y="1712954"/>
              <a:ext cx="4445138" cy="1355738"/>
            </a:xfrm>
            <a:prstGeom prst="roundRect">
              <a:avLst>
                <a:gd name="adj" fmla="val 50000"/>
              </a:avLst>
            </a:prstGeom>
            <a:solidFill>
              <a:schemeClr val="bg1"/>
            </a:solidFill>
            <a:ln w="38100">
              <a:solidFill>
                <a:srgbClr val="E5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chemeClr val="tx1"/>
                  </a:solidFill>
                  <a:latin typeface="#9Slide06 Ong Do Gia" panose="02040603050506020204" pitchFamily="18" charset="0"/>
                </a:rPr>
                <a:t>Nước</a:t>
              </a:r>
              <a:r>
                <a:rPr lang="en-US" sz="2400" dirty="0">
                  <a:solidFill>
                    <a:schemeClr val="tx1"/>
                  </a:solidFill>
                  <a:latin typeface="#9Slide06 Ong Do Gia" panose="02040603050506020204" pitchFamily="18" charset="0"/>
                </a:rPr>
                <a:t> </a:t>
              </a:r>
              <a:r>
                <a:rPr lang="en-US" sz="2400" dirty="0" err="1">
                  <a:solidFill>
                    <a:schemeClr val="tx1"/>
                  </a:solidFill>
                  <a:latin typeface="#9Slide06 Ong Do Gia" panose="02040603050506020204" pitchFamily="18" charset="0"/>
                </a:rPr>
                <a:t>nắm</a:t>
              </a:r>
              <a:r>
                <a:rPr lang="en-US" sz="2400" dirty="0">
                  <a:solidFill>
                    <a:schemeClr val="tx1"/>
                  </a:solidFill>
                  <a:latin typeface="#9Slide06 Ong Do Gia" panose="02040603050506020204" pitchFamily="18" charset="0"/>
                </a:rPr>
                <a:t> </a:t>
              </a:r>
              <a:r>
                <a:rPr lang="en-US" sz="2400" dirty="0" err="1">
                  <a:solidFill>
                    <a:schemeClr val="tx1"/>
                  </a:solidFill>
                  <a:latin typeface="#9Slide06 Ong Do Gia" panose="02040603050506020204" pitchFamily="18" charset="0"/>
                </a:rPr>
                <a:t>được</a:t>
              </a:r>
              <a:r>
                <a:rPr lang="en-US" sz="2400" dirty="0">
                  <a:solidFill>
                    <a:schemeClr val="tx1"/>
                  </a:solidFill>
                  <a:latin typeface="#9Slide06 Ong Do Gia" panose="02040603050506020204" pitchFamily="18" charset="0"/>
                </a:rPr>
                <a:t> </a:t>
              </a:r>
              <a:r>
                <a:rPr lang="en-US" sz="2400" dirty="0" err="1">
                  <a:solidFill>
                    <a:schemeClr val="tx1"/>
                  </a:solidFill>
                  <a:latin typeface="#9Slide06 Ong Do Gia" panose="02040603050506020204" pitchFamily="18" charset="0"/>
                </a:rPr>
                <a:t>làm</a:t>
              </a:r>
              <a:r>
                <a:rPr lang="en-US" sz="2400" dirty="0">
                  <a:solidFill>
                    <a:schemeClr val="tx1"/>
                  </a:solidFill>
                  <a:latin typeface="#9Slide06 Ong Do Gia" panose="02040603050506020204" pitchFamily="18" charset="0"/>
                </a:rPr>
                <a:t> </a:t>
              </a:r>
              <a:r>
                <a:rPr lang="en-US" sz="2400" dirty="0" err="1">
                  <a:solidFill>
                    <a:schemeClr val="tx1"/>
                  </a:solidFill>
                  <a:latin typeface="#9Slide06 Ong Do Gia" panose="02040603050506020204" pitchFamily="18" charset="0"/>
                </a:rPr>
                <a:t>từ</a:t>
              </a:r>
              <a:r>
                <a:rPr lang="en-US" sz="2400" dirty="0">
                  <a:solidFill>
                    <a:schemeClr val="tx1"/>
                  </a:solidFill>
                  <a:latin typeface="#9Slide06 Ong Do Gia" panose="02040603050506020204" pitchFamily="18" charset="0"/>
                </a:rPr>
                <a:t> </a:t>
              </a:r>
              <a:r>
                <a:rPr lang="en-US" sz="2400" dirty="0" err="1">
                  <a:solidFill>
                    <a:schemeClr val="tx1"/>
                  </a:solidFill>
                  <a:latin typeface="#9Slide06 Ong Do Gia" panose="02040603050506020204" pitchFamily="18" charset="0"/>
                </a:rPr>
                <a:t>cá</a:t>
              </a:r>
              <a:r>
                <a:rPr lang="en-US" sz="2400" dirty="0">
                  <a:solidFill>
                    <a:schemeClr val="tx1"/>
                  </a:solidFill>
                  <a:latin typeface="#9Slide06 Ong Do Gia" panose="02040603050506020204" pitchFamily="18" charset="0"/>
                </a:rPr>
                <a:t> </a:t>
              </a:r>
              <a:r>
                <a:rPr lang="en-US" sz="2400" dirty="0" err="1">
                  <a:solidFill>
                    <a:schemeClr val="tx1"/>
                  </a:solidFill>
                  <a:latin typeface="#9Slide06 Ong Do Gia" panose="02040603050506020204" pitchFamily="18" charset="0"/>
                </a:rPr>
                <a:t>cơm</a:t>
              </a:r>
              <a:r>
                <a:rPr lang="en-US" sz="2400" dirty="0">
                  <a:solidFill>
                    <a:schemeClr val="tx1"/>
                  </a:solidFill>
                  <a:latin typeface="#9Slide06 Ong Do Gia" panose="02040603050506020204" pitchFamily="18" charset="0"/>
                </a:rPr>
                <a:t> </a:t>
              </a:r>
              <a:r>
                <a:rPr lang="en-US" sz="2400" dirty="0" err="1">
                  <a:solidFill>
                    <a:schemeClr val="tx1"/>
                  </a:solidFill>
                  <a:latin typeface="#9Slide06 Ong Do Gia" panose="02040603050506020204" pitchFamily="18" charset="0"/>
                </a:rPr>
                <a:t>nên</a:t>
              </a:r>
              <a:r>
                <a:rPr lang="en-US" sz="2400" dirty="0">
                  <a:solidFill>
                    <a:schemeClr val="tx1"/>
                  </a:solidFill>
                  <a:latin typeface="#9Slide06 Ong Do Gia" panose="02040603050506020204" pitchFamily="18" charset="0"/>
                </a:rPr>
                <a:t> </a:t>
              </a:r>
              <a:r>
                <a:rPr lang="en-US" sz="2400" dirty="0" err="1">
                  <a:solidFill>
                    <a:schemeClr val="tx1"/>
                  </a:solidFill>
                  <a:latin typeface="#9Slide06 Ong Do Gia" panose="02040603050506020204" pitchFamily="18" charset="0"/>
                </a:rPr>
                <a:t>có</a:t>
              </a:r>
              <a:r>
                <a:rPr lang="en-US" sz="2400" dirty="0">
                  <a:solidFill>
                    <a:schemeClr val="tx1"/>
                  </a:solidFill>
                  <a:latin typeface="#9Slide06 Ong Do Gia" panose="02040603050506020204" pitchFamily="18" charset="0"/>
                </a:rPr>
                <a:t> </a:t>
              </a:r>
              <a:r>
                <a:rPr lang="en-US" sz="2400" dirty="0" err="1">
                  <a:solidFill>
                    <a:schemeClr val="tx1"/>
                  </a:solidFill>
                  <a:latin typeface="#9Slide06 Ong Do Gia" panose="02040603050506020204" pitchFamily="18" charset="0"/>
                </a:rPr>
                <a:t>hương</a:t>
              </a:r>
              <a:r>
                <a:rPr lang="en-US" sz="2400" dirty="0">
                  <a:solidFill>
                    <a:schemeClr val="tx1"/>
                  </a:solidFill>
                  <a:latin typeface="#9Slide06 Ong Do Gia" panose="02040603050506020204" pitchFamily="18" charset="0"/>
                </a:rPr>
                <a:t> </a:t>
              </a:r>
              <a:r>
                <a:rPr lang="en-US" sz="2400" dirty="0" err="1">
                  <a:solidFill>
                    <a:schemeClr val="tx1"/>
                  </a:solidFill>
                  <a:latin typeface="#9Slide06 Ong Do Gia" panose="02040603050506020204" pitchFamily="18" charset="0"/>
                </a:rPr>
                <a:t>vị</a:t>
              </a:r>
              <a:r>
                <a:rPr lang="en-US" sz="2400" dirty="0">
                  <a:solidFill>
                    <a:schemeClr val="tx1"/>
                  </a:solidFill>
                  <a:latin typeface="#9Slide06 Ong Do Gia" panose="02040603050506020204" pitchFamily="18" charset="0"/>
                </a:rPr>
                <a:t> </a:t>
              </a:r>
              <a:r>
                <a:rPr lang="en-US" sz="2400" dirty="0" err="1">
                  <a:solidFill>
                    <a:schemeClr val="tx1"/>
                  </a:solidFill>
                  <a:latin typeface="#9Slide06 Ong Do Gia" panose="02040603050506020204" pitchFamily="18" charset="0"/>
                </a:rPr>
                <a:t>rất</a:t>
              </a:r>
              <a:r>
                <a:rPr lang="en-US" sz="2400" dirty="0">
                  <a:solidFill>
                    <a:schemeClr val="tx1"/>
                  </a:solidFill>
                  <a:latin typeface="#9Slide06 Ong Do Gia" panose="02040603050506020204" pitchFamily="18" charset="0"/>
                </a:rPr>
                <a:t> </a:t>
              </a:r>
              <a:r>
                <a:rPr lang="en-US" sz="2400" dirty="0" err="1">
                  <a:solidFill>
                    <a:schemeClr val="tx1"/>
                  </a:solidFill>
                  <a:latin typeface="#9Slide06 Ong Do Gia" panose="02040603050506020204" pitchFamily="18" charset="0"/>
                </a:rPr>
                <a:t>nặm</a:t>
              </a:r>
              <a:r>
                <a:rPr lang="en-US" sz="2400" dirty="0">
                  <a:solidFill>
                    <a:schemeClr val="tx1"/>
                  </a:solidFill>
                  <a:latin typeface="#9Slide06 Ong Do Gia" panose="02040603050506020204" pitchFamily="18" charset="0"/>
                </a:rPr>
                <a:t> </a:t>
              </a:r>
              <a:r>
                <a:rPr lang="en-US" sz="2400" dirty="0" err="1">
                  <a:solidFill>
                    <a:schemeClr val="tx1"/>
                  </a:solidFill>
                  <a:latin typeface="#9Slide06 Ong Do Gia" panose="02040603050506020204" pitchFamily="18" charset="0"/>
                </a:rPr>
                <a:t>mà</a:t>
              </a:r>
              <a:r>
                <a:rPr lang="en-US" sz="2400" dirty="0">
                  <a:solidFill>
                    <a:schemeClr val="tx1"/>
                  </a:solidFill>
                  <a:latin typeface="#9Slide06 Ong Do Gia" panose="02040603050506020204" pitchFamily="18" charset="0"/>
                </a:rPr>
                <a:t> </a:t>
              </a:r>
              <a:r>
                <a:rPr lang="en-US" sz="2400" dirty="0" err="1">
                  <a:solidFill>
                    <a:schemeClr val="tx1"/>
                  </a:solidFill>
                  <a:latin typeface="#9Slide06 Ong Do Gia" panose="02040603050506020204" pitchFamily="18" charset="0"/>
                </a:rPr>
                <a:t>của</a:t>
              </a:r>
              <a:r>
                <a:rPr lang="en-US" sz="2400" dirty="0">
                  <a:solidFill>
                    <a:schemeClr val="tx1"/>
                  </a:solidFill>
                  <a:latin typeface="#9Slide06 Ong Do Gia" panose="02040603050506020204" pitchFamily="18" charset="0"/>
                </a:rPr>
                <a:t> </a:t>
              </a:r>
              <a:r>
                <a:rPr lang="en-US" sz="2400" dirty="0" err="1">
                  <a:solidFill>
                    <a:schemeClr val="tx1"/>
                  </a:solidFill>
                  <a:latin typeface="#9Slide06 Ong Do Gia" panose="02040603050506020204" pitchFamily="18" charset="0"/>
                </a:rPr>
                <a:t>biển</a:t>
              </a:r>
              <a:endParaRPr lang="en-US" sz="2400" dirty="0">
                <a:solidFill>
                  <a:schemeClr val="tx1"/>
                </a:solidFill>
                <a:latin typeface="#9Slide06 Ong Do Gia" panose="02040603050506020204" pitchFamily="18" charset="0"/>
              </a:endParaRPr>
            </a:p>
          </p:txBody>
        </p:sp>
        <p:sp>
          <p:nvSpPr>
            <p:cNvPr id="306" name="Isosceles Triangle 305">
              <a:extLst>
                <a:ext uri="{FF2B5EF4-FFF2-40B4-BE49-F238E27FC236}">
                  <a16:creationId xmlns:a16="http://schemas.microsoft.com/office/drawing/2014/main" id="{B04738B4-5ACF-4F10-A11D-05BCB82861F6}"/>
                </a:ext>
              </a:extLst>
            </p:cNvPr>
            <p:cNvSpPr/>
            <p:nvPr/>
          </p:nvSpPr>
          <p:spPr>
            <a:xfrm rot="16200000">
              <a:off x="2598464" y="2340098"/>
              <a:ext cx="117683" cy="101451"/>
            </a:xfrm>
            <a:prstGeom prst="triangle">
              <a:avLst/>
            </a:prstGeom>
            <a:solidFill>
              <a:srgbClr val="E52626"/>
            </a:solidFill>
            <a:ln>
              <a:solidFill>
                <a:srgbClr val="E5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07" name="Group 306">
            <a:extLst>
              <a:ext uri="{FF2B5EF4-FFF2-40B4-BE49-F238E27FC236}">
                <a16:creationId xmlns:a16="http://schemas.microsoft.com/office/drawing/2014/main" id="{E84A909E-77D1-466F-9DC5-1EB1B56B2CE0}"/>
              </a:ext>
            </a:extLst>
          </p:cNvPr>
          <p:cNvGrpSpPr/>
          <p:nvPr/>
        </p:nvGrpSpPr>
        <p:grpSpPr>
          <a:xfrm>
            <a:off x="7163139" y="4540961"/>
            <a:ext cx="4203937" cy="1256293"/>
            <a:chOff x="2606580" y="1712954"/>
            <a:chExt cx="4570478" cy="1355738"/>
          </a:xfrm>
        </p:grpSpPr>
        <p:sp>
          <p:nvSpPr>
            <p:cNvPr id="308" name="Rectangle: Rounded Corners 307">
              <a:extLst>
                <a:ext uri="{FF2B5EF4-FFF2-40B4-BE49-F238E27FC236}">
                  <a16:creationId xmlns:a16="http://schemas.microsoft.com/office/drawing/2014/main" id="{3D67B44E-B7A2-4D7C-981B-A127080D19C6}"/>
                </a:ext>
              </a:extLst>
            </p:cNvPr>
            <p:cNvSpPr/>
            <p:nvPr/>
          </p:nvSpPr>
          <p:spPr>
            <a:xfrm>
              <a:off x="2731920" y="1712954"/>
              <a:ext cx="4445138" cy="1355738"/>
            </a:xfrm>
            <a:prstGeom prst="roundRect">
              <a:avLst>
                <a:gd name="adj" fmla="val 50000"/>
              </a:avLst>
            </a:prstGeom>
            <a:solidFill>
              <a:schemeClr val="bg1"/>
            </a:solidFill>
            <a:ln w="38100">
              <a:solidFill>
                <a:srgbClr val="E5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chemeClr val="tx1"/>
                  </a:solidFill>
                  <a:latin typeface="#9Slide06 Ong Do Gia" panose="02040603050506020204" pitchFamily="18" charset="0"/>
                </a:rPr>
                <a:t>Là</a:t>
              </a:r>
              <a:r>
                <a:rPr lang="en-US" sz="2400" dirty="0">
                  <a:solidFill>
                    <a:schemeClr val="tx1"/>
                  </a:solidFill>
                  <a:latin typeface="#9Slide06 Ong Do Gia" panose="02040603050506020204" pitchFamily="18" charset="0"/>
                </a:rPr>
                <a:t> </a:t>
              </a:r>
              <a:r>
                <a:rPr lang="en-US" sz="2400" dirty="0" err="1">
                  <a:solidFill>
                    <a:schemeClr val="tx1"/>
                  </a:solidFill>
                  <a:latin typeface="#9Slide06 Ong Do Gia" panose="02040603050506020204" pitchFamily="18" charset="0"/>
                </a:rPr>
                <a:t>linh</a:t>
              </a:r>
              <a:r>
                <a:rPr lang="en-US" sz="2400" dirty="0">
                  <a:solidFill>
                    <a:schemeClr val="tx1"/>
                  </a:solidFill>
                  <a:latin typeface="#9Slide06 Ong Do Gia" panose="02040603050506020204" pitchFamily="18" charset="0"/>
                </a:rPr>
                <a:t> </a:t>
              </a:r>
              <a:r>
                <a:rPr lang="en-US" sz="2400" dirty="0" err="1">
                  <a:solidFill>
                    <a:schemeClr val="tx1"/>
                  </a:solidFill>
                  <a:latin typeface="#9Slide06 Ong Do Gia" panose="02040603050506020204" pitchFamily="18" charset="0"/>
                </a:rPr>
                <a:t>hồn</a:t>
              </a:r>
              <a:r>
                <a:rPr lang="en-US" sz="2400" dirty="0">
                  <a:solidFill>
                    <a:schemeClr val="tx1"/>
                  </a:solidFill>
                  <a:latin typeface="#9Slide06 Ong Do Gia" panose="02040603050506020204" pitchFamily="18" charset="0"/>
                </a:rPr>
                <a:t> </a:t>
              </a:r>
              <a:r>
                <a:rPr lang="en-US" sz="2400" dirty="0" err="1">
                  <a:solidFill>
                    <a:schemeClr val="tx1"/>
                  </a:solidFill>
                  <a:latin typeface="#9Slide06 Ong Do Gia" panose="02040603050506020204" pitchFamily="18" charset="0"/>
                </a:rPr>
                <a:t>của</a:t>
              </a:r>
              <a:r>
                <a:rPr lang="en-US" sz="2400" dirty="0">
                  <a:solidFill>
                    <a:schemeClr val="tx1"/>
                  </a:solidFill>
                  <a:latin typeface="#9Slide06 Ong Do Gia" panose="02040603050506020204" pitchFamily="18" charset="0"/>
                </a:rPr>
                <a:t> </a:t>
              </a:r>
              <a:r>
                <a:rPr lang="en-US" sz="2400" dirty="0" err="1">
                  <a:solidFill>
                    <a:schemeClr val="tx1"/>
                  </a:solidFill>
                  <a:latin typeface="#9Slide06 Ong Do Gia" panose="02040603050506020204" pitchFamily="18" charset="0"/>
                </a:rPr>
                <a:t>nền</a:t>
              </a:r>
              <a:r>
                <a:rPr lang="en-US" sz="2400" dirty="0">
                  <a:solidFill>
                    <a:schemeClr val="tx1"/>
                  </a:solidFill>
                  <a:latin typeface="#9Slide06 Ong Do Gia" panose="02040603050506020204" pitchFamily="18" charset="0"/>
                </a:rPr>
                <a:t> </a:t>
              </a:r>
              <a:r>
                <a:rPr lang="en-US" sz="2400" dirty="0" err="1">
                  <a:solidFill>
                    <a:schemeClr val="tx1"/>
                  </a:solidFill>
                  <a:latin typeface="#9Slide06 Ong Do Gia" panose="02040603050506020204" pitchFamily="18" charset="0"/>
                </a:rPr>
                <a:t>ẩm</a:t>
              </a:r>
              <a:r>
                <a:rPr lang="en-US" sz="2400" dirty="0">
                  <a:solidFill>
                    <a:schemeClr val="tx1"/>
                  </a:solidFill>
                  <a:latin typeface="#9Slide06 Ong Do Gia" panose="02040603050506020204" pitchFamily="18" charset="0"/>
                </a:rPr>
                <a:t> </a:t>
              </a:r>
              <a:r>
                <a:rPr lang="en-US" sz="2400" dirty="0" err="1">
                  <a:solidFill>
                    <a:schemeClr val="tx1"/>
                  </a:solidFill>
                  <a:latin typeface="#9Slide06 Ong Do Gia" panose="02040603050506020204" pitchFamily="18" charset="0"/>
                </a:rPr>
                <a:t>thực</a:t>
              </a:r>
              <a:r>
                <a:rPr lang="en-US" sz="2400" dirty="0">
                  <a:solidFill>
                    <a:schemeClr val="tx1"/>
                  </a:solidFill>
                  <a:latin typeface="#9Slide06 Ong Do Gia" panose="02040603050506020204" pitchFamily="18" charset="0"/>
                </a:rPr>
                <a:t> </a:t>
              </a:r>
              <a:r>
                <a:rPr lang="en-US" sz="2400" dirty="0" err="1">
                  <a:solidFill>
                    <a:schemeClr val="tx1"/>
                  </a:solidFill>
                  <a:latin typeface="#9Slide06 Ong Do Gia" panose="02040603050506020204" pitchFamily="18" charset="0"/>
                </a:rPr>
                <a:t>Vệt</a:t>
              </a:r>
              <a:r>
                <a:rPr lang="en-US" sz="2400" dirty="0">
                  <a:solidFill>
                    <a:schemeClr val="tx1"/>
                  </a:solidFill>
                  <a:latin typeface="#9Slide06 Ong Do Gia" panose="02040603050506020204" pitchFamily="18" charset="0"/>
                </a:rPr>
                <a:t> Nam</a:t>
              </a:r>
            </a:p>
          </p:txBody>
        </p:sp>
        <p:sp>
          <p:nvSpPr>
            <p:cNvPr id="309" name="Isosceles Triangle 308">
              <a:extLst>
                <a:ext uri="{FF2B5EF4-FFF2-40B4-BE49-F238E27FC236}">
                  <a16:creationId xmlns:a16="http://schemas.microsoft.com/office/drawing/2014/main" id="{E87A24BF-8112-41E4-B9D1-3337A3F95FCA}"/>
                </a:ext>
              </a:extLst>
            </p:cNvPr>
            <p:cNvSpPr/>
            <p:nvPr/>
          </p:nvSpPr>
          <p:spPr>
            <a:xfrm rot="16200000">
              <a:off x="2598464" y="2340098"/>
              <a:ext cx="117683" cy="101451"/>
            </a:xfrm>
            <a:prstGeom prst="triangle">
              <a:avLst/>
            </a:prstGeom>
            <a:solidFill>
              <a:srgbClr val="E52626"/>
            </a:solidFill>
            <a:ln>
              <a:solidFill>
                <a:srgbClr val="E5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Oval 6">
            <a:extLst>
              <a:ext uri="{FF2B5EF4-FFF2-40B4-BE49-F238E27FC236}">
                <a16:creationId xmlns:a16="http://schemas.microsoft.com/office/drawing/2014/main" id="{86CBAFB2-E033-4C5A-93C6-AF98BC370BAA}"/>
              </a:ext>
            </a:extLst>
          </p:cNvPr>
          <p:cNvSpPr/>
          <p:nvPr/>
        </p:nvSpPr>
        <p:spPr>
          <a:xfrm>
            <a:off x="618603" y="1736740"/>
            <a:ext cx="4280394" cy="4280394"/>
          </a:xfrm>
          <a:prstGeom prst="ellipse">
            <a:avLst/>
          </a:prstGeom>
          <a:noFill/>
          <a:ln w="38100">
            <a:solidFill>
              <a:srgbClr val="E5262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Block Arc 8">
            <a:extLst>
              <a:ext uri="{FF2B5EF4-FFF2-40B4-BE49-F238E27FC236}">
                <a16:creationId xmlns:a16="http://schemas.microsoft.com/office/drawing/2014/main" id="{C723B528-6B2C-4119-8A1F-CB05B17FF815}"/>
              </a:ext>
            </a:extLst>
          </p:cNvPr>
          <p:cNvSpPr/>
          <p:nvPr/>
        </p:nvSpPr>
        <p:spPr>
          <a:xfrm>
            <a:off x="494612" y="1612749"/>
            <a:ext cx="4528377" cy="4528377"/>
          </a:xfrm>
          <a:prstGeom prst="blockArc">
            <a:avLst>
              <a:gd name="adj1" fmla="val 12902878"/>
              <a:gd name="adj2" fmla="val 9199219"/>
              <a:gd name="adj3" fmla="val 755"/>
            </a:avLst>
          </a:prstGeom>
          <a:solidFill>
            <a:srgbClr val="FD8E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5" name="Block Arc 364">
            <a:extLst>
              <a:ext uri="{FF2B5EF4-FFF2-40B4-BE49-F238E27FC236}">
                <a16:creationId xmlns:a16="http://schemas.microsoft.com/office/drawing/2014/main" id="{DAB9661F-D046-4888-A010-4AF6FCE3F44A}"/>
              </a:ext>
            </a:extLst>
          </p:cNvPr>
          <p:cNvSpPr/>
          <p:nvPr/>
        </p:nvSpPr>
        <p:spPr>
          <a:xfrm rot="12099356">
            <a:off x="367139" y="1485276"/>
            <a:ext cx="4783322" cy="4783322"/>
          </a:xfrm>
          <a:prstGeom prst="blockArc">
            <a:avLst>
              <a:gd name="adj1" fmla="val 12902878"/>
              <a:gd name="adj2" fmla="val 9199219"/>
              <a:gd name="adj3" fmla="val 755"/>
            </a:avLst>
          </a:prstGeom>
          <a:solidFill>
            <a:srgbClr val="E5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59" name="Picture 358" descr="Nước mắm linh hồn ẩm thực Việt - Báo Người lao động">
            <a:extLst>
              <a:ext uri="{FF2B5EF4-FFF2-40B4-BE49-F238E27FC236}">
                <a16:creationId xmlns:a16="http://schemas.microsoft.com/office/drawing/2014/main" id="{EAA6ED8D-D4B5-4580-B918-16791B7FE11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3675" t="323" r="24467" b="671"/>
          <a:stretch>
            <a:fillRect/>
          </a:stretch>
        </p:blipFill>
        <p:spPr bwMode="auto">
          <a:xfrm>
            <a:off x="765076" y="1883213"/>
            <a:ext cx="3987448" cy="3987448"/>
          </a:xfrm>
          <a:custGeom>
            <a:avLst/>
            <a:gdLst>
              <a:gd name="connsiteX0" fmla="*/ 3394938 w 6789876"/>
              <a:gd name="connsiteY0" fmla="*/ 0 h 6789876"/>
              <a:gd name="connsiteX1" fmla="*/ 6789876 w 6789876"/>
              <a:gd name="connsiteY1" fmla="*/ 3394938 h 6789876"/>
              <a:gd name="connsiteX2" fmla="*/ 3394938 w 6789876"/>
              <a:gd name="connsiteY2" fmla="*/ 6789876 h 6789876"/>
              <a:gd name="connsiteX3" fmla="*/ 0 w 6789876"/>
              <a:gd name="connsiteY3" fmla="*/ 3394938 h 6789876"/>
              <a:gd name="connsiteX4" fmla="*/ 3394938 w 6789876"/>
              <a:gd name="connsiteY4" fmla="*/ 0 h 6789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9876" h="6789876">
                <a:moveTo>
                  <a:pt x="3394938" y="0"/>
                </a:moveTo>
                <a:cubicBezTo>
                  <a:pt x="5269910" y="0"/>
                  <a:pt x="6789876" y="1519966"/>
                  <a:pt x="6789876" y="3394938"/>
                </a:cubicBezTo>
                <a:cubicBezTo>
                  <a:pt x="6789876" y="5269910"/>
                  <a:pt x="5269910" y="6789876"/>
                  <a:pt x="3394938" y="6789876"/>
                </a:cubicBezTo>
                <a:cubicBezTo>
                  <a:pt x="1519966" y="6789876"/>
                  <a:pt x="0" y="5269910"/>
                  <a:pt x="0" y="3394938"/>
                </a:cubicBezTo>
                <a:cubicBezTo>
                  <a:pt x="0" y="1519966"/>
                  <a:pt x="1519966" y="0"/>
                  <a:pt x="3394938" y="0"/>
                </a:cubicBezTo>
                <a:close/>
              </a:path>
            </a:pathLst>
          </a:custGeom>
          <a:noFill/>
          <a:extLst>
            <a:ext uri="{909E8E84-426E-40DD-AFC4-6F175D3DCCD1}">
              <a14:hiddenFill xmlns:a14="http://schemas.microsoft.com/office/drawing/2010/main">
                <a:solidFill>
                  <a:srgbClr val="FFFFFF"/>
                </a:solidFill>
              </a14:hiddenFill>
            </a:ext>
          </a:extLst>
        </p:spPr>
      </p:pic>
      <p:grpSp>
        <p:nvGrpSpPr>
          <p:cNvPr id="10" name="Group 9">
            <a:extLst>
              <a:ext uri="{FF2B5EF4-FFF2-40B4-BE49-F238E27FC236}">
                <a16:creationId xmlns:a16="http://schemas.microsoft.com/office/drawing/2014/main" id="{6D8D84B2-A557-4556-B468-60F2AEAE5704}"/>
              </a:ext>
            </a:extLst>
          </p:cNvPr>
          <p:cNvGrpSpPr/>
          <p:nvPr/>
        </p:nvGrpSpPr>
        <p:grpSpPr>
          <a:xfrm>
            <a:off x="5246645" y="1027354"/>
            <a:ext cx="1637660" cy="1587201"/>
            <a:chOff x="5246645" y="1027354"/>
            <a:chExt cx="1637660" cy="1587201"/>
          </a:xfrm>
        </p:grpSpPr>
        <p:grpSp>
          <p:nvGrpSpPr>
            <p:cNvPr id="311" name="Group 310">
              <a:extLst>
                <a:ext uri="{FF2B5EF4-FFF2-40B4-BE49-F238E27FC236}">
                  <a16:creationId xmlns:a16="http://schemas.microsoft.com/office/drawing/2014/main" id="{EF32F571-16A9-4BF9-98E9-6F24EB003BC4}"/>
                </a:ext>
              </a:extLst>
            </p:cNvPr>
            <p:cNvGrpSpPr/>
            <p:nvPr/>
          </p:nvGrpSpPr>
          <p:grpSpPr>
            <a:xfrm>
              <a:off x="5246645" y="1027354"/>
              <a:ext cx="1637660" cy="1587201"/>
              <a:chOff x="885193" y="2143875"/>
              <a:chExt cx="1754840" cy="1700770"/>
            </a:xfrm>
          </p:grpSpPr>
          <p:sp>
            <p:nvSpPr>
              <p:cNvPr id="314" name="Oval 313">
                <a:extLst>
                  <a:ext uri="{FF2B5EF4-FFF2-40B4-BE49-F238E27FC236}">
                    <a16:creationId xmlns:a16="http://schemas.microsoft.com/office/drawing/2014/main" id="{7EF50208-D42E-4216-BC73-81CEDE5FAB1E}"/>
                  </a:ext>
                </a:extLst>
              </p:cNvPr>
              <p:cNvSpPr/>
              <p:nvPr/>
            </p:nvSpPr>
            <p:spPr>
              <a:xfrm>
                <a:off x="1010586" y="2279726"/>
                <a:ext cx="1479799" cy="14797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5" name="Picture 314">
                <a:extLst>
                  <a:ext uri="{FF2B5EF4-FFF2-40B4-BE49-F238E27FC236}">
                    <a16:creationId xmlns:a16="http://schemas.microsoft.com/office/drawing/2014/main" id="{696EA933-7DC5-439E-A93D-0AA588CA8926}"/>
                  </a:ext>
                </a:extLst>
              </p:cNvPr>
              <p:cNvPicPr>
                <a:picLocks noChangeAspect="1"/>
              </p:cNvPicPr>
              <p:nvPr/>
            </p:nvPicPr>
            <p:blipFill rotWithShape="1">
              <a:blip r:embed="rId7">
                <a:extLst>
                  <a:ext uri="{28A0092B-C50C-407E-A947-70E740481C1C}">
                    <a14:useLocalDpi xmlns:a14="http://schemas.microsoft.com/office/drawing/2010/main" val="0"/>
                  </a:ext>
                </a:extLst>
              </a:blip>
              <a:srcRect l="8517" t="7794" r="8582" b="11861"/>
              <a:stretch/>
            </p:blipFill>
            <p:spPr>
              <a:xfrm>
                <a:off x="885193" y="2143875"/>
                <a:ext cx="1754840" cy="1700770"/>
              </a:xfrm>
              <a:prstGeom prst="rect">
                <a:avLst/>
              </a:prstGeom>
              <a:ln>
                <a:noFill/>
              </a:ln>
            </p:spPr>
          </p:pic>
        </p:grpSp>
        <p:pic>
          <p:nvPicPr>
            <p:cNvPr id="1028" name="Picture 4" descr="uu-dai-khach-hang-bmw -">
              <a:extLst>
                <a:ext uri="{FF2B5EF4-FFF2-40B4-BE49-F238E27FC236}">
                  <a16:creationId xmlns:a16="http://schemas.microsoft.com/office/drawing/2014/main" id="{4603EB6D-1BD0-450F-B222-245D5E3961E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04943" y="1309029"/>
              <a:ext cx="921064" cy="92106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Group 13">
            <a:extLst>
              <a:ext uri="{FF2B5EF4-FFF2-40B4-BE49-F238E27FC236}">
                <a16:creationId xmlns:a16="http://schemas.microsoft.com/office/drawing/2014/main" id="{D81CE0E1-8578-4BCA-9AA4-5F4701DE6D2D}"/>
              </a:ext>
            </a:extLst>
          </p:cNvPr>
          <p:cNvGrpSpPr/>
          <p:nvPr/>
        </p:nvGrpSpPr>
        <p:grpSpPr>
          <a:xfrm>
            <a:off x="5247567" y="2684466"/>
            <a:ext cx="1637660" cy="1587201"/>
            <a:chOff x="5247567" y="2684466"/>
            <a:chExt cx="1637660" cy="1587201"/>
          </a:xfrm>
        </p:grpSpPr>
        <p:grpSp>
          <p:nvGrpSpPr>
            <p:cNvPr id="323" name="Group 322">
              <a:extLst>
                <a:ext uri="{FF2B5EF4-FFF2-40B4-BE49-F238E27FC236}">
                  <a16:creationId xmlns:a16="http://schemas.microsoft.com/office/drawing/2014/main" id="{73A6CC69-D4D3-4C4E-80FA-82DD87816D2B}"/>
                </a:ext>
              </a:extLst>
            </p:cNvPr>
            <p:cNvGrpSpPr/>
            <p:nvPr/>
          </p:nvGrpSpPr>
          <p:grpSpPr>
            <a:xfrm>
              <a:off x="5247567" y="2684466"/>
              <a:ext cx="1637660" cy="1587201"/>
              <a:chOff x="885193" y="2143875"/>
              <a:chExt cx="1754840" cy="1700770"/>
            </a:xfrm>
          </p:grpSpPr>
          <p:sp>
            <p:nvSpPr>
              <p:cNvPr id="326" name="Oval 325">
                <a:extLst>
                  <a:ext uri="{FF2B5EF4-FFF2-40B4-BE49-F238E27FC236}">
                    <a16:creationId xmlns:a16="http://schemas.microsoft.com/office/drawing/2014/main" id="{E55C987E-F4F8-45B3-BE90-1C6F639A8C1B}"/>
                  </a:ext>
                </a:extLst>
              </p:cNvPr>
              <p:cNvSpPr/>
              <p:nvPr/>
            </p:nvSpPr>
            <p:spPr>
              <a:xfrm>
                <a:off x="1010586" y="2279726"/>
                <a:ext cx="1479799" cy="14797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7" name="Picture 326">
                <a:extLst>
                  <a:ext uri="{FF2B5EF4-FFF2-40B4-BE49-F238E27FC236}">
                    <a16:creationId xmlns:a16="http://schemas.microsoft.com/office/drawing/2014/main" id="{A4C26D60-0405-4F0B-83AB-1F1C45931204}"/>
                  </a:ext>
                </a:extLst>
              </p:cNvPr>
              <p:cNvPicPr>
                <a:picLocks noChangeAspect="1"/>
              </p:cNvPicPr>
              <p:nvPr/>
            </p:nvPicPr>
            <p:blipFill rotWithShape="1">
              <a:blip r:embed="rId7">
                <a:extLst>
                  <a:ext uri="{28A0092B-C50C-407E-A947-70E740481C1C}">
                    <a14:useLocalDpi xmlns:a14="http://schemas.microsoft.com/office/drawing/2010/main" val="0"/>
                  </a:ext>
                </a:extLst>
              </a:blip>
              <a:srcRect l="8517" t="7794" r="8582" b="11861"/>
              <a:stretch/>
            </p:blipFill>
            <p:spPr>
              <a:xfrm>
                <a:off x="885193" y="2143875"/>
                <a:ext cx="1754840" cy="1700770"/>
              </a:xfrm>
              <a:prstGeom prst="rect">
                <a:avLst/>
              </a:prstGeom>
              <a:ln>
                <a:noFill/>
              </a:ln>
            </p:spPr>
          </p:pic>
        </p:grpSp>
        <p:pic>
          <p:nvPicPr>
            <p:cNvPr id="1030" name="Picture 6" descr="Máy tính Biểu tượng Hoa Hồng Clip nghệ thuật - Hoa hồng png tải về - Miễn  phí trong suốt Hoa png Tải về.">
              <a:extLst>
                <a:ext uri="{FF2B5EF4-FFF2-40B4-BE49-F238E27FC236}">
                  <a16:creationId xmlns:a16="http://schemas.microsoft.com/office/drawing/2014/main" id="{7A0D0E01-02D2-401A-BB64-7B2196659414}"/>
                </a:ext>
              </a:extLst>
            </p:cNvPr>
            <p:cNvPicPr>
              <a:picLocks noChangeAspect="1" noChangeArrowheads="1"/>
            </p:cNvPicPr>
            <p:nvPr/>
          </p:nvPicPr>
          <p:blipFill rotWithShape="1">
            <a:blip r:embed="rId9">
              <a:extLst>
                <a:ext uri="{BEBA8EAE-BF5A-486C-A8C5-ECC9F3942E4B}">
                  <a14:imgProps xmlns:a14="http://schemas.microsoft.com/office/drawing/2010/main">
                    <a14:imgLayer r:embed="rId10">
                      <a14:imgEffect>
                        <a14:backgroundRemoval t="3077" b="98269" l="10000" r="90000">
                          <a14:foregroundMark x1="37444" y1="15385" x2="37444" y2="15385"/>
                          <a14:foregroundMark x1="54556" y1="19231" x2="54556" y2="18269"/>
                          <a14:foregroundMark x1="56778" y1="7692" x2="56778" y2="7692"/>
                          <a14:foregroundMark x1="51000" y1="32692" x2="51000" y2="32692"/>
                          <a14:foregroundMark x1="42000" y1="39615" x2="42000" y2="39615"/>
                          <a14:foregroundMark x1="61222" y1="33462" x2="61222" y2="33462"/>
                          <a14:foregroundMark x1="56556" y1="47500" x2="56556" y2="47500"/>
                          <a14:foregroundMark x1="61333" y1="60192" x2="61333" y2="60192"/>
                          <a14:foregroundMark x1="52222" y1="68462" x2="52222" y2="68462"/>
                          <a14:foregroundMark x1="41000" y1="65192" x2="41000" y2="65192"/>
                        </a14:backgroundRemoval>
                      </a14:imgEffect>
                      <a14:imgEffect>
                        <a14:saturation sat="400000"/>
                      </a14:imgEffect>
                    </a14:imgLayer>
                  </a14:imgProps>
                </a:ext>
                <a:ext uri="{28A0092B-C50C-407E-A947-70E740481C1C}">
                  <a14:useLocalDpi xmlns:a14="http://schemas.microsoft.com/office/drawing/2010/main" val="0"/>
                </a:ext>
              </a:extLst>
            </a:blip>
            <a:srcRect l="34931" r="34244"/>
            <a:stretch/>
          </p:blipFill>
          <p:spPr bwMode="auto">
            <a:xfrm>
              <a:off x="5818920" y="3129310"/>
              <a:ext cx="431042" cy="80793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 name="Group 10">
            <a:extLst>
              <a:ext uri="{FF2B5EF4-FFF2-40B4-BE49-F238E27FC236}">
                <a16:creationId xmlns:a16="http://schemas.microsoft.com/office/drawing/2014/main" id="{A66CBCF9-09AE-4773-99FE-F6CD45A496BF}"/>
              </a:ext>
            </a:extLst>
          </p:cNvPr>
          <p:cNvGrpSpPr/>
          <p:nvPr/>
        </p:nvGrpSpPr>
        <p:grpSpPr>
          <a:xfrm>
            <a:off x="5246645" y="4375507"/>
            <a:ext cx="1637660" cy="1587201"/>
            <a:chOff x="5246645" y="4375507"/>
            <a:chExt cx="1637660" cy="1587201"/>
          </a:xfrm>
        </p:grpSpPr>
        <p:grpSp>
          <p:nvGrpSpPr>
            <p:cNvPr id="317" name="Group 316">
              <a:extLst>
                <a:ext uri="{FF2B5EF4-FFF2-40B4-BE49-F238E27FC236}">
                  <a16:creationId xmlns:a16="http://schemas.microsoft.com/office/drawing/2014/main" id="{7DD062EA-D2AF-4AC3-BAD0-1315D6500426}"/>
                </a:ext>
              </a:extLst>
            </p:cNvPr>
            <p:cNvGrpSpPr/>
            <p:nvPr/>
          </p:nvGrpSpPr>
          <p:grpSpPr>
            <a:xfrm>
              <a:off x="5246645" y="4375507"/>
              <a:ext cx="1637660" cy="1587201"/>
              <a:chOff x="885193" y="2143875"/>
              <a:chExt cx="1754840" cy="1700770"/>
            </a:xfrm>
          </p:grpSpPr>
          <p:sp>
            <p:nvSpPr>
              <p:cNvPr id="320" name="Oval 319">
                <a:extLst>
                  <a:ext uri="{FF2B5EF4-FFF2-40B4-BE49-F238E27FC236}">
                    <a16:creationId xmlns:a16="http://schemas.microsoft.com/office/drawing/2014/main" id="{FE89327B-89CF-490F-8550-A3D6D83C95C1}"/>
                  </a:ext>
                </a:extLst>
              </p:cNvPr>
              <p:cNvSpPr/>
              <p:nvPr/>
            </p:nvSpPr>
            <p:spPr>
              <a:xfrm>
                <a:off x="1010586" y="2279726"/>
                <a:ext cx="1479799" cy="14797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1" name="Picture 320">
                <a:extLst>
                  <a:ext uri="{FF2B5EF4-FFF2-40B4-BE49-F238E27FC236}">
                    <a16:creationId xmlns:a16="http://schemas.microsoft.com/office/drawing/2014/main" id="{38F887CE-A048-482C-8BAB-A985B9E7B2D2}"/>
                  </a:ext>
                </a:extLst>
              </p:cNvPr>
              <p:cNvPicPr>
                <a:picLocks noChangeAspect="1"/>
              </p:cNvPicPr>
              <p:nvPr/>
            </p:nvPicPr>
            <p:blipFill rotWithShape="1">
              <a:blip r:embed="rId7">
                <a:extLst>
                  <a:ext uri="{28A0092B-C50C-407E-A947-70E740481C1C}">
                    <a14:useLocalDpi xmlns:a14="http://schemas.microsoft.com/office/drawing/2010/main" val="0"/>
                  </a:ext>
                </a:extLst>
              </a:blip>
              <a:srcRect l="8517" t="7794" r="8582" b="11861"/>
              <a:stretch/>
            </p:blipFill>
            <p:spPr>
              <a:xfrm>
                <a:off x="885193" y="2143875"/>
                <a:ext cx="1754840" cy="1700770"/>
              </a:xfrm>
              <a:prstGeom prst="rect">
                <a:avLst/>
              </a:prstGeom>
              <a:ln>
                <a:noFill/>
              </a:ln>
            </p:spPr>
          </p:pic>
        </p:grpSp>
        <p:pic>
          <p:nvPicPr>
            <p:cNvPr id="366" name="Picture 4">
              <a:extLst>
                <a:ext uri="{FF2B5EF4-FFF2-40B4-BE49-F238E27FC236}">
                  <a16:creationId xmlns:a16="http://schemas.microsoft.com/office/drawing/2014/main" id="{D8E080E1-C3A8-41DD-9F52-E23AAFCDDF52}"/>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667348" y="4821632"/>
              <a:ext cx="791802" cy="791802"/>
            </a:xfrm>
            <a:prstGeom prst="rect">
              <a:avLst/>
            </a:prstGeom>
            <a:noFill/>
            <a:extLst>
              <a:ext uri="{909E8E84-426E-40DD-AFC4-6F175D3DCCD1}">
                <a14:hiddenFill xmlns:a14="http://schemas.microsoft.com/office/drawing/2010/main">
                  <a:solidFill>
                    <a:srgbClr val="FFFFFF"/>
                  </a:solidFill>
                </a14:hiddenFill>
              </a:ext>
            </a:extLst>
          </p:spPr>
        </p:pic>
      </p:grpSp>
      <p:sp>
        <p:nvSpPr>
          <p:cNvPr id="377" name="TextBox 376">
            <a:extLst>
              <a:ext uri="{FF2B5EF4-FFF2-40B4-BE49-F238E27FC236}">
                <a16:creationId xmlns:a16="http://schemas.microsoft.com/office/drawing/2014/main" id="{DB144FC9-E1A8-4B90-9BC3-84F2FA09FC14}"/>
              </a:ext>
            </a:extLst>
          </p:cNvPr>
          <p:cNvSpPr txBox="1"/>
          <p:nvPr/>
        </p:nvSpPr>
        <p:spPr>
          <a:xfrm>
            <a:off x="1501288" y="712497"/>
            <a:ext cx="382265" cy="546062"/>
          </a:xfrm>
          <a:custGeom>
            <a:avLst/>
            <a:gdLst/>
            <a:ahLst/>
            <a:cxnLst/>
            <a:rect l="l" t="t" r="r" b="b"/>
            <a:pathLst>
              <a:path w="382265" h="546062">
                <a:moveTo>
                  <a:pt x="318418" y="86"/>
                </a:moveTo>
                <a:cubicBezTo>
                  <a:pt x="329059" y="-459"/>
                  <a:pt x="337790" y="1587"/>
                  <a:pt x="344611" y="6226"/>
                </a:cubicBezTo>
                <a:cubicBezTo>
                  <a:pt x="355253" y="5680"/>
                  <a:pt x="364189" y="11683"/>
                  <a:pt x="371419" y="24234"/>
                </a:cubicBezTo>
                <a:cubicBezTo>
                  <a:pt x="378650" y="36785"/>
                  <a:pt x="382265" y="48927"/>
                  <a:pt x="382265" y="60659"/>
                </a:cubicBezTo>
                <a:cubicBezTo>
                  <a:pt x="382265" y="65571"/>
                  <a:pt x="380628" y="73074"/>
                  <a:pt x="377354" y="83170"/>
                </a:cubicBezTo>
                <a:cubicBezTo>
                  <a:pt x="377354" y="94357"/>
                  <a:pt x="374489" y="108545"/>
                  <a:pt x="368759" y="125735"/>
                </a:cubicBezTo>
                <a:cubicBezTo>
                  <a:pt x="363848" y="139377"/>
                  <a:pt x="358800" y="153156"/>
                  <a:pt x="353616" y="167072"/>
                </a:cubicBezTo>
                <a:lnTo>
                  <a:pt x="355253" y="169527"/>
                </a:lnTo>
                <a:cubicBezTo>
                  <a:pt x="342974" y="218641"/>
                  <a:pt x="336835" y="257249"/>
                  <a:pt x="336835" y="285353"/>
                </a:cubicBezTo>
                <a:cubicBezTo>
                  <a:pt x="336835" y="301997"/>
                  <a:pt x="332470" y="319323"/>
                  <a:pt x="323738" y="337331"/>
                </a:cubicBezTo>
                <a:cubicBezTo>
                  <a:pt x="328104" y="341697"/>
                  <a:pt x="327695" y="347290"/>
                  <a:pt x="322511" y="354111"/>
                </a:cubicBezTo>
                <a:cubicBezTo>
                  <a:pt x="322511" y="355203"/>
                  <a:pt x="323193" y="359841"/>
                  <a:pt x="324557" y="368027"/>
                </a:cubicBezTo>
                <a:cubicBezTo>
                  <a:pt x="325103" y="373757"/>
                  <a:pt x="324830" y="378259"/>
                  <a:pt x="323738" y="381533"/>
                </a:cubicBezTo>
                <a:cubicBezTo>
                  <a:pt x="323738" y="387263"/>
                  <a:pt x="323124" y="395721"/>
                  <a:pt x="321897" y="406908"/>
                </a:cubicBezTo>
                <a:cubicBezTo>
                  <a:pt x="320669" y="418095"/>
                  <a:pt x="320055" y="426690"/>
                  <a:pt x="320055" y="432693"/>
                </a:cubicBezTo>
                <a:cubicBezTo>
                  <a:pt x="320055" y="435967"/>
                  <a:pt x="320669" y="441151"/>
                  <a:pt x="321897" y="448245"/>
                </a:cubicBezTo>
                <a:cubicBezTo>
                  <a:pt x="323124" y="455339"/>
                  <a:pt x="323738" y="460796"/>
                  <a:pt x="323738" y="464616"/>
                </a:cubicBezTo>
                <a:cubicBezTo>
                  <a:pt x="324284" y="464616"/>
                  <a:pt x="324557" y="471574"/>
                  <a:pt x="324557" y="485489"/>
                </a:cubicBezTo>
                <a:cubicBezTo>
                  <a:pt x="324011" y="487672"/>
                  <a:pt x="323738" y="488764"/>
                  <a:pt x="323738" y="488764"/>
                </a:cubicBezTo>
                <a:cubicBezTo>
                  <a:pt x="323738" y="489309"/>
                  <a:pt x="324011" y="492447"/>
                  <a:pt x="324557" y="498177"/>
                </a:cubicBezTo>
                <a:lnTo>
                  <a:pt x="313506" y="522324"/>
                </a:lnTo>
                <a:lnTo>
                  <a:pt x="317599" y="532556"/>
                </a:lnTo>
                <a:cubicBezTo>
                  <a:pt x="317053" y="533648"/>
                  <a:pt x="316235" y="536649"/>
                  <a:pt x="315143" y="541560"/>
                </a:cubicBezTo>
                <a:cubicBezTo>
                  <a:pt x="314598" y="544562"/>
                  <a:pt x="313234" y="546062"/>
                  <a:pt x="311051" y="546062"/>
                </a:cubicBezTo>
                <a:cubicBezTo>
                  <a:pt x="296590" y="519596"/>
                  <a:pt x="290450" y="503088"/>
                  <a:pt x="292633" y="496540"/>
                </a:cubicBezTo>
                <a:cubicBezTo>
                  <a:pt x="284721" y="469528"/>
                  <a:pt x="280764" y="450428"/>
                  <a:pt x="280764" y="439241"/>
                </a:cubicBezTo>
                <a:cubicBezTo>
                  <a:pt x="278581" y="435421"/>
                  <a:pt x="277490" y="423416"/>
                  <a:pt x="277490" y="403225"/>
                </a:cubicBezTo>
                <a:cubicBezTo>
                  <a:pt x="277490" y="398313"/>
                  <a:pt x="273261" y="393402"/>
                  <a:pt x="264802" y="388491"/>
                </a:cubicBezTo>
                <a:cubicBezTo>
                  <a:pt x="258800" y="384944"/>
                  <a:pt x="252660" y="381533"/>
                  <a:pt x="246385" y="378259"/>
                </a:cubicBezTo>
                <a:cubicBezTo>
                  <a:pt x="147067" y="302133"/>
                  <a:pt x="94270" y="264070"/>
                  <a:pt x="87995" y="264070"/>
                </a:cubicBezTo>
                <a:cubicBezTo>
                  <a:pt x="87449" y="264616"/>
                  <a:pt x="84038" y="271983"/>
                  <a:pt x="77763" y="286171"/>
                </a:cubicBezTo>
                <a:cubicBezTo>
                  <a:pt x="77763" y="292174"/>
                  <a:pt x="76671" y="298313"/>
                  <a:pt x="74488" y="304589"/>
                </a:cubicBezTo>
                <a:cubicBezTo>
                  <a:pt x="75034" y="308409"/>
                  <a:pt x="74625" y="314207"/>
                  <a:pt x="73261" y="321983"/>
                </a:cubicBezTo>
                <a:cubicBezTo>
                  <a:pt x="71896" y="329759"/>
                  <a:pt x="71487" y="335967"/>
                  <a:pt x="72033" y="340605"/>
                </a:cubicBezTo>
                <a:cubicBezTo>
                  <a:pt x="68759" y="344425"/>
                  <a:pt x="67121" y="358886"/>
                  <a:pt x="67121" y="383989"/>
                </a:cubicBezTo>
                <a:lnTo>
                  <a:pt x="67121" y="449473"/>
                </a:lnTo>
                <a:cubicBezTo>
                  <a:pt x="67121" y="456294"/>
                  <a:pt x="69100" y="466253"/>
                  <a:pt x="73056" y="479350"/>
                </a:cubicBezTo>
                <a:cubicBezTo>
                  <a:pt x="77012" y="492447"/>
                  <a:pt x="78990" y="502270"/>
                  <a:pt x="78990" y="508818"/>
                </a:cubicBezTo>
                <a:cubicBezTo>
                  <a:pt x="78990" y="524644"/>
                  <a:pt x="73943" y="532556"/>
                  <a:pt x="63847" y="532556"/>
                </a:cubicBezTo>
                <a:cubicBezTo>
                  <a:pt x="62756" y="529828"/>
                  <a:pt x="57162" y="530101"/>
                  <a:pt x="47067" y="533375"/>
                </a:cubicBezTo>
                <a:cubicBezTo>
                  <a:pt x="40791" y="533375"/>
                  <a:pt x="31378" y="526349"/>
                  <a:pt x="18827" y="512297"/>
                </a:cubicBezTo>
                <a:cubicBezTo>
                  <a:pt x="6276" y="498245"/>
                  <a:pt x="0" y="488491"/>
                  <a:pt x="0" y="483034"/>
                </a:cubicBezTo>
                <a:cubicBezTo>
                  <a:pt x="0" y="481397"/>
                  <a:pt x="409" y="478191"/>
                  <a:pt x="1228" y="473416"/>
                </a:cubicBezTo>
                <a:cubicBezTo>
                  <a:pt x="2046" y="468641"/>
                  <a:pt x="2183" y="464889"/>
                  <a:pt x="1637" y="462161"/>
                </a:cubicBezTo>
                <a:cubicBezTo>
                  <a:pt x="546" y="459159"/>
                  <a:pt x="0" y="449882"/>
                  <a:pt x="0" y="434330"/>
                </a:cubicBezTo>
                <a:cubicBezTo>
                  <a:pt x="0" y="418777"/>
                  <a:pt x="546" y="409909"/>
                  <a:pt x="1637" y="407727"/>
                </a:cubicBezTo>
                <a:cubicBezTo>
                  <a:pt x="1637" y="383716"/>
                  <a:pt x="3274" y="348518"/>
                  <a:pt x="6548" y="302133"/>
                </a:cubicBezTo>
                <a:cubicBezTo>
                  <a:pt x="6003" y="288491"/>
                  <a:pt x="6958" y="272256"/>
                  <a:pt x="9413" y="253429"/>
                </a:cubicBezTo>
                <a:cubicBezTo>
                  <a:pt x="9959" y="248245"/>
                  <a:pt x="9277" y="241014"/>
                  <a:pt x="7367" y="231737"/>
                </a:cubicBezTo>
                <a:cubicBezTo>
                  <a:pt x="6821" y="227645"/>
                  <a:pt x="7503" y="219186"/>
                  <a:pt x="9413" y="206362"/>
                </a:cubicBezTo>
                <a:cubicBezTo>
                  <a:pt x="9413" y="201451"/>
                  <a:pt x="9004" y="195312"/>
                  <a:pt x="8185" y="187945"/>
                </a:cubicBezTo>
                <a:cubicBezTo>
                  <a:pt x="8185" y="183579"/>
                  <a:pt x="7094" y="180237"/>
                  <a:pt x="4911" y="177917"/>
                </a:cubicBezTo>
                <a:cubicBezTo>
                  <a:pt x="2728" y="175598"/>
                  <a:pt x="1637" y="172801"/>
                  <a:pt x="1637" y="169527"/>
                </a:cubicBezTo>
                <a:cubicBezTo>
                  <a:pt x="1637" y="168982"/>
                  <a:pt x="2183" y="165298"/>
                  <a:pt x="3274" y="158477"/>
                </a:cubicBezTo>
                <a:cubicBezTo>
                  <a:pt x="4366" y="154657"/>
                  <a:pt x="4093" y="151655"/>
                  <a:pt x="2456" y="149473"/>
                </a:cubicBezTo>
                <a:cubicBezTo>
                  <a:pt x="2456" y="139377"/>
                  <a:pt x="8049" y="130305"/>
                  <a:pt x="19236" y="122256"/>
                </a:cubicBezTo>
                <a:cubicBezTo>
                  <a:pt x="30423" y="114207"/>
                  <a:pt x="41337" y="110182"/>
                  <a:pt x="51978" y="110182"/>
                </a:cubicBezTo>
                <a:cubicBezTo>
                  <a:pt x="52524" y="110182"/>
                  <a:pt x="55252" y="111001"/>
                  <a:pt x="60164" y="112638"/>
                </a:cubicBezTo>
                <a:cubicBezTo>
                  <a:pt x="67531" y="110455"/>
                  <a:pt x="78513" y="113661"/>
                  <a:pt x="93111" y="122256"/>
                </a:cubicBezTo>
                <a:cubicBezTo>
                  <a:pt x="107708" y="130851"/>
                  <a:pt x="116644" y="138831"/>
                  <a:pt x="119918" y="146198"/>
                </a:cubicBezTo>
                <a:cubicBezTo>
                  <a:pt x="147203" y="200769"/>
                  <a:pt x="198090" y="264480"/>
                  <a:pt x="272579" y="337331"/>
                </a:cubicBezTo>
                <a:cubicBezTo>
                  <a:pt x="275307" y="330510"/>
                  <a:pt x="276671" y="324643"/>
                  <a:pt x="276671" y="319732"/>
                </a:cubicBezTo>
                <a:cubicBezTo>
                  <a:pt x="276671" y="320278"/>
                  <a:pt x="275580" y="303497"/>
                  <a:pt x="273397" y="269391"/>
                </a:cubicBezTo>
                <a:cubicBezTo>
                  <a:pt x="271760" y="242924"/>
                  <a:pt x="272033" y="224507"/>
                  <a:pt x="274216" y="214138"/>
                </a:cubicBezTo>
                <a:lnTo>
                  <a:pt x="272579" y="210455"/>
                </a:lnTo>
                <a:cubicBezTo>
                  <a:pt x="272579" y="156430"/>
                  <a:pt x="271351" y="127099"/>
                  <a:pt x="268895" y="122460"/>
                </a:cubicBezTo>
                <a:cubicBezTo>
                  <a:pt x="269441" y="121369"/>
                  <a:pt x="270123" y="119732"/>
                  <a:pt x="270942" y="117549"/>
                </a:cubicBezTo>
                <a:cubicBezTo>
                  <a:pt x="270123" y="117549"/>
                  <a:pt x="269441" y="117003"/>
                  <a:pt x="268895" y="115912"/>
                </a:cubicBezTo>
                <a:cubicBezTo>
                  <a:pt x="269441" y="112092"/>
                  <a:pt x="269032" y="103293"/>
                  <a:pt x="267667" y="89513"/>
                </a:cubicBezTo>
                <a:cubicBezTo>
                  <a:pt x="266303" y="75735"/>
                  <a:pt x="265075" y="66935"/>
                  <a:pt x="263984" y="63115"/>
                </a:cubicBezTo>
                <a:cubicBezTo>
                  <a:pt x="266167" y="51928"/>
                  <a:pt x="268486" y="40468"/>
                  <a:pt x="270942" y="28736"/>
                </a:cubicBezTo>
                <a:cubicBezTo>
                  <a:pt x="275307" y="17003"/>
                  <a:pt x="291133" y="7453"/>
                  <a:pt x="318418" y="86"/>
                </a:cubicBezTo>
                <a:close/>
              </a:path>
            </a:pathLst>
          </a:custGeom>
          <a:solidFill>
            <a:srgbClr val="E52626"/>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6600" dirty="0">
              <a:latin typeface="#9Slide06 Ong Do Gia" panose="02040603050506020204" pitchFamily="18" charset="0"/>
            </a:endParaRPr>
          </a:p>
        </p:txBody>
      </p:sp>
      <p:sp>
        <p:nvSpPr>
          <p:cNvPr id="376" name="TextBox 375">
            <a:extLst>
              <a:ext uri="{FF2B5EF4-FFF2-40B4-BE49-F238E27FC236}">
                <a16:creationId xmlns:a16="http://schemas.microsoft.com/office/drawing/2014/main" id="{812B8402-6E19-4486-9E07-E76228334C2C}"/>
              </a:ext>
            </a:extLst>
          </p:cNvPr>
          <p:cNvSpPr txBox="1"/>
          <p:nvPr/>
        </p:nvSpPr>
        <p:spPr>
          <a:xfrm>
            <a:off x="2949088" y="712497"/>
            <a:ext cx="382265" cy="546062"/>
          </a:xfrm>
          <a:custGeom>
            <a:avLst/>
            <a:gdLst/>
            <a:ahLst/>
            <a:cxnLst/>
            <a:rect l="l" t="t" r="r" b="b"/>
            <a:pathLst>
              <a:path w="382265" h="546062">
                <a:moveTo>
                  <a:pt x="318418" y="86"/>
                </a:moveTo>
                <a:cubicBezTo>
                  <a:pt x="329059" y="-459"/>
                  <a:pt x="337790" y="1587"/>
                  <a:pt x="344612" y="6226"/>
                </a:cubicBezTo>
                <a:cubicBezTo>
                  <a:pt x="355253" y="5680"/>
                  <a:pt x="364189" y="11683"/>
                  <a:pt x="371419" y="24234"/>
                </a:cubicBezTo>
                <a:cubicBezTo>
                  <a:pt x="378650" y="36785"/>
                  <a:pt x="382265" y="48927"/>
                  <a:pt x="382265" y="60659"/>
                </a:cubicBezTo>
                <a:cubicBezTo>
                  <a:pt x="382265" y="65571"/>
                  <a:pt x="380628" y="73074"/>
                  <a:pt x="377354" y="83170"/>
                </a:cubicBezTo>
                <a:cubicBezTo>
                  <a:pt x="377354" y="94357"/>
                  <a:pt x="374489" y="108545"/>
                  <a:pt x="368759" y="125735"/>
                </a:cubicBezTo>
                <a:cubicBezTo>
                  <a:pt x="363848" y="139377"/>
                  <a:pt x="358800" y="153156"/>
                  <a:pt x="353616" y="167072"/>
                </a:cubicBezTo>
                <a:lnTo>
                  <a:pt x="355253" y="169527"/>
                </a:lnTo>
                <a:cubicBezTo>
                  <a:pt x="342975" y="218641"/>
                  <a:pt x="336835" y="257249"/>
                  <a:pt x="336835" y="285353"/>
                </a:cubicBezTo>
                <a:cubicBezTo>
                  <a:pt x="336835" y="301997"/>
                  <a:pt x="332470" y="319323"/>
                  <a:pt x="323738" y="337331"/>
                </a:cubicBezTo>
                <a:cubicBezTo>
                  <a:pt x="328104" y="341697"/>
                  <a:pt x="327695" y="347290"/>
                  <a:pt x="322511" y="354111"/>
                </a:cubicBezTo>
                <a:cubicBezTo>
                  <a:pt x="322511" y="355203"/>
                  <a:pt x="323193" y="359841"/>
                  <a:pt x="324557" y="368027"/>
                </a:cubicBezTo>
                <a:cubicBezTo>
                  <a:pt x="325103" y="373757"/>
                  <a:pt x="324830" y="378259"/>
                  <a:pt x="323738" y="381533"/>
                </a:cubicBezTo>
                <a:cubicBezTo>
                  <a:pt x="323738" y="387263"/>
                  <a:pt x="323125" y="395721"/>
                  <a:pt x="321897" y="406908"/>
                </a:cubicBezTo>
                <a:cubicBezTo>
                  <a:pt x="320669" y="418095"/>
                  <a:pt x="320055" y="426690"/>
                  <a:pt x="320055" y="432693"/>
                </a:cubicBezTo>
                <a:cubicBezTo>
                  <a:pt x="320055" y="435967"/>
                  <a:pt x="320669" y="441151"/>
                  <a:pt x="321897" y="448245"/>
                </a:cubicBezTo>
                <a:cubicBezTo>
                  <a:pt x="323125" y="455339"/>
                  <a:pt x="323738" y="460796"/>
                  <a:pt x="323738" y="464616"/>
                </a:cubicBezTo>
                <a:cubicBezTo>
                  <a:pt x="324284" y="464616"/>
                  <a:pt x="324557" y="471574"/>
                  <a:pt x="324557" y="485489"/>
                </a:cubicBezTo>
                <a:cubicBezTo>
                  <a:pt x="324011" y="487672"/>
                  <a:pt x="323738" y="488764"/>
                  <a:pt x="323738" y="488764"/>
                </a:cubicBezTo>
                <a:cubicBezTo>
                  <a:pt x="323738" y="489309"/>
                  <a:pt x="324011" y="492447"/>
                  <a:pt x="324557" y="498177"/>
                </a:cubicBezTo>
                <a:lnTo>
                  <a:pt x="313507" y="522324"/>
                </a:lnTo>
                <a:lnTo>
                  <a:pt x="317599" y="532556"/>
                </a:lnTo>
                <a:cubicBezTo>
                  <a:pt x="317054" y="533648"/>
                  <a:pt x="316235" y="536649"/>
                  <a:pt x="315144" y="541560"/>
                </a:cubicBezTo>
                <a:cubicBezTo>
                  <a:pt x="314598" y="544562"/>
                  <a:pt x="313234" y="546062"/>
                  <a:pt x="311051" y="546062"/>
                </a:cubicBezTo>
                <a:cubicBezTo>
                  <a:pt x="296590" y="519596"/>
                  <a:pt x="290451" y="503088"/>
                  <a:pt x="292633" y="496540"/>
                </a:cubicBezTo>
                <a:cubicBezTo>
                  <a:pt x="284721" y="469528"/>
                  <a:pt x="280764" y="450428"/>
                  <a:pt x="280764" y="439241"/>
                </a:cubicBezTo>
                <a:cubicBezTo>
                  <a:pt x="278581" y="435421"/>
                  <a:pt x="277490" y="423416"/>
                  <a:pt x="277490" y="403225"/>
                </a:cubicBezTo>
                <a:cubicBezTo>
                  <a:pt x="277490" y="398313"/>
                  <a:pt x="273261" y="393402"/>
                  <a:pt x="264803" y="388491"/>
                </a:cubicBezTo>
                <a:cubicBezTo>
                  <a:pt x="258800" y="384944"/>
                  <a:pt x="252661" y="381533"/>
                  <a:pt x="246385" y="378259"/>
                </a:cubicBezTo>
                <a:cubicBezTo>
                  <a:pt x="147067" y="302133"/>
                  <a:pt x="94270" y="264070"/>
                  <a:pt x="87995" y="264070"/>
                </a:cubicBezTo>
                <a:cubicBezTo>
                  <a:pt x="87449" y="264616"/>
                  <a:pt x="84038" y="271983"/>
                  <a:pt x="77763" y="286171"/>
                </a:cubicBezTo>
                <a:cubicBezTo>
                  <a:pt x="77763" y="292174"/>
                  <a:pt x="76671" y="298313"/>
                  <a:pt x="74489" y="304589"/>
                </a:cubicBezTo>
                <a:cubicBezTo>
                  <a:pt x="75034" y="308409"/>
                  <a:pt x="74625" y="314207"/>
                  <a:pt x="73261" y="321983"/>
                </a:cubicBezTo>
                <a:cubicBezTo>
                  <a:pt x="71896" y="329759"/>
                  <a:pt x="71487" y="335967"/>
                  <a:pt x="72033" y="340605"/>
                </a:cubicBezTo>
                <a:cubicBezTo>
                  <a:pt x="68759" y="344425"/>
                  <a:pt x="67122" y="358886"/>
                  <a:pt x="67122" y="383989"/>
                </a:cubicBezTo>
                <a:lnTo>
                  <a:pt x="67122" y="449473"/>
                </a:lnTo>
                <a:cubicBezTo>
                  <a:pt x="67122" y="456294"/>
                  <a:pt x="69100" y="466253"/>
                  <a:pt x="73056" y="479350"/>
                </a:cubicBezTo>
                <a:cubicBezTo>
                  <a:pt x="77012" y="492447"/>
                  <a:pt x="78991" y="502270"/>
                  <a:pt x="78991" y="508818"/>
                </a:cubicBezTo>
                <a:cubicBezTo>
                  <a:pt x="78991" y="524644"/>
                  <a:pt x="73943" y="532556"/>
                  <a:pt x="63847" y="532556"/>
                </a:cubicBezTo>
                <a:cubicBezTo>
                  <a:pt x="62756" y="529828"/>
                  <a:pt x="57162" y="530101"/>
                  <a:pt x="47067" y="533375"/>
                </a:cubicBezTo>
                <a:cubicBezTo>
                  <a:pt x="40791" y="533375"/>
                  <a:pt x="31378" y="526349"/>
                  <a:pt x="18827" y="512297"/>
                </a:cubicBezTo>
                <a:cubicBezTo>
                  <a:pt x="6276" y="498245"/>
                  <a:pt x="0" y="488491"/>
                  <a:pt x="0" y="483034"/>
                </a:cubicBezTo>
                <a:cubicBezTo>
                  <a:pt x="0" y="481397"/>
                  <a:pt x="409" y="478191"/>
                  <a:pt x="1228" y="473416"/>
                </a:cubicBezTo>
                <a:cubicBezTo>
                  <a:pt x="2046" y="468641"/>
                  <a:pt x="2183" y="464889"/>
                  <a:pt x="1637" y="462161"/>
                </a:cubicBezTo>
                <a:cubicBezTo>
                  <a:pt x="546" y="459159"/>
                  <a:pt x="0" y="449882"/>
                  <a:pt x="0" y="434330"/>
                </a:cubicBezTo>
                <a:cubicBezTo>
                  <a:pt x="0" y="418777"/>
                  <a:pt x="546" y="409909"/>
                  <a:pt x="1637" y="407727"/>
                </a:cubicBezTo>
                <a:cubicBezTo>
                  <a:pt x="1637" y="383716"/>
                  <a:pt x="3274" y="348518"/>
                  <a:pt x="6549" y="302133"/>
                </a:cubicBezTo>
                <a:cubicBezTo>
                  <a:pt x="6003" y="288491"/>
                  <a:pt x="6958" y="272256"/>
                  <a:pt x="9413" y="253429"/>
                </a:cubicBezTo>
                <a:cubicBezTo>
                  <a:pt x="9959" y="248245"/>
                  <a:pt x="9277" y="241014"/>
                  <a:pt x="7367" y="231737"/>
                </a:cubicBezTo>
                <a:cubicBezTo>
                  <a:pt x="6821" y="227645"/>
                  <a:pt x="7503" y="219186"/>
                  <a:pt x="9413" y="206362"/>
                </a:cubicBezTo>
                <a:cubicBezTo>
                  <a:pt x="9413" y="201451"/>
                  <a:pt x="9004" y="195312"/>
                  <a:pt x="8186" y="187945"/>
                </a:cubicBezTo>
                <a:cubicBezTo>
                  <a:pt x="8186" y="183579"/>
                  <a:pt x="7094" y="180237"/>
                  <a:pt x="4911" y="177917"/>
                </a:cubicBezTo>
                <a:cubicBezTo>
                  <a:pt x="2729" y="175598"/>
                  <a:pt x="1637" y="172801"/>
                  <a:pt x="1637" y="169527"/>
                </a:cubicBezTo>
                <a:cubicBezTo>
                  <a:pt x="1637" y="168982"/>
                  <a:pt x="2183" y="165298"/>
                  <a:pt x="3274" y="158477"/>
                </a:cubicBezTo>
                <a:cubicBezTo>
                  <a:pt x="4366" y="154657"/>
                  <a:pt x="4093" y="151655"/>
                  <a:pt x="2456" y="149473"/>
                </a:cubicBezTo>
                <a:cubicBezTo>
                  <a:pt x="2456" y="139377"/>
                  <a:pt x="8049" y="130305"/>
                  <a:pt x="19236" y="122256"/>
                </a:cubicBezTo>
                <a:cubicBezTo>
                  <a:pt x="30423" y="114207"/>
                  <a:pt x="41337" y="110182"/>
                  <a:pt x="51978" y="110182"/>
                </a:cubicBezTo>
                <a:cubicBezTo>
                  <a:pt x="52524" y="110182"/>
                  <a:pt x="55253" y="111001"/>
                  <a:pt x="60164" y="112638"/>
                </a:cubicBezTo>
                <a:cubicBezTo>
                  <a:pt x="67531" y="110455"/>
                  <a:pt x="78513" y="113661"/>
                  <a:pt x="93111" y="122256"/>
                </a:cubicBezTo>
                <a:cubicBezTo>
                  <a:pt x="107708" y="130851"/>
                  <a:pt x="116644" y="138831"/>
                  <a:pt x="119918" y="146198"/>
                </a:cubicBezTo>
                <a:cubicBezTo>
                  <a:pt x="147203" y="200769"/>
                  <a:pt x="198090" y="264480"/>
                  <a:pt x="272579" y="337331"/>
                </a:cubicBezTo>
                <a:cubicBezTo>
                  <a:pt x="275307" y="330510"/>
                  <a:pt x="276672" y="324643"/>
                  <a:pt x="276672" y="319732"/>
                </a:cubicBezTo>
                <a:cubicBezTo>
                  <a:pt x="276672" y="320278"/>
                  <a:pt x="275580" y="303497"/>
                  <a:pt x="273397" y="269391"/>
                </a:cubicBezTo>
                <a:cubicBezTo>
                  <a:pt x="271760" y="242924"/>
                  <a:pt x="272033" y="224507"/>
                  <a:pt x="274216" y="214138"/>
                </a:cubicBezTo>
                <a:lnTo>
                  <a:pt x="272579" y="210455"/>
                </a:lnTo>
                <a:cubicBezTo>
                  <a:pt x="272579" y="156430"/>
                  <a:pt x="271351" y="127099"/>
                  <a:pt x="268895" y="122460"/>
                </a:cubicBezTo>
                <a:cubicBezTo>
                  <a:pt x="269441" y="121369"/>
                  <a:pt x="270123" y="119732"/>
                  <a:pt x="270942" y="117549"/>
                </a:cubicBezTo>
                <a:cubicBezTo>
                  <a:pt x="270123" y="117549"/>
                  <a:pt x="269441" y="117003"/>
                  <a:pt x="268895" y="115912"/>
                </a:cubicBezTo>
                <a:cubicBezTo>
                  <a:pt x="269441" y="112092"/>
                  <a:pt x="269032" y="103293"/>
                  <a:pt x="267667" y="89513"/>
                </a:cubicBezTo>
                <a:cubicBezTo>
                  <a:pt x="266303" y="75735"/>
                  <a:pt x="265075" y="66935"/>
                  <a:pt x="263984" y="63115"/>
                </a:cubicBezTo>
                <a:cubicBezTo>
                  <a:pt x="266167" y="51928"/>
                  <a:pt x="268486" y="40468"/>
                  <a:pt x="270942" y="28736"/>
                </a:cubicBezTo>
                <a:cubicBezTo>
                  <a:pt x="275307" y="17003"/>
                  <a:pt x="291133" y="7453"/>
                  <a:pt x="318418" y="86"/>
                </a:cubicBezTo>
                <a:close/>
              </a:path>
            </a:pathLst>
          </a:custGeom>
          <a:solidFill>
            <a:srgbClr val="E52626"/>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6600" dirty="0">
              <a:latin typeface="#9Slide06 Ong Do Gia" panose="02040603050506020204" pitchFamily="18" charset="0"/>
            </a:endParaRPr>
          </a:p>
        </p:txBody>
      </p:sp>
      <p:sp>
        <p:nvSpPr>
          <p:cNvPr id="375" name="TextBox 374">
            <a:extLst>
              <a:ext uri="{FF2B5EF4-FFF2-40B4-BE49-F238E27FC236}">
                <a16:creationId xmlns:a16="http://schemas.microsoft.com/office/drawing/2014/main" id="{303B7A6C-21A4-45DD-AF8B-7BD540BE47FC}"/>
              </a:ext>
            </a:extLst>
          </p:cNvPr>
          <p:cNvSpPr txBox="1"/>
          <p:nvPr/>
        </p:nvSpPr>
        <p:spPr>
          <a:xfrm>
            <a:off x="3549014" y="758832"/>
            <a:ext cx="162893" cy="135880"/>
          </a:xfrm>
          <a:custGeom>
            <a:avLst/>
            <a:gdLst/>
            <a:ahLst/>
            <a:cxnLst/>
            <a:rect l="l" t="t" r="r" b="b"/>
            <a:pathLst>
              <a:path w="162893" h="135880">
                <a:moveTo>
                  <a:pt x="126058" y="0"/>
                </a:moveTo>
                <a:cubicBezTo>
                  <a:pt x="128240" y="0"/>
                  <a:pt x="131446" y="273"/>
                  <a:pt x="135676" y="818"/>
                </a:cubicBezTo>
                <a:cubicBezTo>
                  <a:pt x="139905" y="1364"/>
                  <a:pt x="145498" y="5252"/>
                  <a:pt x="152456" y="12483"/>
                </a:cubicBezTo>
                <a:cubicBezTo>
                  <a:pt x="159414" y="19713"/>
                  <a:pt x="162893" y="25648"/>
                  <a:pt x="162893" y="30286"/>
                </a:cubicBezTo>
                <a:lnTo>
                  <a:pt x="162893" y="40927"/>
                </a:lnTo>
                <a:cubicBezTo>
                  <a:pt x="162893" y="49932"/>
                  <a:pt x="159277" y="57503"/>
                  <a:pt x="152047" y="63642"/>
                </a:cubicBezTo>
                <a:cubicBezTo>
                  <a:pt x="144816" y="69782"/>
                  <a:pt x="135607" y="73124"/>
                  <a:pt x="124421" y="73670"/>
                </a:cubicBezTo>
                <a:cubicBezTo>
                  <a:pt x="112142" y="77490"/>
                  <a:pt x="103138" y="81446"/>
                  <a:pt x="97408" y="85539"/>
                </a:cubicBezTo>
                <a:cubicBezTo>
                  <a:pt x="67122" y="99454"/>
                  <a:pt x="45021" y="110641"/>
                  <a:pt x="31105" y="119099"/>
                </a:cubicBezTo>
                <a:cubicBezTo>
                  <a:pt x="32197" y="120737"/>
                  <a:pt x="30560" y="122647"/>
                  <a:pt x="26194" y="124829"/>
                </a:cubicBezTo>
                <a:cubicBezTo>
                  <a:pt x="23465" y="125921"/>
                  <a:pt x="20600" y="127012"/>
                  <a:pt x="17599" y="128104"/>
                </a:cubicBezTo>
                <a:cubicBezTo>
                  <a:pt x="8868" y="132196"/>
                  <a:pt x="3684" y="134788"/>
                  <a:pt x="2047" y="135880"/>
                </a:cubicBezTo>
                <a:cubicBezTo>
                  <a:pt x="682" y="135880"/>
                  <a:pt x="0" y="135061"/>
                  <a:pt x="0" y="133424"/>
                </a:cubicBezTo>
                <a:cubicBezTo>
                  <a:pt x="0" y="127149"/>
                  <a:pt x="4775" y="119782"/>
                  <a:pt x="14325" y="111323"/>
                </a:cubicBezTo>
                <a:cubicBezTo>
                  <a:pt x="21146" y="104229"/>
                  <a:pt x="25785" y="99249"/>
                  <a:pt x="28240" y="96385"/>
                </a:cubicBezTo>
                <a:cubicBezTo>
                  <a:pt x="30696" y="93520"/>
                  <a:pt x="42292" y="80627"/>
                  <a:pt x="63029" y="57708"/>
                </a:cubicBezTo>
                <a:cubicBezTo>
                  <a:pt x="76944" y="42701"/>
                  <a:pt x="87586" y="29331"/>
                  <a:pt x="94953" y="17599"/>
                </a:cubicBezTo>
                <a:cubicBezTo>
                  <a:pt x="102320" y="5866"/>
                  <a:pt x="112688" y="0"/>
                  <a:pt x="126058" y="0"/>
                </a:cubicBezTo>
                <a:close/>
              </a:path>
            </a:pathLst>
          </a:custGeom>
          <a:solidFill>
            <a:srgbClr val="E52626"/>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6600" dirty="0">
              <a:latin typeface="#9Slide06 Ong Do Gia" panose="02040603050506020204" pitchFamily="18" charset="0"/>
            </a:endParaRPr>
          </a:p>
        </p:txBody>
      </p:sp>
      <p:sp>
        <p:nvSpPr>
          <p:cNvPr id="374" name="TextBox 373">
            <a:extLst>
              <a:ext uri="{FF2B5EF4-FFF2-40B4-BE49-F238E27FC236}">
                <a16:creationId xmlns:a16="http://schemas.microsoft.com/office/drawing/2014/main" id="{314845EB-BA89-407D-9DB1-02DE9696875E}"/>
              </a:ext>
            </a:extLst>
          </p:cNvPr>
          <p:cNvSpPr txBox="1"/>
          <p:nvPr/>
        </p:nvSpPr>
        <p:spPr>
          <a:xfrm>
            <a:off x="2309462" y="796749"/>
            <a:ext cx="156753" cy="127023"/>
          </a:xfrm>
          <a:custGeom>
            <a:avLst/>
            <a:gdLst/>
            <a:ahLst/>
            <a:cxnLst/>
            <a:rect l="l" t="t" r="r" b="b"/>
            <a:pathLst>
              <a:path w="156753" h="127023">
                <a:moveTo>
                  <a:pt x="115007" y="556"/>
                </a:moveTo>
                <a:cubicBezTo>
                  <a:pt x="123465" y="-1081"/>
                  <a:pt x="131855" y="897"/>
                  <a:pt x="140178" y="6490"/>
                </a:cubicBezTo>
                <a:cubicBezTo>
                  <a:pt x="148499" y="12084"/>
                  <a:pt x="153479" y="18837"/>
                  <a:pt x="155116" y="26750"/>
                </a:cubicBezTo>
                <a:cubicBezTo>
                  <a:pt x="156207" y="27841"/>
                  <a:pt x="156753" y="30297"/>
                  <a:pt x="156753" y="34117"/>
                </a:cubicBezTo>
                <a:cubicBezTo>
                  <a:pt x="156753" y="47486"/>
                  <a:pt x="152933" y="56490"/>
                  <a:pt x="145293" y="61129"/>
                </a:cubicBezTo>
                <a:cubicBezTo>
                  <a:pt x="143383" y="63312"/>
                  <a:pt x="140246" y="66040"/>
                  <a:pt x="135880" y="69314"/>
                </a:cubicBezTo>
                <a:cubicBezTo>
                  <a:pt x="123056" y="76136"/>
                  <a:pt x="103820" y="86777"/>
                  <a:pt x="78172" y="101238"/>
                </a:cubicBezTo>
                <a:cubicBezTo>
                  <a:pt x="70259" y="106149"/>
                  <a:pt x="60436" y="109833"/>
                  <a:pt x="48704" y="112289"/>
                </a:cubicBezTo>
                <a:cubicBezTo>
                  <a:pt x="44338" y="113926"/>
                  <a:pt x="37108" y="116108"/>
                  <a:pt x="27012" y="118837"/>
                </a:cubicBezTo>
                <a:cubicBezTo>
                  <a:pt x="25921" y="118837"/>
                  <a:pt x="24284" y="119656"/>
                  <a:pt x="22101" y="121293"/>
                </a:cubicBezTo>
                <a:cubicBezTo>
                  <a:pt x="19645" y="122384"/>
                  <a:pt x="17872" y="122384"/>
                  <a:pt x="16780" y="121293"/>
                </a:cubicBezTo>
                <a:cubicBezTo>
                  <a:pt x="13506" y="124021"/>
                  <a:pt x="9686" y="125931"/>
                  <a:pt x="5321" y="127023"/>
                </a:cubicBezTo>
                <a:cubicBezTo>
                  <a:pt x="3411" y="127023"/>
                  <a:pt x="1637" y="126750"/>
                  <a:pt x="0" y="126204"/>
                </a:cubicBezTo>
                <a:cubicBezTo>
                  <a:pt x="12824" y="114471"/>
                  <a:pt x="24557" y="103012"/>
                  <a:pt x="35198" y="91825"/>
                </a:cubicBezTo>
                <a:cubicBezTo>
                  <a:pt x="60846" y="66177"/>
                  <a:pt x="78172" y="45576"/>
                  <a:pt x="87176" y="30024"/>
                </a:cubicBezTo>
                <a:cubicBezTo>
                  <a:pt x="87176" y="29478"/>
                  <a:pt x="87995" y="25522"/>
                  <a:pt x="89632" y="18155"/>
                </a:cubicBezTo>
                <a:cubicBezTo>
                  <a:pt x="90177" y="15972"/>
                  <a:pt x="93861" y="12629"/>
                  <a:pt x="100682" y="8127"/>
                </a:cubicBezTo>
                <a:cubicBezTo>
                  <a:pt x="107503" y="3625"/>
                  <a:pt x="112278" y="1102"/>
                  <a:pt x="115007" y="556"/>
                </a:cubicBezTo>
                <a:close/>
              </a:path>
            </a:pathLst>
          </a:custGeom>
          <a:solidFill>
            <a:srgbClr val="E52626"/>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6600" dirty="0">
              <a:latin typeface="#9Slide06 Ong Do Gia" panose="02040603050506020204" pitchFamily="18" charset="0"/>
            </a:endParaRPr>
          </a:p>
        </p:txBody>
      </p:sp>
      <p:sp>
        <p:nvSpPr>
          <p:cNvPr id="373" name="TextBox 372">
            <a:extLst>
              <a:ext uri="{FF2B5EF4-FFF2-40B4-BE49-F238E27FC236}">
                <a16:creationId xmlns:a16="http://schemas.microsoft.com/office/drawing/2014/main" id="{963A7101-24D2-4D1D-812C-A148AFD98211}"/>
              </a:ext>
            </a:extLst>
          </p:cNvPr>
          <p:cNvSpPr txBox="1"/>
          <p:nvPr/>
        </p:nvSpPr>
        <p:spPr>
          <a:xfrm>
            <a:off x="3452834" y="859106"/>
            <a:ext cx="223875" cy="95743"/>
          </a:xfrm>
          <a:custGeom>
            <a:avLst/>
            <a:gdLst/>
            <a:ahLst/>
            <a:cxnLst/>
            <a:rect l="l" t="t" r="r" b="b"/>
            <a:pathLst>
              <a:path w="223875" h="95743">
                <a:moveTo>
                  <a:pt x="40928" y="0"/>
                </a:moveTo>
                <a:cubicBezTo>
                  <a:pt x="60027" y="818"/>
                  <a:pt x="67531" y="6957"/>
                  <a:pt x="63438" y="18417"/>
                </a:cubicBezTo>
                <a:cubicBezTo>
                  <a:pt x="60164" y="27694"/>
                  <a:pt x="58527" y="37926"/>
                  <a:pt x="58527" y="49113"/>
                </a:cubicBezTo>
                <a:lnTo>
                  <a:pt x="58527" y="53206"/>
                </a:lnTo>
                <a:cubicBezTo>
                  <a:pt x="59618" y="57026"/>
                  <a:pt x="62483" y="62756"/>
                  <a:pt x="67122" y="70395"/>
                </a:cubicBezTo>
                <a:cubicBezTo>
                  <a:pt x="72578" y="75580"/>
                  <a:pt x="80082" y="78172"/>
                  <a:pt x="89632" y="78172"/>
                </a:cubicBezTo>
                <a:cubicBezTo>
                  <a:pt x="119100" y="78172"/>
                  <a:pt x="159345" y="57571"/>
                  <a:pt x="210369" y="16371"/>
                </a:cubicBezTo>
                <a:lnTo>
                  <a:pt x="223875" y="15962"/>
                </a:lnTo>
                <a:cubicBezTo>
                  <a:pt x="223329" y="20873"/>
                  <a:pt x="218827" y="24420"/>
                  <a:pt x="210369" y="26603"/>
                </a:cubicBezTo>
                <a:cubicBezTo>
                  <a:pt x="205184" y="31514"/>
                  <a:pt x="196999" y="39427"/>
                  <a:pt x="185812" y="50341"/>
                </a:cubicBezTo>
                <a:cubicBezTo>
                  <a:pt x="176535" y="57435"/>
                  <a:pt x="161392" y="67189"/>
                  <a:pt x="140382" y="79604"/>
                </a:cubicBezTo>
                <a:cubicBezTo>
                  <a:pt x="119373" y="92019"/>
                  <a:pt x="101364" y="97271"/>
                  <a:pt x="86358" y="95361"/>
                </a:cubicBezTo>
                <a:cubicBezTo>
                  <a:pt x="85812" y="95361"/>
                  <a:pt x="84243" y="94952"/>
                  <a:pt x="81651" y="94134"/>
                </a:cubicBezTo>
                <a:cubicBezTo>
                  <a:pt x="79059" y="93315"/>
                  <a:pt x="77490" y="93042"/>
                  <a:pt x="76944" y="93315"/>
                </a:cubicBezTo>
                <a:cubicBezTo>
                  <a:pt x="74761" y="93315"/>
                  <a:pt x="71214" y="93861"/>
                  <a:pt x="66303" y="94952"/>
                </a:cubicBezTo>
                <a:cubicBezTo>
                  <a:pt x="64939" y="95225"/>
                  <a:pt x="60232" y="93861"/>
                  <a:pt x="52183" y="90859"/>
                </a:cubicBezTo>
                <a:cubicBezTo>
                  <a:pt x="44134" y="87858"/>
                  <a:pt x="39018" y="85675"/>
                  <a:pt x="36835" y="84311"/>
                </a:cubicBezTo>
                <a:cubicBezTo>
                  <a:pt x="28376" y="81037"/>
                  <a:pt x="20123" y="74693"/>
                  <a:pt x="12074" y="65279"/>
                </a:cubicBezTo>
                <a:cubicBezTo>
                  <a:pt x="4025" y="55866"/>
                  <a:pt x="0" y="47339"/>
                  <a:pt x="0" y="39700"/>
                </a:cubicBezTo>
                <a:lnTo>
                  <a:pt x="0" y="24966"/>
                </a:lnTo>
                <a:cubicBezTo>
                  <a:pt x="0" y="24966"/>
                  <a:pt x="546" y="23874"/>
                  <a:pt x="1637" y="21691"/>
                </a:cubicBezTo>
                <a:cubicBezTo>
                  <a:pt x="2729" y="20327"/>
                  <a:pt x="2729" y="18826"/>
                  <a:pt x="1637" y="17189"/>
                </a:cubicBezTo>
                <a:cubicBezTo>
                  <a:pt x="1637" y="12005"/>
                  <a:pt x="14734" y="6275"/>
                  <a:pt x="40928" y="0"/>
                </a:cubicBezTo>
                <a:close/>
              </a:path>
            </a:pathLst>
          </a:custGeom>
          <a:solidFill>
            <a:srgbClr val="E52626"/>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6600" dirty="0">
              <a:latin typeface="#9Slide06 Ong Do Gia" panose="02040603050506020204" pitchFamily="18" charset="0"/>
            </a:endParaRPr>
          </a:p>
        </p:txBody>
      </p:sp>
      <p:sp>
        <p:nvSpPr>
          <p:cNvPr id="372" name="TextBox 371">
            <a:extLst>
              <a:ext uri="{FF2B5EF4-FFF2-40B4-BE49-F238E27FC236}">
                <a16:creationId xmlns:a16="http://schemas.microsoft.com/office/drawing/2014/main" id="{F856D471-5544-406F-936F-DBCF0926E07B}"/>
              </a:ext>
            </a:extLst>
          </p:cNvPr>
          <p:cNvSpPr txBox="1"/>
          <p:nvPr/>
        </p:nvSpPr>
        <p:spPr>
          <a:xfrm>
            <a:off x="1933820" y="890211"/>
            <a:ext cx="362319" cy="360081"/>
          </a:xfrm>
          <a:custGeom>
            <a:avLst/>
            <a:gdLst/>
            <a:ahLst/>
            <a:cxnLst/>
            <a:rect l="l" t="t" r="r" b="b"/>
            <a:pathLst>
              <a:path w="362319" h="360081">
                <a:moveTo>
                  <a:pt x="300000" y="0"/>
                </a:moveTo>
                <a:cubicBezTo>
                  <a:pt x="324011" y="0"/>
                  <a:pt x="336835" y="14188"/>
                  <a:pt x="338472" y="42565"/>
                </a:cubicBezTo>
                <a:cubicBezTo>
                  <a:pt x="338745" y="51296"/>
                  <a:pt x="338472" y="57571"/>
                  <a:pt x="337654" y="61391"/>
                </a:cubicBezTo>
                <a:cubicBezTo>
                  <a:pt x="338199" y="61937"/>
                  <a:pt x="338472" y="62483"/>
                  <a:pt x="338472" y="63029"/>
                </a:cubicBezTo>
                <a:lnTo>
                  <a:pt x="338472" y="63847"/>
                </a:lnTo>
                <a:cubicBezTo>
                  <a:pt x="338472" y="65211"/>
                  <a:pt x="337858" y="67326"/>
                  <a:pt x="336630" y="70191"/>
                </a:cubicBezTo>
                <a:cubicBezTo>
                  <a:pt x="335403" y="73056"/>
                  <a:pt x="334789" y="75307"/>
                  <a:pt x="334789" y="76944"/>
                </a:cubicBezTo>
                <a:cubicBezTo>
                  <a:pt x="330150" y="98499"/>
                  <a:pt x="319372" y="118417"/>
                  <a:pt x="302456" y="136698"/>
                </a:cubicBezTo>
                <a:cubicBezTo>
                  <a:pt x="301910" y="137244"/>
                  <a:pt x="301228" y="137653"/>
                  <a:pt x="300409" y="137926"/>
                </a:cubicBezTo>
                <a:cubicBezTo>
                  <a:pt x="299591" y="138199"/>
                  <a:pt x="298295" y="139632"/>
                  <a:pt x="296521" y="142224"/>
                </a:cubicBezTo>
                <a:cubicBezTo>
                  <a:pt x="294748" y="144816"/>
                  <a:pt x="293452" y="146521"/>
                  <a:pt x="292633" y="147340"/>
                </a:cubicBezTo>
                <a:cubicBezTo>
                  <a:pt x="291814" y="148158"/>
                  <a:pt x="290587" y="150068"/>
                  <a:pt x="288950" y="153070"/>
                </a:cubicBezTo>
                <a:lnTo>
                  <a:pt x="288131" y="152251"/>
                </a:lnTo>
                <a:cubicBezTo>
                  <a:pt x="281310" y="161391"/>
                  <a:pt x="274864" y="169168"/>
                  <a:pt x="268793" y="175580"/>
                </a:cubicBezTo>
                <a:lnTo>
                  <a:pt x="264834" y="179435"/>
                </a:lnTo>
                <a:lnTo>
                  <a:pt x="266439" y="189495"/>
                </a:lnTo>
                <a:cubicBezTo>
                  <a:pt x="266439" y="200136"/>
                  <a:pt x="267258" y="215007"/>
                  <a:pt x="268895" y="234106"/>
                </a:cubicBezTo>
                <a:cubicBezTo>
                  <a:pt x="274625" y="251296"/>
                  <a:pt x="279945" y="268895"/>
                  <a:pt x="284857" y="286903"/>
                </a:cubicBezTo>
                <a:cubicBezTo>
                  <a:pt x="297135" y="320464"/>
                  <a:pt x="307776" y="337244"/>
                  <a:pt x="316780" y="337244"/>
                </a:cubicBezTo>
                <a:cubicBezTo>
                  <a:pt x="323056" y="337244"/>
                  <a:pt x="330559" y="333015"/>
                  <a:pt x="339291" y="324557"/>
                </a:cubicBezTo>
                <a:cubicBezTo>
                  <a:pt x="345566" y="318554"/>
                  <a:pt x="351705" y="312142"/>
                  <a:pt x="357708" y="305321"/>
                </a:cubicBezTo>
                <a:cubicBezTo>
                  <a:pt x="361255" y="306412"/>
                  <a:pt x="362756" y="306958"/>
                  <a:pt x="362210" y="306958"/>
                </a:cubicBezTo>
                <a:lnTo>
                  <a:pt x="362210" y="310232"/>
                </a:lnTo>
                <a:cubicBezTo>
                  <a:pt x="362210" y="311869"/>
                  <a:pt x="360778" y="315484"/>
                  <a:pt x="357913" y="321078"/>
                </a:cubicBezTo>
                <a:cubicBezTo>
                  <a:pt x="355048" y="326671"/>
                  <a:pt x="349523" y="335061"/>
                  <a:pt x="341337" y="346248"/>
                </a:cubicBezTo>
                <a:cubicBezTo>
                  <a:pt x="339427" y="346794"/>
                  <a:pt x="337926" y="347886"/>
                  <a:pt x="336835" y="349523"/>
                </a:cubicBezTo>
                <a:cubicBezTo>
                  <a:pt x="336289" y="350341"/>
                  <a:pt x="335744" y="350341"/>
                  <a:pt x="335198" y="349523"/>
                </a:cubicBezTo>
                <a:cubicBezTo>
                  <a:pt x="329195" y="355253"/>
                  <a:pt x="321146" y="358117"/>
                  <a:pt x="311051" y="358117"/>
                </a:cubicBezTo>
                <a:cubicBezTo>
                  <a:pt x="310505" y="358117"/>
                  <a:pt x="308936" y="358527"/>
                  <a:pt x="306344" y="359345"/>
                </a:cubicBezTo>
                <a:cubicBezTo>
                  <a:pt x="303752" y="360164"/>
                  <a:pt x="301910" y="360300"/>
                  <a:pt x="300819" y="359755"/>
                </a:cubicBezTo>
                <a:cubicBezTo>
                  <a:pt x="299181" y="358663"/>
                  <a:pt x="293588" y="358117"/>
                  <a:pt x="284038" y="358117"/>
                </a:cubicBezTo>
                <a:cubicBezTo>
                  <a:pt x="278581" y="358117"/>
                  <a:pt x="268213" y="353615"/>
                  <a:pt x="252933" y="344611"/>
                </a:cubicBezTo>
                <a:cubicBezTo>
                  <a:pt x="240109" y="337517"/>
                  <a:pt x="232333" y="332469"/>
                  <a:pt x="229604" y="329468"/>
                </a:cubicBezTo>
                <a:cubicBezTo>
                  <a:pt x="224693" y="321828"/>
                  <a:pt x="218827" y="314052"/>
                  <a:pt x="212005" y="306139"/>
                </a:cubicBezTo>
                <a:cubicBezTo>
                  <a:pt x="201364" y="274761"/>
                  <a:pt x="193315" y="244338"/>
                  <a:pt x="187858" y="214870"/>
                </a:cubicBezTo>
                <a:cubicBezTo>
                  <a:pt x="186767" y="215416"/>
                  <a:pt x="181719" y="224011"/>
                  <a:pt x="172715" y="240655"/>
                </a:cubicBezTo>
                <a:cubicBezTo>
                  <a:pt x="167531" y="240655"/>
                  <a:pt x="162210" y="248840"/>
                  <a:pt x="156753" y="265212"/>
                </a:cubicBezTo>
                <a:cubicBezTo>
                  <a:pt x="142292" y="287040"/>
                  <a:pt x="135061" y="297954"/>
                  <a:pt x="135061" y="297954"/>
                </a:cubicBezTo>
                <a:cubicBezTo>
                  <a:pt x="136153" y="297954"/>
                  <a:pt x="135607" y="297544"/>
                  <a:pt x="133424" y="296726"/>
                </a:cubicBezTo>
                <a:cubicBezTo>
                  <a:pt x="132879" y="298636"/>
                  <a:pt x="132606" y="301774"/>
                  <a:pt x="132606" y="306139"/>
                </a:cubicBezTo>
                <a:cubicBezTo>
                  <a:pt x="129604" y="306139"/>
                  <a:pt x="126057" y="310027"/>
                  <a:pt x="121964" y="317804"/>
                </a:cubicBezTo>
                <a:cubicBezTo>
                  <a:pt x="117872" y="325580"/>
                  <a:pt x="105457" y="331787"/>
                  <a:pt x="84720" y="336426"/>
                </a:cubicBezTo>
                <a:cubicBezTo>
                  <a:pt x="67803" y="334243"/>
                  <a:pt x="50818" y="324625"/>
                  <a:pt x="33765" y="307572"/>
                </a:cubicBezTo>
                <a:cubicBezTo>
                  <a:pt x="16712" y="290518"/>
                  <a:pt x="8185" y="272988"/>
                  <a:pt x="8185" y="254980"/>
                </a:cubicBezTo>
                <a:cubicBezTo>
                  <a:pt x="8185" y="242156"/>
                  <a:pt x="7503" y="223056"/>
                  <a:pt x="6139" y="197681"/>
                </a:cubicBezTo>
                <a:cubicBezTo>
                  <a:pt x="4775" y="172306"/>
                  <a:pt x="4093" y="153070"/>
                  <a:pt x="4093" y="139973"/>
                </a:cubicBezTo>
                <a:cubicBezTo>
                  <a:pt x="4093" y="138881"/>
                  <a:pt x="3410" y="137381"/>
                  <a:pt x="2046" y="135471"/>
                </a:cubicBezTo>
                <a:cubicBezTo>
                  <a:pt x="682" y="133561"/>
                  <a:pt x="0" y="131514"/>
                  <a:pt x="0" y="129331"/>
                </a:cubicBezTo>
                <a:cubicBezTo>
                  <a:pt x="0" y="129877"/>
                  <a:pt x="1910" y="125648"/>
                  <a:pt x="5730" y="116644"/>
                </a:cubicBezTo>
                <a:cubicBezTo>
                  <a:pt x="27012" y="98363"/>
                  <a:pt x="42974" y="89222"/>
                  <a:pt x="53615" y="89222"/>
                </a:cubicBezTo>
                <a:cubicBezTo>
                  <a:pt x="64802" y="89222"/>
                  <a:pt x="73806" y="93315"/>
                  <a:pt x="80627" y="101501"/>
                </a:cubicBezTo>
                <a:cubicBezTo>
                  <a:pt x="82810" y="107776"/>
                  <a:pt x="85812" y="117053"/>
                  <a:pt x="89632" y="129331"/>
                </a:cubicBezTo>
                <a:cubicBezTo>
                  <a:pt x="87994" y="130969"/>
                  <a:pt x="87449" y="135471"/>
                  <a:pt x="87994" y="142838"/>
                </a:cubicBezTo>
                <a:lnTo>
                  <a:pt x="87994" y="171078"/>
                </a:lnTo>
                <a:cubicBezTo>
                  <a:pt x="87994" y="172715"/>
                  <a:pt x="87312" y="176330"/>
                  <a:pt x="85948" y="181924"/>
                </a:cubicBezTo>
                <a:cubicBezTo>
                  <a:pt x="84584" y="187517"/>
                  <a:pt x="83902" y="191814"/>
                  <a:pt x="83902" y="194816"/>
                </a:cubicBezTo>
                <a:lnTo>
                  <a:pt x="83902" y="229195"/>
                </a:lnTo>
                <a:cubicBezTo>
                  <a:pt x="83902" y="255935"/>
                  <a:pt x="84447" y="272579"/>
                  <a:pt x="85539" y="279127"/>
                </a:cubicBezTo>
                <a:cubicBezTo>
                  <a:pt x="86630" y="283765"/>
                  <a:pt x="88267" y="291405"/>
                  <a:pt x="90450" y="302046"/>
                </a:cubicBezTo>
                <a:cubicBezTo>
                  <a:pt x="92087" y="302592"/>
                  <a:pt x="92633" y="302865"/>
                  <a:pt x="92087" y="302865"/>
                </a:cubicBezTo>
                <a:cubicBezTo>
                  <a:pt x="98363" y="302865"/>
                  <a:pt x="110368" y="288267"/>
                  <a:pt x="128104" y="259072"/>
                </a:cubicBezTo>
                <a:cubicBezTo>
                  <a:pt x="150477" y="221692"/>
                  <a:pt x="161937" y="202729"/>
                  <a:pt x="162483" y="202183"/>
                </a:cubicBezTo>
                <a:cubicBezTo>
                  <a:pt x="166030" y="195362"/>
                  <a:pt x="171623" y="185539"/>
                  <a:pt x="179263" y="172715"/>
                </a:cubicBezTo>
                <a:cubicBezTo>
                  <a:pt x="198909" y="153342"/>
                  <a:pt x="215962" y="143656"/>
                  <a:pt x="230423" y="143656"/>
                </a:cubicBezTo>
                <a:cubicBezTo>
                  <a:pt x="241064" y="143656"/>
                  <a:pt x="249727" y="148636"/>
                  <a:pt x="256412" y="158595"/>
                </a:cubicBezTo>
                <a:lnTo>
                  <a:pt x="260074" y="165993"/>
                </a:lnTo>
                <a:lnTo>
                  <a:pt x="274318" y="132606"/>
                </a:lnTo>
                <a:cubicBezTo>
                  <a:pt x="278615" y="120054"/>
                  <a:pt x="281855" y="107503"/>
                  <a:pt x="284038" y="94952"/>
                </a:cubicBezTo>
                <a:cubicBezTo>
                  <a:pt x="284311" y="92496"/>
                  <a:pt x="284311" y="86767"/>
                  <a:pt x="284038" y="77762"/>
                </a:cubicBezTo>
                <a:cubicBezTo>
                  <a:pt x="283493" y="72033"/>
                  <a:pt x="277967" y="65757"/>
                  <a:pt x="267462" y="58936"/>
                </a:cubicBezTo>
                <a:cubicBezTo>
                  <a:pt x="256958" y="52114"/>
                  <a:pt x="251705" y="45293"/>
                  <a:pt x="251705" y="38472"/>
                </a:cubicBezTo>
                <a:cubicBezTo>
                  <a:pt x="251705" y="25375"/>
                  <a:pt x="257844" y="15416"/>
                  <a:pt x="270123" y="8595"/>
                </a:cubicBezTo>
                <a:cubicBezTo>
                  <a:pt x="279673" y="2865"/>
                  <a:pt x="289632" y="0"/>
                  <a:pt x="300000" y="0"/>
                </a:cubicBezTo>
                <a:close/>
              </a:path>
            </a:pathLst>
          </a:custGeom>
          <a:solidFill>
            <a:srgbClr val="E52626"/>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6600" dirty="0">
              <a:latin typeface="#9Slide06 Ong Do Gia" panose="02040603050506020204" pitchFamily="18" charset="0"/>
            </a:endParaRPr>
          </a:p>
        </p:txBody>
      </p:sp>
      <p:sp>
        <p:nvSpPr>
          <p:cNvPr id="371" name="TextBox 370">
            <a:extLst>
              <a:ext uri="{FF2B5EF4-FFF2-40B4-BE49-F238E27FC236}">
                <a16:creationId xmlns:a16="http://schemas.microsoft.com/office/drawing/2014/main" id="{93721EC6-D4D9-4C7F-AA57-575341B714F0}"/>
              </a:ext>
            </a:extLst>
          </p:cNvPr>
          <p:cNvSpPr txBox="1"/>
          <p:nvPr/>
        </p:nvSpPr>
        <p:spPr>
          <a:xfrm>
            <a:off x="2270171" y="890211"/>
            <a:ext cx="265539" cy="347067"/>
          </a:xfrm>
          <a:custGeom>
            <a:avLst/>
            <a:gdLst/>
            <a:ahLst/>
            <a:cxnLst/>
            <a:rect l="l" t="t" r="r" b="b"/>
            <a:pathLst>
              <a:path w="265539" h="347067">
                <a:moveTo>
                  <a:pt x="226740" y="0"/>
                </a:moveTo>
                <a:cubicBezTo>
                  <a:pt x="250751" y="0"/>
                  <a:pt x="263575" y="14188"/>
                  <a:pt x="265212" y="42565"/>
                </a:cubicBezTo>
                <a:cubicBezTo>
                  <a:pt x="265758" y="51296"/>
                  <a:pt x="265621" y="57571"/>
                  <a:pt x="264803" y="61391"/>
                </a:cubicBezTo>
                <a:cubicBezTo>
                  <a:pt x="265076" y="61937"/>
                  <a:pt x="265212" y="62483"/>
                  <a:pt x="265212" y="63029"/>
                </a:cubicBezTo>
                <a:lnTo>
                  <a:pt x="265212" y="63847"/>
                </a:lnTo>
                <a:cubicBezTo>
                  <a:pt x="265212" y="65211"/>
                  <a:pt x="264598" y="67326"/>
                  <a:pt x="263370" y="70191"/>
                </a:cubicBezTo>
                <a:cubicBezTo>
                  <a:pt x="262143" y="73056"/>
                  <a:pt x="261529" y="75307"/>
                  <a:pt x="261529" y="76944"/>
                </a:cubicBezTo>
                <a:cubicBezTo>
                  <a:pt x="256890" y="98499"/>
                  <a:pt x="246112" y="118417"/>
                  <a:pt x="229196" y="136698"/>
                </a:cubicBezTo>
                <a:cubicBezTo>
                  <a:pt x="228923" y="137244"/>
                  <a:pt x="228377" y="137653"/>
                  <a:pt x="227559" y="137926"/>
                </a:cubicBezTo>
                <a:cubicBezTo>
                  <a:pt x="226740" y="138199"/>
                  <a:pt x="225376" y="139632"/>
                  <a:pt x="223466" y="142224"/>
                </a:cubicBezTo>
                <a:cubicBezTo>
                  <a:pt x="221556" y="144816"/>
                  <a:pt x="220192" y="146521"/>
                  <a:pt x="219373" y="147340"/>
                </a:cubicBezTo>
                <a:cubicBezTo>
                  <a:pt x="218554" y="148158"/>
                  <a:pt x="217327" y="150068"/>
                  <a:pt x="215690" y="153070"/>
                </a:cubicBezTo>
                <a:lnTo>
                  <a:pt x="214871" y="152251"/>
                </a:lnTo>
                <a:lnTo>
                  <a:pt x="206520" y="163065"/>
                </a:lnTo>
                <a:lnTo>
                  <a:pt x="221419" y="167803"/>
                </a:lnTo>
                <a:lnTo>
                  <a:pt x="235335" y="182947"/>
                </a:lnTo>
                <a:cubicBezTo>
                  <a:pt x="240519" y="182947"/>
                  <a:pt x="243657" y="193042"/>
                  <a:pt x="244748" y="213233"/>
                </a:cubicBezTo>
                <a:cubicBezTo>
                  <a:pt x="237381" y="241610"/>
                  <a:pt x="221147" y="269168"/>
                  <a:pt x="196044" y="295907"/>
                </a:cubicBezTo>
                <a:cubicBezTo>
                  <a:pt x="188950" y="303820"/>
                  <a:pt x="177217" y="315825"/>
                  <a:pt x="160846" y="331924"/>
                </a:cubicBezTo>
                <a:cubicBezTo>
                  <a:pt x="143657" y="342019"/>
                  <a:pt x="129195" y="347067"/>
                  <a:pt x="117463" y="347067"/>
                </a:cubicBezTo>
                <a:cubicBezTo>
                  <a:pt x="85539" y="347067"/>
                  <a:pt x="52797" y="328377"/>
                  <a:pt x="19236" y="290996"/>
                </a:cubicBezTo>
                <a:cubicBezTo>
                  <a:pt x="14871" y="275989"/>
                  <a:pt x="9004" y="258390"/>
                  <a:pt x="1637" y="238199"/>
                </a:cubicBezTo>
                <a:cubicBezTo>
                  <a:pt x="2183" y="235471"/>
                  <a:pt x="1637" y="231787"/>
                  <a:pt x="0" y="227149"/>
                </a:cubicBezTo>
                <a:cubicBezTo>
                  <a:pt x="1092" y="212142"/>
                  <a:pt x="5048" y="196316"/>
                  <a:pt x="11869" y="179673"/>
                </a:cubicBezTo>
                <a:cubicBezTo>
                  <a:pt x="16781" y="165757"/>
                  <a:pt x="18964" y="156753"/>
                  <a:pt x="18418" y="152660"/>
                </a:cubicBezTo>
                <a:cubicBezTo>
                  <a:pt x="18418" y="152115"/>
                  <a:pt x="19100" y="150614"/>
                  <a:pt x="20464" y="148158"/>
                </a:cubicBezTo>
                <a:cubicBezTo>
                  <a:pt x="21828" y="145703"/>
                  <a:pt x="22511" y="143929"/>
                  <a:pt x="22511" y="142838"/>
                </a:cubicBezTo>
                <a:cubicBezTo>
                  <a:pt x="26058" y="116917"/>
                  <a:pt x="43656" y="99045"/>
                  <a:pt x="75307" y="89222"/>
                </a:cubicBezTo>
                <a:cubicBezTo>
                  <a:pt x="77763" y="88677"/>
                  <a:pt x="79809" y="87517"/>
                  <a:pt x="81447" y="85743"/>
                </a:cubicBezTo>
                <a:cubicBezTo>
                  <a:pt x="83084" y="83970"/>
                  <a:pt x="88404" y="83083"/>
                  <a:pt x="97408" y="83083"/>
                </a:cubicBezTo>
                <a:cubicBezTo>
                  <a:pt x="97954" y="82537"/>
                  <a:pt x="101774" y="82265"/>
                  <a:pt x="108868" y="82265"/>
                </a:cubicBezTo>
                <a:cubicBezTo>
                  <a:pt x="114598" y="82265"/>
                  <a:pt x="119509" y="85471"/>
                  <a:pt x="123602" y="91883"/>
                </a:cubicBezTo>
                <a:cubicBezTo>
                  <a:pt x="127695" y="98295"/>
                  <a:pt x="129741" y="103820"/>
                  <a:pt x="129741" y="108458"/>
                </a:cubicBezTo>
                <a:cubicBezTo>
                  <a:pt x="129741" y="112278"/>
                  <a:pt x="128104" y="118827"/>
                  <a:pt x="124830" y="128104"/>
                </a:cubicBezTo>
                <a:cubicBezTo>
                  <a:pt x="121556" y="137381"/>
                  <a:pt x="119919" y="142838"/>
                  <a:pt x="119919" y="144475"/>
                </a:cubicBezTo>
                <a:lnTo>
                  <a:pt x="119919" y="154297"/>
                </a:lnTo>
                <a:cubicBezTo>
                  <a:pt x="122647" y="155389"/>
                  <a:pt x="123739" y="155934"/>
                  <a:pt x="123193" y="155934"/>
                </a:cubicBezTo>
                <a:cubicBezTo>
                  <a:pt x="124284" y="155934"/>
                  <a:pt x="126467" y="155934"/>
                  <a:pt x="129741" y="155934"/>
                </a:cubicBezTo>
                <a:cubicBezTo>
                  <a:pt x="133288" y="156480"/>
                  <a:pt x="135880" y="156753"/>
                  <a:pt x="137518" y="156753"/>
                </a:cubicBezTo>
                <a:cubicBezTo>
                  <a:pt x="139700" y="156753"/>
                  <a:pt x="144748" y="155934"/>
                  <a:pt x="152661" y="154297"/>
                </a:cubicBezTo>
                <a:cubicBezTo>
                  <a:pt x="159209" y="153206"/>
                  <a:pt x="165621" y="153206"/>
                  <a:pt x="171897" y="154297"/>
                </a:cubicBezTo>
                <a:lnTo>
                  <a:pt x="190442" y="158372"/>
                </a:lnTo>
                <a:lnTo>
                  <a:pt x="201365" y="132606"/>
                </a:lnTo>
                <a:cubicBezTo>
                  <a:pt x="205594" y="120054"/>
                  <a:pt x="208732" y="107503"/>
                  <a:pt x="210778" y="94952"/>
                </a:cubicBezTo>
                <a:cubicBezTo>
                  <a:pt x="211051" y="92496"/>
                  <a:pt x="211051" y="86767"/>
                  <a:pt x="210778" y="77762"/>
                </a:cubicBezTo>
                <a:cubicBezTo>
                  <a:pt x="210232" y="72033"/>
                  <a:pt x="204707" y="65757"/>
                  <a:pt x="194202" y="58936"/>
                </a:cubicBezTo>
                <a:cubicBezTo>
                  <a:pt x="183698" y="52114"/>
                  <a:pt x="178445" y="45293"/>
                  <a:pt x="178445" y="38472"/>
                </a:cubicBezTo>
                <a:cubicBezTo>
                  <a:pt x="178445" y="25375"/>
                  <a:pt x="184721" y="15416"/>
                  <a:pt x="197272" y="8595"/>
                </a:cubicBezTo>
                <a:cubicBezTo>
                  <a:pt x="206549" y="2865"/>
                  <a:pt x="216372" y="0"/>
                  <a:pt x="226740" y="0"/>
                </a:cubicBezTo>
                <a:close/>
                <a:moveTo>
                  <a:pt x="102320" y="185402"/>
                </a:moveTo>
                <a:cubicBezTo>
                  <a:pt x="96590" y="189222"/>
                  <a:pt x="88131" y="193724"/>
                  <a:pt x="76944" y="198909"/>
                </a:cubicBezTo>
                <a:cubicBezTo>
                  <a:pt x="75853" y="204911"/>
                  <a:pt x="73670" y="210846"/>
                  <a:pt x="70396" y="216712"/>
                </a:cubicBezTo>
                <a:cubicBezTo>
                  <a:pt x="67122" y="222578"/>
                  <a:pt x="65485" y="227626"/>
                  <a:pt x="65485" y="231855"/>
                </a:cubicBezTo>
                <a:cubicBezTo>
                  <a:pt x="65485" y="236085"/>
                  <a:pt x="65212" y="238881"/>
                  <a:pt x="64666" y="240246"/>
                </a:cubicBezTo>
                <a:cubicBezTo>
                  <a:pt x="64120" y="241610"/>
                  <a:pt x="63848" y="242565"/>
                  <a:pt x="63848" y="243111"/>
                </a:cubicBezTo>
                <a:cubicBezTo>
                  <a:pt x="63848" y="245566"/>
                  <a:pt x="64393" y="249250"/>
                  <a:pt x="65485" y="254161"/>
                </a:cubicBezTo>
                <a:cubicBezTo>
                  <a:pt x="66576" y="259072"/>
                  <a:pt x="67122" y="263370"/>
                  <a:pt x="67122" y="267053"/>
                </a:cubicBezTo>
                <a:cubicBezTo>
                  <a:pt x="67122" y="270737"/>
                  <a:pt x="68077" y="275239"/>
                  <a:pt x="69987" y="280559"/>
                </a:cubicBezTo>
                <a:cubicBezTo>
                  <a:pt x="71897" y="285880"/>
                  <a:pt x="72852" y="289632"/>
                  <a:pt x="72852" y="291815"/>
                </a:cubicBezTo>
                <a:cubicBezTo>
                  <a:pt x="75035" y="298636"/>
                  <a:pt x="80764" y="305252"/>
                  <a:pt x="90041" y="311665"/>
                </a:cubicBezTo>
                <a:cubicBezTo>
                  <a:pt x="99318" y="318076"/>
                  <a:pt x="107640" y="321283"/>
                  <a:pt x="115007" y="321283"/>
                </a:cubicBezTo>
                <a:cubicBezTo>
                  <a:pt x="126740" y="321283"/>
                  <a:pt x="140655" y="313097"/>
                  <a:pt x="156754" y="296726"/>
                </a:cubicBezTo>
                <a:cubicBezTo>
                  <a:pt x="171215" y="281719"/>
                  <a:pt x="179810" y="268895"/>
                  <a:pt x="182538" y="258254"/>
                </a:cubicBezTo>
                <a:cubicBezTo>
                  <a:pt x="188268" y="248158"/>
                  <a:pt x="191133" y="242019"/>
                  <a:pt x="191133" y="239836"/>
                </a:cubicBezTo>
                <a:lnTo>
                  <a:pt x="191133" y="233288"/>
                </a:lnTo>
                <a:cubicBezTo>
                  <a:pt x="191133" y="224284"/>
                  <a:pt x="180219" y="214052"/>
                  <a:pt x="158391" y="202592"/>
                </a:cubicBezTo>
                <a:cubicBezTo>
                  <a:pt x="136562" y="191132"/>
                  <a:pt x="119782" y="185402"/>
                  <a:pt x="108050" y="185402"/>
                </a:cubicBezTo>
                <a:lnTo>
                  <a:pt x="102320" y="185402"/>
                </a:lnTo>
                <a:close/>
              </a:path>
            </a:pathLst>
          </a:custGeom>
          <a:solidFill>
            <a:srgbClr val="E52626"/>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6600" dirty="0">
              <a:latin typeface="#9Slide06 Ong Do Gia" panose="02040603050506020204" pitchFamily="18" charset="0"/>
            </a:endParaRPr>
          </a:p>
        </p:txBody>
      </p:sp>
      <p:sp>
        <p:nvSpPr>
          <p:cNvPr id="370" name="TextBox 369">
            <a:extLst>
              <a:ext uri="{FF2B5EF4-FFF2-40B4-BE49-F238E27FC236}">
                <a16:creationId xmlns:a16="http://schemas.microsoft.com/office/drawing/2014/main" id="{D4A4EF63-9964-4EC3-BD6C-D25486EF242B}"/>
              </a:ext>
            </a:extLst>
          </p:cNvPr>
          <p:cNvSpPr txBox="1"/>
          <p:nvPr/>
        </p:nvSpPr>
        <p:spPr>
          <a:xfrm>
            <a:off x="3365658" y="958888"/>
            <a:ext cx="781385" cy="290258"/>
          </a:xfrm>
          <a:custGeom>
            <a:avLst/>
            <a:gdLst/>
            <a:ahLst/>
            <a:cxnLst/>
            <a:rect l="l" t="t" r="r" b="b"/>
            <a:pathLst>
              <a:path w="781385" h="290258">
                <a:moveTo>
                  <a:pt x="408124" y="80"/>
                </a:moveTo>
                <a:cubicBezTo>
                  <a:pt x="412217" y="-465"/>
                  <a:pt x="416036" y="1786"/>
                  <a:pt x="419584" y="6833"/>
                </a:cubicBezTo>
                <a:cubicBezTo>
                  <a:pt x="423131" y="11881"/>
                  <a:pt x="425177" y="16724"/>
                  <a:pt x="425723" y="21363"/>
                </a:cubicBezTo>
                <a:lnTo>
                  <a:pt x="424086" y="22181"/>
                </a:lnTo>
                <a:lnTo>
                  <a:pt x="423267" y="33641"/>
                </a:lnTo>
                <a:cubicBezTo>
                  <a:pt x="422176" y="37188"/>
                  <a:pt x="413308" y="53150"/>
                  <a:pt x="396664" y="81527"/>
                </a:cubicBezTo>
                <a:cubicBezTo>
                  <a:pt x="382749" y="104446"/>
                  <a:pt x="372653" y="132686"/>
                  <a:pt x="366378" y="166247"/>
                </a:cubicBezTo>
                <a:lnTo>
                  <a:pt x="365559" y="182209"/>
                </a:lnTo>
                <a:cubicBezTo>
                  <a:pt x="375109" y="172659"/>
                  <a:pt x="393526" y="150012"/>
                  <a:pt x="420811" y="114269"/>
                </a:cubicBezTo>
                <a:cubicBezTo>
                  <a:pt x="443731" y="84528"/>
                  <a:pt x="461330" y="65565"/>
                  <a:pt x="473608" y="57379"/>
                </a:cubicBezTo>
                <a:cubicBezTo>
                  <a:pt x="480430" y="54924"/>
                  <a:pt x="486841" y="53696"/>
                  <a:pt x="492844" y="53696"/>
                </a:cubicBezTo>
                <a:cubicBezTo>
                  <a:pt x="504577" y="52059"/>
                  <a:pt x="513581" y="57379"/>
                  <a:pt x="519857" y="69658"/>
                </a:cubicBezTo>
                <a:cubicBezTo>
                  <a:pt x="524768" y="79207"/>
                  <a:pt x="527224" y="90940"/>
                  <a:pt x="527224" y="104855"/>
                </a:cubicBezTo>
                <a:lnTo>
                  <a:pt x="525586" y="107720"/>
                </a:lnTo>
                <a:cubicBezTo>
                  <a:pt x="525586" y="117543"/>
                  <a:pt x="523335" y="132550"/>
                  <a:pt x="518833" y="152741"/>
                </a:cubicBezTo>
                <a:cubicBezTo>
                  <a:pt x="514331" y="172932"/>
                  <a:pt x="512080" y="188348"/>
                  <a:pt x="512080" y="198989"/>
                </a:cubicBezTo>
                <a:cubicBezTo>
                  <a:pt x="510989" y="200626"/>
                  <a:pt x="510443" y="203901"/>
                  <a:pt x="510443" y="208812"/>
                </a:cubicBezTo>
                <a:cubicBezTo>
                  <a:pt x="511535" y="211268"/>
                  <a:pt x="512080" y="214951"/>
                  <a:pt x="512080" y="219862"/>
                </a:cubicBezTo>
                <a:lnTo>
                  <a:pt x="514127" y="220681"/>
                </a:lnTo>
                <a:cubicBezTo>
                  <a:pt x="531316" y="199944"/>
                  <a:pt x="553554" y="164746"/>
                  <a:pt x="580839" y="115087"/>
                </a:cubicBezTo>
                <a:cubicBezTo>
                  <a:pt x="579747" y="111813"/>
                  <a:pt x="579202" y="109630"/>
                  <a:pt x="579202" y="108539"/>
                </a:cubicBezTo>
                <a:cubicBezTo>
                  <a:pt x="579202" y="102263"/>
                  <a:pt x="589570" y="92713"/>
                  <a:pt x="610307" y="79889"/>
                </a:cubicBezTo>
                <a:lnTo>
                  <a:pt x="619720" y="79071"/>
                </a:lnTo>
                <a:cubicBezTo>
                  <a:pt x="630907" y="77980"/>
                  <a:pt x="640662" y="82482"/>
                  <a:pt x="648984" y="92577"/>
                </a:cubicBezTo>
                <a:cubicBezTo>
                  <a:pt x="657305" y="102673"/>
                  <a:pt x="661467" y="113587"/>
                  <a:pt x="661467" y="125319"/>
                </a:cubicBezTo>
                <a:cubicBezTo>
                  <a:pt x="661467" y="128593"/>
                  <a:pt x="660921" y="131595"/>
                  <a:pt x="659829" y="134323"/>
                </a:cubicBezTo>
                <a:cubicBezTo>
                  <a:pt x="660375" y="135415"/>
                  <a:pt x="660921" y="136779"/>
                  <a:pt x="661467" y="138416"/>
                </a:cubicBezTo>
                <a:cubicBezTo>
                  <a:pt x="660921" y="138962"/>
                  <a:pt x="660375" y="140735"/>
                  <a:pt x="659829" y="143737"/>
                </a:cubicBezTo>
                <a:lnTo>
                  <a:pt x="663922" y="152741"/>
                </a:lnTo>
                <a:cubicBezTo>
                  <a:pt x="661194" y="162836"/>
                  <a:pt x="659829" y="184119"/>
                  <a:pt x="659829" y="216588"/>
                </a:cubicBezTo>
                <a:cubicBezTo>
                  <a:pt x="659829" y="221499"/>
                  <a:pt x="661330" y="227161"/>
                  <a:pt x="664331" y="233573"/>
                </a:cubicBezTo>
                <a:cubicBezTo>
                  <a:pt x="667333" y="239985"/>
                  <a:pt x="671153" y="243191"/>
                  <a:pt x="675791" y="243191"/>
                </a:cubicBezTo>
                <a:cubicBezTo>
                  <a:pt x="685887" y="243191"/>
                  <a:pt x="705600" y="225456"/>
                  <a:pt x="734932" y="189985"/>
                </a:cubicBezTo>
                <a:cubicBezTo>
                  <a:pt x="764263" y="154514"/>
                  <a:pt x="778656" y="136779"/>
                  <a:pt x="778111" y="136779"/>
                </a:cubicBezTo>
                <a:lnTo>
                  <a:pt x="781385" y="147011"/>
                </a:lnTo>
                <a:lnTo>
                  <a:pt x="780566" y="146192"/>
                </a:lnTo>
                <a:cubicBezTo>
                  <a:pt x="779475" y="146192"/>
                  <a:pt x="778929" y="149194"/>
                  <a:pt x="778929" y="155197"/>
                </a:cubicBezTo>
                <a:cubicBezTo>
                  <a:pt x="778929" y="156288"/>
                  <a:pt x="777633" y="157993"/>
                  <a:pt x="775041" y="160312"/>
                </a:cubicBezTo>
                <a:cubicBezTo>
                  <a:pt x="772449" y="162632"/>
                  <a:pt x="771153" y="164337"/>
                  <a:pt x="771153" y="165428"/>
                </a:cubicBezTo>
                <a:cubicBezTo>
                  <a:pt x="771698" y="166520"/>
                  <a:pt x="772244" y="167611"/>
                  <a:pt x="772790" y="168703"/>
                </a:cubicBezTo>
                <a:cubicBezTo>
                  <a:pt x="772790" y="169248"/>
                  <a:pt x="762285" y="183164"/>
                  <a:pt x="741276" y="210449"/>
                </a:cubicBezTo>
                <a:cubicBezTo>
                  <a:pt x="725450" y="227366"/>
                  <a:pt x="716446" y="236916"/>
                  <a:pt x="714263" y="239098"/>
                </a:cubicBezTo>
                <a:cubicBezTo>
                  <a:pt x="706896" y="245920"/>
                  <a:pt x="698302" y="252059"/>
                  <a:pt x="688479" y="257516"/>
                </a:cubicBezTo>
                <a:cubicBezTo>
                  <a:pt x="688479" y="262700"/>
                  <a:pt x="683431" y="266520"/>
                  <a:pt x="673336" y="268976"/>
                </a:cubicBezTo>
                <a:cubicBezTo>
                  <a:pt x="663240" y="271431"/>
                  <a:pt x="655600" y="271841"/>
                  <a:pt x="650416" y="270203"/>
                </a:cubicBezTo>
                <a:lnTo>
                  <a:pt x="645505" y="271841"/>
                </a:lnTo>
                <a:cubicBezTo>
                  <a:pt x="632135" y="271841"/>
                  <a:pt x="618492" y="262768"/>
                  <a:pt x="604577" y="244624"/>
                </a:cubicBezTo>
                <a:cubicBezTo>
                  <a:pt x="590662" y="226479"/>
                  <a:pt x="584795" y="209903"/>
                  <a:pt x="586978" y="194896"/>
                </a:cubicBezTo>
                <a:cubicBezTo>
                  <a:pt x="586432" y="193532"/>
                  <a:pt x="586160" y="187666"/>
                  <a:pt x="586160" y="177298"/>
                </a:cubicBezTo>
                <a:cubicBezTo>
                  <a:pt x="585614" y="176479"/>
                  <a:pt x="585887" y="174160"/>
                  <a:pt x="586978" y="170340"/>
                </a:cubicBezTo>
                <a:cubicBezTo>
                  <a:pt x="586978" y="162427"/>
                  <a:pt x="587524" y="156834"/>
                  <a:pt x="588615" y="153559"/>
                </a:cubicBezTo>
                <a:lnTo>
                  <a:pt x="588615" y="135142"/>
                </a:lnTo>
                <a:lnTo>
                  <a:pt x="586978" y="134323"/>
                </a:lnTo>
                <a:cubicBezTo>
                  <a:pt x="584795" y="134323"/>
                  <a:pt x="577838" y="144146"/>
                  <a:pt x="566105" y="163791"/>
                </a:cubicBezTo>
                <a:cubicBezTo>
                  <a:pt x="559284" y="175524"/>
                  <a:pt x="552189" y="187257"/>
                  <a:pt x="544823" y="198989"/>
                </a:cubicBezTo>
                <a:cubicBezTo>
                  <a:pt x="543731" y="200626"/>
                  <a:pt x="538479" y="209971"/>
                  <a:pt x="529065" y="227025"/>
                </a:cubicBezTo>
                <a:cubicBezTo>
                  <a:pt x="519652" y="244078"/>
                  <a:pt x="514945" y="252877"/>
                  <a:pt x="514945" y="253423"/>
                </a:cubicBezTo>
                <a:lnTo>
                  <a:pt x="509625" y="256697"/>
                </a:lnTo>
                <a:lnTo>
                  <a:pt x="499802" y="256697"/>
                </a:lnTo>
                <a:lnTo>
                  <a:pt x="496528" y="258334"/>
                </a:lnTo>
                <a:cubicBezTo>
                  <a:pt x="487524" y="258334"/>
                  <a:pt x="474563" y="249194"/>
                  <a:pt x="457646" y="230913"/>
                </a:cubicBezTo>
                <a:cubicBezTo>
                  <a:pt x="451644" y="219726"/>
                  <a:pt x="448642" y="206493"/>
                  <a:pt x="448642" y="191213"/>
                </a:cubicBezTo>
                <a:cubicBezTo>
                  <a:pt x="447551" y="188484"/>
                  <a:pt x="447005" y="183437"/>
                  <a:pt x="447005" y="176070"/>
                </a:cubicBezTo>
                <a:cubicBezTo>
                  <a:pt x="447005" y="169521"/>
                  <a:pt x="447551" y="164883"/>
                  <a:pt x="448642" y="162154"/>
                </a:cubicBezTo>
                <a:cubicBezTo>
                  <a:pt x="448642" y="156970"/>
                  <a:pt x="449188" y="149671"/>
                  <a:pt x="450279" y="140258"/>
                </a:cubicBezTo>
                <a:cubicBezTo>
                  <a:pt x="451371" y="130844"/>
                  <a:pt x="451917" y="123546"/>
                  <a:pt x="451917" y="118362"/>
                </a:cubicBezTo>
                <a:cubicBezTo>
                  <a:pt x="451917" y="118362"/>
                  <a:pt x="451098" y="116724"/>
                  <a:pt x="449461" y="113450"/>
                </a:cubicBezTo>
                <a:cubicBezTo>
                  <a:pt x="441548" y="118362"/>
                  <a:pt x="434113" y="125729"/>
                  <a:pt x="427155" y="135551"/>
                </a:cubicBezTo>
                <a:cubicBezTo>
                  <a:pt x="420198" y="145374"/>
                  <a:pt x="413785" y="154446"/>
                  <a:pt x="407919" y="162768"/>
                </a:cubicBezTo>
                <a:cubicBezTo>
                  <a:pt x="402053" y="171090"/>
                  <a:pt x="393253" y="182072"/>
                  <a:pt x="381521" y="195715"/>
                </a:cubicBezTo>
                <a:cubicBezTo>
                  <a:pt x="380975" y="197352"/>
                  <a:pt x="378519" y="202946"/>
                  <a:pt x="374154" y="212495"/>
                </a:cubicBezTo>
                <a:cubicBezTo>
                  <a:pt x="370061" y="219589"/>
                  <a:pt x="368015" y="225183"/>
                  <a:pt x="368015" y="229276"/>
                </a:cubicBezTo>
                <a:cubicBezTo>
                  <a:pt x="368015" y="232004"/>
                  <a:pt x="369038" y="236711"/>
                  <a:pt x="371084" y="243396"/>
                </a:cubicBezTo>
                <a:cubicBezTo>
                  <a:pt x="373131" y="250081"/>
                  <a:pt x="374154" y="255060"/>
                  <a:pt x="374154" y="258334"/>
                </a:cubicBezTo>
                <a:cubicBezTo>
                  <a:pt x="374154" y="265156"/>
                  <a:pt x="371221" y="272182"/>
                  <a:pt x="365354" y="279412"/>
                </a:cubicBezTo>
                <a:cubicBezTo>
                  <a:pt x="359488" y="286643"/>
                  <a:pt x="353144" y="290258"/>
                  <a:pt x="346323" y="290258"/>
                </a:cubicBezTo>
                <a:lnTo>
                  <a:pt x="343867" y="289439"/>
                </a:lnTo>
                <a:cubicBezTo>
                  <a:pt x="334863" y="289439"/>
                  <a:pt x="325313" y="286233"/>
                  <a:pt x="315218" y="279821"/>
                </a:cubicBezTo>
                <a:cubicBezTo>
                  <a:pt x="305122" y="273409"/>
                  <a:pt x="299529" y="265701"/>
                  <a:pt x="298438" y="256697"/>
                </a:cubicBezTo>
                <a:lnTo>
                  <a:pt x="295163" y="250149"/>
                </a:lnTo>
                <a:lnTo>
                  <a:pt x="295163" y="223291"/>
                </a:lnTo>
                <a:lnTo>
                  <a:pt x="294577" y="224160"/>
                </a:lnTo>
                <a:cubicBezTo>
                  <a:pt x="290962" y="229344"/>
                  <a:pt x="286631" y="235415"/>
                  <a:pt x="281583" y="242373"/>
                </a:cubicBezTo>
                <a:lnTo>
                  <a:pt x="274216" y="246875"/>
                </a:lnTo>
                <a:cubicBezTo>
                  <a:pt x="269577" y="259153"/>
                  <a:pt x="260846" y="268771"/>
                  <a:pt x="248022" y="275729"/>
                </a:cubicBezTo>
                <a:cubicBezTo>
                  <a:pt x="235198" y="282686"/>
                  <a:pt x="221828" y="286165"/>
                  <a:pt x="207913" y="286165"/>
                </a:cubicBezTo>
                <a:cubicBezTo>
                  <a:pt x="190450" y="286165"/>
                  <a:pt x="173124" y="261199"/>
                  <a:pt x="155935" y="211268"/>
                </a:cubicBezTo>
                <a:lnTo>
                  <a:pt x="155116" y="211268"/>
                </a:lnTo>
                <a:cubicBezTo>
                  <a:pt x="151842" y="218089"/>
                  <a:pt x="145157" y="225729"/>
                  <a:pt x="135061" y="234187"/>
                </a:cubicBezTo>
                <a:cubicBezTo>
                  <a:pt x="134516" y="236370"/>
                  <a:pt x="133970" y="237325"/>
                  <a:pt x="133424" y="237052"/>
                </a:cubicBezTo>
                <a:cubicBezTo>
                  <a:pt x="132879" y="236779"/>
                  <a:pt x="132606" y="237734"/>
                  <a:pt x="132606" y="239917"/>
                </a:cubicBezTo>
                <a:cubicBezTo>
                  <a:pt x="132606" y="242100"/>
                  <a:pt x="129059" y="245169"/>
                  <a:pt x="121965" y="249126"/>
                </a:cubicBezTo>
                <a:cubicBezTo>
                  <a:pt x="114870" y="253082"/>
                  <a:pt x="110778" y="258198"/>
                  <a:pt x="109686" y="264474"/>
                </a:cubicBezTo>
                <a:cubicBezTo>
                  <a:pt x="106412" y="265565"/>
                  <a:pt x="102592" y="268566"/>
                  <a:pt x="98227" y="273478"/>
                </a:cubicBezTo>
                <a:cubicBezTo>
                  <a:pt x="88677" y="281390"/>
                  <a:pt x="79400" y="285347"/>
                  <a:pt x="70396" y="285347"/>
                </a:cubicBezTo>
                <a:cubicBezTo>
                  <a:pt x="60300" y="285347"/>
                  <a:pt x="46589" y="277093"/>
                  <a:pt x="29263" y="260585"/>
                </a:cubicBezTo>
                <a:cubicBezTo>
                  <a:pt x="11937" y="244078"/>
                  <a:pt x="3274" y="230504"/>
                  <a:pt x="3274" y="219862"/>
                </a:cubicBezTo>
                <a:cubicBezTo>
                  <a:pt x="3274" y="205401"/>
                  <a:pt x="2183" y="194760"/>
                  <a:pt x="0" y="187939"/>
                </a:cubicBezTo>
                <a:cubicBezTo>
                  <a:pt x="0" y="184664"/>
                  <a:pt x="1910" y="180435"/>
                  <a:pt x="5730" y="175251"/>
                </a:cubicBezTo>
                <a:cubicBezTo>
                  <a:pt x="5730" y="173068"/>
                  <a:pt x="6003" y="170885"/>
                  <a:pt x="6548" y="168703"/>
                </a:cubicBezTo>
                <a:cubicBezTo>
                  <a:pt x="6548" y="165974"/>
                  <a:pt x="6548" y="163791"/>
                  <a:pt x="6548" y="162154"/>
                </a:cubicBezTo>
                <a:cubicBezTo>
                  <a:pt x="12278" y="152059"/>
                  <a:pt x="18690" y="137188"/>
                  <a:pt x="25784" y="117543"/>
                </a:cubicBezTo>
                <a:cubicBezTo>
                  <a:pt x="29877" y="114814"/>
                  <a:pt x="36357" y="107584"/>
                  <a:pt x="45225" y="95851"/>
                </a:cubicBezTo>
                <a:cubicBezTo>
                  <a:pt x="54093" y="84119"/>
                  <a:pt x="58527" y="76615"/>
                  <a:pt x="58527" y="73341"/>
                </a:cubicBezTo>
                <a:cubicBezTo>
                  <a:pt x="63165" y="66520"/>
                  <a:pt x="71896" y="58334"/>
                  <a:pt x="84720" y="48784"/>
                </a:cubicBezTo>
                <a:cubicBezTo>
                  <a:pt x="97544" y="39235"/>
                  <a:pt x="105048" y="33095"/>
                  <a:pt x="107231" y="30367"/>
                </a:cubicBezTo>
                <a:cubicBezTo>
                  <a:pt x="108868" y="29275"/>
                  <a:pt x="110505" y="28184"/>
                  <a:pt x="112142" y="27093"/>
                </a:cubicBezTo>
                <a:cubicBezTo>
                  <a:pt x="138063" y="15360"/>
                  <a:pt x="154298" y="9494"/>
                  <a:pt x="160846" y="9494"/>
                </a:cubicBezTo>
                <a:cubicBezTo>
                  <a:pt x="167667" y="9494"/>
                  <a:pt x="176944" y="11745"/>
                  <a:pt x="188677" y="16247"/>
                </a:cubicBezTo>
                <a:cubicBezTo>
                  <a:pt x="200409" y="20749"/>
                  <a:pt x="207094" y="25456"/>
                  <a:pt x="208731" y="30367"/>
                </a:cubicBezTo>
                <a:cubicBezTo>
                  <a:pt x="213097" y="35005"/>
                  <a:pt x="213916" y="43191"/>
                  <a:pt x="211187" y="54924"/>
                </a:cubicBezTo>
                <a:cubicBezTo>
                  <a:pt x="202183" y="64746"/>
                  <a:pt x="193588" y="71158"/>
                  <a:pt x="185403" y="74160"/>
                </a:cubicBezTo>
                <a:cubicBezTo>
                  <a:pt x="180218" y="75251"/>
                  <a:pt x="169304" y="75797"/>
                  <a:pt x="152660" y="75797"/>
                </a:cubicBezTo>
                <a:cubicBezTo>
                  <a:pt x="145839" y="71704"/>
                  <a:pt x="136289" y="71977"/>
                  <a:pt x="124011" y="76615"/>
                </a:cubicBezTo>
                <a:cubicBezTo>
                  <a:pt x="111187" y="89985"/>
                  <a:pt x="102046" y="104446"/>
                  <a:pt x="96589" y="119999"/>
                </a:cubicBezTo>
                <a:cubicBezTo>
                  <a:pt x="90314" y="140735"/>
                  <a:pt x="84038" y="161472"/>
                  <a:pt x="77763" y="182209"/>
                </a:cubicBezTo>
                <a:cubicBezTo>
                  <a:pt x="80218" y="189849"/>
                  <a:pt x="78308" y="198989"/>
                  <a:pt x="72033" y="209630"/>
                </a:cubicBezTo>
                <a:lnTo>
                  <a:pt x="72033" y="217407"/>
                </a:lnTo>
                <a:cubicBezTo>
                  <a:pt x="73124" y="222318"/>
                  <a:pt x="73943" y="227366"/>
                  <a:pt x="74488" y="232550"/>
                </a:cubicBezTo>
                <a:lnTo>
                  <a:pt x="74488" y="240735"/>
                </a:lnTo>
                <a:lnTo>
                  <a:pt x="76944" y="244828"/>
                </a:lnTo>
                <a:lnTo>
                  <a:pt x="79809" y="244828"/>
                </a:lnTo>
                <a:cubicBezTo>
                  <a:pt x="110914" y="223819"/>
                  <a:pt x="136835" y="189167"/>
                  <a:pt x="157572" y="140872"/>
                </a:cubicBezTo>
                <a:cubicBezTo>
                  <a:pt x="157026" y="139780"/>
                  <a:pt x="155662" y="138007"/>
                  <a:pt x="153479" y="135551"/>
                </a:cubicBezTo>
                <a:cubicBezTo>
                  <a:pt x="151296" y="133096"/>
                  <a:pt x="150205" y="130776"/>
                  <a:pt x="150205" y="128593"/>
                </a:cubicBezTo>
                <a:cubicBezTo>
                  <a:pt x="150205" y="123955"/>
                  <a:pt x="154775" y="117338"/>
                  <a:pt x="163916" y="108744"/>
                </a:cubicBezTo>
                <a:cubicBezTo>
                  <a:pt x="173056" y="100149"/>
                  <a:pt x="179673" y="96124"/>
                  <a:pt x="183765" y="96670"/>
                </a:cubicBezTo>
                <a:cubicBezTo>
                  <a:pt x="188131" y="92304"/>
                  <a:pt x="194543" y="90121"/>
                  <a:pt x="203002" y="90121"/>
                </a:cubicBezTo>
                <a:cubicBezTo>
                  <a:pt x="207367" y="90121"/>
                  <a:pt x="212892" y="92441"/>
                  <a:pt x="219577" y="97079"/>
                </a:cubicBezTo>
                <a:cubicBezTo>
                  <a:pt x="226262" y="101718"/>
                  <a:pt x="229605" y="106083"/>
                  <a:pt x="229605" y="110176"/>
                </a:cubicBezTo>
                <a:cubicBezTo>
                  <a:pt x="229605" y="115087"/>
                  <a:pt x="227694" y="121499"/>
                  <a:pt x="223875" y="129412"/>
                </a:cubicBezTo>
                <a:cubicBezTo>
                  <a:pt x="218145" y="140053"/>
                  <a:pt x="215007" y="146192"/>
                  <a:pt x="214461" y="147829"/>
                </a:cubicBezTo>
                <a:cubicBezTo>
                  <a:pt x="207913" y="166656"/>
                  <a:pt x="204639" y="194351"/>
                  <a:pt x="204639" y="230913"/>
                </a:cubicBezTo>
                <a:cubicBezTo>
                  <a:pt x="204639" y="240735"/>
                  <a:pt x="206549" y="249876"/>
                  <a:pt x="210369" y="258334"/>
                </a:cubicBezTo>
                <a:cubicBezTo>
                  <a:pt x="217190" y="259972"/>
                  <a:pt x="220600" y="260790"/>
                  <a:pt x="220600" y="260790"/>
                </a:cubicBezTo>
                <a:cubicBezTo>
                  <a:pt x="235061" y="260790"/>
                  <a:pt x="254298" y="245238"/>
                  <a:pt x="278309" y="214132"/>
                </a:cubicBezTo>
                <a:cubicBezTo>
                  <a:pt x="299591" y="187120"/>
                  <a:pt x="313779" y="163655"/>
                  <a:pt x="320873" y="143737"/>
                </a:cubicBezTo>
                <a:lnTo>
                  <a:pt x="323724" y="150072"/>
                </a:lnTo>
                <a:lnTo>
                  <a:pt x="325859" y="142611"/>
                </a:lnTo>
                <a:cubicBezTo>
                  <a:pt x="335682" y="107823"/>
                  <a:pt x="340593" y="87461"/>
                  <a:pt x="340593" y="81527"/>
                </a:cubicBezTo>
                <a:cubicBezTo>
                  <a:pt x="340593" y="79889"/>
                  <a:pt x="339433" y="78525"/>
                  <a:pt x="337114" y="77434"/>
                </a:cubicBezTo>
                <a:cubicBezTo>
                  <a:pt x="334795" y="76342"/>
                  <a:pt x="333635" y="74296"/>
                  <a:pt x="333635" y="71295"/>
                </a:cubicBezTo>
                <a:cubicBezTo>
                  <a:pt x="340457" y="56288"/>
                  <a:pt x="347142" y="41281"/>
                  <a:pt x="353690" y="26274"/>
                </a:cubicBezTo>
                <a:cubicBezTo>
                  <a:pt x="363785" y="11813"/>
                  <a:pt x="381930" y="3082"/>
                  <a:pt x="408124" y="80"/>
                </a:cubicBezTo>
                <a:close/>
              </a:path>
            </a:pathLst>
          </a:custGeom>
          <a:solidFill>
            <a:srgbClr val="E52626"/>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6600" dirty="0">
              <a:latin typeface="#9Slide06 Ong Do Gia" panose="02040603050506020204" pitchFamily="18" charset="0"/>
            </a:endParaRPr>
          </a:p>
        </p:txBody>
      </p:sp>
      <p:sp>
        <p:nvSpPr>
          <p:cNvPr id="369" name="TextBox 368">
            <a:extLst>
              <a:ext uri="{FF2B5EF4-FFF2-40B4-BE49-F238E27FC236}">
                <a16:creationId xmlns:a16="http://schemas.microsoft.com/office/drawing/2014/main" id="{483311D8-3E19-4560-8C4F-14A2286385F1}"/>
              </a:ext>
            </a:extLst>
          </p:cNvPr>
          <p:cNvSpPr txBox="1"/>
          <p:nvPr/>
        </p:nvSpPr>
        <p:spPr>
          <a:xfrm>
            <a:off x="2529615" y="975750"/>
            <a:ext cx="263256" cy="266429"/>
          </a:xfrm>
          <a:custGeom>
            <a:avLst/>
            <a:gdLst/>
            <a:ahLst/>
            <a:cxnLst/>
            <a:rect l="l" t="t" r="r" b="b"/>
            <a:pathLst>
              <a:path w="263256" h="266429">
                <a:moveTo>
                  <a:pt x="138336" y="0"/>
                </a:moveTo>
                <a:cubicBezTo>
                  <a:pt x="138882" y="0"/>
                  <a:pt x="140860" y="273"/>
                  <a:pt x="144270" y="818"/>
                </a:cubicBezTo>
                <a:cubicBezTo>
                  <a:pt x="147681" y="1364"/>
                  <a:pt x="149659" y="1637"/>
                  <a:pt x="150205" y="1637"/>
                </a:cubicBezTo>
                <a:cubicBezTo>
                  <a:pt x="152933" y="1637"/>
                  <a:pt x="154570" y="1364"/>
                  <a:pt x="155116" y="818"/>
                </a:cubicBezTo>
                <a:cubicBezTo>
                  <a:pt x="155662" y="818"/>
                  <a:pt x="155935" y="818"/>
                  <a:pt x="155935" y="818"/>
                </a:cubicBezTo>
                <a:cubicBezTo>
                  <a:pt x="162756" y="818"/>
                  <a:pt x="170464" y="4775"/>
                  <a:pt x="179059" y="12687"/>
                </a:cubicBezTo>
                <a:cubicBezTo>
                  <a:pt x="187654" y="20600"/>
                  <a:pt x="191951" y="28103"/>
                  <a:pt x="191951" y="35198"/>
                </a:cubicBezTo>
                <a:cubicBezTo>
                  <a:pt x="191951" y="43656"/>
                  <a:pt x="187313" y="53888"/>
                  <a:pt x="178036" y="65893"/>
                </a:cubicBezTo>
                <a:cubicBezTo>
                  <a:pt x="168759" y="77899"/>
                  <a:pt x="160573" y="86494"/>
                  <a:pt x="153479" y="91678"/>
                </a:cubicBezTo>
                <a:cubicBezTo>
                  <a:pt x="143384" y="98772"/>
                  <a:pt x="134107" y="103683"/>
                  <a:pt x="125648" y="106412"/>
                </a:cubicBezTo>
                <a:cubicBezTo>
                  <a:pt x="125648" y="106412"/>
                  <a:pt x="121828" y="106412"/>
                  <a:pt x="114188" y="106412"/>
                </a:cubicBezTo>
                <a:cubicBezTo>
                  <a:pt x="111187" y="108322"/>
                  <a:pt x="108595" y="110368"/>
                  <a:pt x="106412" y="112551"/>
                </a:cubicBezTo>
                <a:cubicBezTo>
                  <a:pt x="101501" y="115280"/>
                  <a:pt x="97817" y="116371"/>
                  <a:pt x="95362" y="115825"/>
                </a:cubicBezTo>
                <a:cubicBezTo>
                  <a:pt x="90450" y="121282"/>
                  <a:pt x="82947" y="130286"/>
                  <a:pt x="72851" y="142838"/>
                </a:cubicBezTo>
                <a:cubicBezTo>
                  <a:pt x="70669" y="145566"/>
                  <a:pt x="67667" y="154161"/>
                  <a:pt x="63847" y="168622"/>
                </a:cubicBezTo>
                <a:cubicBezTo>
                  <a:pt x="60300" y="180355"/>
                  <a:pt x="58527" y="193179"/>
                  <a:pt x="58527" y="207094"/>
                </a:cubicBezTo>
                <a:lnTo>
                  <a:pt x="58527" y="212415"/>
                </a:lnTo>
                <a:cubicBezTo>
                  <a:pt x="59618" y="217326"/>
                  <a:pt x="62483" y="224557"/>
                  <a:pt x="67122" y="234106"/>
                </a:cubicBezTo>
                <a:cubicBezTo>
                  <a:pt x="72578" y="240655"/>
                  <a:pt x="80082" y="243929"/>
                  <a:pt x="89632" y="243929"/>
                </a:cubicBezTo>
                <a:cubicBezTo>
                  <a:pt x="119373" y="243929"/>
                  <a:pt x="159618" y="218008"/>
                  <a:pt x="210369" y="166166"/>
                </a:cubicBezTo>
                <a:cubicBezTo>
                  <a:pt x="240655" y="135334"/>
                  <a:pt x="255798" y="116644"/>
                  <a:pt x="255798" y="110095"/>
                </a:cubicBezTo>
                <a:cubicBezTo>
                  <a:pt x="259618" y="107640"/>
                  <a:pt x="262074" y="108731"/>
                  <a:pt x="263165" y="113370"/>
                </a:cubicBezTo>
                <a:cubicBezTo>
                  <a:pt x="263711" y="120464"/>
                  <a:pt x="261801" y="125239"/>
                  <a:pt x="257435" y="127694"/>
                </a:cubicBezTo>
                <a:cubicBezTo>
                  <a:pt x="251706" y="135880"/>
                  <a:pt x="240519" y="148431"/>
                  <a:pt x="223875" y="165348"/>
                </a:cubicBezTo>
                <a:cubicBezTo>
                  <a:pt x="223329" y="171351"/>
                  <a:pt x="218827" y="175853"/>
                  <a:pt x="210369" y="178854"/>
                </a:cubicBezTo>
                <a:cubicBezTo>
                  <a:pt x="205457" y="184857"/>
                  <a:pt x="197408" y="194816"/>
                  <a:pt x="186221" y="208731"/>
                </a:cubicBezTo>
                <a:cubicBezTo>
                  <a:pt x="176671" y="217735"/>
                  <a:pt x="161392" y="230082"/>
                  <a:pt x="140382" y="245771"/>
                </a:cubicBezTo>
                <a:cubicBezTo>
                  <a:pt x="119373" y="261460"/>
                  <a:pt x="101364" y="268213"/>
                  <a:pt x="86358" y="266030"/>
                </a:cubicBezTo>
                <a:cubicBezTo>
                  <a:pt x="85812" y="266030"/>
                  <a:pt x="84243" y="265416"/>
                  <a:pt x="81651" y="264188"/>
                </a:cubicBezTo>
                <a:cubicBezTo>
                  <a:pt x="79059" y="262960"/>
                  <a:pt x="77490" y="262619"/>
                  <a:pt x="76944" y="263165"/>
                </a:cubicBezTo>
                <a:cubicBezTo>
                  <a:pt x="74761" y="263165"/>
                  <a:pt x="71214" y="263847"/>
                  <a:pt x="66303" y="265212"/>
                </a:cubicBezTo>
                <a:cubicBezTo>
                  <a:pt x="65211" y="265757"/>
                  <a:pt x="60573" y="264052"/>
                  <a:pt x="52387" y="260096"/>
                </a:cubicBezTo>
                <a:cubicBezTo>
                  <a:pt x="44202" y="256139"/>
                  <a:pt x="39018" y="253342"/>
                  <a:pt x="36835" y="251705"/>
                </a:cubicBezTo>
                <a:cubicBezTo>
                  <a:pt x="28377" y="247613"/>
                  <a:pt x="20123" y="239563"/>
                  <a:pt x="12074" y="227558"/>
                </a:cubicBezTo>
                <a:cubicBezTo>
                  <a:pt x="4025" y="215552"/>
                  <a:pt x="0" y="204911"/>
                  <a:pt x="0" y="195634"/>
                </a:cubicBezTo>
                <a:lnTo>
                  <a:pt x="0" y="176808"/>
                </a:lnTo>
                <a:cubicBezTo>
                  <a:pt x="0" y="176808"/>
                  <a:pt x="546" y="175443"/>
                  <a:pt x="1637" y="172715"/>
                </a:cubicBezTo>
                <a:cubicBezTo>
                  <a:pt x="2728" y="171078"/>
                  <a:pt x="2728" y="169168"/>
                  <a:pt x="1637" y="166985"/>
                </a:cubicBezTo>
                <a:cubicBezTo>
                  <a:pt x="1637" y="160164"/>
                  <a:pt x="7503" y="144747"/>
                  <a:pt x="19236" y="120737"/>
                </a:cubicBezTo>
                <a:cubicBezTo>
                  <a:pt x="24966" y="106821"/>
                  <a:pt x="31105" y="94270"/>
                  <a:pt x="37653" y="83083"/>
                </a:cubicBezTo>
                <a:cubicBezTo>
                  <a:pt x="39836" y="76535"/>
                  <a:pt x="43520" y="66985"/>
                  <a:pt x="48704" y="54434"/>
                </a:cubicBezTo>
                <a:cubicBezTo>
                  <a:pt x="56344" y="38335"/>
                  <a:pt x="72578" y="22783"/>
                  <a:pt x="97408" y="7776"/>
                </a:cubicBezTo>
                <a:cubicBezTo>
                  <a:pt x="100136" y="7776"/>
                  <a:pt x="103684" y="7230"/>
                  <a:pt x="108049" y="6139"/>
                </a:cubicBezTo>
                <a:cubicBezTo>
                  <a:pt x="113233" y="2592"/>
                  <a:pt x="117463" y="818"/>
                  <a:pt x="120737" y="818"/>
                </a:cubicBezTo>
                <a:cubicBezTo>
                  <a:pt x="124011" y="2183"/>
                  <a:pt x="127012" y="2455"/>
                  <a:pt x="129741" y="1637"/>
                </a:cubicBezTo>
                <a:cubicBezTo>
                  <a:pt x="134379" y="545"/>
                  <a:pt x="137244" y="0"/>
                  <a:pt x="138336" y="0"/>
                </a:cubicBezTo>
                <a:close/>
              </a:path>
            </a:pathLst>
          </a:custGeom>
          <a:solidFill>
            <a:srgbClr val="E52626"/>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6600" dirty="0">
              <a:latin typeface="#9Slide06 Ong Do Gia" panose="02040603050506020204" pitchFamily="18" charset="0"/>
            </a:endParaRPr>
          </a:p>
        </p:txBody>
      </p:sp>
      <p:sp>
        <p:nvSpPr>
          <p:cNvPr id="2" name="Oval 1">
            <a:extLst>
              <a:ext uri="{FF2B5EF4-FFF2-40B4-BE49-F238E27FC236}">
                <a16:creationId xmlns:a16="http://schemas.microsoft.com/office/drawing/2014/main" id="{376A7CE6-1A8A-47B3-8BB3-74C300FEF283}"/>
              </a:ext>
            </a:extLst>
          </p:cNvPr>
          <p:cNvSpPr/>
          <p:nvPr/>
        </p:nvSpPr>
        <p:spPr>
          <a:xfrm>
            <a:off x="-4011584" y="-5659999"/>
            <a:ext cx="17003683" cy="17003683"/>
          </a:xfrm>
          <a:prstGeom prst="ellipse">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72">
            <a:extLst>
              <a:ext uri="{FF2B5EF4-FFF2-40B4-BE49-F238E27FC236}">
                <a16:creationId xmlns:a16="http://schemas.microsoft.com/office/drawing/2014/main" id="{5837C027-A08A-4836-9A76-FC454D2ECFCD}"/>
              </a:ext>
            </a:extLst>
          </p:cNvPr>
          <p:cNvSpPr/>
          <p:nvPr/>
        </p:nvSpPr>
        <p:spPr>
          <a:xfrm>
            <a:off x="-808166" y="-2456581"/>
            <a:ext cx="10596846" cy="10596846"/>
          </a:xfrm>
          <a:prstGeom prst="ellipse">
            <a:avLst/>
          </a:prstGeom>
          <a:solidFill>
            <a:srgbClr val="FD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a:extLst>
              <a:ext uri="{FF2B5EF4-FFF2-40B4-BE49-F238E27FC236}">
                <a16:creationId xmlns:a16="http://schemas.microsoft.com/office/drawing/2014/main" id="{55D5A51D-0327-476A-AF16-B8900737966A}"/>
              </a:ext>
            </a:extLst>
          </p:cNvPr>
          <p:cNvSpPr/>
          <p:nvPr/>
        </p:nvSpPr>
        <p:spPr>
          <a:xfrm>
            <a:off x="1529653" y="-118762"/>
            <a:ext cx="5921209" cy="5921209"/>
          </a:xfrm>
          <a:prstGeom prst="ellipse">
            <a:avLst/>
          </a:prstGeom>
          <a:solidFill>
            <a:srgbClr val="FD9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a:extLst>
              <a:ext uri="{FF2B5EF4-FFF2-40B4-BE49-F238E27FC236}">
                <a16:creationId xmlns:a16="http://schemas.microsoft.com/office/drawing/2014/main" id="{7B07134E-7BD8-4793-B831-AAD8313B3B1F}"/>
              </a:ext>
            </a:extLst>
          </p:cNvPr>
          <p:cNvSpPr/>
          <p:nvPr/>
        </p:nvSpPr>
        <p:spPr>
          <a:xfrm>
            <a:off x="2839173" y="1190758"/>
            <a:ext cx="3302168" cy="3302168"/>
          </a:xfrm>
          <a:prstGeom prst="ellipse">
            <a:avLst/>
          </a:prstGeom>
          <a:solidFill>
            <a:srgbClr val="AB2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2BEDC766-8D1E-4B43-A79B-835A22FE4172}"/>
              </a:ext>
            </a:extLst>
          </p:cNvPr>
          <p:cNvSpPr/>
          <p:nvPr/>
        </p:nvSpPr>
        <p:spPr>
          <a:xfrm>
            <a:off x="801987" y="415081"/>
            <a:ext cx="6157585" cy="6157585"/>
          </a:xfrm>
          <a:prstGeom prst="ellipse">
            <a:avLst/>
          </a:prstGeom>
          <a:solidFill>
            <a:srgbClr val="FD917F">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0" name="Oval 79">
            <a:extLst>
              <a:ext uri="{FF2B5EF4-FFF2-40B4-BE49-F238E27FC236}">
                <a16:creationId xmlns:a16="http://schemas.microsoft.com/office/drawing/2014/main" id="{A96CDB92-B754-4A86-9405-65718D613BE2}"/>
              </a:ext>
            </a:extLst>
          </p:cNvPr>
          <p:cNvSpPr/>
          <p:nvPr/>
        </p:nvSpPr>
        <p:spPr>
          <a:xfrm>
            <a:off x="1168647" y="781741"/>
            <a:ext cx="5424264" cy="5424264"/>
          </a:xfrm>
          <a:prstGeom prst="ellipse">
            <a:avLst/>
          </a:prstGeom>
          <a:solidFill>
            <a:srgbClr val="FD917F">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3" name="Picture 132" descr="Cách Làm Bánh Mì Ba Tê Ngon Để Bán Siêu Ngon Cực Đông Khách">
            <a:extLst>
              <a:ext uri="{FF2B5EF4-FFF2-40B4-BE49-F238E27FC236}">
                <a16:creationId xmlns:a16="http://schemas.microsoft.com/office/drawing/2014/main" id="{159DD747-4F6B-4B91-925C-AC635C3DEBD5}"/>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l="21793" t="2746" r="35611" b="36403"/>
          <a:stretch>
            <a:fillRect/>
          </a:stretch>
        </p:blipFill>
        <p:spPr bwMode="auto">
          <a:xfrm>
            <a:off x="1471327" y="1084421"/>
            <a:ext cx="4818904" cy="4818904"/>
          </a:xfrm>
          <a:custGeom>
            <a:avLst/>
            <a:gdLst>
              <a:gd name="connsiteX0" fmla="*/ 2409452 w 4818904"/>
              <a:gd name="connsiteY0" fmla="*/ 0 h 4818904"/>
              <a:gd name="connsiteX1" fmla="*/ 4818904 w 4818904"/>
              <a:gd name="connsiteY1" fmla="*/ 2409452 h 4818904"/>
              <a:gd name="connsiteX2" fmla="*/ 2409452 w 4818904"/>
              <a:gd name="connsiteY2" fmla="*/ 4818904 h 4818904"/>
              <a:gd name="connsiteX3" fmla="*/ 0 w 4818904"/>
              <a:gd name="connsiteY3" fmla="*/ 2409452 h 4818904"/>
              <a:gd name="connsiteX4" fmla="*/ 2409452 w 4818904"/>
              <a:gd name="connsiteY4" fmla="*/ 0 h 4818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8904" h="4818904">
                <a:moveTo>
                  <a:pt x="2409452" y="0"/>
                </a:moveTo>
                <a:cubicBezTo>
                  <a:pt x="3740156" y="0"/>
                  <a:pt x="4818904" y="1078748"/>
                  <a:pt x="4818904" y="2409452"/>
                </a:cubicBezTo>
                <a:cubicBezTo>
                  <a:pt x="4818904" y="3740156"/>
                  <a:pt x="3740156" y="4818904"/>
                  <a:pt x="2409452" y="4818904"/>
                </a:cubicBezTo>
                <a:cubicBezTo>
                  <a:pt x="1078748" y="4818904"/>
                  <a:pt x="0" y="3740156"/>
                  <a:pt x="0" y="2409452"/>
                </a:cubicBezTo>
                <a:cubicBezTo>
                  <a:pt x="0" y="1078748"/>
                  <a:pt x="1078748" y="0"/>
                  <a:pt x="2409452" y="0"/>
                </a:cubicBezTo>
                <a:close/>
              </a:path>
            </a:pathLst>
          </a:custGeom>
          <a:extLst>
            <a:ext uri="{909E8E84-426E-40DD-AFC4-6F175D3DCCD1}">
              <a14:hiddenFill xmlns:a14="http://schemas.microsoft.com/office/drawing/2010/main">
                <a:solidFill>
                  <a:srgbClr val="FFFFFF"/>
                </a:solidFill>
              </a14:hiddenFill>
            </a:ext>
          </a:extLst>
        </p:spPr>
      </p:pic>
      <p:grpSp>
        <p:nvGrpSpPr>
          <p:cNvPr id="23" name="Group 22">
            <a:extLst>
              <a:ext uri="{FF2B5EF4-FFF2-40B4-BE49-F238E27FC236}">
                <a16:creationId xmlns:a16="http://schemas.microsoft.com/office/drawing/2014/main" id="{803D7489-E21E-43DC-B788-56EBE22EED41}"/>
              </a:ext>
            </a:extLst>
          </p:cNvPr>
          <p:cNvGrpSpPr/>
          <p:nvPr/>
        </p:nvGrpSpPr>
        <p:grpSpPr>
          <a:xfrm>
            <a:off x="7546110" y="3034205"/>
            <a:ext cx="3593779" cy="2355726"/>
            <a:chOff x="7546110" y="3034205"/>
            <a:chExt cx="3593779" cy="2355726"/>
          </a:xfrm>
        </p:grpSpPr>
        <p:sp>
          <p:nvSpPr>
            <p:cNvPr id="19" name="Rectangle 18">
              <a:extLst>
                <a:ext uri="{FF2B5EF4-FFF2-40B4-BE49-F238E27FC236}">
                  <a16:creationId xmlns:a16="http://schemas.microsoft.com/office/drawing/2014/main" id="{C743EBF3-A238-43B3-9114-125426AB9F6A}"/>
                </a:ext>
              </a:extLst>
            </p:cNvPr>
            <p:cNvSpPr/>
            <p:nvPr/>
          </p:nvSpPr>
          <p:spPr>
            <a:xfrm>
              <a:off x="7546110" y="3129310"/>
              <a:ext cx="3593779" cy="1309163"/>
            </a:xfrm>
            <a:prstGeom prst="rect">
              <a:avLst/>
            </a:prstGeom>
            <a:noFill/>
            <a:ln w="28575">
              <a:solidFill>
                <a:srgbClr val="E5262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a:extLst>
                <a:ext uri="{FF2B5EF4-FFF2-40B4-BE49-F238E27FC236}">
                  <a16:creationId xmlns:a16="http://schemas.microsoft.com/office/drawing/2014/main" id="{605E37BB-939D-45D2-84F6-0D272B299678}"/>
                </a:ext>
              </a:extLst>
            </p:cNvPr>
            <p:cNvCxnSpPr>
              <a:cxnSpLocks/>
            </p:cNvCxnSpPr>
            <p:nvPr/>
          </p:nvCxnSpPr>
          <p:spPr>
            <a:xfrm>
              <a:off x="9309465" y="3034205"/>
              <a:ext cx="0" cy="2355726"/>
            </a:xfrm>
            <a:prstGeom prst="line">
              <a:avLst/>
            </a:prstGeom>
            <a:ln w="28575">
              <a:solidFill>
                <a:srgbClr val="E52626"/>
              </a:solidFill>
              <a:prstDash val="dash"/>
            </a:ln>
          </p:spPr>
          <p:style>
            <a:lnRef idx="1">
              <a:schemeClr val="accent1"/>
            </a:lnRef>
            <a:fillRef idx="0">
              <a:schemeClr val="accent1"/>
            </a:fillRef>
            <a:effectRef idx="0">
              <a:schemeClr val="accent1"/>
            </a:effectRef>
            <a:fontRef idx="minor">
              <a:schemeClr val="tx1"/>
            </a:fontRef>
          </p:style>
        </p:cxnSp>
      </p:grpSp>
      <p:sp>
        <p:nvSpPr>
          <p:cNvPr id="107" name="Freeform: Shape 106">
            <a:extLst>
              <a:ext uri="{FF2B5EF4-FFF2-40B4-BE49-F238E27FC236}">
                <a16:creationId xmlns:a16="http://schemas.microsoft.com/office/drawing/2014/main" id="{BF762BCC-8945-426E-8ABF-52C3FF2AAB04}"/>
              </a:ext>
            </a:extLst>
          </p:cNvPr>
          <p:cNvSpPr/>
          <p:nvPr/>
        </p:nvSpPr>
        <p:spPr>
          <a:xfrm>
            <a:off x="4685420" y="5385097"/>
            <a:ext cx="3267614" cy="1186968"/>
          </a:xfrm>
          <a:custGeom>
            <a:avLst/>
            <a:gdLst>
              <a:gd name="connsiteX0" fmla="*/ 481688 w 886855"/>
              <a:gd name="connsiteY0" fmla="*/ 73360 h 355646"/>
              <a:gd name="connsiteX1" fmla="*/ 617340 w 886855"/>
              <a:gd name="connsiteY1" fmla="*/ 73361 h 355646"/>
              <a:gd name="connsiteX2" fmla="*/ 617042 w 886855"/>
              <a:gd name="connsiteY2" fmla="*/ 73484 h 355646"/>
              <a:gd name="connsiteX3" fmla="*/ 598990 w 886855"/>
              <a:gd name="connsiteY3" fmla="*/ 80961 h 355646"/>
              <a:gd name="connsiteX4" fmla="*/ 588247 w 886855"/>
              <a:gd name="connsiteY4" fmla="*/ 106898 h 355646"/>
              <a:gd name="connsiteX5" fmla="*/ 598990 w 886855"/>
              <a:gd name="connsiteY5" fmla="*/ 132834 h 355646"/>
              <a:gd name="connsiteX6" fmla="*/ 624927 w 886855"/>
              <a:gd name="connsiteY6" fmla="*/ 143577 h 355646"/>
              <a:gd name="connsiteX7" fmla="*/ 679267 w 886855"/>
              <a:gd name="connsiteY7" fmla="*/ 143577 h 355646"/>
              <a:gd name="connsiteX8" fmla="*/ 677432 w 886855"/>
              <a:gd name="connsiteY8" fmla="*/ 144337 h 355646"/>
              <a:gd name="connsiteX9" fmla="*/ 695014 w 886855"/>
              <a:gd name="connsiteY9" fmla="*/ 144337 h 355646"/>
              <a:gd name="connsiteX10" fmla="*/ 731694 w 886855"/>
              <a:gd name="connsiteY10" fmla="*/ 181017 h 355646"/>
              <a:gd name="connsiteX11" fmla="*/ 731693 w 886855"/>
              <a:gd name="connsiteY11" fmla="*/ 181017 h 355646"/>
              <a:gd name="connsiteX12" fmla="*/ 720950 w 886855"/>
              <a:gd name="connsiteY12" fmla="*/ 206954 h 355646"/>
              <a:gd name="connsiteX13" fmla="*/ 706515 w 886855"/>
              <a:gd name="connsiteY13" fmla="*/ 212933 h 355646"/>
              <a:gd name="connsiteX14" fmla="*/ 706516 w 886855"/>
              <a:gd name="connsiteY14" fmla="*/ 212933 h 355646"/>
              <a:gd name="connsiteX15" fmla="*/ 695014 w 886855"/>
              <a:gd name="connsiteY15" fmla="*/ 217697 h 355646"/>
              <a:gd name="connsiteX16" fmla="*/ 652331 w 886855"/>
              <a:gd name="connsiteY16" fmla="*/ 217697 h 355646"/>
              <a:gd name="connsiteX17" fmla="*/ 397244 w 886855"/>
              <a:gd name="connsiteY17" fmla="*/ 217697 h 355646"/>
              <a:gd name="connsiteX18" fmla="*/ 382808 w 886855"/>
              <a:gd name="connsiteY18" fmla="*/ 223676 h 355646"/>
              <a:gd name="connsiteX19" fmla="*/ 372065 w 886855"/>
              <a:gd name="connsiteY19" fmla="*/ 249613 h 355646"/>
              <a:gd name="connsiteX20" fmla="*/ 382808 w 886855"/>
              <a:gd name="connsiteY20" fmla="*/ 275549 h 355646"/>
              <a:gd name="connsiteX21" fmla="*/ 399073 w 886855"/>
              <a:gd name="connsiteY21" fmla="*/ 282286 h 355646"/>
              <a:gd name="connsiteX22" fmla="*/ 638619 w 886855"/>
              <a:gd name="connsiteY22" fmla="*/ 282286 h 355646"/>
              <a:gd name="connsiteX23" fmla="*/ 850175 w 886855"/>
              <a:gd name="connsiteY23" fmla="*/ 282286 h 355646"/>
              <a:gd name="connsiteX24" fmla="*/ 859849 w 886855"/>
              <a:gd name="connsiteY24" fmla="*/ 286293 h 355646"/>
              <a:gd name="connsiteX25" fmla="*/ 876112 w 886855"/>
              <a:gd name="connsiteY25" fmla="*/ 293029 h 355646"/>
              <a:gd name="connsiteX26" fmla="*/ 886855 w 886855"/>
              <a:gd name="connsiteY26" fmla="*/ 318966 h 355646"/>
              <a:gd name="connsiteX27" fmla="*/ 886854 w 886855"/>
              <a:gd name="connsiteY27" fmla="*/ 318966 h 355646"/>
              <a:gd name="connsiteX28" fmla="*/ 850174 w 886855"/>
              <a:gd name="connsiteY28" fmla="*/ 355646 h 355646"/>
              <a:gd name="connsiteX29" fmla="*/ 174092 w 886855"/>
              <a:gd name="connsiteY29" fmla="*/ 355645 h 355646"/>
              <a:gd name="connsiteX30" fmla="*/ 148155 w 886855"/>
              <a:gd name="connsiteY30" fmla="*/ 344902 h 355646"/>
              <a:gd name="connsiteX31" fmla="*/ 137412 w 886855"/>
              <a:gd name="connsiteY31" fmla="*/ 318966 h 355646"/>
              <a:gd name="connsiteX32" fmla="*/ 148155 w 886855"/>
              <a:gd name="connsiteY32" fmla="*/ 293029 h 355646"/>
              <a:gd name="connsiteX33" fmla="*/ 170361 w 886855"/>
              <a:gd name="connsiteY33" fmla="*/ 283831 h 355646"/>
              <a:gd name="connsiteX34" fmla="*/ 170362 w 886855"/>
              <a:gd name="connsiteY34" fmla="*/ 283831 h 355646"/>
              <a:gd name="connsiteX35" fmla="*/ 174092 w 886855"/>
              <a:gd name="connsiteY35" fmla="*/ 282286 h 355646"/>
              <a:gd name="connsiteX36" fmla="*/ 255705 w 886855"/>
              <a:gd name="connsiteY36" fmla="*/ 282286 h 355646"/>
              <a:gd name="connsiteX37" fmla="*/ 277912 w 886855"/>
              <a:gd name="connsiteY37" fmla="*/ 273088 h 355646"/>
              <a:gd name="connsiteX38" fmla="*/ 288655 w 886855"/>
              <a:gd name="connsiteY38" fmla="*/ 247151 h 355646"/>
              <a:gd name="connsiteX39" fmla="*/ 288656 w 886855"/>
              <a:gd name="connsiteY39" fmla="*/ 247151 h 355646"/>
              <a:gd name="connsiteX40" fmla="*/ 277913 w 886855"/>
              <a:gd name="connsiteY40" fmla="*/ 221214 h 355646"/>
              <a:gd name="connsiteX41" fmla="*/ 269420 w 886855"/>
              <a:gd name="connsiteY41" fmla="*/ 217696 h 355646"/>
              <a:gd name="connsiteX42" fmla="*/ 37466 w 886855"/>
              <a:gd name="connsiteY42" fmla="*/ 217696 h 355646"/>
              <a:gd name="connsiteX43" fmla="*/ 36681 w 886855"/>
              <a:gd name="connsiteY43" fmla="*/ 217696 h 355646"/>
              <a:gd name="connsiteX44" fmla="*/ 19237 w 886855"/>
              <a:gd name="connsiteY44" fmla="*/ 210471 h 355646"/>
              <a:gd name="connsiteX45" fmla="*/ 19236 w 886855"/>
              <a:gd name="connsiteY45" fmla="*/ 210471 h 355646"/>
              <a:gd name="connsiteX46" fmla="*/ 10743 w 886855"/>
              <a:gd name="connsiteY46" fmla="*/ 206953 h 355646"/>
              <a:gd name="connsiteX47" fmla="*/ 0 w 886855"/>
              <a:gd name="connsiteY47" fmla="*/ 181017 h 355646"/>
              <a:gd name="connsiteX48" fmla="*/ 10743 w 886855"/>
              <a:gd name="connsiteY48" fmla="*/ 155080 h 355646"/>
              <a:gd name="connsiteX49" fmla="*/ 36680 w 886855"/>
              <a:gd name="connsiteY49" fmla="*/ 144337 h 355646"/>
              <a:gd name="connsiteX50" fmla="*/ 85348 w 886855"/>
              <a:gd name="connsiteY50" fmla="*/ 144337 h 355646"/>
              <a:gd name="connsiteX51" fmla="*/ 91399 w 886855"/>
              <a:gd name="connsiteY51" fmla="*/ 146843 h 355646"/>
              <a:gd name="connsiteX52" fmla="*/ 671378 w 886855"/>
              <a:gd name="connsiteY52" fmla="*/ 146844 h 355646"/>
              <a:gd name="connsiteX53" fmla="*/ 91400 w 886855"/>
              <a:gd name="connsiteY53" fmla="*/ 146843 h 355646"/>
              <a:gd name="connsiteX54" fmla="*/ 85349 w 886855"/>
              <a:gd name="connsiteY54" fmla="*/ 144337 h 355646"/>
              <a:gd name="connsiteX55" fmla="*/ 77571 w 886855"/>
              <a:gd name="connsiteY55" fmla="*/ 141115 h 355646"/>
              <a:gd name="connsiteX56" fmla="*/ 468157 w 886855"/>
              <a:gd name="connsiteY56" fmla="*/ 141116 h 355646"/>
              <a:gd name="connsiteX57" fmla="*/ 504837 w 886855"/>
              <a:gd name="connsiteY57" fmla="*/ 104436 h 355646"/>
              <a:gd name="connsiteX58" fmla="*/ 504838 w 886855"/>
              <a:gd name="connsiteY58" fmla="*/ 104436 h 355646"/>
              <a:gd name="connsiteX59" fmla="*/ 494095 w 886855"/>
              <a:gd name="connsiteY59" fmla="*/ 78499 h 355646"/>
              <a:gd name="connsiteX60" fmla="*/ 481987 w 886855"/>
              <a:gd name="connsiteY60" fmla="*/ 73484 h 355646"/>
              <a:gd name="connsiteX61" fmla="*/ 624927 w 886855"/>
              <a:gd name="connsiteY61" fmla="*/ 70218 h 355646"/>
              <a:gd name="connsiteX62" fmla="*/ 687589 w 886855"/>
              <a:gd name="connsiteY62" fmla="*/ 70218 h 355646"/>
              <a:gd name="connsiteX63" fmla="*/ 680001 w 886855"/>
              <a:gd name="connsiteY63" fmla="*/ 73361 h 355646"/>
              <a:gd name="connsiteX64" fmla="*/ 617340 w 886855"/>
              <a:gd name="connsiteY64" fmla="*/ 73361 h 355646"/>
              <a:gd name="connsiteX65" fmla="*/ 392174 w 886855"/>
              <a:gd name="connsiteY65" fmla="*/ 67756 h 355646"/>
              <a:gd name="connsiteX66" fmla="*/ 468158 w 886855"/>
              <a:gd name="connsiteY66" fmla="*/ 67756 h 355646"/>
              <a:gd name="connsiteX67" fmla="*/ 481688 w 886855"/>
              <a:gd name="connsiteY67" fmla="*/ 73360 h 355646"/>
              <a:gd name="connsiteX68" fmla="*/ 405704 w 886855"/>
              <a:gd name="connsiteY68" fmla="*/ 73360 h 355646"/>
              <a:gd name="connsiteX69" fmla="*/ 405704 w 886855"/>
              <a:gd name="connsiteY69" fmla="*/ 0 h 355646"/>
              <a:gd name="connsiteX70" fmla="*/ 680002 w 886855"/>
              <a:gd name="connsiteY70" fmla="*/ 0 h 355646"/>
              <a:gd name="connsiteX71" fmla="*/ 716682 w 886855"/>
              <a:gd name="connsiteY71" fmla="*/ 36680 h 355646"/>
              <a:gd name="connsiteX72" fmla="*/ 716681 w 886855"/>
              <a:gd name="connsiteY72" fmla="*/ 36680 h 355646"/>
              <a:gd name="connsiteX73" fmla="*/ 705938 w 886855"/>
              <a:gd name="connsiteY73" fmla="*/ 62617 h 355646"/>
              <a:gd name="connsiteX74" fmla="*/ 687589 w 886855"/>
              <a:gd name="connsiteY74" fmla="*/ 70217 h 355646"/>
              <a:gd name="connsiteX75" fmla="*/ 624927 w 886855"/>
              <a:gd name="connsiteY75" fmla="*/ 70217 h 355646"/>
              <a:gd name="connsiteX76" fmla="*/ 617340 w 886855"/>
              <a:gd name="connsiteY76" fmla="*/ 73360 h 355646"/>
              <a:gd name="connsiteX77" fmla="*/ 481688 w 886855"/>
              <a:gd name="connsiteY77" fmla="*/ 73359 h 355646"/>
              <a:gd name="connsiteX78" fmla="*/ 468158 w 886855"/>
              <a:gd name="connsiteY78" fmla="*/ 67755 h 355646"/>
              <a:gd name="connsiteX79" fmla="*/ 392174 w 886855"/>
              <a:gd name="connsiteY79" fmla="*/ 67755 h 355646"/>
              <a:gd name="connsiteX80" fmla="*/ 379767 w 886855"/>
              <a:gd name="connsiteY80" fmla="*/ 62616 h 355646"/>
              <a:gd name="connsiteX81" fmla="*/ 369024 w 886855"/>
              <a:gd name="connsiteY81" fmla="*/ 36679 h 355646"/>
              <a:gd name="connsiteX82" fmla="*/ 379767 w 886855"/>
              <a:gd name="connsiteY82" fmla="*/ 10743 h 355646"/>
              <a:gd name="connsiteX83" fmla="*/ 405704 w 886855"/>
              <a:gd name="connsiteY83" fmla="*/ 0 h 355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886855" h="355646">
                <a:moveTo>
                  <a:pt x="481688" y="73360"/>
                </a:moveTo>
                <a:lnTo>
                  <a:pt x="617340" y="73361"/>
                </a:lnTo>
                <a:lnTo>
                  <a:pt x="617042" y="73484"/>
                </a:lnTo>
                <a:lnTo>
                  <a:pt x="598990" y="80961"/>
                </a:lnTo>
                <a:lnTo>
                  <a:pt x="588247" y="106898"/>
                </a:lnTo>
                <a:lnTo>
                  <a:pt x="598990" y="132834"/>
                </a:lnTo>
                <a:cubicBezTo>
                  <a:pt x="605628" y="139472"/>
                  <a:pt x="614798" y="143577"/>
                  <a:pt x="624927" y="143577"/>
                </a:cubicBezTo>
                <a:lnTo>
                  <a:pt x="679267" y="143577"/>
                </a:lnTo>
                <a:lnTo>
                  <a:pt x="677432" y="144337"/>
                </a:lnTo>
                <a:lnTo>
                  <a:pt x="695014" y="144337"/>
                </a:lnTo>
                <a:cubicBezTo>
                  <a:pt x="715272" y="144337"/>
                  <a:pt x="731694" y="160759"/>
                  <a:pt x="731694" y="181017"/>
                </a:cubicBezTo>
                <a:lnTo>
                  <a:pt x="731693" y="181017"/>
                </a:lnTo>
                <a:cubicBezTo>
                  <a:pt x="731693" y="191146"/>
                  <a:pt x="727588" y="200316"/>
                  <a:pt x="720950" y="206954"/>
                </a:cubicBezTo>
                <a:lnTo>
                  <a:pt x="706515" y="212933"/>
                </a:lnTo>
                <a:lnTo>
                  <a:pt x="706516" y="212933"/>
                </a:lnTo>
                <a:lnTo>
                  <a:pt x="695014" y="217697"/>
                </a:lnTo>
                <a:lnTo>
                  <a:pt x="652331" y="217697"/>
                </a:lnTo>
                <a:lnTo>
                  <a:pt x="397244" y="217697"/>
                </a:lnTo>
                <a:lnTo>
                  <a:pt x="382808" y="223676"/>
                </a:lnTo>
                <a:lnTo>
                  <a:pt x="372065" y="249613"/>
                </a:lnTo>
                <a:lnTo>
                  <a:pt x="382808" y="275549"/>
                </a:lnTo>
                <a:lnTo>
                  <a:pt x="399073" y="282286"/>
                </a:lnTo>
                <a:lnTo>
                  <a:pt x="638619" y="282286"/>
                </a:lnTo>
                <a:lnTo>
                  <a:pt x="850175" y="282286"/>
                </a:lnTo>
                <a:lnTo>
                  <a:pt x="859849" y="286293"/>
                </a:lnTo>
                <a:lnTo>
                  <a:pt x="876112" y="293029"/>
                </a:lnTo>
                <a:cubicBezTo>
                  <a:pt x="882750" y="299667"/>
                  <a:pt x="886855" y="308837"/>
                  <a:pt x="886855" y="318966"/>
                </a:cubicBezTo>
                <a:lnTo>
                  <a:pt x="886854" y="318966"/>
                </a:lnTo>
                <a:cubicBezTo>
                  <a:pt x="886854" y="339224"/>
                  <a:pt x="870432" y="355646"/>
                  <a:pt x="850174" y="355646"/>
                </a:cubicBezTo>
                <a:lnTo>
                  <a:pt x="174092" y="355645"/>
                </a:lnTo>
                <a:cubicBezTo>
                  <a:pt x="163963" y="355645"/>
                  <a:pt x="154793" y="351540"/>
                  <a:pt x="148155" y="344902"/>
                </a:cubicBezTo>
                <a:lnTo>
                  <a:pt x="137412" y="318966"/>
                </a:lnTo>
                <a:lnTo>
                  <a:pt x="148155" y="293029"/>
                </a:lnTo>
                <a:lnTo>
                  <a:pt x="170361" y="283831"/>
                </a:lnTo>
                <a:lnTo>
                  <a:pt x="170362" y="283831"/>
                </a:lnTo>
                <a:lnTo>
                  <a:pt x="174092" y="282286"/>
                </a:lnTo>
                <a:lnTo>
                  <a:pt x="255705" y="282286"/>
                </a:lnTo>
                <a:lnTo>
                  <a:pt x="277912" y="273088"/>
                </a:lnTo>
                <a:cubicBezTo>
                  <a:pt x="284549" y="266450"/>
                  <a:pt x="288655" y="257280"/>
                  <a:pt x="288655" y="247151"/>
                </a:cubicBezTo>
                <a:lnTo>
                  <a:pt x="288656" y="247151"/>
                </a:lnTo>
                <a:cubicBezTo>
                  <a:pt x="288656" y="237022"/>
                  <a:pt x="284550" y="227852"/>
                  <a:pt x="277913" y="221214"/>
                </a:cubicBezTo>
                <a:lnTo>
                  <a:pt x="269420" y="217696"/>
                </a:lnTo>
                <a:lnTo>
                  <a:pt x="37466" y="217696"/>
                </a:lnTo>
                <a:lnTo>
                  <a:pt x="36681" y="217696"/>
                </a:lnTo>
                <a:lnTo>
                  <a:pt x="19237" y="210471"/>
                </a:lnTo>
                <a:lnTo>
                  <a:pt x="19236" y="210471"/>
                </a:lnTo>
                <a:lnTo>
                  <a:pt x="10743" y="206953"/>
                </a:lnTo>
                <a:lnTo>
                  <a:pt x="0" y="181017"/>
                </a:lnTo>
                <a:lnTo>
                  <a:pt x="10743" y="155080"/>
                </a:lnTo>
                <a:cubicBezTo>
                  <a:pt x="17381" y="148443"/>
                  <a:pt x="26551" y="144337"/>
                  <a:pt x="36680" y="144337"/>
                </a:cubicBezTo>
                <a:lnTo>
                  <a:pt x="85348" y="144337"/>
                </a:lnTo>
                <a:lnTo>
                  <a:pt x="91399" y="146843"/>
                </a:lnTo>
                <a:lnTo>
                  <a:pt x="671378" y="146844"/>
                </a:lnTo>
                <a:lnTo>
                  <a:pt x="91400" y="146843"/>
                </a:lnTo>
                <a:lnTo>
                  <a:pt x="85349" y="144337"/>
                </a:lnTo>
                <a:lnTo>
                  <a:pt x="77571" y="141115"/>
                </a:lnTo>
                <a:lnTo>
                  <a:pt x="468157" y="141116"/>
                </a:lnTo>
                <a:cubicBezTo>
                  <a:pt x="488415" y="141116"/>
                  <a:pt x="504837" y="124694"/>
                  <a:pt x="504837" y="104436"/>
                </a:cubicBezTo>
                <a:lnTo>
                  <a:pt x="504838" y="104436"/>
                </a:lnTo>
                <a:cubicBezTo>
                  <a:pt x="504838" y="94307"/>
                  <a:pt x="500732" y="85137"/>
                  <a:pt x="494095" y="78499"/>
                </a:cubicBezTo>
                <a:lnTo>
                  <a:pt x="481987" y="73484"/>
                </a:lnTo>
                <a:close/>
                <a:moveTo>
                  <a:pt x="624927" y="70218"/>
                </a:moveTo>
                <a:lnTo>
                  <a:pt x="687589" y="70218"/>
                </a:lnTo>
                <a:lnTo>
                  <a:pt x="680001" y="73361"/>
                </a:lnTo>
                <a:lnTo>
                  <a:pt x="617340" y="73361"/>
                </a:lnTo>
                <a:close/>
                <a:moveTo>
                  <a:pt x="392174" y="67756"/>
                </a:moveTo>
                <a:lnTo>
                  <a:pt x="468158" y="67756"/>
                </a:lnTo>
                <a:lnTo>
                  <a:pt x="481688" y="73360"/>
                </a:lnTo>
                <a:lnTo>
                  <a:pt x="405704" y="73360"/>
                </a:lnTo>
                <a:close/>
                <a:moveTo>
                  <a:pt x="405704" y="0"/>
                </a:moveTo>
                <a:lnTo>
                  <a:pt x="680002" y="0"/>
                </a:lnTo>
                <a:cubicBezTo>
                  <a:pt x="700260" y="0"/>
                  <a:pt x="716682" y="16422"/>
                  <a:pt x="716682" y="36680"/>
                </a:cubicBezTo>
                <a:lnTo>
                  <a:pt x="716681" y="36680"/>
                </a:lnTo>
                <a:cubicBezTo>
                  <a:pt x="716681" y="46809"/>
                  <a:pt x="712576" y="55979"/>
                  <a:pt x="705938" y="62617"/>
                </a:cubicBezTo>
                <a:lnTo>
                  <a:pt x="687589" y="70217"/>
                </a:lnTo>
                <a:lnTo>
                  <a:pt x="624927" y="70217"/>
                </a:lnTo>
                <a:lnTo>
                  <a:pt x="617340" y="73360"/>
                </a:lnTo>
                <a:lnTo>
                  <a:pt x="481688" y="73359"/>
                </a:lnTo>
                <a:lnTo>
                  <a:pt x="468158" y="67755"/>
                </a:lnTo>
                <a:lnTo>
                  <a:pt x="392174" y="67755"/>
                </a:lnTo>
                <a:lnTo>
                  <a:pt x="379767" y="62616"/>
                </a:lnTo>
                <a:lnTo>
                  <a:pt x="369024" y="36679"/>
                </a:lnTo>
                <a:lnTo>
                  <a:pt x="379767" y="10743"/>
                </a:lnTo>
                <a:cubicBezTo>
                  <a:pt x="386405" y="4105"/>
                  <a:pt x="395575" y="0"/>
                  <a:pt x="405704" y="0"/>
                </a:cubicBezTo>
                <a:close/>
              </a:path>
            </a:pathLst>
          </a:custGeom>
          <a:solidFill>
            <a:srgbClr val="E33329">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8" name="Freeform: Shape 107">
            <a:extLst>
              <a:ext uri="{FF2B5EF4-FFF2-40B4-BE49-F238E27FC236}">
                <a16:creationId xmlns:a16="http://schemas.microsoft.com/office/drawing/2014/main" id="{495059F9-DF9A-4C28-98E8-FDCEEFD0D198}"/>
              </a:ext>
            </a:extLst>
          </p:cNvPr>
          <p:cNvSpPr/>
          <p:nvPr/>
        </p:nvSpPr>
        <p:spPr>
          <a:xfrm>
            <a:off x="410564" y="558700"/>
            <a:ext cx="3267614" cy="1186968"/>
          </a:xfrm>
          <a:custGeom>
            <a:avLst/>
            <a:gdLst>
              <a:gd name="connsiteX0" fmla="*/ 481688 w 886855"/>
              <a:gd name="connsiteY0" fmla="*/ 73360 h 355646"/>
              <a:gd name="connsiteX1" fmla="*/ 617340 w 886855"/>
              <a:gd name="connsiteY1" fmla="*/ 73361 h 355646"/>
              <a:gd name="connsiteX2" fmla="*/ 617042 w 886855"/>
              <a:gd name="connsiteY2" fmla="*/ 73484 h 355646"/>
              <a:gd name="connsiteX3" fmla="*/ 598990 w 886855"/>
              <a:gd name="connsiteY3" fmla="*/ 80961 h 355646"/>
              <a:gd name="connsiteX4" fmla="*/ 588247 w 886855"/>
              <a:gd name="connsiteY4" fmla="*/ 106898 h 355646"/>
              <a:gd name="connsiteX5" fmla="*/ 598990 w 886855"/>
              <a:gd name="connsiteY5" fmla="*/ 132834 h 355646"/>
              <a:gd name="connsiteX6" fmla="*/ 624927 w 886855"/>
              <a:gd name="connsiteY6" fmla="*/ 143577 h 355646"/>
              <a:gd name="connsiteX7" fmla="*/ 679267 w 886855"/>
              <a:gd name="connsiteY7" fmla="*/ 143577 h 355646"/>
              <a:gd name="connsiteX8" fmla="*/ 677432 w 886855"/>
              <a:gd name="connsiteY8" fmla="*/ 144337 h 355646"/>
              <a:gd name="connsiteX9" fmla="*/ 695014 w 886855"/>
              <a:gd name="connsiteY9" fmla="*/ 144337 h 355646"/>
              <a:gd name="connsiteX10" fmla="*/ 731694 w 886855"/>
              <a:gd name="connsiteY10" fmla="*/ 181017 h 355646"/>
              <a:gd name="connsiteX11" fmla="*/ 731693 w 886855"/>
              <a:gd name="connsiteY11" fmla="*/ 181017 h 355646"/>
              <a:gd name="connsiteX12" fmla="*/ 720950 w 886855"/>
              <a:gd name="connsiteY12" fmla="*/ 206954 h 355646"/>
              <a:gd name="connsiteX13" fmla="*/ 706515 w 886855"/>
              <a:gd name="connsiteY13" fmla="*/ 212933 h 355646"/>
              <a:gd name="connsiteX14" fmla="*/ 706516 w 886855"/>
              <a:gd name="connsiteY14" fmla="*/ 212933 h 355646"/>
              <a:gd name="connsiteX15" fmla="*/ 695014 w 886855"/>
              <a:gd name="connsiteY15" fmla="*/ 217697 h 355646"/>
              <a:gd name="connsiteX16" fmla="*/ 652331 w 886855"/>
              <a:gd name="connsiteY16" fmla="*/ 217697 h 355646"/>
              <a:gd name="connsiteX17" fmla="*/ 397244 w 886855"/>
              <a:gd name="connsiteY17" fmla="*/ 217697 h 355646"/>
              <a:gd name="connsiteX18" fmla="*/ 382808 w 886855"/>
              <a:gd name="connsiteY18" fmla="*/ 223676 h 355646"/>
              <a:gd name="connsiteX19" fmla="*/ 372065 w 886855"/>
              <a:gd name="connsiteY19" fmla="*/ 249613 h 355646"/>
              <a:gd name="connsiteX20" fmla="*/ 382808 w 886855"/>
              <a:gd name="connsiteY20" fmla="*/ 275549 h 355646"/>
              <a:gd name="connsiteX21" fmla="*/ 399073 w 886855"/>
              <a:gd name="connsiteY21" fmla="*/ 282286 h 355646"/>
              <a:gd name="connsiteX22" fmla="*/ 638619 w 886855"/>
              <a:gd name="connsiteY22" fmla="*/ 282286 h 355646"/>
              <a:gd name="connsiteX23" fmla="*/ 850175 w 886855"/>
              <a:gd name="connsiteY23" fmla="*/ 282286 h 355646"/>
              <a:gd name="connsiteX24" fmla="*/ 859849 w 886855"/>
              <a:gd name="connsiteY24" fmla="*/ 286293 h 355646"/>
              <a:gd name="connsiteX25" fmla="*/ 876112 w 886855"/>
              <a:gd name="connsiteY25" fmla="*/ 293029 h 355646"/>
              <a:gd name="connsiteX26" fmla="*/ 886855 w 886855"/>
              <a:gd name="connsiteY26" fmla="*/ 318966 h 355646"/>
              <a:gd name="connsiteX27" fmla="*/ 886854 w 886855"/>
              <a:gd name="connsiteY27" fmla="*/ 318966 h 355646"/>
              <a:gd name="connsiteX28" fmla="*/ 850174 w 886855"/>
              <a:gd name="connsiteY28" fmla="*/ 355646 h 355646"/>
              <a:gd name="connsiteX29" fmla="*/ 174092 w 886855"/>
              <a:gd name="connsiteY29" fmla="*/ 355645 h 355646"/>
              <a:gd name="connsiteX30" fmla="*/ 148155 w 886855"/>
              <a:gd name="connsiteY30" fmla="*/ 344902 h 355646"/>
              <a:gd name="connsiteX31" fmla="*/ 137412 w 886855"/>
              <a:gd name="connsiteY31" fmla="*/ 318966 h 355646"/>
              <a:gd name="connsiteX32" fmla="*/ 148155 w 886855"/>
              <a:gd name="connsiteY32" fmla="*/ 293029 h 355646"/>
              <a:gd name="connsiteX33" fmla="*/ 170361 w 886855"/>
              <a:gd name="connsiteY33" fmla="*/ 283831 h 355646"/>
              <a:gd name="connsiteX34" fmla="*/ 170362 w 886855"/>
              <a:gd name="connsiteY34" fmla="*/ 283831 h 355646"/>
              <a:gd name="connsiteX35" fmla="*/ 174092 w 886855"/>
              <a:gd name="connsiteY35" fmla="*/ 282286 h 355646"/>
              <a:gd name="connsiteX36" fmla="*/ 255705 w 886855"/>
              <a:gd name="connsiteY36" fmla="*/ 282286 h 355646"/>
              <a:gd name="connsiteX37" fmla="*/ 277912 w 886855"/>
              <a:gd name="connsiteY37" fmla="*/ 273088 h 355646"/>
              <a:gd name="connsiteX38" fmla="*/ 288655 w 886855"/>
              <a:gd name="connsiteY38" fmla="*/ 247151 h 355646"/>
              <a:gd name="connsiteX39" fmla="*/ 288656 w 886855"/>
              <a:gd name="connsiteY39" fmla="*/ 247151 h 355646"/>
              <a:gd name="connsiteX40" fmla="*/ 277913 w 886855"/>
              <a:gd name="connsiteY40" fmla="*/ 221214 h 355646"/>
              <a:gd name="connsiteX41" fmla="*/ 269420 w 886855"/>
              <a:gd name="connsiteY41" fmla="*/ 217696 h 355646"/>
              <a:gd name="connsiteX42" fmla="*/ 37466 w 886855"/>
              <a:gd name="connsiteY42" fmla="*/ 217696 h 355646"/>
              <a:gd name="connsiteX43" fmla="*/ 36681 w 886855"/>
              <a:gd name="connsiteY43" fmla="*/ 217696 h 355646"/>
              <a:gd name="connsiteX44" fmla="*/ 19237 w 886855"/>
              <a:gd name="connsiteY44" fmla="*/ 210471 h 355646"/>
              <a:gd name="connsiteX45" fmla="*/ 19236 w 886855"/>
              <a:gd name="connsiteY45" fmla="*/ 210471 h 355646"/>
              <a:gd name="connsiteX46" fmla="*/ 10743 w 886855"/>
              <a:gd name="connsiteY46" fmla="*/ 206953 h 355646"/>
              <a:gd name="connsiteX47" fmla="*/ 0 w 886855"/>
              <a:gd name="connsiteY47" fmla="*/ 181017 h 355646"/>
              <a:gd name="connsiteX48" fmla="*/ 10743 w 886855"/>
              <a:gd name="connsiteY48" fmla="*/ 155080 h 355646"/>
              <a:gd name="connsiteX49" fmla="*/ 36680 w 886855"/>
              <a:gd name="connsiteY49" fmla="*/ 144337 h 355646"/>
              <a:gd name="connsiteX50" fmla="*/ 85348 w 886855"/>
              <a:gd name="connsiteY50" fmla="*/ 144337 h 355646"/>
              <a:gd name="connsiteX51" fmla="*/ 91399 w 886855"/>
              <a:gd name="connsiteY51" fmla="*/ 146843 h 355646"/>
              <a:gd name="connsiteX52" fmla="*/ 671378 w 886855"/>
              <a:gd name="connsiteY52" fmla="*/ 146844 h 355646"/>
              <a:gd name="connsiteX53" fmla="*/ 91400 w 886855"/>
              <a:gd name="connsiteY53" fmla="*/ 146843 h 355646"/>
              <a:gd name="connsiteX54" fmla="*/ 85349 w 886855"/>
              <a:gd name="connsiteY54" fmla="*/ 144337 h 355646"/>
              <a:gd name="connsiteX55" fmla="*/ 77571 w 886855"/>
              <a:gd name="connsiteY55" fmla="*/ 141115 h 355646"/>
              <a:gd name="connsiteX56" fmla="*/ 468157 w 886855"/>
              <a:gd name="connsiteY56" fmla="*/ 141116 h 355646"/>
              <a:gd name="connsiteX57" fmla="*/ 504837 w 886855"/>
              <a:gd name="connsiteY57" fmla="*/ 104436 h 355646"/>
              <a:gd name="connsiteX58" fmla="*/ 504838 w 886855"/>
              <a:gd name="connsiteY58" fmla="*/ 104436 h 355646"/>
              <a:gd name="connsiteX59" fmla="*/ 494095 w 886855"/>
              <a:gd name="connsiteY59" fmla="*/ 78499 h 355646"/>
              <a:gd name="connsiteX60" fmla="*/ 481987 w 886855"/>
              <a:gd name="connsiteY60" fmla="*/ 73484 h 355646"/>
              <a:gd name="connsiteX61" fmla="*/ 624927 w 886855"/>
              <a:gd name="connsiteY61" fmla="*/ 70218 h 355646"/>
              <a:gd name="connsiteX62" fmla="*/ 687589 w 886855"/>
              <a:gd name="connsiteY62" fmla="*/ 70218 h 355646"/>
              <a:gd name="connsiteX63" fmla="*/ 680001 w 886855"/>
              <a:gd name="connsiteY63" fmla="*/ 73361 h 355646"/>
              <a:gd name="connsiteX64" fmla="*/ 617340 w 886855"/>
              <a:gd name="connsiteY64" fmla="*/ 73361 h 355646"/>
              <a:gd name="connsiteX65" fmla="*/ 392174 w 886855"/>
              <a:gd name="connsiteY65" fmla="*/ 67756 h 355646"/>
              <a:gd name="connsiteX66" fmla="*/ 468158 w 886855"/>
              <a:gd name="connsiteY66" fmla="*/ 67756 h 355646"/>
              <a:gd name="connsiteX67" fmla="*/ 481688 w 886855"/>
              <a:gd name="connsiteY67" fmla="*/ 73360 h 355646"/>
              <a:gd name="connsiteX68" fmla="*/ 405704 w 886855"/>
              <a:gd name="connsiteY68" fmla="*/ 73360 h 355646"/>
              <a:gd name="connsiteX69" fmla="*/ 405704 w 886855"/>
              <a:gd name="connsiteY69" fmla="*/ 0 h 355646"/>
              <a:gd name="connsiteX70" fmla="*/ 680002 w 886855"/>
              <a:gd name="connsiteY70" fmla="*/ 0 h 355646"/>
              <a:gd name="connsiteX71" fmla="*/ 716682 w 886855"/>
              <a:gd name="connsiteY71" fmla="*/ 36680 h 355646"/>
              <a:gd name="connsiteX72" fmla="*/ 716681 w 886855"/>
              <a:gd name="connsiteY72" fmla="*/ 36680 h 355646"/>
              <a:gd name="connsiteX73" fmla="*/ 705938 w 886855"/>
              <a:gd name="connsiteY73" fmla="*/ 62617 h 355646"/>
              <a:gd name="connsiteX74" fmla="*/ 687589 w 886855"/>
              <a:gd name="connsiteY74" fmla="*/ 70217 h 355646"/>
              <a:gd name="connsiteX75" fmla="*/ 624927 w 886855"/>
              <a:gd name="connsiteY75" fmla="*/ 70217 h 355646"/>
              <a:gd name="connsiteX76" fmla="*/ 617340 w 886855"/>
              <a:gd name="connsiteY76" fmla="*/ 73360 h 355646"/>
              <a:gd name="connsiteX77" fmla="*/ 481688 w 886855"/>
              <a:gd name="connsiteY77" fmla="*/ 73359 h 355646"/>
              <a:gd name="connsiteX78" fmla="*/ 468158 w 886855"/>
              <a:gd name="connsiteY78" fmla="*/ 67755 h 355646"/>
              <a:gd name="connsiteX79" fmla="*/ 392174 w 886855"/>
              <a:gd name="connsiteY79" fmla="*/ 67755 h 355646"/>
              <a:gd name="connsiteX80" fmla="*/ 379767 w 886855"/>
              <a:gd name="connsiteY80" fmla="*/ 62616 h 355646"/>
              <a:gd name="connsiteX81" fmla="*/ 369024 w 886855"/>
              <a:gd name="connsiteY81" fmla="*/ 36679 h 355646"/>
              <a:gd name="connsiteX82" fmla="*/ 379767 w 886855"/>
              <a:gd name="connsiteY82" fmla="*/ 10743 h 355646"/>
              <a:gd name="connsiteX83" fmla="*/ 405704 w 886855"/>
              <a:gd name="connsiteY83" fmla="*/ 0 h 355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886855" h="355646">
                <a:moveTo>
                  <a:pt x="481688" y="73360"/>
                </a:moveTo>
                <a:lnTo>
                  <a:pt x="617340" y="73361"/>
                </a:lnTo>
                <a:lnTo>
                  <a:pt x="617042" y="73484"/>
                </a:lnTo>
                <a:lnTo>
                  <a:pt x="598990" y="80961"/>
                </a:lnTo>
                <a:lnTo>
                  <a:pt x="588247" y="106898"/>
                </a:lnTo>
                <a:lnTo>
                  <a:pt x="598990" y="132834"/>
                </a:lnTo>
                <a:cubicBezTo>
                  <a:pt x="605628" y="139472"/>
                  <a:pt x="614798" y="143577"/>
                  <a:pt x="624927" y="143577"/>
                </a:cubicBezTo>
                <a:lnTo>
                  <a:pt x="679267" y="143577"/>
                </a:lnTo>
                <a:lnTo>
                  <a:pt x="677432" y="144337"/>
                </a:lnTo>
                <a:lnTo>
                  <a:pt x="695014" y="144337"/>
                </a:lnTo>
                <a:cubicBezTo>
                  <a:pt x="715272" y="144337"/>
                  <a:pt x="731694" y="160759"/>
                  <a:pt x="731694" y="181017"/>
                </a:cubicBezTo>
                <a:lnTo>
                  <a:pt x="731693" y="181017"/>
                </a:lnTo>
                <a:cubicBezTo>
                  <a:pt x="731693" y="191146"/>
                  <a:pt x="727588" y="200316"/>
                  <a:pt x="720950" y="206954"/>
                </a:cubicBezTo>
                <a:lnTo>
                  <a:pt x="706515" y="212933"/>
                </a:lnTo>
                <a:lnTo>
                  <a:pt x="706516" y="212933"/>
                </a:lnTo>
                <a:lnTo>
                  <a:pt x="695014" y="217697"/>
                </a:lnTo>
                <a:lnTo>
                  <a:pt x="652331" y="217697"/>
                </a:lnTo>
                <a:lnTo>
                  <a:pt x="397244" y="217697"/>
                </a:lnTo>
                <a:lnTo>
                  <a:pt x="382808" y="223676"/>
                </a:lnTo>
                <a:lnTo>
                  <a:pt x="372065" y="249613"/>
                </a:lnTo>
                <a:lnTo>
                  <a:pt x="382808" y="275549"/>
                </a:lnTo>
                <a:lnTo>
                  <a:pt x="399073" y="282286"/>
                </a:lnTo>
                <a:lnTo>
                  <a:pt x="638619" y="282286"/>
                </a:lnTo>
                <a:lnTo>
                  <a:pt x="850175" y="282286"/>
                </a:lnTo>
                <a:lnTo>
                  <a:pt x="859849" y="286293"/>
                </a:lnTo>
                <a:lnTo>
                  <a:pt x="876112" y="293029"/>
                </a:lnTo>
                <a:cubicBezTo>
                  <a:pt x="882750" y="299667"/>
                  <a:pt x="886855" y="308837"/>
                  <a:pt x="886855" y="318966"/>
                </a:cubicBezTo>
                <a:lnTo>
                  <a:pt x="886854" y="318966"/>
                </a:lnTo>
                <a:cubicBezTo>
                  <a:pt x="886854" y="339224"/>
                  <a:pt x="870432" y="355646"/>
                  <a:pt x="850174" y="355646"/>
                </a:cubicBezTo>
                <a:lnTo>
                  <a:pt x="174092" y="355645"/>
                </a:lnTo>
                <a:cubicBezTo>
                  <a:pt x="163963" y="355645"/>
                  <a:pt x="154793" y="351540"/>
                  <a:pt x="148155" y="344902"/>
                </a:cubicBezTo>
                <a:lnTo>
                  <a:pt x="137412" y="318966"/>
                </a:lnTo>
                <a:lnTo>
                  <a:pt x="148155" y="293029"/>
                </a:lnTo>
                <a:lnTo>
                  <a:pt x="170361" y="283831"/>
                </a:lnTo>
                <a:lnTo>
                  <a:pt x="170362" y="283831"/>
                </a:lnTo>
                <a:lnTo>
                  <a:pt x="174092" y="282286"/>
                </a:lnTo>
                <a:lnTo>
                  <a:pt x="255705" y="282286"/>
                </a:lnTo>
                <a:lnTo>
                  <a:pt x="277912" y="273088"/>
                </a:lnTo>
                <a:cubicBezTo>
                  <a:pt x="284549" y="266450"/>
                  <a:pt x="288655" y="257280"/>
                  <a:pt x="288655" y="247151"/>
                </a:cubicBezTo>
                <a:lnTo>
                  <a:pt x="288656" y="247151"/>
                </a:lnTo>
                <a:cubicBezTo>
                  <a:pt x="288656" y="237022"/>
                  <a:pt x="284550" y="227852"/>
                  <a:pt x="277913" y="221214"/>
                </a:cubicBezTo>
                <a:lnTo>
                  <a:pt x="269420" y="217696"/>
                </a:lnTo>
                <a:lnTo>
                  <a:pt x="37466" y="217696"/>
                </a:lnTo>
                <a:lnTo>
                  <a:pt x="36681" y="217696"/>
                </a:lnTo>
                <a:lnTo>
                  <a:pt x="19237" y="210471"/>
                </a:lnTo>
                <a:lnTo>
                  <a:pt x="19236" y="210471"/>
                </a:lnTo>
                <a:lnTo>
                  <a:pt x="10743" y="206953"/>
                </a:lnTo>
                <a:lnTo>
                  <a:pt x="0" y="181017"/>
                </a:lnTo>
                <a:lnTo>
                  <a:pt x="10743" y="155080"/>
                </a:lnTo>
                <a:cubicBezTo>
                  <a:pt x="17381" y="148443"/>
                  <a:pt x="26551" y="144337"/>
                  <a:pt x="36680" y="144337"/>
                </a:cubicBezTo>
                <a:lnTo>
                  <a:pt x="85348" y="144337"/>
                </a:lnTo>
                <a:lnTo>
                  <a:pt x="91399" y="146843"/>
                </a:lnTo>
                <a:lnTo>
                  <a:pt x="671378" y="146844"/>
                </a:lnTo>
                <a:lnTo>
                  <a:pt x="91400" y="146843"/>
                </a:lnTo>
                <a:lnTo>
                  <a:pt x="85349" y="144337"/>
                </a:lnTo>
                <a:lnTo>
                  <a:pt x="77571" y="141115"/>
                </a:lnTo>
                <a:lnTo>
                  <a:pt x="468157" y="141116"/>
                </a:lnTo>
                <a:cubicBezTo>
                  <a:pt x="488415" y="141116"/>
                  <a:pt x="504837" y="124694"/>
                  <a:pt x="504837" y="104436"/>
                </a:cubicBezTo>
                <a:lnTo>
                  <a:pt x="504838" y="104436"/>
                </a:lnTo>
                <a:cubicBezTo>
                  <a:pt x="504838" y="94307"/>
                  <a:pt x="500732" y="85137"/>
                  <a:pt x="494095" y="78499"/>
                </a:cubicBezTo>
                <a:lnTo>
                  <a:pt x="481987" y="73484"/>
                </a:lnTo>
                <a:close/>
                <a:moveTo>
                  <a:pt x="624927" y="70218"/>
                </a:moveTo>
                <a:lnTo>
                  <a:pt x="687589" y="70218"/>
                </a:lnTo>
                <a:lnTo>
                  <a:pt x="680001" y="73361"/>
                </a:lnTo>
                <a:lnTo>
                  <a:pt x="617340" y="73361"/>
                </a:lnTo>
                <a:close/>
                <a:moveTo>
                  <a:pt x="392174" y="67756"/>
                </a:moveTo>
                <a:lnTo>
                  <a:pt x="468158" y="67756"/>
                </a:lnTo>
                <a:lnTo>
                  <a:pt x="481688" y="73360"/>
                </a:lnTo>
                <a:lnTo>
                  <a:pt x="405704" y="73360"/>
                </a:lnTo>
                <a:close/>
                <a:moveTo>
                  <a:pt x="405704" y="0"/>
                </a:moveTo>
                <a:lnTo>
                  <a:pt x="680002" y="0"/>
                </a:lnTo>
                <a:cubicBezTo>
                  <a:pt x="700260" y="0"/>
                  <a:pt x="716682" y="16422"/>
                  <a:pt x="716682" y="36680"/>
                </a:cubicBezTo>
                <a:lnTo>
                  <a:pt x="716681" y="36680"/>
                </a:lnTo>
                <a:cubicBezTo>
                  <a:pt x="716681" y="46809"/>
                  <a:pt x="712576" y="55979"/>
                  <a:pt x="705938" y="62617"/>
                </a:cubicBezTo>
                <a:lnTo>
                  <a:pt x="687589" y="70217"/>
                </a:lnTo>
                <a:lnTo>
                  <a:pt x="624927" y="70217"/>
                </a:lnTo>
                <a:lnTo>
                  <a:pt x="617340" y="73360"/>
                </a:lnTo>
                <a:lnTo>
                  <a:pt x="481688" y="73359"/>
                </a:lnTo>
                <a:lnTo>
                  <a:pt x="468158" y="67755"/>
                </a:lnTo>
                <a:lnTo>
                  <a:pt x="392174" y="67755"/>
                </a:lnTo>
                <a:lnTo>
                  <a:pt x="379767" y="62616"/>
                </a:lnTo>
                <a:lnTo>
                  <a:pt x="369024" y="36679"/>
                </a:lnTo>
                <a:lnTo>
                  <a:pt x="379767" y="10743"/>
                </a:lnTo>
                <a:cubicBezTo>
                  <a:pt x="386405" y="4105"/>
                  <a:pt x="395575" y="0"/>
                  <a:pt x="405704" y="0"/>
                </a:cubicBezTo>
                <a:close/>
              </a:path>
            </a:pathLst>
          </a:custGeom>
          <a:solidFill>
            <a:srgbClr val="E33329">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109" name="!!128">
            <a:extLst>
              <a:ext uri="{FF2B5EF4-FFF2-40B4-BE49-F238E27FC236}">
                <a16:creationId xmlns:a16="http://schemas.microsoft.com/office/drawing/2014/main" id="{3D262494-F532-434A-A83F-33BB86C8E2C0}"/>
              </a:ext>
            </a:extLst>
          </p:cNvPr>
          <p:cNvGrpSpPr/>
          <p:nvPr/>
        </p:nvGrpSpPr>
        <p:grpSpPr>
          <a:xfrm>
            <a:off x="7698510" y="571314"/>
            <a:ext cx="1271622" cy="616545"/>
            <a:chOff x="2700337" y="1743074"/>
            <a:chExt cx="1414463" cy="685801"/>
          </a:xfrm>
        </p:grpSpPr>
        <p:sp>
          <p:nvSpPr>
            <p:cNvPr id="110" name="Freeform: Shape 109">
              <a:extLst>
                <a:ext uri="{FF2B5EF4-FFF2-40B4-BE49-F238E27FC236}">
                  <a16:creationId xmlns:a16="http://schemas.microsoft.com/office/drawing/2014/main" id="{638636EF-AB7C-4DE8-8A2E-39B6101E708E}"/>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111" name="Straight Connector 110">
              <a:extLst>
                <a:ext uri="{FF2B5EF4-FFF2-40B4-BE49-F238E27FC236}">
                  <a16:creationId xmlns:a16="http://schemas.microsoft.com/office/drawing/2014/main" id="{51795FEB-8633-43E5-B948-2B3B99070EE3}"/>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6656B02E-038F-43F4-B3AD-3023120CE87A}"/>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8447D159-D687-43A2-A3C7-024D94A11E56}"/>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14" name="!!126">
            <a:extLst>
              <a:ext uri="{FF2B5EF4-FFF2-40B4-BE49-F238E27FC236}">
                <a16:creationId xmlns:a16="http://schemas.microsoft.com/office/drawing/2014/main" id="{70A60F74-0936-4B5B-A587-86D22147A16A}"/>
              </a:ext>
            </a:extLst>
          </p:cNvPr>
          <p:cNvGrpSpPr/>
          <p:nvPr/>
        </p:nvGrpSpPr>
        <p:grpSpPr>
          <a:xfrm>
            <a:off x="4171285" y="6417855"/>
            <a:ext cx="750899" cy="364073"/>
            <a:chOff x="2700337" y="1743074"/>
            <a:chExt cx="1414463" cy="685801"/>
          </a:xfrm>
        </p:grpSpPr>
        <p:sp>
          <p:nvSpPr>
            <p:cNvPr id="115" name="Freeform: Shape 114">
              <a:extLst>
                <a:ext uri="{FF2B5EF4-FFF2-40B4-BE49-F238E27FC236}">
                  <a16:creationId xmlns:a16="http://schemas.microsoft.com/office/drawing/2014/main" id="{572B7FB6-34F5-4BDD-BA1E-DD0F1F81A9F0}"/>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116" name="Straight Connector 115">
              <a:extLst>
                <a:ext uri="{FF2B5EF4-FFF2-40B4-BE49-F238E27FC236}">
                  <a16:creationId xmlns:a16="http://schemas.microsoft.com/office/drawing/2014/main" id="{8BFEA551-263D-42C5-AC90-5D32DED7E971}"/>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FB5D5B21-CBB2-48C3-B06B-C67155BEF662}"/>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378809BA-9652-449D-9DCF-217DF77840F8}"/>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19" name="!!128">
            <a:extLst>
              <a:ext uri="{FF2B5EF4-FFF2-40B4-BE49-F238E27FC236}">
                <a16:creationId xmlns:a16="http://schemas.microsoft.com/office/drawing/2014/main" id="{194C1107-67B8-41D3-9385-9A9424D2A308}"/>
              </a:ext>
            </a:extLst>
          </p:cNvPr>
          <p:cNvGrpSpPr/>
          <p:nvPr/>
        </p:nvGrpSpPr>
        <p:grpSpPr>
          <a:xfrm>
            <a:off x="8212225" y="6152690"/>
            <a:ext cx="1271622" cy="616545"/>
            <a:chOff x="2700337" y="1743074"/>
            <a:chExt cx="1414463" cy="685801"/>
          </a:xfrm>
        </p:grpSpPr>
        <p:sp>
          <p:nvSpPr>
            <p:cNvPr id="120" name="Freeform: Shape 119">
              <a:extLst>
                <a:ext uri="{FF2B5EF4-FFF2-40B4-BE49-F238E27FC236}">
                  <a16:creationId xmlns:a16="http://schemas.microsoft.com/office/drawing/2014/main" id="{5CFEA5A9-E3EC-4A82-B58E-2DF9F15835E2}"/>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121" name="Straight Connector 120">
              <a:extLst>
                <a:ext uri="{FF2B5EF4-FFF2-40B4-BE49-F238E27FC236}">
                  <a16:creationId xmlns:a16="http://schemas.microsoft.com/office/drawing/2014/main" id="{3151A89A-2007-45A0-AC7B-A1B5A3608CFF}"/>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407AB0C3-FD09-4BEA-A3EC-A6F9B913AEDA}"/>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5103C9F3-622E-4113-B7F1-BAEFCD743E5E}"/>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24" name="Picture 6" descr="Hình ảnh Trung Quốc Mô Hình Gió , Hoạ Tiết, Trung Quốc Phong, Cổ điển  Vector và PNG với nền trong suốt để tải xuống miễn phí">
            <a:extLst>
              <a:ext uri="{FF2B5EF4-FFF2-40B4-BE49-F238E27FC236}">
                <a16:creationId xmlns:a16="http://schemas.microsoft.com/office/drawing/2014/main" id="{F0BE0FE3-85E8-4D6F-91A0-81B55D3B7B5F}"/>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50796" b="72550" l="55709" r="78654"/>
                    </a14:imgEffect>
                  </a14:imgLayer>
                </a14:imgProps>
              </a:ext>
              <a:ext uri="{28A0092B-C50C-407E-A947-70E740481C1C}">
                <a14:useLocalDpi xmlns:a14="http://schemas.microsoft.com/office/drawing/2010/main" val="0"/>
              </a:ext>
            </a:extLst>
          </a:blip>
          <a:srcRect l="52841" t="48077" r="18478" b="24731"/>
          <a:stretch/>
        </p:blipFill>
        <p:spPr bwMode="auto">
          <a:xfrm rot="10800000">
            <a:off x="-19463" y="-38691"/>
            <a:ext cx="1700421" cy="1612168"/>
          </a:xfrm>
          <a:prstGeom prst="rect">
            <a:avLst/>
          </a:prstGeom>
          <a:noFill/>
          <a:extLst>
            <a:ext uri="{909E8E84-426E-40DD-AFC4-6F175D3DCCD1}">
              <a14:hiddenFill xmlns:a14="http://schemas.microsoft.com/office/drawing/2010/main">
                <a:solidFill>
                  <a:srgbClr val="FFFFFF"/>
                </a:solidFill>
              </a14:hiddenFill>
            </a:ext>
          </a:extLst>
        </p:spPr>
      </p:pic>
      <p:pic>
        <p:nvPicPr>
          <p:cNvPr id="127" name="Picture 126">
            <a:extLst>
              <a:ext uri="{FF2B5EF4-FFF2-40B4-BE49-F238E27FC236}">
                <a16:creationId xmlns:a16="http://schemas.microsoft.com/office/drawing/2014/main" id="{7085212E-3219-4D9A-BF62-AFCA583EEB48}"/>
              </a:ext>
            </a:extLst>
          </p:cNvPr>
          <p:cNvPicPr>
            <a:picLocks noChangeAspect="1"/>
          </p:cNvPicPr>
          <p:nvPr/>
        </p:nvPicPr>
        <p:blipFill>
          <a:blip r:embed="rId5">
            <a:biLevel thresh="25000"/>
            <a:extLst>
              <a:ext uri="{28A0092B-C50C-407E-A947-70E740481C1C}">
                <a14:useLocalDpi xmlns:a14="http://schemas.microsoft.com/office/drawing/2010/main" val="0"/>
              </a:ext>
            </a:extLst>
          </a:blip>
          <a:stretch>
            <a:fillRect/>
          </a:stretch>
        </p:blipFill>
        <p:spPr>
          <a:xfrm>
            <a:off x="-1938662" y="4471411"/>
            <a:ext cx="4323438" cy="4323438"/>
          </a:xfrm>
          <a:prstGeom prst="rect">
            <a:avLst/>
          </a:prstGeom>
        </p:spPr>
      </p:pic>
      <p:pic>
        <p:nvPicPr>
          <p:cNvPr id="128" name="Picture 127">
            <a:extLst>
              <a:ext uri="{FF2B5EF4-FFF2-40B4-BE49-F238E27FC236}">
                <a16:creationId xmlns:a16="http://schemas.microsoft.com/office/drawing/2014/main" id="{CB08E294-7ECE-4E56-82AA-EEF2870D4AAB}"/>
              </a:ext>
            </a:extLst>
          </p:cNvPr>
          <p:cNvPicPr>
            <a:picLocks noChangeAspect="1"/>
          </p:cNvPicPr>
          <p:nvPr/>
        </p:nvPicPr>
        <p:blipFill>
          <a:blip r:embed="rId5">
            <a:biLevel thresh="25000"/>
            <a:extLst>
              <a:ext uri="{28A0092B-C50C-407E-A947-70E740481C1C}">
                <a14:useLocalDpi xmlns:a14="http://schemas.microsoft.com/office/drawing/2010/main" val="0"/>
              </a:ext>
            </a:extLst>
          </a:blip>
          <a:stretch>
            <a:fillRect/>
          </a:stretch>
        </p:blipFill>
        <p:spPr>
          <a:xfrm flipH="1">
            <a:off x="10063741" y="-1913822"/>
            <a:ext cx="4528375" cy="4528377"/>
          </a:xfrm>
          <a:prstGeom prst="rect">
            <a:avLst/>
          </a:prstGeom>
        </p:spPr>
      </p:pic>
      <p:pic>
        <p:nvPicPr>
          <p:cNvPr id="129" name="!!15" descr="Hình ảnh Trung Quốc Mô Hình Gió , Hoạ Tiết, Trung Quốc Phong, Cổ điển  Vector và PNG với nền trong suốt để tải xuống miễn phí">
            <a:extLst>
              <a:ext uri="{FF2B5EF4-FFF2-40B4-BE49-F238E27FC236}">
                <a16:creationId xmlns:a16="http://schemas.microsoft.com/office/drawing/2014/main" id="{470D12B6-4488-4D5D-9ED9-9FF1E372E1A4}"/>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50796" b="72550" l="55709" r="78654"/>
                    </a14:imgEffect>
                  </a14:imgLayer>
                </a14:imgProps>
              </a:ext>
              <a:ext uri="{28A0092B-C50C-407E-A947-70E740481C1C}">
                <a14:useLocalDpi xmlns:a14="http://schemas.microsoft.com/office/drawing/2010/main" val="0"/>
              </a:ext>
            </a:extLst>
          </a:blip>
          <a:srcRect l="52841" t="48077" r="18478" b="24731"/>
          <a:stretch/>
        </p:blipFill>
        <p:spPr bwMode="auto">
          <a:xfrm>
            <a:off x="10618579" y="5424342"/>
            <a:ext cx="1700421" cy="1612168"/>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Bánh mì Baguette ẩm thực pháp Máy tính Biểu tượng Croissant - phát triển  png tải về - Miễn phí trong suốt Hình Bầu Dục png Tải về.">
            <a:extLst>
              <a:ext uri="{FF2B5EF4-FFF2-40B4-BE49-F238E27FC236}">
                <a16:creationId xmlns:a16="http://schemas.microsoft.com/office/drawing/2014/main" id="{4B97902B-C2F9-49F0-8A4B-91FF305D40BA}"/>
              </a:ext>
            </a:extLst>
          </p:cNvPr>
          <p:cNvPicPr>
            <a:picLocks noChangeAspect="1" noChangeArrowheads="1"/>
          </p:cNvPicPr>
          <p:nvPr/>
        </p:nvPicPr>
        <p:blipFill>
          <a:blip r:embed="rId13">
            <a:extLst>
              <a:ext uri="{BEBA8EAE-BF5A-486C-A8C5-ECC9F3942E4B}">
                <a14:imgProps xmlns:a14="http://schemas.microsoft.com/office/drawing/2010/main">
                  <a14:imgLayer r:embed="rId1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8490087" y="2147746"/>
            <a:ext cx="1665890" cy="962514"/>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9 Rauhuucobinhdinh.com ý tưởng | rau củ">
            <a:extLst>
              <a:ext uri="{FF2B5EF4-FFF2-40B4-BE49-F238E27FC236}">
                <a16:creationId xmlns:a16="http://schemas.microsoft.com/office/drawing/2014/main" id="{7CFEA6D6-BD99-4905-8CEF-F62EFE9A0BBE}"/>
              </a:ext>
            </a:extLst>
          </p:cNvPr>
          <p:cNvPicPr>
            <a:picLocks noChangeAspect="1" noChangeArrowheads="1"/>
          </p:cNvPicPr>
          <p:nvPr/>
        </p:nvPicPr>
        <p:blipFill>
          <a:blip r:embed="rId15">
            <a:extLst>
              <a:ext uri="{BEBA8EAE-BF5A-486C-A8C5-ECC9F3942E4B}">
                <a14:imgProps xmlns:a14="http://schemas.microsoft.com/office/drawing/2010/main">
                  <a14:imgLayer r:embed="rId16">
                    <a14:imgEffect>
                      <a14:backgroundRemoval t="1695" b="97458" l="9746" r="89831"/>
                    </a14:imgEffect>
                  </a14:imgLayer>
                </a14:imgProps>
              </a:ext>
              <a:ext uri="{28A0092B-C50C-407E-A947-70E740481C1C}">
                <a14:useLocalDpi xmlns:a14="http://schemas.microsoft.com/office/drawing/2010/main" val="0"/>
              </a:ext>
            </a:extLst>
          </a:blip>
          <a:srcRect/>
          <a:stretch>
            <a:fillRect/>
          </a:stretch>
        </p:blipFill>
        <p:spPr bwMode="auto">
          <a:xfrm>
            <a:off x="7049197" y="3353378"/>
            <a:ext cx="932888" cy="932888"/>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ình ảnh Thịt Nướng Kebab Trên Một Biểu Tượng Xiên Phong Cách Hoạt Hình, Lò  Nướng, Thịt Nướng Xâu, Cái Giá Vector và PNG với nền trong suốt để tải  xuống miễn">
            <a:extLst>
              <a:ext uri="{FF2B5EF4-FFF2-40B4-BE49-F238E27FC236}">
                <a16:creationId xmlns:a16="http://schemas.microsoft.com/office/drawing/2014/main" id="{D9CF7F23-0D01-4F9C-AE0C-843978F63F84}"/>
              </a:ext>
            </a:extLst>
          </p:cNvPr>
          <p:cNvPicPr>
            <a:picLocks noChangeAspect="1" noChangeArrowheads="1"/>
          </p:cNvPicPr>
          <p:nvPr/>
        </p:nvPicPr>
        <p:blipFill>
          <a:blip r:embed="rId17">
            <a:extLst>
              <a:ext uri="{BEBA8EAE-BF5A-486C-A8C5-ECC9F3942E4B}">
                <a14:imgProps xmlns:a14="http://schemas.microsoft.com/office/drawing/2010/main">
                  <a14:imgLayer r:embed="rId18">
                    <a14:imgEffect>
                      <a14:backgroundRemoval t="2500" b="95000" l="10000" r="90000"/>
                    </a14:imgEffect>
                  </a14:imgLayer>
                </a14:imgProps>
              </a:ext>
              <a:ext uri="{28A0092B-C50C-407E-A947-70E740481C1C}">
                <a14:useLocalDpi xmlns:a14="http://schemas.microsoft.com/office/drawing/2010/main" val="0"/>
              </a:ext>
            </a:extLst>
          </a:blip>
          <a:srcRect/>
          <a:stretch>
            <a:fillRect/>
          </a:stretch>
        </p:blipFill>
        <p:spPr bwMode="auto">
          <a:xfrm rot="1150272">
            <a:off x="8821588" y="3371362"/>
            <a:ext cx="990030" cy="990030"/>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Tương Ớt: Hình ảnh, vector và ảnh có sẵn | Shutterstock">
            <a:extLst>
              <a:ext uri="{FF2B5EF4-FFF2-40B4-BE49-F238E27FC236}">
                <a16:creationId xmlns:a16="http://schemas.microsoft.com/office/drawing/2014/main" id="{19998724-F5FA-430C-8185-5EB065FC2B32}"/>
              </a:ext>
            </a:extLst>
          </p:cNvPr>
          <p:cNvPicPr>
            <a:picLocks noChangeAspect="1" noChangeArrowheads="1"/>
          </p:cNvPicPr>
          <p:nvPr/>
        </p:nvPicPr>
        <p:blipFill>
          <a:blip r:embed="rId19">
            <a:extLst>
              <a:ext uri="{BEBA8EAE-BF5A-486C-A8C5-ECC9F3942E4B}">
                <a14:imgProps xmlns:a14="http://schemas.microsoft.com/office/drawing/2010/main">
                  <a14:imgLayer r:embed="rId20">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flipH="1">
            <a:off x="10603501" y="3236255"/>
            <a:ext cx="1008806" cy="1086407"/>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Free Banh Mi Icon of Flat style - Available in SVG, PNG, EPS, AI &amp;amp; Icon  fonts">
            <a:extLst>
              <a:ext uri="{FF2B5EF4-FFF2-40B4-BE49-F238E27FC236}">
                <a16:creationId xmlns:a16="http://schemas.microsoft.com/office/drawing/2014/main" id="{34CC2A05-1FAE-405A-BAA7-EAA0570A760F}"/>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rot="5400000">
            <a:off x="8743973" y="5123529"/>
            <a:ext cx="1234450" cy="1234450"/>
          </a:xfrm>
          <a:prstGeom prst="rect">
            <a:avLst/>
          </a:prstGeom>
          <a:noFill/>
          <a:extLst>
            <a:ext uri="{909E8E84-426E-40DD-AFC4-6F175D3DCCD1}">
              <a14:hiddenFill xmlns:a14="http://schemas.microsoft.com/office/drawing/2010/main">
                <a:solidFill>
                  <a:srgbClr val="FFFFFF"/>
                </a:solidFill>
              </a14:hiddenFill>
            </a:ext>
          </a:extLst>
        </p:spPr>
      </p:pic>
      <p:sp>
        <p:nvSpPr>
          <p:cNvPr id="102" name="TextBox 101">
            <a:extLst>
              <a:ext uri="{FF2B5EF4-FFF2-40B4-BE49-F238E27FC236}">
                <a16:creationId xmlns:a16="http://schemas.microsoft.com/office/drawing/2014/main" id="{59C82904-8320-45E2-8E0D-484AF84B4B55}"/>
              </a:ext>
            </a:extLst>
          </p:cNvPr>
          <p:cNvSpPr txBox="1"/>
          <p:nvPr/>
        </p:nvSpPr>
        <p:spPr>
          <a:xfrm>
            <a:off x="8306214" y="1361093"/>
            <a:ext cx="1247302" cy="656544"/>
          </a:xfrm>
          <a:custGeom>
            <a:avLst/>
            <a:gdLst/>
            <a:ahLst/>
            <a:cxnLst/>
            <a:rect l="l" t="t" r="r" b="b"/>
            <a:pathLst>
              <a:path w="1247302" h="656544">
                <a:moveTo>
                  <a:pt x="947760" y="210"/>
                </a:moveTo>
                <a:cubicBezTo>
                  <a:pt x="957112" y="1129"/>
                  <a:pt x="965394" y="5057"/>
                  <a:pt x="972604" y="11995"/>
                </a:cubicBezTo>
                <a:cubicBezTo>
                  <a:pt x="982217" y="21245"/>
                  <a:pt x="987749" y="31493"/>
                  <a:pt x="989200" y="42739"/>
                </a:cubicBezTo>
                <a:cubicBezTo>
                  <a:pt x="989200" y="44916"/>
                  <a:pt x="990470" y="47092"/>
                  <a:pt x="993010" y="49269"/>
                </a:cubicBezTo>
                <a:cubicBezTo>
                  <a:pt x="993010" y="56524"/>
                  <a:pt x="993372" y="69221"/>
                  <a:pt x="994098" y="87360"/>
                </a:cubicBezTo>
                <a:cubicBezTo>
                  <a:pt x="994823" y="93890"/>
                  <a:pt x="993191" y="100057"/>
                  <a:pt x="989200" y="105861"/>
                </a:cubicBezTo>
                <a:cubicBezTo>
                  <a:pt x="984122" y="120734"/>
                  <a:pt x="975597" y="143770"/>
                  <a:pt x="963625" y="174968"/>
                </a:cubicBezTo>
                <a:cubicBezTo>
                  <a:pt x="962174" y="183312"/>
                  <a:pt x="959635" y="195102"/>
                  <a:pt x="956007" y="210338"/>
                </a:cubicBezTo>
                <a:cubicBezTo>
                  <a:pt x="952379" y="225575"/>
                  <a:pt x="950203" y="239541"/>
                  <a:pt x="949477" y="252238"/>
                </a:cubicBezTo>
                <a:cubicBezTo>
                  <a:pt x="949477" y="256591"/>
                  <a:pt x="948026" y="266567"/>
                  <a:pt x="945124" y="282167"/>
                </a:cubicBezTo>
                <a:cubicBezTo>
                  <a:pt x="942585" y="294138"/>
                  <a:pt x="942040" y="305202"/>
                  <a:pt x="943492" y="315360"/>
                </a:cubicBezTo>
                <a:cubicBezTo>
                  <a:pt x="941315" y="328782"/>
                  <a:pt x="939864" y="349641"/>
                  <a:pt x="939138" y="377937"/>
                </a:cubicBezTo>
                <a:cubicBezTo>
                  <a:pt x="938413" y="385556"/>
                  <a:pt x="938050" y="396801"/>
                  <a:pt x="938050" y="411675"/>
                </a:cubicBezTo>
                <a:cubicBezTo>
                  <a:pt x="938776" y="418205"/>
                  <a:pt x="939138" y="444868"/>
                  <a:pt x="939138" y="491665"/>
                </a:cubicBezTo>
                <a:cubicBezTo>
                  <a:pt x="939138" y="503637"/>
                  <a:pt x="939864" y="519961"/>
                  <a:pt x="941315" y="540639"/>
                </a:cubicBezTo>
                <a:cubicBezTo>
                  <a:pt x="946031" y="574739"/>
                  <a:pt x="948752" y="592152"/>
                  <a:pt x="949477" y="592878"/>
                </a:cubicBezTo>
                <a:cubicBezTo>
                  <a:pt x="954556" y="592152"/>
                  <a:pt x="965258" y="576553"/>
                  <a:pt x="981582" y="546081"/>
                </a:cubicBezTo>
                <a:cubicBezTo>
                  <a:pt x="997907" y="515608"/>
                  <a:pt x="1005706" y="499284"/>
                  <a:pt x="1004981" y="497107"/>
                </a:cubicBezTo>
                <a:cubicBezTo>
                  <a:pt x="1004981" y="495656"/>
                  <a:pt x="1003167" y="487494"/>
                  <a:pt x="999539" y="472620"/>
                </a:cubicBezTo>
                <a:cubicBezTo>
                  <a:pt x="999539" y="470443"/>
                  <a:pt x="1001897" y="465999"/>
                  <a:pt x="1006613" y="459288"/>
                </a:cubicBezTo>
                <a:cubicBezTo>
                  <a:pt x="1011329" y="452577"/>
                  <a:pt x="1013687" y="448496"/>
                  <a:pt x="1013687" y="447045"/>
                </a:cubicBezTo>
                <a:cubicBezTo>
                  <a:pt x="1021306" y="439789"/>
                  <a:pt x="1029377" y="432081"/>
                  <a:pt x="1037902" y="423918"/>
                </a:cubicBezTo>
                <a:cubicBezTo>
                  <a:pt x="1046427" y="415756"/>
                  <a:pt x="1055587" y="410768"/>
                  <a:pt x="1065382" y="408954"/>
                </a:cubicBezTo>
                <a:lnTo>
                  <a:pt x="1078442" y="406778"/>
                </a:lnTo>
                <a:cubicBezTo>
                  <a:pt x="1088236" y="405326"/>
                  <a:pt x="1096489" y="408863"/>
                  <a:pt x="1103200" y="417389"/>
                </a:cubicBezTo>
                <a:cubicBezTo>
                  <a:pt x="1109912" y="425914"/>
                  <a:pt x="1113630" y="434711"/>
                  <a:pt x="1114356" y="443780"/>
                </a:cubicBezTo>
                <a:cubicBezTo>
                  <a:pt x="1115081" y="452124"/>
                  <a:pt x="1113358" y="464095"/>
                  <a:pt x="1109186" y="479694"/>
                </a:cubicBezTo>
                <a:cubicBezTo>
                  <a:pt x="1105014" y="495293"/>
                  <a:pt x="1103291" y="506720"/>
                  <a:pt x="1104017" y="513976"/>
                </a:cubicBezTo>
                <a:cubicBezTo>
                  <a:pt x="1104017" y="513250"/>
                  <a:pt x="1104380" y="515789"/>
                  <a:pt x="1105105" y="521594"/>
                </a:cubicBezTo>
                <a:cubicBezTo>
                  <a:pt x="1106919" y="535016"/>
                  <a:pt x="1111453" y="550615"/>
                  <a:pt x="1118709" y="568391"/>
                </a:cubicBezTo>
                <a:cubicBezTo>
                  <a:pt x="1129955" y="594510"/>
                  <a:pt x="1143014" y="608658"/>
                  <a:pt x="1157888" y="610835"/>
                </a:cubicBezTo>
                <a:cubicBezTo>
                  <a:pt x="1160790" y="611560"/>
                  <a:pt x="1169134" y="608568"/>
                  <a:pt x="1182919" y="601856"/>
                </a:cubicBezTo>
                <a:cubicBezTo>
                  <a:pt x="1196704" y="595145"/>
                  <a:pt x="1207950" y="586348"/>
                  <a:pt x="1216656" y="575465"/>
                </a:cubicBezTo>
                <a:cubicBezTo>
                  <a:pt x="1222823" y="567121"/>
                  <a:pt x="1231711" y="555875"/>
                  <a:pt x="1243320" y="541727"/>
                </a:cubicBezTo>
                <a:cubicBezTo>
                  <a:pt x="1245859" y="539551"/>
                  <a:pt x="1247129" y="545174"/>
                  <a:pt x="1247129" y="558596"/>
                </a:cubicBezTo>
                <a:cubicBezTo>
                  <a:pt x="1247854" y="561498"/>
                  <a:pt x="1246313" y="565398"/>
                  <a:pt x="1242504" y="570295"/>
                </a:cubicBezTo>
                <a:cubicBezTo>
                  <a:pt x="1238694" y="575193"/>
                  <a:pt x="1236246" y="578548"/>
                  <a:pt x="1235158" y="580362"/>
                </a:cubicBezTo>
                <a:cubicBezTo>
                  <a:pt x="1234069" y="582176"/>
                  <a:pt x="1221191" y="595417"/>
                  <a:pt x="1196523" y="620085"/>
                </a:cubicBezTo>
                <a:cubicBezTo>
                  <a:pt x="1188542" y="628066"/>
                  <a:pt x="1174575" y="636954"/>
                  <a:pt x="1154623" y="646749"/>
                </a:cubicBezTo>
                <a:cubicBezTo>
                  <a:pt x="1154623" y="646749"/>
                  <a:pt x="1152990" y="646749"/>
                  <a:pt x="1149726" y="646749"/>
                </a:cubicBezTo>
                <a:cubicBezTo>
                  <a:pt x="1146098" y="647474"/>
                  <a:pt x="1141382" y="647837"/>
                  <a:pt x="1135578" y="647837"/>
                </a:cubicBezTo>
                <a:cubicBezTo>
                  <a:pt x="1118527" y="648563"/>
                  <a:pt x="1097306" y="635866"/>
                  <a:pt x="1071912" y="609747"/>
                </a:cubicBezTo>
                <a:cubicBezTo>
                  <a:pt x="1046518" y="583627"/>
                  <a:pt x="1029830" y="556964"/>
                  <a:pt x="1021850" y="529756"/>
                </a:cubicBezTo>
                <a:cubicBezTo>
                  <a:pt x="1010604" y="551159"/>
                  <a:pt x="1000628" y="573832"/>
                  <a:pt x="991921" y="597775"/>
                </a:cubicBezTo>
                <a:cubicBezTo>
                  <a:pt x="984303" y="601403"/>
                  <a:pt x="980494" y="609565"/>
                  <a:pt x="980494" y="622262"/>
                </a:cubicBezTo>
                <a:cubicBezTo>
                  <a:pt x="976866" y="633871"/>
                  <a:pt x="975052" y="639675"/>
                  <a:pt x="975052" y="639675"/>
                </a:cubicBezTo>
                <a:cubicBezTo>
                  <a:pt x="972876" y="643665"/>
                  <a:pt x="969702" y="646386"/>
                  <a:pt x="965530" y="647837"/>
                </a:cubicBezTo>
                <a:cubicBezTo>
                  <a:pt x="961358" y="649288"/>
                  <a:pt x="956370" y="652190"/>
                  <a:pt x="950566" y="656544"/>
                </a:cubicBezTo>
                <a:cubicBezTo>
                  <a:pt x="940771" y="655093"/>
                  <a:pt x="927711" y="653642"/>
                  <a:pt x="911387" y="652190"/>
                </a:cubicBezTo>
                <a:cubicBezTo>
                  <a:pt x="899415" y="653642"/>
                  <a:pt x="886174" y="645479"/>
                  <a:pt x="871663" y="627704"/>
                </a:cubicBezTo>
                <a:lnTo>
                  <a:pt x="866995" y="620776"/>
                </a:lnTo>
                <a:lnTo>
                  <a:pt x="856046" y="636410"/>
                </a:lnTo>
                <a:cubicBezTo>
                  <a:pt x="853506" y="637136"/>
                  <a:pt x="851511" y="638587"/>
                  <a:pt x="850060" y="640763"/>
                </a:cubicBezTo>
                <a:cubicBezTo>
                  <a:pt x="849334" y="641852"/>
                  <a:pt x="848609" y="641852"/>
                  <a:pt x="847884" y="640763"/>
                </a:cubicBezTo>
                <a:cubicBezTo>
                  <a:pt x="839902" y="648381"/>
                  <a:pt x="829201" y="652190"/>
                  <a:pt x="815778" y="652190"/>
                </a:cubicBezTo>
                <a:cubicBezTo>
                  <a:pt x="815053" y="652190"/>
                  <a:pt x="812967" y="652735"/>
                  <a:pt x="809521" y="653823"/>
                </a:cubicBezTo>
                <a:cubicBezTo>
                  <a:pt x="806074" y="654911"/>
                  <a:pt x="803626" y="655093"/>
                  <a:pt x="802175" y="654367"/>
                </a:cubicBezTo>
                <a:cubicBezTo>
                  <a:pt x="799998" y="652916"/>
                  <a:pt x="792561" y="652190"/>
                  <a:pt x="779864" y="652190"/>
                </a:cubicBezTo>
                <a:cubicBezTo>
                  <a:pt x="772609" y="652190"/>
                  <a:pt x="758824" y="646205"/>
                  <a:pt x="738509" y="634233"/>
                </a:cubicBezTo>
                <a:cubicBezTo>
                  <a:pt x="721459" y="624801"/>
                  <a:pt x="711120" y="618090"/>
                  <a:pt x="707492" y="614100"/>
                </a:cubicBezTo>
                <a:cubicBezTo>
                  <a:pt x="700962" y="603942"/>
                  <a:pt x="693163" y="593603"/>
                  <a:pt x="684094" y="583083"/>
                </a:cubicBezTo>
                <a:cubicBezTo>
                  <a:pt x="669946" y="541365"/>
                  <a:pt x="659244" y="500916"/>
                  <a:pt x="651988" y="461737"/>
                </a:cubicBezTo>
                <a:cubicBezTo>
                  <a:pt x="650537" y="462462"/>
                  <a:pt x="643826" y="473890"/>
                  <a:pt x="631855" y="496019"/>
                </a:cubicBezTo>
                <a:cubicBezTo>
                  <a:pt x="624962" y="496019"/>
                  <a:pt x="617888" y="506902"/>
                  <a:pt x="610633" y="528668"/>
                </a:cubicBezTo>
                <a:cubicBezTo>
                  <a:pt x="591406" y="557689"/>
                  <a:pt x="581793" y="572200"/>
                  <a:pt x="581793" y="572200"/>
                </a:cubicBezTo>
                <a:cubicBezTo>
                  <a:pt x="583244" y="572200"/>
                  <a:pt x="582518" y="571656"/>
                  <a:pt x="579616" y="570568"/>
                </a:cubicBezTo>
                <a:cubicBezTo>
                  <a:pt x="578891" y="573107"/>
                  <a:pt x="578528" y="577279"/>
                  <a:pt x="578528" y="583083"/>
                </a:cubicBezTo>
                <a:cubicBezTo>
                  <a:pt x="574537" y="583083"/>
                  <a:pt x="569821" y="588252"/>
                  <a:pt x="564380" y="598591"/>
                </a:cubicBezTo>
                <a:cubicBezTo>
                  <a:pt x="558938" y="608930"/>
                  <a:pt x="542432" y="617183"/>
                  <a:pt x="514862" y="623350"/>
                </a:cubicBezTo>
                <a:cubicBezTo>
                  <a:pt x="492370" y="620448"/>
                  <a:pt x="469788" y="607661"/>
                  <a:pt x="447115" y="584988"/>
                </a:cubicBezTo>
                <a:cubicBezTo>
                  <a:pt x="435779" y="573651"/>
                  <a:pt x="427276" y="562156"/>
                  <a:pt x="421608" y="550502"/>
                </a:cubicBezTo>
                <a:lnTo>
                  <a:pt x="415418" y="524704"/>
                </a:lnTo>
                <a:lnTo>
                  <a:pt x="404306" y="537374"/>
                </a:lnTo>
                <a:lnTo>
                  <a:pt x="403218" y="548257"/>
                </a:lnTo>
                <a:cubicBezTo>
                  <a:pt x="397413" y="557326"/>
                  <a:pt x="387800" y="571112"/>
                  <a:pt x="374378" y="589613"/>
                </a:cubicBezTo>
                <a:lnTo>
                  <a:pt x="364583" y="595599"/>
                </a:lnTo>
                <a:cubicBezTo>
                  <a:pt x="358416" y="611923"/>
                  <a:pt x="346807" y="624711"/>
                  <a:pt x="329757" y="633961"/>
                </a:cubicBezTo>
                <a:cubicBezTo>
                  <a:pt x="312707" y="643212"/>
                  <a:pt x="294931" y="647837"/>
                  <a:pt x="276430" y="647837"/>
                </a:cubicBezTo>
                <a:cubicBezTo>
                  <a:pt x="253213" y="647837"/>
                  <a:pt x="230177" y="614644"/>
                  <a:pt x="207323" y="548257"/>
                </a:cubicBezTo>
                <a:lnTo>
                  <a:pt x="206234" y="548257"/>
                </a:lnTo>
                <a:cubicBezTo>
                  <a:pt x="201881" y="557326"/>
                  <a:pt x="192993" y="567484"/>
                  <a:pt x="179571" y="578730"/>
                </a:cubicBezTo>
                <a:cubicBezTo>
                  <a:pt x="178845" y="581632"/>
                  <a:pt x="178120" y="582902"/>
                  <a:pt x="177394" y="582539"/>
                </a:cubicBezTo>
                <a:cubicBezTo>
                  <a:pt x="176669" y="582176"/>
                  <a:pt x="176306" y="583446"/>
                  <a:pt x="176306" y="586348"/>
                </a:cubicBezTo>
                <a:cubicBezTo>
                  <a:pt x="176306" y="589250"/>
                  <a:pt x="171590" y="593331"/>
                  <a:pt x="162158" y="598591"/>
                </a:cubicBezTo>
                <a:cubicBezTo>
                  <a:pt x="152726" y="603852"/>
                  <a:pt x="147285" y="610653"/>
                  <a:pt x="145833" y="618997"/>
                </a:cubicBezTo>
                <a:cubicBezTo>
                  <a:pt x="141480" y="620448"/>
                  <a:pt x="136401" y="624439"/>
                  <a:pt x="130597" y="630968"/>
                </a:cubicBezTo>
                <a:cubicBezTo>
                  <a:pt x="117900" y="641489"/>
                  <a:pt x="105566" y="646749"/>
                  <a:pt x="93595" y="646749"/>
                </a:cubicBezTo>
                <a:cubicBezTo>
                  <a:pt x="80172" y="646749"/>
                  <a:pt x="61943" y="635775"/>
                  <a:pt x="38907" y="613828"/>
                </a:cubicBezTo>
                <a:cubicBezTo>
                  <a:pt x="15872" y="591880"/>
                  <a:pt x="4354" y="573832"/>
                  <a:pt x="4354" y="559684"/>
                </a:cubicBezTo>
                <a:cubicBezTo>
                  <a:pt x="4354" y="540458"/>
                  <a:pt x="2903" y="526310"/>
                  <a:pt x="0" y="517241"/>
                </a:cubicBezTo>
                <a:cubicBezTo>
                  <a:pt x="0" y="512887"/>
                  <a:pt x="2540" y="507264"/>
                  <a:pt x="7619" y="500372"/>
                </a:cubicBezTo>
                <a:cubicBezTo>
                  <a:pt x="7619" y="497470"/>
                  <a:pt x="7981" y="494567"/>
                  <a:pt x="8707" y="491665"/>
                </a:cubicBezTo>
                <a:cubicBezTo>
                  <a:pt x="8707" y="488038"/>
                  <a:pt x="8707" y="485136"/>
                  <a:pt x="8707" y="482959"/>
                </a:cubicBezTo>
                <a:cubicBezTo>
                  <a:pt x="16325" y="469536"/>
                  <a:pt x="24850" y="449766"/>
                  <a:pt x="34282" y="423646"/>
                </a:cubicBezTo>
                <a:cubicBezTo>
                  <a:pt x="39724" y="420019"/>
                  <a:pt x="48339" y="410405"/>
                  <a:pt x="60129" y="394806"/>
                </a:cubicBezTo>
                <a:cubicBezTo>
                  <a:pt x="71919" y="379207"/>
                  <a:pt x="77814" y="369231"/>
                  <a:pt x="77814" y="364878"/>
                </a:cubicBezTo>
                <a:cubicBezTo>
                  <a:pt x="83981" y="355809"/>
                  <a:pt x="95590" y="344925"/>
                  <a:pt x="112640" y="332229"/>
                </a:cubicBezTo>
                <a:cubicBezTo>
                  <a:pt x="129690" y="319532"/>
                  <a:pt x="139666" y="311369"/>
                  <a:pt x="142569" y="307742"/>
                </a:cubicBezTo>
                <a:cubicBezTo>
                  <a:pt x="144745" y="306291"/>
                  <a:pt x="146922" y="304840"/>
                  <a:pt x="149098" y="303388"/>
                </a:cubicBezTo>
                <a:cubicBezTo>
                  <a:pt x="183561" y="287789"/>
                  <a:pt x="205146" y="279990"/>
                  <a:pt x="213853" y="279990"/>
                </a:cubicBezTo>
                <a:cubicBezTo>
                  <a:pt x="222922" y="279990"/>
                  <a:pt x="235256" y="282983"/>
                  <a:pt x="250855" y="288968"/>
                </a:cubicBezTo>
                <a:cubicBezTo>
                  <a:pt x="266454" y="294954"/>
                  <a:pt x="275342" y="301212"/>
                  <a:pt x="277518" y="307742"/>
                </a:cubicBezTo>
                <a:cubicBezTo>
                  <a:pt x="283323" y="313909"/>
                  <a:pt x="284411" y="324792"/>
                  <a:pt x="280783" y="340391"/>
                </a:cubicBezTo>
                <a:cubicBezTo>
                  <a:pt x="268812" y="353451"/>
                  <a:pt x="257385" y="361976"/>
                  <a:pt x="246502" y="365966"/>
                </a:cubicBezTo>
                <a:cubicBezTo>
                  <a:pt x="239609" y="367417"/>
                  <a:pt x="225098" y="368143"/>
                  <a:pt x="202969" y="368143"/>
                </a:cubicBezTo>
                <a:cubicBezTo>
                  <a:pt x="193900" y="362701"/>
                  <a:pt x="181203" y="363064"/>
                  <a:pt x="164879" y="369231"/>
                </a:cubicBezTo>
                <a:cubicBezTo>
                  <a:pt x="147829" y="387007"/>
                  <a:pt x="135676" y="406233"/>
                  <a:pt x="128421" y="426911"/>
                </a:cubicBezTo>
                <a:cubicBezTo>
                  <a:pt x="120077" y="454482"/>
                  <a:pt x="111733" y="482052"/>
                  <a:pt x="103390" y="509622"/>
                </a:cubicBezTo>
                <a:cubicBezTo>
                  <a:pt x="106655" y="519780"/>
                  <a:pt x="104115" y="531933"/>
                  <a:pt x="95771" y="546081"/>
                </a:cubicBezTo>
                <a:lnTo>
                  <a:pt x="95771" y="556420"/>
                </a:lnTo>
                <a:cubicBezTo>
                  <a:pt x="97222" y="562949"/>
                  <a:pt x="98311" y="569661"/>
                  <a:pt x="99036" y="576553"/>
                </a:cubicBezTo>
                <a:lnTo>
                  <a:pt x="99036" y="587436"/>
                </a:lnTo>
                <a:lnTo>
                  <a:pt x="102301" y="592878"/>
                </a:lnTo>
                <a:lnTo>
                  <a:pt x="106110" y="592878"/>
                </a:lnTo>
                <a:cubicBezTo>
                  <a:pt x="147466" y="564945"/>
                  <a:pt x="181929" y="518873"/>
                  <a:pt x="209499" y="454663"/>
                </a:cubicBezTo>
                <a:cubicBezTo>
                  <a:pt x="208774" y="453212"/>
                  <a:pt x="206960" y="450854"/>
                  <a:pt x="204058" y="447589"/>
                </a:cubicBezTo>
                <a:cubicBezTo>
                  <a:pt x="201156" y="444324"/>
                  <a:pt x="199705" y="441241"/>
                  <a:pt x="199705" y="438338"/>
                </a:cubicBezTo>
                <a:cubicBezTo>
                  <a:pt x="199705" y="432171"/>
                  <a:pt x="205781" y="423374"/>
                  <a:pt x="217934" y="411947"/>
                </a:cubicBezTo>
                <a:cubicBezTo>
                  <a:pt x="230086" y="400520"/>
                  <a:pt x="238884" y="395169"/>
                  <a:pt x="244325" y="395894"/>
                </a:cubicBezTo>
                <a:cubicBezTo>
                  <a:pt x="250129" y="390090"/>
                  <a:pt x="258654" y="387188"/>
                  <a:pt x="269900" y="387188"/>
                </a:cubicBezTo>
                <a:cubicBezTo>
                  <a:pt x="275705" y="387188"/>
                  <a:pt x="283051" y="390272"/>
                  <a:pt x="291938" y="396439"/>
                </a:cubicBezTo>
                <a:cubicBezTo>
                  <a:pt x="300826" y="402606"/>
                  <a:pt x="305270" y="408410"/>
                  <a:pt x="305270" y="413852"/>
                </a:cubicBezTo>
                <a:cubicBezTo>
                  <a:pt x="305270" y="420381"/>
                  <a:pt x="302731" y="428906"/>
                  <a:pt x="297652" y="439427"/>
                </a:cubicBezTo>
                <a:cubicBezTo>
                  <a:pt x="290034" y="453575"/>
                  <a:pt x="285862" y="461737"/>
                  <a:pt x="285137" y="463914"/>
                </a:cubicBezTo>
                <a:cubicBezTo>
                  <a:pt x="276430" y="488945"/>
                  <a:pt x="272077" y="525766"/>
                  <a:pt x="272077" y="574377"/>
                </a:cubicBezTo>
                <a:cubicBezTo>
                  <a:pt x="272077" y="587436"/>
                  <a:pt x="274616" y="599589"/>
                  <a:pt x="279695" y="610835"/>
                </a:cubicBezTo>
                <a:cubicBezTo>
                  <a:pt x="288764" y="613011"/>
                  <a:pt x="293299" y="614100"/>
                  <a:pt x="293299" y="614100"/>
                </a:cubicBezTo>
                <a:cubicBezTo>
                  <a:pt x="312526" y="614100"/>
                  <a:pt x="338101" y="593422"/>
                  <a:pt x="370024" y="552066"/>
                </a:cubicBezTo>
                <a:cubicBezTo>
                  <a:pt x="384172" y="534109"/>
                  <a:pt x="395962" y="517331"/>
                  <a:pt x="405394" y="501732"/>
                </a:cubicBezTo>
                <a:lnTo>
                  <a:pt x="412540" y="487166"/>
                </a:lnTo>
                <a:lnTo>
                  <a:pt x="412425" y="483231"/>
                </a:lnTo>
                <a:cubicBezTo>
                  <a:pt x="411972" y="470534"/>
                  <a:pt x="411292" y="455751"/>
                  <a:pt x="410385" y="438883"/>
                </a:cubicBezTo>
                <a:cubicBezTo>
                  <a:pt x="408571" y="405145"/>
                  <a:pt x="407664" y="379570"/>
                  <a:pt x="407664" y="362157"/>
                </a:cubicBezTo>
                <a:cubicBezTo>
                  <a:pt x="407664" y="360706"/>
                  <a:pt x="406757" y="358711"/>
                  <a:pt x="404943" y="356171"/>
                </a:cubicBezTo>
                <a:cubicBezTo>
                  <a:pt x="403129" y="353632"/>
                  <a:pt x="402222" y="350911"/>
                  <a:pt x="402222" y="348009"/>
                </a:cubicBezTo>
                <a:cubicBezTo>
                  <a:pt x="402222" y="348734"/>
                  <a:pt x="404762" y="343112"/>
                  <a:pt x="409841" y="331140"/>
                </a:cubicBezTo>
                <a:cubicBezTo>
                  <a:pt x="438137" y="306835"/>
                  <a:pt x="459358" y="294682"/>
                  <a:pt x="473506" y="294682"/>
                </a:cubicBezTo>
                <a:cubicBezTo>
                  <a:pt x="488380" y="294682"/>
                  <a:pt x="500351" y="300124"/>
                  <a:pt x="509420" y="311007"/>
                </a:cubicBezTo>
                <a:cubicBezTo>
                  <a:pt x="512322" y="319350"/>
                  <a:pt x="516313" y="331684"/>
                  <a:pt x="521392" y="348009"/>
                </a:cubicBezTo>
                <a:cubicBezTo>
                  <a:pt x="519215" y="350186"/>
                  <a:pt x="518490" y="356171"/>
                  <a:pt x="519215" y="365966"/>
                </a:cubicBezTo>
                <a:lnTo>
                  <a:pt x="519215" y="403513"/>
                </a:lnTo>
                <a:cubicBezTo>
                  <a:pt x="519215" y="405689"/>
                  <a:pt x="518308" y="410496"/>
                  <a:pt x="516494" y="417933"/>
                </a:cubicBezTo>
                <a:cubicBezTo>
                  <a:pt x="514680" y="425369"/>
                  <a:pt x="513774" y="431083"/>
                  <a:pt x="513774" y="435073"/>
                </a:cubicBezTo>
                <a:lnTo>
                  <a:pt x="513774" y="480782"/>
                </a:lnTo>
                <a:cubicBezTo>
                  <a:pt x="513774" y="516334"/>
                  <a:pt x="514499" y="538463"/>
                  <a:pt x="515950" y="547169"/>
                </a:cubicBezTo>
                <a:cubicBezTo>
                  <a:pt x="517401" y="553336"/>
                  <a:pt x="519578" y="563494"/>
                  <a:pt x="522480" y="577642"/>
                </a:cubicBezTo>
                <a:cubicBezTo>
                  <a:pt x="524657" y="578367"/>
                  <a:pt x="525382" y="578730"/>
                  <a:pt x="524657" y="578730"/>
                </a:cubicBezTo>
                <a:cubicBezTo>
                  <a:pt x="533000" y="578730"/>
                  <a:pt x="548962" y="559322"/>
                  <a:pt x="572542" y="520505"/>
                </a:cubicBezTo>
                <a:cubicBezTo>
                  <a:pt x="602289" y="470806"/>
                  <a:pt x="617525" y="445594"/>
                  <a:pt x="618251" y="444868"/>
                </a:cubicBezTo>
                <a:cubicBezTo>
                  <a:pt x="622967" y="435799"/>
                  <a:pt x="630404" y="422739"/>
                  <a:pt x="640561" y="405689"/>
                </a:cubicBezTo>
                <a:cubicBezTo>
                  <a:pt x="666681" y="379933"/>
                  <a:pt x="689354" y="367054"/>
                  <a:pt x="708580" y="367054"/>
                </a:cubicBezTo>
                <a:cubicBezTo>
                  <a:pt x="722728" y="367054"/>
                  <a:pt x="734246" y="373675"/>
                  <a:pt x="743134" y="386916"/>
                </a:cubicBezTo>
                <a:cubicBezTo>
                  <a:pt x="752022" y="400157"/>
                  <a:pt x="756466" y="413852"/>
                  <a:pt x="756466" y="427999"/>
                </a:cubicBezTo>
                <a:cubicBezTo>
                  <a:pt x="756466" y="442147"/>
                  <a:pt x="757554" y="461918"/>
                  <a:pt x="759731" y="487312"/>
                </a:cubicBezTo>
                <a:cubicBezTo>
                  <a:pt x="767349" y="510167"/>
                  <a:pt x="774423" y="533565"/>
                  <a:pt x="780953" y="557508"/>
                </a:cubicBezTo>
                <a:cubicBezTo>
                  <a:pt x="797277" y="602128"/>
                  <a:pt x="811425" y="624439"/>
                  <a:pt x="823397" y="624439"/>
                </a:cubicBezTo>
                <a:cubicBezTo>
                  <a:pt x="831740" y="624439"/>
                  <a:pt x="841716" y="618816"/>
                  <a:pt x="853325" y="607570"/>
                </a:cubicBezTo>
                <a:lnTo>
                  <a:pt x="856124" y="604646"/>
                </a:lnTo>
                <a:lnTo>
                  <a:pt x="854795" y="602673"/>
                </a:lnTo>
                <a:cubicBezTo>
                  <a:pt x="850804" y="594873"/>
                  <a:pt x="848446" y="587618"/>
                  <a:pt x="847721" y="580906"/>
                </a:cubicBezTo>
                <a:cubicBezTo>
                  <a:pt x="847721" y="575828"/>
                  <a:pt x="846632" y="563856"/>
                  <a:pt x="844456" y="544992"/>
                </a:cubicBezTo>
                <a:cubicBezTo>
                  <a:pt x="841554" y="520687"/>
                  <a:pt x="843368" y="487675"/>
                  <a:pt x="849897" y="445957"/>
                </a:cubicBezTo>
                <a:cubicBezTo>
                  <a:pt x="854613" y="410405"/>
                  <a:pt x="861324" y="357622"/>
                  <a:pt x="870031" y="287608"/>
                </a:cubicBezTo>
                <a:cubicBezTo>
                  <a:pt x="878375" y="227388"/>
                  <a:pt x="883635" y="178052"/>
                  <a:pt x="885811" y="139598"/>
                </a:cubicBezTo>
                <a:cubicBezTo>
                  <a:pt x="885811" y="138147"/>
                  <a:pt x="886718" y="133885"/>
                  <a:pt x="888532" y="126811"/>
                </a:cubicBezTo>
                <a:cubicBezTo>
                  <a:pt x="890346" y="119737"/>
                  <a:pt x="891253" y="115837"/>
                  <a:pt x="891253" y="115112"/>
                </a:cubicBezTo>
                <a:lnTo>
                  <a:pt x="889076" y="103684"/>
                </a:lnTo>
                <a:cubicBezTo>
                  <a:pt x="891978" y="86634"/>
                  <a:pt x="894518" y="67045"/>
                  <a:pt x="896694" y="44916"/>
                </a:cubicBezTo>
                <a:cubicBezTo>
                  <a:pt x="896694" y="43465"/>
                  <a:pt x="896332" y="42014"/>
                  <a:pt x="895606" y="40563"/>
                </a:cubicBezTo>
                <a:cubicBezTo>
                  <a:pt x="899597" y="16620"/>
                  <a:pt x="913745" y="3197"/>
                  <a:pt x="938050" y="295"/>
                </a:cubicBezTo>
                <a:cubicBezTo>
                  <a:pt x="941406" y="-67"/>
                  <a:pt x="944642" y="-96"/>
                  <a:pt x="947760" y="210"/>
                </a:cubicBezTo>
                <a:close/>
              </a:path>
            </a:pathLst>
          </a:custGeom>
          <a:solidFill>
            <a:srgbClr val="E52626"/>
          </a:solidFill>
          <a:ln>
            <a:solidFill>
              <a:srgbClr val="E52626"/>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8800" dirty="0">
              <a:latin typeface="#9Slide06 Ong Do Gia" panose="02040603050506020204" pitchFamily="18" charset="0"/>
            </a:endParaRPr>
          </a:p>
        </p:txBody>
      </p:sp>
      <p:sp>
        <p:nvSpPr>
          <p:cNvPr id="101" name="TextBox 100">
            <a:extLst>
              <a:ext uri="{FF2B5EF4-FFF2-40B4-BE49-F238E27FC236}">
                <a16:creationId xmlns:a16="http://schemas.microsoft.com/office/drawing/2014/main" id="{94CF6896-D85E-4EDD-BA14-44650D2280DB}"/>
              </a:ext>
            </a:extLst>
          </p:cNvPr>
          <p:cNvSpPr txBox="1"/>
          <p:nvPr/>
        </p:nvSpPr>
        <p:spPr>
          <a:xfrm>
            <a:off x="7646809" y="1363565"/>
            <a:ext cx="623055" cy="718826"/>
          </a:xfrm>
          <a:custGeom>
            <a:avLst/>
            <a:gdLst/>
            <a:ahLst/>
            <a:cxnLst/>
            <a:rect l="l" t="t" r="r" b="b"/>
            <a:pathLst>
              <a:path w="623055" h="718826">
                <a:moveTo>
                  <a:pt x="347714" y="0"/>
                </a:moveTo>
                <a:cubicBezTo>
                  <a:pt x="353518" y="0"/>
                  <a:pt x="362406" y="725"/>
                  <a:pt x="374377" y="2177"/>
                </a:cubicBezTo>
                <a:cubicBezTo>
                  <a:pt x="399771" y="-726"/>
                  <a:pt x="427342" y="3446"/>
                  <a:pt x="457089" y="14692"/>
                </a:cubicBezTo>
                <a:cubicBezTo>
                  <a:pt x="491189" y="28840"/>
                  <a:pt x="510778" y="47341"/>
                  <a:pt x="515857" y="70196"/>
                </a:cubicBezTo>
                <a:cubicBezTo>
                  <a:pt x="515857" y="79265"/>
                  <a:pt x="514406" y="86339"/>
                  <a:pt x="511504" y="91418"/>
                </a:cubicBezTo>
                <a:cubicBezTo>
                  <a:pt x="512955" y="96496"/>
                  <a:pt x="511141" y="103570"/>
                  <a:pt x="506062" y="112640"/>
                </a:cubicBezTo>
                <a:cubicBezTo>
                  <a:pt x="500621" y="123885"/>
                  <a:pt x="497537" y="131685"/>
                  <a:pt x="496812" y="136038"/>
                </a:cubicBezTo>
                <a:cubicBezTo>
                  <a:pt x="432239" y="227456"/>
                  <a:pt x="399953" y="280601"/>
                  <a:pt x="399953" y="295475"/>
                </a:cubicBezTo>
                <a:cubicBezTo>
                  <a:pt x="399953" y="299828"/>
                  <a:pt x="404124" y="303819"/>
                  <a:pt x="412468" y="307446"/>
                </a:cubicBezTo>
                <a:cubicBezTo>
                  <a:pt x="424439" y="312888"/>
                  <a:pt x="430788" y="315971"/>
                  <a:pt x="431513" y="316697"/>
                </a:cubicBezTo>
                <a:cubicBezTo>
                  <a:pt x="444573" y="321050"/>
                  <a:pt x="464163" y="326492"/>
                  <a:pt x="490282" y="333022"/>
                </a:cubicBezTo>
                <a:lnTo>
                  <a:pt x="493547" y="331933"/>
                </a:lnTo>
                <a:cubicBezTo>
                  <a:pt x="516039" y="340277"/>
                  <a:pt x="538712" y="348076"/>
                  <a:pt x="561566" y="355332"/>
                </a:cubicBezTo>
                <a:cubicBezTo>
                  <a:pt x="584058" y="365852"/>
                  <a:pt x="603103" y="380363"/>
                  <a:pt x="618702" y="398864"/>
                </a:cubicBezTo>
                <a:cubicBezTo>
                  <a:pt x="621604" y="413738"/>
                  <a:pt x="623055" y="425346"/>
                  <a:pt x="623055" y="433690"/>
                </a:cubicBezTo>
                <a:cubicBezTo>
                  <a:pt x="623055" y="443847"/>
                  <a:pt x="620334" y="455275"/>
                  <a:pt x="614893" y="467971"/>
                </a:cubicBezTo>
                <a:cubicBezTo>
                  <a:pt x="607638" y="482845"/>
                  <a:pt x="604010" y="491007"/>
                  <a:pt x="604010" y="492458"/>
                </a:cubicBezTo>
                <a:cubicBezTo>
                  <a:pt x="598206" y="516401"/>
                  <a:pt x="583332" y="548325"/>
                  <a:pt x="559389" y="588229"/>
                </a:cubicBezTo>
                <a:cubicBezTo>
                  <a:pt x="542339" y="615074"/>
                  <a:pt x="525289" y="641556"/>
                  <a:pt x="508239" y="667675"/>
                </a:cubicBezTo>
                <a:cubicBezTo>
                  <a:pt x="479943" y="701776"/>
                  <a:pt x="445661" y="718826"/>
                  <a:pt x="405394" y="718826"/>
                </a:cubicBezTo>
                <a:cubicBezTo>
                  <a:pt x="367666" y="718826"/>
                  <a:pt x="348802" y="698329"/>
                  <a:pt x="348802" y="657337"/>
                </a:cubicBezTo>
                <a:cubicBezTo>
                  <a:pt x="348802" y="633757"/>
                  <a:pt x="354062" y="609995"/>
                  <a:pt x="364583" y="586053"/>
                </a:cubicBezTo>
                <a:cubicBezTo>
                  <a:pt x="378005" y="556306"/>
                  <a:pt x="394692" y="542520"/>
                  <a:pt x="414645" y="544697"/>
                </a:cubicBezTo>
                <a:cubicBezTo>
                  <a:pt x="422626" y="541795"/>
                  <a:pt x="426616" y="544878"/>
                  <a:pt x="426616" y="553948"/>
                </a:cubicBezTo>
                <a:cubicBezTo>
                  <a:pt x="426616" y="559752"/>
                  <a:pt x="430062" y="562654"/>
                  <a:pt x="436955" y="562654"/>
                </a:cubicBezTo>
                <a:cubicBezTo>
                  <a:pt x="457633" y="562654"/>
                  <a:pt x="480306" y="541976"/>
                  <a:pt x="504974" y="500621"/>
                </a:cubicBezTo>
                <a:cubicBezTo>
                  <a:pt x="527103" y="461079"/>
                  <a:pt x="538167" y="430243"/>
                  <a:pt x="538167" y="408115"/>
                </a:cubicBezTo>
                <a:cubicBezTo>
                  <a:pt x="538167" y="393241"/>
                  <a:pt x="519666" y="382721"/>
                  <a:pt x="482664" y="376554"/>
                </a:cubicBezTo>
                <a:cubicBezTo>
                  <a:pt x="454368" y="372926"/>
                  <a:pt x="426072" y="369298"/>
                  <a:pt x="397776" y="365671"/>
                </a:cubicBezTo>
                <a:cubicBezTo>
                  <a:pt x="394148" y="367122"/>
                  <a:pt x="387074" y="366759"/>
                  <a:pt x="376554" y="364582"/>
                </a:cubicBezTo>
                <a:cubicBezTo>
                  <a:pt x="369299" y="367485"/>
                  <a:pt x="357146" y="378186"/>
                  <a:pt x="340096" y="396687"/>
                </a:cubicBezTo>
                <a:cubicBezTo>
                  <a:pt x="326673" y="412286"/>
                  <a:pt x="313251" y="420086"/>
                  <a:pt x="299828" y="420086"/>
                </a:cubicBezTo>
                <a:cubicBezTo>
                  <a:pt x="285681" y="420086"/>
                  <a:pt x="274435" y="416096"/>
                  <a:pt x="266091" y="408115"/>
                </a:cubicBezTo>
                <a:cubicBezTo>
                  <a:pt x="254482" y="396869"/>
                  <a:pt x="246683" y="390520"/>
                  <a:pt x="242692" y="389069"/>
                </a:cubicBezTo>
                <a:cubicBezTo>
                  <a:pt x="242692" y="389069"/>
                  <a:pt x="242692" y="401222"/>
                  <a:pt x="242692" y="425527"/>
                </a:cubicBezTo>
                <a:cubicBezTo>
                  <a:pt x="242692" y="446568"/>
                  <a:pt x="247953" y="477494"/>
                  <a:pt x="258473" y="518306"/>
                </a:cubicBezTo>
                <a:cubicBezTo>
                  <a:pt x="268993" y="559117"/>
                  <a:pt x="274253" y="589499"/>
                  <a:pt x="274253" y="609451"/>
                </a:cubicBezTo>
                <a:cubicBezTo>
                  <a:pt x="274253" y="627952"/>
                  <a:pt x="266091" y="637203"/>
                  <a:pt x="249766" y="637203"/>
                </a:cubicBezTo>
                <a:cubicBezTo>
                  <a:pt x="238521" y="637203"/>
                  <a:pt x="228817" y="633938"/>
                  <a:pt x="220654" y="627408"/>
                </a:cubicBezTo>
                <a:cubicBezTo>
                  <a:pt x="212492" y="620878"/>
                  <a:pt x="204239" y="614167"/>
                  <a:pt x="195895" y="607275"/>
                </a:cubicBezTo>
                <a:cubicBezTo>
                  <a:pt x="180296" y="585146"/>
                  <a:pt x="171408" y="560477"/>
                  <a:pt x="169232" y="533270"/>
                </a:cubicBezTo>
                <a:cubicBezTo>
                  <a:pt x="167055" y="506062"/>
                  <a:pt x="165604" y="479036"/>
                  <a:pt x="164879" y="452191"/>
                </a:cubicBezTo>
                <a:cubicBezTo>
                  <a:pt x="163428" y="425709"/>
                  <a:pt x="165241" y="405757"/>
                  <a:pt x="170320" y="392334"/>
                </a:cubicBezTo>
                <a:cubicBezTo>
                  <a:pt x="168869" y="369843"/>
                  <a:pt x="169595" y="354243"/>
                  <a:pt x="172497" y="345537"/>
                </a:cubicBezTo>
                <a:cubicBezTo>
                  <a:pt x="176487" y="300916"/>
                  <a:pt x="184649" y="236344"/>
                  <a:pt x="196984" y="151819"/>
                </a:cubicBezTo>
                <a:lnTo>
                  <a:pt x="199704" y="133862"/>
                </a:lnTo>
                <a:cubicBezTo>
                  <a:pt x="199704" y="131685"/>
                  <a:pt x="194444" y="116086"/>
                  <a:pt x="183924" y="87064"/>
                </a:cubicBezTo>
                <a:cubicBezTo>
                  <a:pt x="163972" y="89967"/>
                  <a:pt x="149824" y="110644"/>
                  <a:pt x="141480" y="149098"/>
                </a:cubicBezTo>
                <a:cubicBezTo>
                  <a:pt x="140029" y="155990"/>
                  <a:pt x="131504" y="164425"/>
                  <a:pt x="115905" y="174401"/>
                </a:cubicBezTo>
                <a:cubicBezTo>
                  <a:pt x="100306" y="184377"/>
                  <a:pt x="89241" y="189365"/>
                  <a:pt x="82712" y="189365"/>
                </a:cubicBezTo>
                <a:cubicBezTo>
                  <a:pt x="79447" y="189365"/>
                  <a:pt x="73824" y="187914"/>
                  <a:pt x="65843" y="185012"/>
                </a:cubicBezTo>
                <a:cubicBezTo>
                  <a:pt x="58950" y="182835"/>
                  <a:pt x="52602" y="182835"/>
                  <a:pt x="46797" y="185012"/>
                </a:cubicBezTo>
                <a:cubicBezTo>
                  <a:pt x="31924" y="182835"/>
                  <a:pt x="16325" y="165422"/>
                  <a:pt x="0" y="132773"/>
                </a:cubicBezTo>
                <a:cubicBezTo>
                  <a:pt x="2177" y="111733"/>
                  <a:pt x="6349" y="96859"/>
                  <a:pt x="12516" y="88153"/>
                </a:cubicBezTo>
                <a:cubicBezTo>
                  <a:pt x="21948" y="76181"/>
                  <a:pt x="31561" y="64573"/>
                  <a:pt x="41356" y="53327"/>
                </a:cubicBezTo>
                <a:cubicBezTo>
                  <a:pt x="71103" y="37002"/>
                  <a:pt x="105203" y="28840"/>
                  <a:pt x="143657" y="28840"/>
                </a:cubicBezTo>
                <a:cubicBezTo>
                  <a:pt x="166874" y="28840"/>
                  <a:pt x="200883" y="24033"/>
                  <a:pt x="245685" y="14420"/>
                </a:cubicBezTo>
                <a:cubicBezTo>
                  <a:pt x="290487" y="4807"/>
                  <a:pt x="324497" y="0"/>
                  <a:pt x="347714" y="0"/>
                </a:cubicBezTo>
                <a:close/>
                <a:moveTo>
                  <a:pt x="372201" y="54415"/>
                </a:moveTo>
                <a:cubicBezTo>
                  <a:pt x="342454" y="54415"/>
                  <a:pt x="314883" y="57136"/>
                  <a:pt x="289490" y="62577"/>
                </a:cubicBezTo>
                <a:cubicBezTo>
                  <a:pt x="288764" y="67656"/>
                  <a:pt x="288764" y="74367"/>
                  <a:pt x="289490" y="82711"/>
                </a:cubicBezTo>
                <a:cubicBezTo>
                  <a:pt x="291303" y="92143"/>
                  <a:pt x="292210" y="98310"/>
                  <a:pt x="292210" y="101212"/>
                </a:cubicBezTo>
                <a:cubicBezTo>
                  <a:pt x="292210" y="102663"/>
                  <a:pt x="285318" y="121255"/>
                  <a:pt x="271533" y="156988"/>
                </a:cubicBezTo>
                <a:cubicBezTo>
                  <a:pt x="257747" y="192721"/>
                  <a:pt x="249404" y="221289"/>
                  <a:pt x="246502" y="242692"/>
                </a:cubicBezTo>
                <a:lnTo>
                  <a:pt x="244325" y="247589"/>
                </a:lnTo>
                <a:lnTo>
                  <a:pt x="241604" y="304181"/>
                </a:lnTo>
                <a:cubicBezTo>
                  <a:pt x="251399" y="299103"/>
                  <a:pt x="263007" y="283141"/>
                  <a:pt x="276430" y="256296"/>
                </a:cubicBezTo>
                <a:cubicBezTo>
                  <a:pt x="288401" y="233441"/>
                  <a:pt x="304000" y="220382"/>
                  <a:pt x="323227" y="217117"/>
                </a:cubicBezTo>
                <a:cubicBezTo>
                  <a:pt x="323953" y="217117"/>
                  <a:pt x="324678" y="217480"/>
                  <a:pt x="325404" y="218205"/>
                </a:cubicBezTo>
                <a:cubicBezTo>
                  <a:pt x="326129" y="218931"/>
                  <a:pt x="326855" y="219294"/>
                  <a:pt x="327580" y="219294"/>
                </a:cubicBezTo>
                <a:cubicBezTo>
                  <a:pt x="338101" y="219294"/>
                  <a:pt x="356692" y="197981"/>
                  <a:pt x="383356" y="155356"/>
                </a:cubicBezTo>
                <a:cubicBezTo>
                  <a:pt x="410019" y="112730"/>
                  <a:pt x="423351" y="84706"/>
                  <a:pt x="423351" y="71284"/>
                </a:cubicBezTo>
                <a:cubicBezTo>
                  <a:pt x="423351" y="60038"/>
                  <a:pt x="406301" y="54415"/>
                  <a:pt x="372201" y="54415"/>
                </a:cubicBezTo>
                <a:close/>
              </a:path>
            </a:pathLst>
          </a:custGeom>
          <a:solidFill>
            <a:srgbClr val="E52626"/>
          </a:solidFill>
          <a:ln>
            <a:solidFill>
              <a:srgbClr val="E52626"/>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8800" dirty="0">
              <a:latin typeface="#9Slide06 Ong Do Gia" panose="02040603050506020204" pitchFamily="18" charset="0"/>
            </a:endParaRPr>
          </a:p>
        </p:txBody>
      </p:sp>
      <p:sp>
        <p:nvSpPr>
          <p:cNvPr id="100" name="TextBox 99">
            <a:extLst>
              <a:ext uri="{FF2B5EF4-FFF2-40B4-BE49-F238E27FC236}">
                <a16:creationId xmlns:a16="http://schemas.microsoft.com/office/drawing/2014/main" id="{124E7F9F-7D00-46AD-B7CC-ADDA3EFB22AE}"/>
              </a:ext>
            </a:extLst>
          </p:cNvPr>
          <p:cNvSpPr txBox="1"/>
          <p:nvPr/>
        </p:nvSpPr>
        <p:spPr>
          <a:xfrm>
            <a:off x="9754010" y="1394582"/>
            <a:ext cx="605274" cy="704678"/>
          </a:xfrm>
          <a:custGeom>
            <a:avLst/>
            <a:gdLst/>
            <a:ahLst/>
            <a:cxnLst/>
            <a:rect l="l" t="t" r="r" b="b"/>
            <a:pathLst>
              <a:path w="605274" h="704678">
                <a:moveTo>
                  <a:pt x="531637" y="0"/>
                </a:moveTo>
                <a:cubicBezTo>
                  <a:pt x="557756" y="8343"/>
                  <a:pt x="577708" y="49699"/>
                  <a:pt x="591494" y="124066"/>
                </a:cubicBezTo>
                <a:cubicBezTo>
                  <a:pt x="603465" y="185737"/>
                  <a:pt x="607637" y="234348"/>
                  <a:pt x="604009" y="269899"/>
                </a:cubicBezTo>
                <a:cubicBezTo>
                  <a:pt x="604009" y="269899"/>
                  <a:pt x="603284" y="276248"/>
                  <a:pt x="601833" y="288945"/>
                </a:cubicBezTo>
                <a:cubicBezTo>
                  <a:pt x="600382" y="297651"/>
                  <a:pt x="600744" y="303093"/>
                  <a:pt x="602921" y="305269"/>
                </a:cubicBezTo>
                <a:cubicBezTo>
                  <a:pt x="602921" y="315790"/>
                  <a:pt x="602377" y="331117"/>
                  <a:pt x="601288" y="351250"/>
                </a:cubicBezTo>
                <a:cubicBezTo>
                  <a:pt x="600200" y="371384"/>
                  <a:pt x="599656" y="386167"/>
                  <a:pt x="599656" y="395599"/>
                </a:cubicBezTo>
                <a:cubicBezTo>
                  <a:pt x="595303" y="405394"/>
                  <a:pt x="593126" y="424802"/>
                  <a:pt x="593126" y="453823"/>
                </a:cubicBezTo>
                <a:cubicBezTo>
                  <a:pt x="595303" y="456725"/>
                  <a:pt x="595303" y="468878"/>
                  <a:pt x="593126" y="490281"/>
                </a:cubicBezTo>
                <a:cubicBezTo>
                  <a:pt x="590587" y="512047"/>
                  <a:pt x="588229" y="525107"/>
                  <a:pt x="586052" y="529460"/>
                </a:cubicBezTo>
                <a:cubicBezTo>
                  <a:pt x="586052" y="538530"/>
                  <a:pt x="582424" y="565374"/>
                  <a:pt x="575169" y="609995"/>
                </a:cubicBezTo>
                <a:cubicBezTo>
                  <a:pt x="573718" y="611446"/>
                  <a:pt x="572992" y="620697"/>
                  <a:pt x="572992" y="637747"/>
                </a:cubicBezTo>
                <a:cubicBezTo>
                  <a:pt x="570816" y="640649"/>
                  <a:pt x="568458" y="651713"/>
                  <a:pt x="565919" y="670940"/>
                </a:cubicBezTo>
                <a:cubicBezTo>
                  <a:pt x="565193" y="672391"/>
                  <a:pt x="564830" y="677651"/>
                  <a:pt x="564830" y="686721"/>
                </a:cubicBezTo>
                <a:lnTo>
                  <a:pt x="558300" y="704678"/>
                </a:lnTo>
                <a:lnTo>
                  <a:pt x="550682" y="704678"/>
                </a:lnTo>
                <a:cubicBezTo>
                  <a:pt x="542339" y="697059"/>
                  <a:pt x="533179" y="667675"/>
                  <a:pt x="523203" y="616525"/>
                </a:cubicBezTo>
                <a:cubicBezTo>
                  <a:pt x="513226" y="565374"/>
                  <a:pt x="510052" y="533814"/>
                  <a:pt x="513680" y="521842"/>
                </a:cubicBezTo>
                <a:cubicBezTo>
                  <a:pt x="509327" y="507694"/>
                  <a:pt x="507876" y="492821"/>
                  <a:pt x="509327" y="477222"/>
                </a:cubicBezTo>
                <a:cubicBezTo>
                  <a:pt x="504248" y="468153"/>
                  <a:pt x="501708" y="433145"/>
                  <a:pt x="501708" y="372200"/>
                </a:cubicBezTo>
                <a:cubicBezTo>
                  <a:pt x="498444" y="361317"/>
                  <a:pt x="495360" y="327217"/>
                  <a:pt x="492458" y="269899"/>
                </a:cubicBezTo>
                <a:cubicBezTo>
                  <a:pt x="490282" y="216210"/>
                  <a:pt x="487379" y="185737"/>
                  <a:pt x="483752" y="178482"/>
                </a:cubicBezTo>
                <a:cubicBezTo>
                  <a:pt x="449714" y="266272"/>
                  <a:pt x="430342" y="314883"/>
                  <a:pt x="425638" y="324315"/>
                </a:cubicBezTo>
                <a:cubicBezTo>
                  <a:pt x="402103" y="379456"/>
                  <a:pt x="376576" y="425164"/>
                  <a:pt x="349056" y="461441"/>
                </a:cubicBezTo>
                <a:cubicBezTo>
                  <a:pt x="344709" y="478491"/>
                  <a:pt x="330226" y="487016"/>
                  <a:pt x="305610" y="487016"/>
                </a:cubicBezTo>
                <a:cubicBezTo>
                  <a:pt x="270120" y="487016"/>
                  <a:pt x="242057" y="461079"/>
                  <a:pt x="221419" y="409203"/>
                </a:cubicBezTo>
                <a:cubicBezTo>
                  <a:pt x="207299" y="373651"/>
                  <a:pt x="198610" y="332477"/>
                  <a:pt x="195350" y="285680"/>
                </a:cubicBezTo>
                <a:cubicBezTo>
                  <a:pt x="194619" y="275885"/>
                  <a:pt x="188867" y="253938"/>
                  <a:pt x="178095" y="219837"/>
                </a:cubicBezTo>
                <a:cubicBezTo>
                  <a:pt x="167322" y="185737"/>
                  <a:pt x="159380" y="164152"/>
                  <a:pt x="154267" y="155083"/>
                </a:cubicBezTo>
                <a:cubicBezTo>
                  <a:pt x="148054" y="157985"/>
                  <a:pt x="139745" y="179479"/>
                  <a:pt x="129338" y="219565"/>
                </a:cubicBezTo>
                <a:cubicBezTo>
                  <a:pt x="118931" y="259651"/>
                  <a:pt x="113728" y="285317"/>
                  <a:pt x="113728" y="296563"/>
                </a:cubicBezTo>
                <a:lnTo>
                  <a:pt x="113728" y="371112"/>
                </a:lnTo>
                <a:cubicBezTo>
                  <a:pt x="113728" y="375828"/>
                  <a:pt x="117744" y="388888"/>
                  <a:pt x="125776" y="410291"/>
                </a:cubicBezTo>
                <a:cubicBezTo>
                  <a:pt x="125044" y="413919"/>
                  <a:pt x="125683" y="422806"/>
                  <a:pt x="127693" y="436954"/>
                </a:cubicBezTo>
                <a:cubicBezTo>
                  <a:pt x="129702" y="451102"/>
                  <a:pt x="131438" y="459990"/>
                  <a:pt x="132900" y="463618"/>
                </a:cubicBezTo>
                <a:lnTo>
                  <a:pt x="128513" y="473957"/>
                </a:lnTo>
                <a:cubicBezTo>
                  <a:pt x="126688" y="495360"/>
                  <a:pt x="117782" y="514587"/>
                  <a:pt x="101794" y="531637"/>
                </a:cubicBezTo>
                <a:cubicBezTo>
                  <a:pt x="85807" y="548687"/>
                  <a:pt x="67112" y="557212"/>
                  <a:pt x="45708" y="557212"/>
                </a:cubicBezTo>
                <a:cubicBezTo>
                  <a:pt x="28658" y="557212"/>
                  <a:pt x="17957" y="553947"/>
                  <a:pt x="13604" y="547417"/>
                </a:cubicBezTo>
                <a:cubicBezTo>
                  <a:pt x="8888" y="536897"/>
                  <a:pt x="4353" y="526921"/>
                  <a:pt x="0" y="517489"/>
                </a:cubicBezTo>
                <a:lnTo>
                  <a:pt x="0" y="488105"/>
                </a:lnTo>
                <a:cubicBezTo>
                  <a:pt x="725" y="487379"/>
                  <a:pt x="1451" y="485928"/>
                  <a:pt x="2176" y="483752"/>
                </a:cubicBezTo>
                <a:cubicBezTo>
                  <a:pt x="1451" y="483026"/>
                  <a:pt x="725" y="480487"/>
                  <a:pt x="0" y="476133"/>
                </a:cubicBezTo>
                <a:cubicBezTo>
                  <a:pt x="3627" y="461260"/>
                  <a:pt x="10338" y="440401"/>
                  <a:pt x="20133" y="413556"/>
                </a:cubicBezTo>
                <a:cubicBezTo>
                  <a:pt x="18682" y="410654"/>
                  <a:pt x="19408" y="401766"/>
                  <a:pt x="22310" y="386892"/>
                </a:cubicBezTo>
                <a:cubicBezTo>
                  <a:pt x="25212" y="369117"/>
                  <a:pt x="26663" y="358778"/>
                  <a:pt x="26663" y="355876"/>
                </a:cubicBezTo>
                <a:cubicBezTo>
                  <a:pt x="28840" y="347532"/>
                  <a:pt x="31923" y="335923"/>
                  <a:pt x="35914" y="321050"/>
                </a:cubicBezTo>
                <a:cubicBezTo>
                  <a:pt x="66386" y="148009"/>
                  <a:pt x="119895" y="61489"/>
                  <a:pt x="196439" y="61489"/>
                </a:cubicBezTo>
                <a:cubicBezTo>
                  <a:pt x="211970" y="61489"/>
                  <a:pt x="225514" y="71374"/>
                  <a:pt x="237072" y="91145"/>
                </a:cubicBezTo>
                <a:cubicBezTo>
                  <a:pt x="248629" y="110916"/>
                  <a:pt x="254408" y="129327"/>
                  <a:pt x="254408" y="146377"/>
                </a:cubicBezTo>
                <a:cubicBezTo>
                  <a:pt x="255854" y="153632"/>
                  <a:pt x="259467" y="167236"/>
                  <a:pt x="265248" y="187188"/>
                </a:cubicBezTo>
                <a:cubicBezTo>
                  <a:pt x="263078" y="205327"/>
                  <a:pt x="267592" y="235799"/>
                  <a:pt x="278793" y="278606"/>
                </a:cubicBezTo>
                <a:cubicBezTo>
                  <a:pt x="290713" y="362043"/>
                  <a:pt x="303716" y="413374"/>
                  <a:pt x="317802" y="432601"/>
                </a:cubicBezTo>
                <a:lnTo>
                  <a:pt x="321050" y="432601"/>
                </a:lnTo>
                <a:cubicBezTo>
                  <a:pt x="346081" y="390157"/>
                  <a:pt x="372563" y="322864"/>
                  <a:pt x="400496" y="230720"/>
                </a:cubicBezTo>
                <a:cubicBezTo>
                  <a:pt x="428429" y="138577"/>
                  <a:pt x="454004" y="72191"/>
                  <a:pt x="477222" y="31560"/>
                </a:cubicBezTo>
                <a:cubicBezTo>
                  <a:pt x="483752" y="23942"/>
                  <a:pt x="490644" y="16506"/>
                  <a:pt x="497900" y="9250"/>
                </a:cubicBezTo>
                <a:cubicBezTo>
                  <a:pt x="503341" y="3083"/>
                  <a:pt x="514587" y="0"/>
                  <a:pt x="531637" y="0"/>
                </a:cubicBezTo>
                <a:close/>
              </a:path>
            </a:pathLst>
          </a:custGeom>
          <a:solidFill>
            <a:srgbClr val="E52626"/>
          </a:solidFill>
          <a:ln>
            <a:solidFill>
              <a:srgbClr val="E52626"/>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8800" dirty="0">
              <a:latin typeface="#9Slide06 Ong Do Gia" panose="02040603050506020204" pitchFamily="18" charset="0"/>
            </a:endParaRPr>
          </a:p>
        </p:txBody>
      </p:sp>
      <p:sp>
        <p:nvSpPr>
          <p:cNvPr id="99" name="TextBox 98">
            <a:extLst>
              <a:ext uri="{FF2B5EF4-FFF2-40B4-BE49-F238E27FC236}">
                <a16:creationId xmlns:a16="http://schemas.microsoft.com/office/drawing/2014/main" id="{9D04D1D4-07FC-4256-85C5-3A6BDEFBA5E7}"/>
              </a:ext>
            </a:extLst>
          </p:cNvPr>
          <p:cNvSpPr txBox="1"/>
          <p:nvPr/>
        </p:nvSpPr>
        <p:spPr>
          <a:xfrm>
            <a:off x="10392739" y="1408186"/>
            <a:ext cx="216029" cy="180659"/>
          </a:xfrm>
          <a:custGeom>
            <a:avLst/>
            <a:gdLst/>
            <a:ahLst/>
            <a:cxnLst/>
            <a:rect l="l" t="t" r="r" b="b"/>
            <a:pathLst>
              <a:path w="216029" h="180659">
                <a:moveTo>
                  <a:pt x="48974" y="0"/>
                </a:moveTo>
                <a:cubicBezTo>
                  <a:pt x="66750" y="0"/>
                  <a:pt x="80535" y="7800"/>
                  <a:pt x="90330" y="23399"/>
                </a:cubicBezTo>
                <a:cubicBezTo>
                  <a:pt x="100124" y="38998"/>
                  <a:pt x="114272" y="56774"/>
                  <a:pt x="132774" y="76726"/>
                </a:cubicBezTo>
                <a:cubicBezTo>
                  <a:pt x="159981" y="107199"/>
                  <a:pt x="175308" y="124339"/>
                  <a:pt x="178754" y="128148"/>
                </a:cubicBezTo>
                <a:cubicBezTo>
                  <a:pt x="182201" y="131958"/>
                  <a:pt x="188277" y="138578"/>
                  <a:pt x="196984" y="148010"/>
                </a:cubicBezTo>
                <a:cubicBezTo>
                  <a:pt x="209680" y="159256"/>
                  <a:pt x="216029" y="169051"/>
                  <a:pt x="216029" y="177394"/>
                </a:cubicBezTo>
                <a:cubicBezTo>
                  <a:pt x="216029" y="179571"/>
                  <a:pt x="215303" y="180659"/>
                  <a:pt x="213852" y="180659"/>
                </a:cubicBezTo>
                <a:cubicBezTo>
                  <a:pt x="211676" y="179208"/>
                  <a:pt x="204602" y="175762"/>
                  <a:pt x="192630" y="170320"/>
                </a:cubicBezTo>
                <a:cubicBezTo>
                  <a:pt x="189002" y="168869"/>
                  <a:pt x="185375" y="167418"/>
                  <a:pt x="181747" y="165967"/>
                </a:cubicBezTo>
                <a:cubicBezTo>
                  <a:pt x="175580" y="163065"/>
                  <a:pt x="173404" y="160526"/>
                  <a:pt x="175217" y="158349"/>
                </a:cubicBezTo>
                <a:cubicBezTo>
                  <a:pt x="156354" y="147103"/>
                  <a:pt x="126969" y="132230"/>
                  <a:pt x="87064" y="113728"/>
                </a:cubicBezTo>
                <a:cubicBezTo>
                  <a:pt x="79446" y="108287"/>
                  <a:pt x="67475" y="103027"/>
                  <a:pt x="51150" y="97948"/>
                </a:cubicBezTo>
                <a:cubicBezTo>
                  <a:pt x="36277" y="97222"/>
                  <a:pt x="24034" y="92779"/>
                  <a:pt x="14420" y="84616"/>
                </a:cubicBezTo>
                <a:cubicBezTo>
                  <a:pt x="4807" y="76454"/>
                  <a:pt x="0" y="66387"/>
                  <a:pt x="0" y="54416"/>
                </a:cubicBezTo>
                <a:lnTo>
                  <a:pt x="0" y="40268"/>
                </a:lnTo>
                <a:cubicBezTo>
                  <a:pt x="0" y="34101"/>
                  <a:pt x="4626" y="26210"/>
                  <a:pt x="13876" y="16597"/>
                </a:cubicBezTo>
                <a:cubicBezTo>
                  <a:pt x="23127" y="6984"/>
                  <a:pt x="30564" y="1814"/>
                  <a:pt x="36186" y="1089"/>
                </a:cubicBezTo>
                <a:cubicBezTo>
                  <a:pt x="41809" y="363"/>
                  <a:pt x="46072" y="0"/>
                  <a:pt x="48974" y="0"/>
                </a:cubicBezTo>
                <a:close/>
              </a:path>
            </a:pathLst>
          </a:custGeom>
          <a:solidFill>
            <a:srgbClr val="E52626"/>
          </a:solidFill>
          <a:ln>
            <a:solidFill>
              <a:srgbClr val="E52626"/>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8800" dirty="0">
              <a:latin typeface="#9Slide06 Ong Do Gia" panose="02040603050506020204" pitchFamily="18" charset="0"/>
            </a:endParaRPr>
          </a:p>
        </p:txBody>
      </p:sp>
      <p:sp>
        <p:nvSpPr>
          <p:cNvPr id="98" name="TextBox 97">
            <a:extLst>
              <a:ext uri="{FF2B5EF4-FFF2-40B4-BE49-F238E27FC236}">
                <a16:creationId xmlns:a16="http://schemas.microsoft.com/office/drawing/2014/main" id="{E4105545-B047-4296-A7BE-B0CB6F3A9ED5}"/>
              </a:ext>
            </a:extLst>
          </p:cNvPr>
          <p:cNvSpPr txBox="1"/>
          <p:nvPr/>
        </p:nvSpPr>
        <p:spPr>
          <a:xfrm>
            <a:off x="8388926" y="1412888"/>
            <a:ext cx="208410" cy="168883"/>
          </a:xfrm>
          <a:custGeom>
            <a:avLst/>
            <a:gdLst/>
            <a:ahLst/>
            <a:cxnLst/>
            <a:rect l="l" t="t" r="r" b="b"/>
            <a:pathLst>
              <a:path w="208410" h="168883">
                <a:moveTo>
                  <a:pt x="160780" y="9"/>
                </a:moveTo>
                <a:cubicBezTo>
                  <a:pt x="169180" y="179"/>
                  <a:pt x="177530" y="3053"/>
                  <a:pt x="185828" y="8630"/>
                </a:cubicBezTo>
                <a:cubicBezTo>
                  <a:pt x="196892" y="16067"/>
                  <a:pt x="203513" y="25045"/>
                  <a:pt x="205689" y="35566"/>
                </a:cubicBezTo>
                <a:cubicBezTo>
                  <a:pt x="207503" y="37017"/>
                  <a:pt x="208410" y="40282"/>
                  <a:pt x="208410" y="45361"/>
                </a:cubicBezTo>
                <a:cubicBezTo>
                  <a:pt x="208410" y="63136"/>
                  <a:pt x="203150" y="75108"/>
                  <a:pt x="192630" y="81275"/>
                </a:cubicBezTo>
                <a:cubicBezTo>
                  <a:pt x="190453" y="84177"/>
                  <a:pt x="186281" y="87804"/>
                  <a:pt x="180114" y="92158"/>
                </a:cubicBezTo>
                <a:cubicBezTo>
                  <a:pt x="163064" y="101227"/>
                  <a:pt x="137489" y="115375"/>
                  <a:pt x="103389" y="134602"/>
                </a:cubicBezTo>
                <a:cubicBezTo>
                  <a:pt x="92868" y="141131"/>
                  <a:pt x="79809" y="146029"/>
                  <a:pt x="64210" y="149294"/>
                </a:cubicBezTo>
                <a:cubicBezTo>
                  <a:pt x="58405" y="151470"/>
                  <a:pt x="48792" y="154372"/>
                  <a:pt x="35370" y="158000"/>
                </a:cubicBezTo>
                <a:cubicBezTo>
                  <a:pt x="33919" y="158000"/>
                  <a:pt x="31742" y="159088"/>
                  <a:pt x="28840" y="161265"/>
                </a:cubicBezTo>
                <a:cubicBezTo>
                  <a:pt x="25938" y="162716"/>
                  <a:pt x="23761" y="162716"/>
                  <a:pt x="22310" y="161265"/>
                </a:cubicBezTo>
                <a:cubicBezTo>
                  <a:pt x="17594" y="164893"/>
                  <a:pt x="12334" y="167432"/>
                  <a:pt x="6530" y="168883"/>
                </a:cubicBezTo>
                <a:cubicBezTo>
                  <a:pt x="4353" y="168883"/>
                  <a:pt x="2176" y="168520"/>
                  <a:pt x="0" y="167795"/>
                </a:cubicBezTo>
                <a:cubicBezTo>
                  <a:pt x="17050" y="152196"/>
                  <a:pt x="32649" y="136960"/>
                  <a:pt x="46797" y="122086"/>
                </a:cubicBezTo>
                <a:cubicBezTo>
                  <a:pt x="80897" y="87986"/>
                  <a:pt x="103933" y="60597"/>
                  <a:pt x="115904" y="39919"/>
                </a:cubicBezTo>
                <a:cubicBezTo>
                  <a:pt x="115904" y="39193"/>
                  <a:pt x="116993" y="33933"/>
                  <a:pt x="119169" y="24139"/>
                </a:cubicBezTo>
                <a:cubicBezTo>
                  <a:pt x="119895" y="21236"/>
                  <a:pt x="124701" y="16792"/>
                  <a:pt x="133589" y="10807"/>
                </a:cubicBezTo>
                <a:cubicBezTo>
                  <a:pt x="142477" y="4821"/>
                  <a:pt x="148735" y="1466"/>
                  <a:pt x="152363" y="740"/>
                </a:cubicBezTo>
                <a:cubicBezTo>
                  <a:pt x="155174" y="196"/>
                  <a:pt x="157980" y="-48"/>
                  <a:pt x="160780" y="9"/>
                </a:cubicBezTo>
                <a:close/>
              </a:path>
            </a:pathLst>
          </a:custGeom>
          <a:solidFill>
            <a:srgbClr val="E52626"/>
          </a:solidFill>
          <a:ln>
            <a:solidFill>
              <a:srgbClr val="E52626"/>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8800" dirty="0">
              <a:latin typeface="#9Slide06 Ong Do Gia" panose="02040603050506020204" pitchFamily="18" charset="0"/>
            </a:endParaRPr>
          </a:p>
        </p:txBody>
      </p:sp>
      <p:sp>
        <p:nvSpPr>
          <p:cNvPr id="97" name="TextBox 96">
            <a:extLst>
              <a:ext uri="{FF2B5EF4-FFF2-40B4-BE49-F238E27FC236}">
                <a16:creationId xmlns:a16="http://schemas.microsoft.com/office/drawing/2014/main" id="{59E4C691-008D-4358-B345-2EFBCF667D44}"/>
              </a:ext>
            </a:extLst>
          </p:cNvPr>
          <p:cNvSpPr txBox="1"/>
          <p:nvPr/>
        </p:nvSpPr>
        <p:spPr>
          <a:xfrm>
            <a:off x="10416741" y="1702573"/>
            <a:ext cx="270384" cy="300399"/>
          </a:xfrm>
          <a:custGeom>
            <a:avLst/>
            <a:gdLst/>
            <a:ahLst/>
            <a:cxnLst/>
            <a:rect l="l" t="t" r="r" b="b"/>
            <a:pathLst>
              <a:path w="270384" h="300399">
                <a:moveTo>
                  <a:pt x="87549" y="0"/>
                </a:moveTo>
                <a:lnTo>
                  <a:pt x="100608" y="2177"/>
                </a:lnTo>
                <a:cubicBezTo>
                  <a:pt x="106775" y="2902"/>
                  <a:pt x="112398" y="9160"/>
                  <a:pt x="117477" y="20950"/>
                </a:cubicBezTo>
                <a:cubicBezTo>
                  <a:pt x="122556" y="32740"/>
                  <a:pt x="124369" y="42807"/>
                  <a:pt x="122919" y="51151"/>
                </a:cubicBezTo>
                <a:cubicBezTo>
                  <a:pt x="120742" y="65299"/>
                  <a:pt x="119653" y="72373"/>
                  <a:pt x="119653" y="72373"/>
                </a:cubicBezTo>
                <a:cubicBezTo>
                  <a:pt x="118928" y="87972"/>
                  <a:pt x="117840" y="100487"/>
                  <a:pt x="116389" y="109919"/>
                </a:cubicBezTo>
                <a:cubicBezTo>
                  <a:pt x="114212" y="122616"/>
                  <a:pt x="113124" y="127876"/>
                  <a:pt x="113124" y="125699"/>
                </a:cubicBezTo>
                <a:cubicBezTo>
                  <a:pt x="111673" y="142024"/>
                  <a:pt x="111310" y="158349"/>
                  <a:pt x="112035" y="174673"/>
                </a:cubicBezTo>
                <a:cubicBezTo>
                  <a:pt x="112035" y="178301"/>
                  <a:pt x="113124" y="195714"/>
                  <a:pt x="115300" y="226912"/>
                </a:cubicBezTo>
                <a:cubicBezTo>
                  <a:pt x="116026" y="233805"/>
                  <a:pt x="118565" y="244325"/>
                  <a:pt x="122919" y="258473"/>
                </a:cubicBezTo>
                <a:cubicBezTo>
                  <a:pt x="124369" y="259198"/>
                  <a:pt x="126727" y="259561"/>
                  <a:pt x="129993" y="259561"/>
                </a:cubicBezTo>
                <a:cubicBezTo>
                  <a:pt x="137248" y="259561"/>
                  <a:pt x="150489" y="251762"/>
                  <a:pt x="169715" y="236163"/>
                </a:cubicBezTo>
                <a:cubicBezTo>
                  <a:pt x="183863" y="224191"/>
                  <a:pt x="193658" y="215303"/>
                  <a:pt x="199100" y="209499"/>
                </a:cubicBezTo>
                <a:cubicBezTo>
                  <a:pt x="218327" y="187007"/>
                  <a:pt x="235377" y="164334"/>
                  <a:pt x="250250" y="141480"/>
                </a:cubicBezTo>
                <a:cubicBezTo>
                  <a:pt x="256780" y="130960"/>
                  <a:pt x="261859" y="125699"/>
                  <a:pt x="265487" y="125699"/>
                </a:cubicBezTo>
                <a:cubicBezTo>
                  <a:pt x="266575" y="125699"/>
                  <a:pt x="267482" y="125881"/>
                  <a:pt x="268207" y="126244"/>
                </a:cubicBezTo>
                <a:cubicBezTo>
                  <a:pt x="268933" y="126606"/>
                  <a:pt x="269658" y="127876"/>
                  <a:pt x="270384" y="130053"/>
                </a:cubicBezTo>
                <a:cubicBezTo>
                  <a:pt x="270384" y="130778"/>
                  <a:pt x="269840" y="131504"/>
                  <a:pt x="268751" y="132229"/>
                </a:cubicBezTo>
                <a:cubicBezTo>
                  <a:pt x="267663" y="132955"/>
                  <a:pt x="267119" y="136401"/>
                  <a:pt x="267119" y="142568"/>
                </a:cubicBezTo>
                <a:cubicBezTo>
                  <a:pt x="267119" y="144745"/>
                  <a:pt x="265487" y="146921"/>
                  <a:pt x="262221" y="149098"/>
                </a:cubicBezTo>
                <a:cubicBezTo>
                  <a:pt x="260045" y="150549"/>
                  <a:pt x="260045" y="152726"/>
                  <a:pt x="262221" y="155628"/>
                </a:cubicBezTo>
                <a:cubicBezTo>
                  <a:pt x="252789" y="173404"/>
                  <a:pt x="239911" y="192812"/>
                  <a:pt x="223587" y="213852"/>
                </a:cubicBezTo>
                <a:cubicBezTo>
                  <a:pt x="217419" y="219657"/>
                  <a:pt x="207988" y="228907"/>
                  <a:pt x="195291" y="241604"/>
                </a:cubicBezTo>
                <a:cubicBezTo>
                  <a:pt x="186584" y="250673"/>
                  <a:pt x="169897" y="263370"/>
                  <a:pt x="145229" y="279695"/>
                </a:cubicBezTo>
                <a:cubicBezTo>
                  <a:pt x="131081" y="290578"/>
                  <a:pt x="119653" y="296382"/>
                  <a:pt x="110947" y="297108"/>
                </a:cubicBezTo>
                <a:cubicBezTo>
                  <a:pt x="105505" y="301098"/>
                  <a:pt x="101334" y="301461"/>
                  <a:pt x="98431" y="298196"/>
                </a:cubicBezTo>
                <a:cubicBezTo>
                  <a:pt x="89725" y="297470"/>
                  <a:pt x="84646" y="297108"/>
                  <a:pt x="83195" y="297108"/>
                </a:cubicBezTo>
                <a:cubicBezTo>
                  <a:pt x="74851" y="296382"/>
                  <a:pt x="65057" y="290578"/>
                  <a:pt x="53811" y="279695"/>
                </a:cubicBezTo>
                <a:cubicBezTo>
                  <a:pt x="38212" y="264821"/>
                  <a:pt x="30050" y="257384"/>
                  <a:pt x="29324" y="257384"/>
                </a:cubicBezTo>
                <a:cubicBezTo>
                  <a:pt x="23520" y="252668"/>
                  <a:pt x="17171" y="244143"/>
                  <a:pt x="10279" y="231809"/>
                </a:cubicBezTo>
                <a:cubicBezTo>
                  <a:pt x="7377" y="215122"/>
                  <a:pt x="5925" y="201337"/>
                  <a:pt x="5925" y="190454"/>
                </a:cubicBezTo>
                <a:cubicBezTo>
                  <a:pt x="847" y="185012"/>
                  <a:pt x="-967" y="177575"/>
                  <a:pt x="484" y="168143"/>
                </a:cubicBezTo>
                <a:cubicBezTo>
                  <a:pt x="484" y="149642"/>
                  <a:pt x="1209" y="138759"/>
                  <a:pt x="2661" y="135494"/>
                </a:cubicBezTo>
                <a:cubicBezTo>
                  <a:pt x="2661" y="126788"/>
                  <a:pt x="3386" y="113547"/>
                  <a:pt x="4837" y="95771"/>
                </a:cubicBezTo>
                <a:cubicBezTo>
                  <a:pt x="8465" y="62396"/>
                  <a:pt x="16627" y="40812"/>
                  <a:pt x="29324" y="31017"/>
                </a:cubicBezTo>
                <a:cubicBezTo>
                  <a:pt x="34766" y="24124"/>
                  <a:pt x="44923" y="15236"/>
                  <a:pt x="59797" y="4353"/>
                </a:cubicBezTo>
                <a:cubicBezTo>
                  <a:pt x="67052" y="3628"/>
                  <a:pt x="76303" y="2177"/>
                  <a:pt x="87549" y="0"/>
                </a:cubicBezTo>
                <a:close/>
              </a:path>
            </a:pathLst>
          </a:custGeom>
          <a:solidFill>
            <a:srgbClr val="E52626"/>
          </a:solidFill>
          <a:ln>
            <a:solidFill>
              <a:srgbClr val="E52626"/>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8800" dirty="0">
              <a:latin typeface="#9Slide06 Ong Do Gia" panose="02040603050506020204" pitchFamily="18" charset="0"/>
            </a:endParaRPr>
          </a:p>
        </p:txBody>
      </p:sp>
      <p:sp>
        <p:nvSpPr>
          <p:cNvPr id="4" name="Oval 3">
            <a:extLst>
              <a:ext uri="{FF2B5EF4-FFF2-40B4-BE49-F238E27FC236}">
                <a16:creationId xmlns:a16="http://schemas.microsoft.com/office/drawing/2014/main" id="{EA536D2C-9F24-4E92-96E4-3BF26AECB5DF}"/>
              </a:ext>
            </a:extLst>
          </p:cNvPr>
          <p:cNvSpPr/>
          <p:nvPr/>
        </p:nvSpPr>
        <p:spPr>
          <a:xfrm>
            <a:off x="-5279617" y="-38691"/>
            <a:ext cx="13862457" cy="13862457"/>
          </a:xfrm>
          <a:prstGeom prst="ellipse">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4" name="Oval 143">
            <a:extLst>
              <a:ext uri="{FF2B5EF4-FFF2-40B4-BE49-F238E27FC236}">
                <a16:creationId xmlns:a16="http://schemas.microsoft.com/office/drawing/2014/main" id="{304D0AA9-3F72-464F-AECF-4D9F2AA38EF7}"/>
              </a:ext>
            </a:extLst>
          </p:cNvPr>
          <p:cNvSpPr/>
          <p:nvPr/>
        </p:nvSpPr>
        <p:spPr>
          <a:xfrm>
            <a:off x="1950307" y="-3204233"/>
            <a:ext cx="13862457" cy="13862457"/>
          </a:xfrm>
          <a:prstGeom prst="ellipse">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 name="Oval 144">
            <a:extLst>
              <a:ext uri="{FF2B5EF4-FFF2-40B4-BE49-F238E27FC236}">
                <a16:creationId xmlns:a16="http://schemas.microsoft.com/office/drawing/2014/main" id="{16792308-01C3-4C19-9795-B38177EFE6A5}"/>
              </a:ext>
            </a:extLst>
          </p:cNvPr>
          <p:cNvSpPr/>
          <p:nvPr/>
        </p:nvSpPr>
        <p:spPr>
          <a:xfrm>
            <a:off x="-5127217" y="-557343"/>
            <a:ext cx="13862457" cy="13862457"/>
          </a:xfrm>
          <a:prstGeom prst="ellipse">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 name="Oval 145">
            <a:extLst>
              <a:ext uri="{FF2B5EF4-FFF2-40B4-BE49-F238E27FC236}">
                <a16:creationId xmlns:a16="http://schemas.microsoft.com/office/drawing/2014/main" id="{5222AE02-6AC8-4211-8C8C-B4A90C31A958}"/>
              </a:ext>
            </a:extLst>
          </p:cNvPr>
          <p:cNvSpPr/>
          <p:nvPr/>
        </p:nvSpPr>
        <p:spPr>
          <a:xfrm>
            <a:off x="2102707" y="-3722885"/>
            <a:ext cx="13862457" cy="13862457"/>
          </a:xfrm>
          <a:prstGeom prst="ellipse">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66523256"/>
      </p:ext>
    </p:extLst>
  </p:cSld>
  <p:clrMapOvr>
    <a:masterClrMapping/>
  </p:clrMapOvr>
  <mc:AlternateContent xmlns:mc="http://schemas.openxmlformats.org/markup-compatibility/2006" xmlns:p159="http://schemas.microsoft.com/office/powerpoint/2015/09/main">
    <mc:Choice Requires="p159">
      <p:transition spd="slow" advClick="0" advTm="0">
        <p159:morph option="byObject"/>
      </p:transition>
    </mc:Choice>
    <mc:Fallback xmlns="">
      <p:transition spd="slow" advClick="0" advTm="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15" descr="Hình ảnh Trung Quốc Mô Hình Gió , Hoạ Tiết, Trung Quốc Phong, Cổ điển  Vector và PNG với nền trong suốt để tải xuống miễn phí">
            <a:extLst>
              <a:ext uri="{FF2B5EF4-FFF2-40B4-BE49-F238E27FC236}">
                <a16:creationId xmlns:a16="http://schemas.microsoft.com/office/drawing/2014/main" id="{13E8DBA1-0B73-4EF4-BA3F-8818BBB71F0C}"/>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50796" b="72550" l="55709" r="78654"/>
                    </a14:imgEffect>
                  </a14:imgLayer>
                </a14:imgProps>
              </a:ext>
              <a:ext uri="{28A0092B-C50C-407E-A947-70E740481C1C}">
                <a14:useLocalDpi xmlns:a14="http://schemas.microsoft.com/office/drawing/2010/main" val="0"/>
              </a:ext>
            </a:extLst>
          </a:blip>
          <a:srcRect l="52841" t="48077" r="18478" b="24731"/>
          <a:stretch/>
        </p:blipFill>
        <p:spPr bwMode="auto">
          <a:xfrm>
            <a:off x="10732880" y="5528755"/>
            <a:ext cx="1509921" cy="1431555"/>
          </a:xfrm>
          <a:prstGeom prst="rect">
            <a:avLst/>
          </a:prstGeom>
          <a:noFill/>
          <a:extLst>
            <a:ext uri="{909E8E84-426E-40DD-AFC4-6F175D3DCCD1}">
              <a14:hiddenFill xmlns:a14="http://schemas.microsoft.com/office/drawing/2010/main">
                <a:solidFill>
                  <a:srgbClr val="FFFFFF"/>
                </a:solidFill>
              </a14:hiddenFill>
            </a:ext>
          </a:extLst>
        </p:spPr>
      </p:pic>
      <p:pic>
        <p:nvPicPr>
          <p:cNvPr id="18" name="!!12" descr="Hình ảnh Trung Quốc Mô Hình Gió , Hoạ Tiết, Trung Quốc Phong, Cổ điển  Vector và PNG với nền trong suốt để tải xuống miễn phí">
            <a:extLst>
              <a:ext uri="{FF2B5EF4-FFF2-40B4-BE49-F238E27FC236}">
                <a16:creationId xmlns:a16="http://schemas.microsoft.com/office/drawing/2014/main" id="{BD2E6A86-FD6F-4A27-BE1B-669D6F19683D}"/>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50796" b="72550" l="55709" r="78654"/>
                    </a14:imgEffect>
                  </a14:imgLayer>
                </a14:imgProps>
              </a:ext>
              <a:ext uri="{28A0092B-C50C-407E-A947-70E740481C1C}">
                <a14:useLocalDpi xmlns:a14="http://schemas.microsoft.com/office/drawing/2010/main" val="0"/>
              </a:ext>
            </a:extLst>
          </a:blip>
          <a:srcRect l="52841" t="48077" r="18478" b="24731"/>
          <a:stretch/>
        </p:blipFill>
        <p:spPr bwMode="auto">
          <a:xfrm rot="10800000">
            <a:off x="-66730" y="-111271"/>
            <a:ext cx="1513309" cy="1434767"/>
          </a:xfrm>
          <a:prstGeom prst="rect">
            <a:avLst/>
          </a:prstGeom>
          <a:noFill/>
          <a:extLst>
            <a:ext uri="{909E8E84-426E-40DD-AFC4-6F175D3DCCD1}">
              <a14:hiddenFill xmlns:a14="http://schemas.microsoft.com/office/drawing/2010/main">
                <a:solidFill>
                  <a:srgbClr val="FFFFFF"/>
                </a:solidFill>
              </a14:hiddenFill>
            </a:ext>
          </a:extLst>
        </p:spPr>
      </p:pic>
      <p:sp>
        <p:nvSpPr>
          <p:cNvPr id="64" name="Oval 63">
            <a:extLst>
              <a:ext uri="{FF2B5EF4-FFF2-40B4-BE49-F238E27FC236}">
                <a16:creationId xmlns:a16="http://schemas.microsoft.com/office/drawing/2014/main" id="{2BA43711-00CD-443C-86DD-22979E3E43F0}"/>
              </a:ext>
            </a:extLst>
          </p:cNvPr>
          <p:cNvSpPr/>
          <p:nvPr/>
        </p:nvSpPr>
        <p:spPr>
          <a:xfrm>
            <a:off x="-1016000" y="-2667000"/>
            <a:ext cx="1817483" cy="1817483"/>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704B5486-4ABF-4D80-BB09-0929A82B8C9E}"/>
              </a:ext>
            </a:extLst>
          </p:cNvPr>
          <p:cNvSpPr/>
          <p:nvPr/>
        </p:nvSpPr>
        <p:spPr>
          <a:xfrm>
            <a:off x="10825662" y="-2667000"/>
            <a:ext cx="2382339" cy="2382339"/>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a:extLst>
              <a:ext uri="{FF2B5EF4-FFF2-40B4-BE49-F238E27FC236}">
                <a16:creationId xmlns:a16="http://schemas.microsoft.com/office/drawing/2014/main" id="{81492B4E-D641-4FE9-8638-DF51332E88F9}"/>
              </a:ext>
            </a:extLst>
          </p:cNvPr>
          <p:cNvSpPr/>
          <p:nvPr/>
        </p:nvSpPr>
        <p:spPr>
          <a:xfrm>
            <a:off x="12689418" y="6542618"/>
            <a:ext cx="1636184" cy="1636184"/>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a:extLst>
              <a:ext uri="{FF2B5EF4-FFF2-40B4-BE49-F238E27FC236}">
                <a16:creationId xmlns:a16="http://schemas.microsoft.com/office/drawing/2014/main" id="{83A47AE6-034F-4C07-9551-57CD1B8AC7F7}"/>
              </a:ext>
            </a:extLst>
          </p:cNvPr>
          <p:cNvSpPr/>
          <p:nvPr/>
        </p:nvSpPr>
        <p:spPr>
          <a:xfrm>
            <a:off x="-1981200" y="6543640"/>
            <a:ext cx="1635161" cy="1635161"/>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a:extLst>
              <a:ext uri="{FF2B5EF4-FFF2-40B4-BE49-F238E27FC236}">
                <a16:creationId xmlns:a16="http://schemas.microsoft.com/office/drawing/2014/main" id="{5D7500E4-E92E-44B4-AA88-4023F45417B2}"/>
              </a:ext>
            </a:extLst>
          </p:cNvPr>
          <p:cNvSpPr/>
          <p:nvPr/>
        </p:nvSpPr>
        <p:spPr>
          <a:xfrm>
            <a:off x="6200997" y="-2062008"/>
            <a:ext cx="1009205" cy="1009205"/>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a:extLst>
              <a:ext uri="{FF2B5EF4-FFF2-40B4-BE49-F238E27FC236}">
                <a16:creationId xmlns:a16="http://schemas.microsoft.com/office/drawing/2014/main" id="{54EA57C9-5BF3-4347-A42B-25D050494CA1}"/>
              </a:ext>
            </a:extLst>
          </p:cNvPr>
          <p:cNvSpPr/>
          <p:nvPr/>
        </p:nvSpPr>
        <p:spPr>
          <a:xfrm>
            <a:off x="2133601" y="-3619500"/>
            <a:ext cx="3105843" cy="3105843"/>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a:extLst>
              <a:ext uri="{FF2B5EF4-FFF2-40B4-BE49-F238E27FC236}">
                <a16:creationId xmlns:a16="http://schemas.microsoft.com/office/drawing/2014/main" id="{82412CD2-3065-4CEE-B235-51ED838CE8C6}"/>
              </a:ext>
            </a:extLst>
          </p:cNvPr>
          <p:cNvSpPr/>
          <p:nvPr/>
        </p:nvSpPr>
        <p:spPr>
          <a:xfrm>
            <a:off x="6556156" y="8193844"/>
            <a:ext cx="1176636" cy="1176636"/>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1" name="Picture 160">
            <a:extLst>
              <a:ext uri="{FF2B5EF4-FFF2-40B4-BE49-F238E27FC236}">
                <a16:creationId xmlns:a16="http://schemas.microsoft.com/office/drawing/2014/main" id="{382F419D-7878-4BA4-8BB7-C15449CEC33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14959090" y="-1127297"/>
            <a:ext cx="10229937" cy="9573150"/>
          </a:xfrm>
          <a:prstGeom prst="rect">
            <a:avLst/>
          </a:prstGeom>
        </p:spPr>
      </p:pic>
      <p:pic>
        <p:nvPicPr>
          <p:cNvPr id="162" name="Picture 161">
            <a:extLst>
              <a:ext uri="{FF2B5EF4-FFF2-40B4-BE49-F238E27FC236}">
                <a16:creationId xmlns:a16="http://schemas.microsoft.com/office/drawing/2014/main" id="{0A8E24DF-BCB8-4595-AF91-BD6A04B231F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381976" y="-890387"/>
            <a:ext cx="11400331" cy="11400331"/>
          </a:xfrm>
          <a:prstGeom prst="rect">
            <a:avLst/>
          </a:prstGeom>
        </p:spPr>
      </p:pic>
      <p:sp>
        <p:nvSpPr>
          <p:cNvPr id="76" name="Oval 75">
            <a:extLst>
              <a:ext uri="{FF2B5EF4-FFF2-40B4-BE49-F238E27FC236}">
                <a16:creationId xmlns:a16="http://schemas.microsoft.com/office/drawing/2014/main" id="{842998B7-BF5F-496F-8BB5-AD8F53F0D9C4}"/>
              </a:ext>
            </a:extLst>
          </p:cNvPr>
          <p:cNvSpPr/>
          <p:nvPr/>
        </p:nvSpPr>
        <p:spPr>
          <a:xfrm>
            <a:off x="-5279616" y="10212948"/>
            <a:ext cx="3610818" cy="3610818"/>
          </a:xfrm>
          <a:prstGeom prst="ellipse">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a:extLst>
              <a:ext uri="{FF2B5EF4-FFF2-40B4-BE49-F238E27FC236}">
                <a16:creationId xmlns:a16="http://schemas.microsoft.com/office/drawing/2014/main" id="{568D82EE-A8FB-4966-93D0-E0FF09C949C0}"/>
              </a:ext>
            </a:extLst>
          </p:cNvPr>
          <p:cNvSpPr/>
          <p:nvPr/>
        </p:nvSpPr>
        <p:spPr>
          <a:xfrm>
            <a:off x="13758905" y="-3204233"/>
            <a:ext cx="2053859" cy="2053859"/>
          </a:xfrm>
          <a:prstGeom prst="ellipse">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Oval 77">
            <a:extLst>
              <a:ext uri="{FF2B5EF4-FFF2-40B4-BE49-F238E27FC236}">
                <a16:creationId xmlns:a16="http://schemas.microsoft.com/office/drawing/2014/main" id="{CA062A45-D194-4CF3-AFB6-066BF68429D7}"/>
              </a:ext>
            </a:extLst>
          </p:cNvPr>
          <p:cNvSpPr/>
          <p:nvPr/>
        </p:nvSpPr>
        <p:spPr>
          <a:xfrm>
            <a:off x="-5127216" y="11264144"/>
            <a:ext cx="2712022" cy="2712022"/>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Oval 78">
            <a:extLst>
              <a:ext uri="{FF2B5EF4-FFF2-40B4-BE49-F238E27FC236}">
                <a16:creationId xmlns:a16="http://schemas.microsoft.com/office/drawing/2014/main" id="{E6A82444-FDBF-4E2E-A19E-917B58559B39}"/>
              </a:ext>
            </a:extLst>
          </p:cNvPr>
          <p:cNvSpPr/>
          <p:nvPr/>
        </p:nvSpPr>
        <p:spPr>
          <a:xfrm>
            <a:off x="14327129" y="-3051833"/>
            <a:ext cx="1638035" cy="1638035"/>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Tóm tắt nhanh Lịch sử Việt Nam qua 4000 năm _ Kênh tóm tắt lịch sử - EZ Sử ! (online-video-cutter.com)">
            <a:hlinkClick r:id="" action="ppaction://media"/>
            <a:extLst>
              <a:ext uri="{FF2B5EF4-FFF2-40B4-BE49-F238E27FC236}">
                <a16:creationId xmlns:a16="http://schemas.microsoft.com/office/drawing/2014/main" id="{ADF743E2-FA37-4C8E-A8C2-394AA1850E9B}"/>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544749" y="306421"/>
            <a:ext cx="11086572" cy="6236197"/>
          </a:xfrm>
          <a:prstGeom prst="rect">
            <a:avLst/>
          </a:prstGeom>
        </p:spPr>
      </p:pic>
      <p:sp>
        <p:nvSpPr>
          <p:cNvPr id="81" name="Arrow: Pentagon 80">
            <a:extLst>
              <a:ext uri="{FF2B5EF4-FFF2-40B4-BE49-F238E27FC236}">
                <a16:creationId xmlns:a16="http://schemas.microsoft.com/office/drawing/2014/main" id="{768B9BF5-956C-476B-8E30-B2751C12FC85}"/>
              </a:ext>
            </a:extLst>
          </p:cNvPr>
          <p:cNvSpPr/>
          <p:nvPr/>
        </p:nvSpPr>
        <p:spPr>
          <a:xfrm rot="5400000">
            <a:off x="660017" y="-13127406"/>
            <a:ext cx="10661975" cy="12179070"/>
          </a:xfrm>
          <a:prstGeom prst="homePlate">
            <a:avLst>
              <a:gd name="adj" fmla="val 31906"/>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Arrow: Pentagon 81">
            <a:extLst>
              <a:ext uri="{FF2B5EF4-FFF2-40B4-BE49-F238E27FC236}">
                <a16:creationId xmlns:a16="http://schemas.microsoft.com/office/drawing/2014/main" id="{D8BDF3DE-7B5D-4F88-A765-DB521D876AA3}"/>
              </a:ext>
            </a:extLst>
          </p:cNvPr>
          <p:cNvSpPr/>
          <p:nvPr/>
        </p:nvSpPr>
        <p:spPr>
          <a:xfrm rot="5400000">
            <a:off x="660017" y="-14234855"/>
            <a:ext cx="10661975" cy="12179070"/>
          </a:xfrm>
          <a:prstGeom prst="homePlate">
            <a:avLst>
              <a:gd name="adj" fmla="val 31906"/>
            </a:avLst>
          </a:prstGeom>
          <a:solidFill>
            <a:srgbClr val="FD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Arrow: Pentagon 82">
            <a:extLst>
              <a:ext uri="{FF2B5EF4-FFF2-40B4-BE49-F238E27FC236}">
                <a16:creationId xmlns:a16="http://schemas.microsoft.com/office/drawing/2014/main" id="{0477F77D-E8D0-4279-99B7-02C9DA68E02A}"/>
              </a:ext>
            </a:extLst>
          </p:cNvPr>
          <p:cNvSpPr/>
          <p:nvPr/>
        </p:nvSpPr>
        <p:spPr>
          <a:xfrm rot="5400000">
            <a:off x="660017" y="-15573872"/>
            <a:ext cx="10661975" cy="12179070"/>
          </a:xfrm>
          <a:prstGeom prst="homePlate">
            <a:avLst>
              <a:gd name="adj" fmla="val 31906"/>
            </a:avLst>
          </a:prstGeom>
          <a:solidFill>
            <a:srgbClr val="FD8E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Arrow: Pentagon 83">
            <a:extLst>
              <a:ext uri="{FF2B5EF4-FFF2-40B4-BE49-F238E27FC236}">
                <a16:creationId xmlns:a16="http://schemas.microsoft.com/office/drawing/2014/main" id="{BD9DA6DB-44AB-4FF9-B6F6-C99E0FD250DF}"/>
              </a:ext>
            </a:extLst>
          </p:cNvPr>
          <p:cNvSpPr/>
          <p:nvPr/>
        </p:nvSpPr>
        <p:spPr>
          <a:xfrm rot="5400000">
            <a:off x="660017" y="-17001385"/>
            <a:ext cx="10661975" cy="12179070"/>
          </a:xfrm>
          <a:prstGeom prst="homePlate">
            <a:avLst>
              <a:gd name="adj" fmla="val 31906"/>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Arrow: Pentagon 84">
            <a:extLst>
              <a:ext uri="{FF2B5EF4-FFF2-40B4-BE49-F238E27FC236}">
                <a16:creationId xmlns:a16="http://schemas.microsoft.com/office/drawing/2014/main" id="{61F23195-D99C-44E3-B49E-C0CA58371757}"/>
              </a:ext>
            </a:extLst>
          </p:cNvPr>
          <p:cNvSpPr/>
          <p:nvPr/>
        </p:nvSpPr>
        <p:spPr>
          <a:xfrm rot="5400000">
            <a:off x="660017" y="-18163423"/>
            <a:ext cx="10661975" cy="12179070"/>
          </a:xfrm>
          <a:prstGeom prst="homePlate">
            <a:avLst>
              <a:gd name="adj" fmla="val 31906"/>
            </a:avLst>
          </a:prstGeom>
          <a:solidFill>
            <a:srgbClr val="E333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Arrow: Pentagon 85">
            <a:extLst>
              <a:ext uri="{FF2B5EF4-FFF2-40B4-BE49-F238E27FC236}">
                <a16:creationId xmlns:a16="http://schemas.microsoft.com/office/drawing/2014/main" id="{8F05CEEF-5720-4BEF-BDA0-0944242C703E}"/>
              </a:ext>
            </a:extLst>
          </p:cNvPr>
          <p:cNvSpPr/>
          <p:nvPr/>
        </p:nvSpPr>
        <p:spPr>
          <a:xfrm rot="5400000">
            <a:off x="660017" y="-19059991"/>
            <a:ext cx="10661975" cy="12179070"/>
          </a:xfrm>
          <a:prstGeom prst="homePlate">
            <a:avLst>
              <a:gd name="adj" fmla="val 31906"/>
            </a:avLst>
          </a:prstGeom>
          <a:solidFill>
            <a:srgbClr val="AB2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69975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6503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31">
            <a:extLst>
              <a:ext uri="{FF2B5EF4-FFF2-40B4-BE49-F238E27FC236}">
                <a16:creationId xmlns:a16="http://schemas.microsoft.com/office/drawing/2014/main" id="{694D0E2F-83FE-4D65-9E18-5A2D37A84B97}"/>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flipH="1">
            <a:off x="-6330475" y="-509606"/>
            <a:ext cx="3938604" cy="3938606"/>
          </a:xfrm>
          <a:prstGeom prst="rect">
            <a:avLst/>
          </a:prstGeom>
        </p:spPr>
      </p:pic>
      <p:pic>
        <p:nvPicPr>
          <p:cNvPr id="54" name="!!30">
            <a:extLst>
              <a:ext uri="{FF2B5EF4-FFF2-40B4-BE49-F238E27FC236}">
                <a16:creationId xmlns:a16="http://schemas.microsoft.com/office/drawing/2014/main" id="{F7258134-AE48-4A1B-B479-0A4E3531F4D5}"/>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14581088" y="5465478"/>
            <a:ext cx="4323438" cy="4323438"/>
          </a:xfrm>
          <a:prstGeom prst="rect">
            <a:avLst/>
          </a:prstGeom>
        </p:spPr>
      </p:pic>
      <p:pic>
        <p:nvPicPr>
          <p:cNvPr id="55" name="!!15" descr="Hình ảnh Trung Quốc Mô Hình Gió , Hoạ Tiết, Trung Quốc Phong, Cổ điển  Vector và PNG với nền trong suốt để tải xuống miễn phí">
            <a:extLst>
              <a:ext uri="{FF2B5EF4-FFF2-40B4-BE49-F238E27FC236}">
                <a16:creationId xmlns:a16="http://schemas.microsoft.com/office/drawing/2014/main" id="{5F00C77C-2E24-4A9E-9472-21801BD0DB10}"/>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50796" b="72550" l="55709" r="78654"/>
                    </a14:imgEffect>
                  </a14:imgLayer>
                </a14:imgProps>
              </a:ext>
              <a:ext uri="{28A0092B-C50C-407E-A947-70E740481C1C}">
                <a14:useLocalDpi xmlns:a14="http://schemas.microsoft.com/office/drawing/2010/main" val="0"/>
              </a:ext>
            </a:extLst>
          </a:blip>
          <a:srcRect l="52841" t="48077" r="18478" b="24731"/>
          <a:stretch/>
        </p:blipFill>
        <p:spPr bwMode="auto">
          <a:xfrm>
            <a:off x="12292411" y="6023205"/>
            <a:ext cx="1366293" cy="1295381"/>
          </a:xfrm>
          <a:prstGeom prst="rect">
            <a:avLst/>
          </a:prstGeom>
          <a:noFill/>
          <a:extLst>
            <a:ext uri="{909E8E84-426E-40DD-AFC4-6F175D3DCCD1}">
              <a14:hiddenFill xmlns:a14="http://schemas.microsoft.com/office/drawing/2010/main">
                <a:solidFill>
                  <a:srgbClr val="FFFFFF"/>
                </a:solidFill>
              </a14:hiddenFill>
            </a:ext>
          </a:extLst>
        </p:spPr>
      </p:pic>
      <p:pic>
        <p:nvPicPr>
          <p:cNvPr id="58" name="!!12" descr="Hình ảnh Trung Quốc Mô Hình Gió , Hoạ Tiết, Trung Quốc Phong, Cổ điển  Vector và PNG với nền trong suốt để tải xuống miễn phí">
            <a:extLst>
              <a:ext uri="{FF2B5EF4-FFF2-40B4-BE49-F238E27FC236}">
                <a16:creationId xmlns:a16="http://schemas.microsoft.com/office/drawing/2014/main" id="{77E98C58-0DCA-4F35-98A4-D0EF82793526}"/>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50796" b="72550" l="55709" r="78654"/>
                    </a14:imgEffect>
                  </a14:imgLayer>
                </a14:imgProps>
              </a:ext>
              <a:ext uri="{28A0092B-C50C-407E-A947-70E740481C1C}">
                <a14:useLocalDpi xmlns:a14="http://schemas.microsoft.com/office/drawing/2010/main" val="0"/>
              </a:ext>
            </a:extLst>
          </a:blip>
          <a:srcRect l="52841" t="48077" r="18478" b="24731"/>
          <a:stretch/>
        </p:blipFill>
        <p:spPr bwMode="auto">
          <a:xfrm rot="10800000">
            <a:off x="-850212" y="-685721"/>
            <a:ext cx="1700421" cy="1612168"/>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56">
            <a:extLst>
              <a:ext uri="{FF2B5EF4-FFF2-40B4-BE49-F238E27FC236}">
                <a16:creationId xmlns:a16="http://schemas.microsoft.com/office/drawing/2014/main" id="{334FE1BB-A9D7-4D85-B3B3-AD38DD739D6E}"/>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15501109" y="-652245"/>
            <a:ext cx="4323438" cy="4323438"/>
          </a:xfrm>
          <a:prstGeom prst="rect">
            <a:avLst/>
          </a:prstGeom>
        </p:spPr>
      </p:pic>
      <p:pic>
        <p:nvPicPr>
          <p:cNvPr id="59" name="Picture 58">
            <a:extLst>
              <a:ext uri="{FF2B5EF4-FFF2-40B4-BE49-F238E27FC236}">
                <a16:creationId xmlns:a16="http://schemas.microsoft.com/office/drawing/2014/main" id="{5DCE0FD0-1F71-4B6A-9E0F-A2197B1C1129}"/>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flipH="1">
            <a:off x="-5773108" y="4593811"/>
            <a:ext cx="4528375" cy="4528377"/>
          </a:xfrm>
          <a:prstGeom prst="rect">
            <a:avLst/>
          </a:prstGeom>
        </p:spPr>
      </p:pic>
      <p:pic>
        <p:nvPicPr>
          <p:cNvPr id="60" name="Picture 59">
            <a:extLst>
              <a:ext uri="{FF2B5EF4-FFF2-40B4-BE49-F238E27FC236}">
                <a16:creationId xmlns:a16="http://schemas.microsoft.com/office/drawing/2014/main" id="{95A3F145-8B48-417B-8D79-CF513AAC7B88}"/>
              </a:ext>
            </a:extLst>
          </p:cNvPr>
          <p:cNvPicPr>
            <a:picLocks noChangeAspect="1"/>
          </p:cNvPicPr>
          <p:nvPr/>
        </p:nvPicPr>
        <p:blipFill rotWithShape="1">
          <a:blip r:embed="rId6">
            <a:extLst>
              <a:ext uri="{BEBA8EAE-BF5A-486C-A8C5-ECC9F3942E4B}">
                <a14:imgProps xmlns:a14="http://schemas.microsoft.com/office/drawing/2010/main">
                  <a14:imgLayer r:embed="rId7">
                    <a14:imgEffect>
                      <a14:saturation sat="33000"/>
                    </a14:imgEffect>
                    <a14:imgEffect>
                      <a14:brightnessContrast bright="40000" contrast="-40000"/>
                    </a14:imgEffect>
                  </a14:imgLayer>
                </a14:imgProps>
              </a:ext>
              <a:ext uri="{28A0092B-C50C-407E-A947-70E740481C1C}">
                <a14:useLocalDpi xmlns:a14="http://schemas.microsoft.com/office/drawing/2010/main" val="0"/>
              </a:ext>
            </a:extLst>
          </a:blip>
          <a:srcRect t="31646" b="17529"/>
          <a:stretch/>
        </p:blipFill>
        <p:spPr>
          <a:xfrm>
            <a:off x="-5079418" y="4521680"/>
            <a:ext cx="2575545" cy="1309005"/>
          </a:xfrm>
          <a:prstGeom prst="rect">
            <a:avLst/>
          </a:prstGeom>
        </p:spPr>
      </p:pic>
      <p:pic>
        <p:nvPicPr>
          <p:cNvPr id="62" name="Picture 61">
            <a:extLst>
              <a:ext uri="{FF2B5EF4-FFF2-40B4-BE49-F238E27FC236}">
                <a16:creationId xmlns:a16="http://schemas.microsoft.com/office/drawing/2014/main" id="{20DAE346-2C96-48C1-B3C0-ACF697EF048B}"/>
              </a:ext>
            </a:extLst>
          </p:cNvPr>
          <p:cNvPicPr>
            <a:picLocks noChangeAspect="1"/>
          </p:cNvPicPr>
          <p:nvPr/>
        </p:nvPicPr>
        <p:blipFill rotWithShape="1">
          <a:blip r:embed="rId6">
            <a:extLst>
              <a:ext uri="{BEBA8EAE-BF5A-486C-A8C5-ECC9F3942E4B}">
                <a14:imgProps xmlns:a14="http://schemas.microsoft.com/office/drawing/2010/main">
                  <a14:imgLayer r:embed="rId7">
                    <a14:imgEffect>
                      <a14:saturation sat="33000"/>
                    </a14:imgEffect>
                    <a14:imgEffect>
                      <a14:brightnessContrast bright="40000" contrast="-40000"/>
                    </a14:imgEffect>
                  </a14:imgLayer>
                </a14:imgProps>
              </a:ext>
              <a:ext uri="{28A0092B-C50C-407E-A947-70E740481C1C}">
                <a14:useLocalDpi xmlns:a14="http://schemas.microsoft.com/office/drawing/2010/main" val="0"/>
              </a:ext>
            </a:extLst>
          </a:blip>
          <a:srcRect t="31646" b="17529"/>
          <a:stretch/>
        </p:blipFill>
        <p:spPr>
          <a:xfrm flipH="1">
            <a:off x="14457040" y="4948623"/>
            <a:ext cx="2575545" cy="1309005"/>
          </a:xfrm>
          <a:prstGeom prst="rect">
            <a:avLst/>
          </a:prstGeom>
        </p:spPr>
      </p:pic>
      <p:sp>
        <p:nvSpPr>
          <p:cNvPr id="174" name="Oval 173">
            <a:extLst>
              <a:ext uri="{FF2B5EF4-FFF2-40B4-BE49-F238E27FC236}">
                <a16:creationId xmlns:a16="http://schemas.microsoft.com/office/drawing/2014/main" id="{2048DF1C-57A7-47AE-B2D3-27BCF1E015A5}"/>
              </a:ext>
            </a:extLst>
          </p:cNvPr>
          <p:cNvSpPr/>
          <p:nvPr/>
        </p:nvSpPr>
        <p:spPr>
          <a:xfrm>
            <a:off x="14759701" y="2190375"/>
            <a:ext cx="307081" cy="307081"/>
          </a:xfrm>
          <a:prstGeom prst="ellipse">
            <a:avLst/>
          </a:prstGeom>
          <a:solidFill>
            <a:srgbClr val="E333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5" name="Oval 174">
            <a:extLst>
              <a:ext uri="{FF2B5EF4-FFF2-40B4-BE49-F238E27FC236}">
                <a16:creationId xmlns:a16="http://schemas.microsoft.com/office/drawing/2014/main" id="{ECDC89F6-A90C-4C50-988F-1E774E66F448}"/>
              </a:ext>
            </a:extLst>
          </p:cNvPr>
          <p:cNvSpPr/>
          <p:nvPr/>
        </p:nvSpPr>
        <p:spPr>
          <a:xfrm>
            <a:off x="14148397" y="3805560"/>
            <a:ext cx="672193" cy="672193"/>
          </a:xfrm>
          <a:prstGeom prst="ellipse">
            <a:avLst/>
          </a:prstGeom>
          <a:solidFill>
            <a:srgbClr val="E333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 name="!!Table 2">
            <a:extLst>
              <a:ext uri="{FF2B5EF4-FFF2-40B4-BE49-F238E27FC236}">
                <a16:creationId xmlns:a16="http://schemas.microsoft.com/office/drawing/2014/main" id="{0EABF7F4-8FB4-423D-A142-D6F77D8FA6CE}"/>
              </a:ext>
            </a:extLst>
          </p:cNvPr>
          <p:cNvGraphicFramePr>
            <a:graphicFrameLocks noGrp="1"/>
          </p:cNvGraphicFramePr>
          <p:nvPr>
            <p:extLst>
              <p:ext uri="{D42A27DB-BD31-4B8C-83A1-F6EECF244321}">
                <p14:modId xmlns:p14="http://schemas.microsoft.com/office/powerpoint/2010/main" val="1244192610"/>
              </p:ext>
            </p:extLst>
          </p:nvPr>
        </p:nvGraphicFramePr>
        <p:xfrm>
          <a:off x="376841" y="926448"/>
          <a:ext cx="11516402" cy="5118217"/>
        </p:xfrm>
        <a:graphic>
          <a:graphicData uri="http://schemas.openxmlformats.org/drawingml/2006/table">
            <a:tbl>
              <a:tblPr firstRow="1" bandRow="1">
                <a:tableStyleId>{00A15C55-8517-42AA-B614-E9B94910E393}</a:tableStyleId>
              </a:tblPr>
              <a:tblGrid>
                <a:gridCol w="2862310">
                  <a:extLst>
                    <a:ext uri="{9D8B030D-6E8A-4147-A177-3AD203B41FA5}">
                      <a16:colId xmlns:a16="http://schemas.microsoft.com/office/drawing/2014/main" val="1203554324"/>
                    </a:ext>
                  </a:extLst>
                </a:gridCol>
                <a:gridCol w="5265933">
                  <a:extLst>
                    <a:ext uri="{9D8B030D-6E8A-4147-A177-3AD203B41FA5}">
                      <a16:colId xmlns:a16="http://schemas.microsoft.com/office/drawing/2014/main" val="3969571331"/>
                    </a:ext>
                  </a:extLst>
                </a:gridCol>
                <a:gridCol w="3388159">
                  <a:extLst>
                    <a:ext uri="{9D8B030D-6E8A-4147-A177-3AD203B41FA5}">
                      <a16:colId xmlns:a16="http://schemas.microsoft.com/office/drawing/2014/main" val="852058776"/>
                    </a:ext>
                  </a:extLst>
                </a:gridCol>
              </a:tblGrid>
              <a:tr h="786199">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83064616"/>
                  </a:ext>
                </a:extLst>
              </a:tr>
              <a:tr h="507417">
                <a:tc>
                  <a:txBody>
                    <a:bodyPr/>
                    <a:lstStyle/>
                    <a:p>
                      <a:endParaRPr lang="en-US" dirty="0"/>
                    </a:p>
                  </a:txBody>
                  <a:tcPr/>
                </a:tc>
                <a:tc>
                  <a:txBody>
                    <a:bodyPr/>
                    <a:lstStyle/>
                    <a:p>
                      <a:endParaRPr lang="en-US" dirty="0"/>
                    </a:p>
                  </a:txBody>
                  <a:tcPr/>
                </a:tc>
                <a:tc>
                  <a:txBody>
                    <a:bodyPr/>
                    <a:lstStyle/>
                    <a:p>
                      <a:endParaRPr lang="en-US"/>
                    </a:p>
                  </a:txBody>
                  <a:tcPr/>
                </a:tc>
                <a:extLst>
                  <a:ext uri="{0D108BD9-81ED-4DB2-BD59-A6C34878D82A}">
                    <a16:rowId xmlns:a16="http://schemas.microsoft.com/office/drawing/2014/main" val="611112834"/>
                  </a:ext>
                </a:extLst>
              </a:tr>
              <a:tr h="507417">
                <a:tc>
                  <a:txBody>
                    <a:bodyPr/>
                    <a:lstStyle/>
                    <a:p>
                      <a:endParaRPr lang="en-US" dirty="0"/>
                    </a:p>
                  </a:txBody>
                  <a:tcPr/>
                </a:tc>
                <a:tc>
                  <a:txBody>
                    <a:bodyPr/>
                    <a:lstStyle/>
                    <a:p>
                      <a:endParaRPr lang="en-US" dirty="0"/>
                    </a:p>
                  </a:txBody>
                  <a:tcPr/>
                </a:tc>
                <a:tc>
                  <a:txBody>
                    <a:bodyPr/>
                    <a:lstStyle/>
                    <a:p>
                      <a:endParaRPr lang="en-US"/>
                    </a:p>
                  </a:txBody>
                  <a:tcPr/>
                </a:tc>
                <a:extLst>
                  <a:ext uri="{0D108BD9-81ED-4DB2-BD59-A6C34878D82A}">
                    <a16:rowId xmlns:a16="http://schemas.microsoft.com/office/drawing/2014/main" val="2515238518"/>
                  </a:ext>
                </a:extLst>
              </a:tr>
              <a:tr h="880312">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3271460511"/>
                  </a:ext>
                </a:extLst>
              </a:tr>
              <a:tr h="507417">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857612145"/>
                  </a:ext>
                </a:extLst>
              </a:tr>
              <a:tr h="1016583">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3063422926"/>
                  </a:ext>
                </a:extLst>
              </a:tr>
              <a:tr h="912872">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18508811"/>
                  </a:ext>
                </a:extLst>
              </a:tr>
            </a:tbl>
          </a:graphicData>
        </a:graphic>
      </p:graphicFrame>
      <p:sp>
        <p:nvSpPr>
          <p:cNvPr id="21" name="Arrow: Pentagon 20">
            <a:extLst>
              <a:ext uri="{FF2B5EF4-FFF2-40B4-BE49-F238E27FC236}">
                <a16:creationId xmlns:a16="http://schemas.microsoft.com/office/drawing/2014/main" id="{7951D644-DDBD-42D3-B613-49E07DF25F71}"/>
              </a:ext>
            </a:extLst>
          </p:cNvPr>
          <p:cNvSpPr/>
          <p:nvPr/>
        </p:nvSpPr>
        <p:spPr>
          <a:xfrm rot="5400000">
            <a:off x="758547" y="13388364"/>
            <a:ext cx="10661975" cy="12179070"/>
          </a:xfrm>
          <a:prstGeom prst="homePlate">
            <a:avLst>
              <a:gd name="adj" fmla="val 31906"/>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row: Pentagon 21">
            <a:extLst>
              <a:ext uri="{FF2B5EF4-FFF2-40B4-BE49-F238E27FC236}">
                <a16:creationId xmlns:a16="http://schemas.microsoft.com/office/drawing/2014/main" id="{22C9C186-B3FE-48E9-A17F-405FDEA1FE4E}"/>
              </a:ext>
            </a:extLst>
          </p:cNvPr>
          <p:cNvSpPr/>
          <p:nvPr/>
        </p:nvSpPr>
        <p:spPr>
          <a:xfrm rot="5400000">
            <a:off x="758547" y="12280915"/>
            <a:ext cx="10661975" cy="12179070"/>
          </a:xfrm>
          <a:prstGeom prst="homePlate">
            <a:avLst>
              <a:gd name="adj" fmla="val 31906"/>
            </a:avLst>
          </a:prstGeom>
          <a:solidFill>
            <a:srgbClr val="FD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Pentagon 22">
            <a:extLst>
              <a:ext uri="{FF2B5EF4-FFF2-40B4-BE49-F238E27FC236}">
                <a16:creationId xmlns:a16="http://schemas.microsoft.com/office/drawing/2014/main" id="{A5B6E95D-D823-4B36-97DE-ED7DA979760A}"/>
              </a:ext>
            </a:extLst>
          </p:cNvPr>
          <p:cNvSpPr/>
          <p:nvPr/>
        </p:nvSpPr>
        <p:spPr>
          <a:xfrm rot="5400000">
            <a:off x="758547" y="10941898"/>
            <a:ext cx="10661975" cy="12179070"/>
          </a:xfrm>
          <a:prstGeom prst="homePlate">
            <a:avLst>
              <a:gd name="adj" fmla="val 31906"/>
            </a:avLst>
          </a:prstGeom>
          <a:solidFill>
            <a:srgbClr val="FD8E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Arrow: Pentagon 23">
            <a:extLst>
              <a:ext uri="{FF2B5EF4-FFF2-40B4-BE49-F238E27FC236}">
                <a16:creationId xmlns:a16="http://schemas.microsoft.com/office/drawing/2014/main" id="{A5551423-0545-4327-AA7B-C89F2D0C2BB3}"/>
              </a:ext>
            </a:extLst>
          </p:cNvPr>
          <p:cNvSpPr/>
          <p:nvPr/>
        </p:nvSpPr>
        <p:spPr>
          <a:xfrm rot="5400000">
            <a:off x="758547" y="9514385"/>
            <a:ext cx="10661975" cy="12179070"/>
          </a:xfrm>
          <a:prstGeom prst="homePlate">
            <a:avLst>
              <a:gd name="adj" fmla="val 31906"/>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Arrow: Pentagon 24">
            <a:extLst>
              <a:ext uri="{FF2B5EF4-FFF2-40B4-BE49-F238E27FC236}">
                <a16:creationId xmlns:a16="http://schemas.microsoft.com/office/drawing/2014/main" id="{4E0AE383-793A-49CE-9622-9F19A5670AF4}"/>
              </a:ext>
            </a:extLst>
          </p:cNvPr>
          <p:cNvSpPr/>
          <p:nvPr/>
        </p:nvSpPr>
        <p:spPr>
          <a:xfrm rot="5400000">
            <a:off x="758547" y="8352347"/>
            <a:ext cx="10661975" cy="12179070"/>
          </a:xfrm>
          <a:prstGeom prst="homePlate">
            <a:avLst>
              <a:gd name="adj" fmla="val 31906"/>
            </a:avLst>
          </a:prstGeom>
          <a:solidFill>
            <a:srgbClr val="E333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Arrow: Pentagon 25">
            <a:extLst>
              <a:ext uri="{FF2B5EF4-FFF2-40B4-BE49-F238E27FC236}">
                <a16:creationId xmlns:a16="http://schemas.microsoft.com/office/drawing/2014/main" id="{35CB5092-6600-4CE8-B78D-76E50B48B1EE}"/>
              </a:ext>
            </a:extLst>
          </p:cNvPr>
          <p:cNvSpPr/>
          <p:nvPr/>
        </p:nvSpPr>
        <p:spPr>
          <a:xfrm rot="5400000">
            <a:off x="758547" y="7455779"/>
            <a:ext cx="10661975" cy="12179070"/>
          </a:xfrm>
          <a:prstGeom prst="homePlate">
            <a:avLst>
              <a:gd name="adj" fmla="val 31906"/>
            </a:avLst>
          </a:prstGeom>
          <a:solidFill>
            <a:srgbClr val="AB2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4FACB226-12BB-4C7D-9FFE-DDBD747550B1}"/>
              </a:ext>
            </a:extLst>
          </p:cNvPr>
          <p:cNvSpPr txBox="1"/>
          <p:nvPr/>
        </p:nvSpPr>
        <p:spPr>
          <a:xfrm>
            <a:off x="636309" y="883150"/>
            <a:ext cx="2192146" cy="830997"/>
          </a:xfrm>
          <a:prstGeom prst="rect">
            <a:avLst/>
          </a:prstGeom>
          <a:noFill/>
        </p:spPr>
        <p:txBody>
          <a:bodyPr wrap="square" rtlCol="0">
            <a:spAutoFit/>
          </a:bodyPr>
          <a:lstStyle/>
          <a:p>
            <a:pPr algn="ctr"/>
            <a:r>
              <a:rPr lang="en-US" sz="2400" b="1" dirty="0" err="1">
                <a:solidFill>
                  <a:schemeClr val="tx2"/>
                </a:solidFill>
                <a:latin typeface="UTM Avo" panose="02040603050506020204" pitchFamily="18" charset="0"/>
              </a:rPr>
              <a:t>Thời</a:t>
            </a:r>
            <a:r>
              <a:rPr lang="en-US" sz="2400" b="1" dirty="0">
                <a:solidFill>
                  <a:schemeClr val="tx2"/>
                </a:solidFill>
                <a:latin typeface="UTM Avo" panose="02040603050506020204" pitchFamily="18" charset="0"/>
              </a:rPr>
              <a:t> </a:t>
            </a:r>
            <a:r>
              <a:rPr lang="en-US" sz="2400" b="1" dirty="0" err="1">
                <a:solidFill>
                  <a:schemeClr val="tx2"/>
                </a:solidFill>
                <a:latin typeface="UTM Avo" panose="02040603050506020204" pitchFamily="18" charset="0"/>
              </a:rPr>
              <a:t>gian</a:t>
            </a:r>
            <a:r>
              <a:rPr lang="en-US" sz="2400" b="1" dirty="0">
                <a:solidFill>
                  <a:schemeClr val="tx2"/>
                </a:solidFill>
                <a:latin typeface="UTM Avo" panose="02040603050506020204" pitchFamily="18" charset="0"/>
              </a:rPr>
              <a:t> (</a:t>
            </a:r>
            <a:r>
              <a:rPr lang="en-US" sz="2400" b="1" dirty="0" err="1">
                <a:solidFill>
                  <a:schemeClr val="tx2"/>
                </a:solidFill>
                <a:latin typeface="UTM Avo" panose="02040603050506020204" pitchFamily="18" charset="0"/>
              </a:rPr>
              <a:t>năm</a:t>
            </a:r>
            <a:r>
              <a:rPr lang="en-US" sz="2400" b="1" dirty="0">
                <a:solidFill>
                  <a:schemeClr val="tx2"/>
                </a:solidFill>
                <a:latin typeface="UTM Avo" panose="02040603050506020204" pitchFamily="18" charset="0"/>
              </a:rPr>
              <a:t>)</a:t>
            </a:r>
          </a:p>
        </p:txBody>
      </p:sp>
      <p:sp>
        <p:nvSpPr>
          <p:cNvPr id="28" name="TextBox 27">
            <a:extLst>
              <a:ext uri="{FF2B5EF4-FFF2-40B4-BE49-F238E27FC236}">
                <a16:creationId xmlns:a16="http://schemas.microsoft.com/office/drawing/2014/main" id="{0F3CF62A-B545-4B5E-9B03-4535C7E61F8E}"/>
              </a:ext>
            </a:extLst>
          </p:cNvPr>
          <p:cNvSpPr txBox="1"/>
          <p:nvPr/>
        </p:nvSpPr>
        <p:spPr>
          <a:xfrm>
            <a:off x="4205302" y="1067939"/>
            <a:ext cx="3159473" cy="461665"/>
          </a:xfrm>
          <a:prstGeom prst="rect">
            <a:avLst/>
          </a:prstGeom>
          <a:noFill/>
        </p:spPr>
        <p:txBody>
          <a:bodyPr wrap="square" rtlCol="0">
            <a:spAutoFit/>
          </a:bodyPr>
          <a:lstStyle/>
          <a:p>
            <a:pPr algn="ctr"/>
            <a:r>
              <a:rPr lang="en-US" sz="2400" b="1" dirty="0" err="1">
                <a:solidFill>
                  <a:schemeClr val="tx2"/>
                </a:solidFill>
                <a:latin typeface="UTM Avo" panose="02040603050506020204" pitchFamily="18" charset="0"/>
              </a:rPr>
              <a:t>Sự</a:t>
            </a:r>
            <a:r>
              <a:rPr lang="en-US" sz="2400" b="1" dirty="0">
                <a:solidFill>
                  <a:schemeClr val="tx2"/>
                </a:solidFill>
                <a:latin typeface="UTM Avo" panose="02040603050506020204" pitchFamily="18" charset="0"/>
              </a:rPr>
              <a:t> </a:t>
            </a:r>
            <a:r>
              <a:rPr lang="en-US" sz="2400" b="1" dirty="0" err="1">
                <a:solidFill>
                  <a:schemeClr val="tx2"/>
                </a:solidFill>
                <a:latin typeface="UTM Avo" panose="02040603050506020204" pitchFamily="18" charset="0"/>
              </a:rPr>
              <a:t>kiện</a:t>
            </a:r>
            <a:r>
              <a:rPr lang="en-US" sz="2400" b="1" dirty="0">
                <a:solidFill>
                  <a:schemeClr val="tx2"/>
                </a:solidFill>
                <a:latin typeface="UTM Avo" panose="02040603050506020204" pitchFamily="18" charset="0"/>
              </a:rPr>
              <a:t> </a:t>
            </a:r>
            <a:r>
              <a:rPr lang="en-US" sz="2400" b="1" dirty="0" err="1">
                <a:solidFill>
                  <a:schemeClr val="tx2"/>
                </a:solidFill>
                <a:latin typeface="UTM Avo" panose="02040603050506020204" pitchFamily="18" charset="0"/>
              </a:rPr>
              <a:t>lịch</a:t>
            </a:r>
            <a:r>
              <a:rPr lang="en-US" sz="2400" b="1" dirty="0">
                <a:solidFill>
                  <a:schemeClr val="tx2"/>
                </a:solidFill>
                <a:latin typeface="UTM Avo" panose="02040603050506020204" pitchFamily="18" charset="0"/>
              </a:rPr>
              <a:t> </a:t>
            </a:r>
            <a:r>
              <a:rPr lang="en-US" sz="2400" b="1" dirty="0" err="1">
                <a:solidFill>
                  <a:schemeClr val="tx2"/>
                </a:solidFill>
                <a:latin typeface="UTM Avo" panose="02040603050506020204" pitchFamily="18" charset="0"/>
              </a:rPr>
              <a:t>sử</a:t>
            </a:r>
            <a:endParaRPr lang="en-US" sz="2400" b="1" dirty="0">
              <a:solidFill>
                <a:schemeClr val="tx2"/>
              </a:solidFill>
              <a:latin typeface="UTM Avo" panose="02040603050506020204" pitchFamily="18" charset="0"/>
            </a:endParaRPr>
          </a:p>
        </p:txBody>
      </p:sp>
      <p:sp>
        <p:nvSpPr>
          <p:cNvPr id="29" name="TextBox 28">
            <a:extLst>
              <a:ext uri="{FF2B5EF4-FFF2-40B4-BE49-F238E27FC236}">
                <a16:creationId xmlns:a16="http://schemas.microsoft.com/office/drawing/2014/main" id="{7EBE0D00-17E8-405A-92AB-CBFEEF8A8A25}"/>
              </a:ext>
            </a:extLst>
          </p:cNvPr>
          <p:cNvSpPr txBox="1"/>
          <p:nvPr/>
        </p:nvSpPr>
        <p:spPr>
          <a:xfrm>
            <a:off x="8912389" y="900111"/>
            <a:ext cx="2890728" cy="830997"/>
          </a:xfrm>
          <a:prstGeom prst="rect">
            <a:avLst/>
          </a:prstGeom>
          <a:noFill/>
        </p:spPr>
        <p:txBody>
          <a:bodyPr wrap="square" rtlCol="0">
            <a:spAutoFit/>
          </a:bodyPr>
          <a:lstStyle/>
          <a:p>
            <a:pPr algn="ctr"/>
            <a:r>
              <a:rPr lang="en-US" sz="2400" b="1" dirty="0" err="1">
                <a:solidFill>
                  <a:schemeClr val="tx2"/>
                </a:solidFill>
                <a:latin typeface="UTM Avo" panose="02040603050506020204" pitchFamily="18" charset="0"/>
              </a:rPr>
              <a:t>Gắn</a:t>
            </a:r>
            <a:r>
              <a:rPr lang="en-US" sz="2400" b="1" dirty="0">
                <a:solidFill>
                  <a:schemeClr val="tx2"/>
                </a:solidFill>
                <a:latin typeface="UTM Avo" panose="02040603050506020204" pitchFamily="18" charset="0"/>
              </a:rPr>
              <a:t> </a:t>
            </a:r>
            <a:r>
              <a:rPr lang="en-US" sz="2400" b="1" dirty="0" err="1">
                <a:solidFill>
                  <a:schemeClr val="tx2"/>
                </a:solidFill>
                <a:latin typeface="UTM Avo" panose="02040603050506020204" pitchFamily="18" charset="0"/>
              </a:rPr>
              <a:t>liền</a:t>
            </a:r>
            <a:r>
              <a:rPr lang="en-US" sz="2400" b="1" dirty="0">
                <a:solidFill>
                  <a:schemeClr val="tx2"/>
                </a:solidFill>
                <a:latin typeface="UTM Avo" panose="02040603050506020204" pitchFamily="18" charset="0"/>
              </a:rPr>
              <a:t> </a:t>
            </a:r>
            <a:r>
              <a:rPr lang="en-US" sz="2400" b="1" dirty="0" err="1">
                <a:solidFill>
                  <a:schemeClr val="tx2"/>
                </a:solidFill>
                <a:latin typeface="UTM Avo" panose="02040603050506020204" pitchFamily="18" charset="0"/>
              </a:rPr>
              <a:t>với</a:t>
            </a:r>
            <a:r>
              <a:rPr lang="en-US" sz="2400" b="1" dirty="0">
                <a:solidFill>
                  <a:schemeClr val="tx2"/>
                </a:solidFill>
                <a:latin typeface="UTM Avo" panose="02040603050506020204" pitchFamily="18" charset="0"/>
              </a:rPr>
              <a:t> </a:t>
            </a:r>
          </a:p>
          <a:p>
            <a:pPr algn="ctr"/>
            <a:r>
              <a:rPr lang="en-US" sz="2400" b="1" dirty="0" err="1">
                <a:solidFill>
                  <a:schemeClr val="tx2"/>
                </a:solidFill>
                <a:latin typeface="UTM Avo" panose="02040603050506020204" pitchFamily="18" charset="0"/>
              </a:rPr>
              <a:t>nhân</a:t>
            </a:r>
            <a:r>
              <a:rPr lang="en-US" sz="2400" b="1" dirty="0">
                <a:solidFill>
                  <a:schemeClr val="tx2"/>
                </a:solidFill>
                <a:latin typeface="UTM Avo" panose="02040603050506020204" pitchFamily="18" charset="0"/>
              </a:rPr>
              <a:t> </a:t>
            </a:r>
            <a:r>
              <a:rPr lang="en-US" sz="2400" b="1" dirty="0" err="1">
                <a:solidFill>
                  <a:schemeClr val="tx2"/>
                </a:solidFill>
                <a:latin typeface="UTM Avo" panose="02040603050506020204" pitchFamily="18" charset="0"/>
              </a:rPr>
              <a:t>vật</a:t>
            </a:r>
            <a:r>
              <a:rPr lang="en-US" sz="2400" b="1" dirty="0">
                <a:solidFill>
                  <a:schemeClr val="tx2"/>
                </a:solidFill>
                <a:latin typeface="UTM Avo" panose="02040603050506020204" pitchFamily="18" charset="0"/>
              </a:rPr>
              <a:t> </a:t>
            </a:r>
            <a:r>
              <a:rPr lang="en-US" sz="2400" b="1" dirty="0" err="1">
                <a:solidFill>
                  <a:schemeClr val="tx2"/>
                </a:solidFill>
                <a:latin typeface="UTM Avo" panose="02040603050506020204" pitchFamily="18" charset="0"/>
              </a:rPr>
              <a:t>lịch</a:t>
            </a:r>
            <a:r>
              <a:rPr lang="en-US" sz="2400" b="1" dirty="0">
                <a:solidFill>
                  <a:schemeClr val="tx2"/>
                </a:solidFill>
                <a:latin typeface="UTM Avo" panose="02040603050506020204" pitchFamily="18" charset="0"/>
              </a:rPr>
              <a:t> </a:t>
            </a:r>
            <a:r>
              <a:rPr lang="en-US" sz="2400" b="1" dirty="0" err="1">
                <a:solidFill>
                  <a:schemeClr val="tx2"/>
                </a:solidFill>
                <a:latin typeface="UTM Avo" panose="02040603050506020204" pitchFamily="18" charset="0"/>
              </a:rPr>
              <a:t>sử</a:t>
            </a:r>
            <a:endParaRPr lang="en-US" sz="2400" b="1" dirty="0">
              <a:solidFill>
                <a:schemeClr val="tx2"/>
              </a:solidFill>
              <a:latin typeface="UTM Avo" panose="02040603050506020204" pitchFamily="18" charset="0"/>
            </a:endParaRPr>
          </a:p>
        </p:txBody>
      </p:sp>
      <p:sp>
        <p:nvSpPr>
          <p:cNvPr id="61" name="TextBox 60">
            <a:extLst>
              <a:ext uri="{FF2B5EF4-FFF2-40B4-BE49-F238E27FC236}">
                <a16:creationId xmlns:a16="http://schemas.microsoft.com/office/drawing/2014/main" id="{B1C16F85-C7B8-46A0-832F-D4D505DC9317}"/>
              </a:ext>
            </a:extLst>
          </p:cNvPr>
          <p:cNvSpPr txBox="1"/>
          <p:nvPr/>
        </p:nvSpPr>
        <p:spPr>
          <a:xfrm>
            <a:off x="-1483667" y="176509"/>
            <a:ext cx="15135780" cy="830997"/>
          </a:xfrm>
          <a:prstGeom prst="rect">
            <a:avLst/>
          </a:prstGeom>
          <a:noFill/>
        </p:spPr>
        <p:txBody>
          <a:bodyPr wrap="square" rtlCol="0">
            <a:spAutoFit/>
          </a:bodyPr>
          <a:lstStyle/>
          <a:p>
            <a:pPr algn="ctr"/>
            <a:r>
              <a:rPr lang="en-US" sz="4800" dirty="0" err="1">
                <a:latin typeface="UTM ThuPhap Thien An" panose="02040603050506020204" pitchFamily="18" charset="0"/>
              </a:rPr>
              <a:t>Một</a:t>
            </a:r>
            <a:r>
              <a:rPr lang="en-US" sz="4800" dirty="0">
                <a:latin typeface="UTM ThuPhap Thien An" panose="02040603050506020204" pitchFamily="18" charset="0"/>
              </a:rPr>
              <a:t> </a:t>
            </a:r>
            <a:r>
              <a:rPr lang="en-US" sz="4800" dirty="0" err="1">
                <a:latin typeface="UTM ThuPhap Thien An" panose="02040603050506020204" pitchFamily="18" charset="0"/>
              </a:rPr>
              <a:t>số</a:t>
            </a:r>
            <a:r>
              <a:rPr lang="en-US" sz="4800" dirty="0">
                <a:latin typeface="UTM ThuPhap Thien An" panose="02040603050506020204" pitchFamily="18" charset="0"/>
              </a:rPr>
              <a:t> </a:t>
            </a:r>
            <a:r>
              <a:rPr lang="en-US" sz="4800" dirty="0" err="1">
                <a:latin typeface="UTM ThuPhap Thien An" panose="02040603050506020204" pitchFamily="18" charset="0"/>
              </a:rPr>
              <a:t>sự</a:t>
            </a:r>
            <a:r>
              <a:rPr lang="en-US" sz="4800" dirty="0">
                <a:latin typeface="UTM ThuPhap Thien An" panose="02040603050506020204" pitchFamily="18" charset="0"/>
              </a:rPr>
              <a:t> </a:t>
            </a:r>
            <a:r>
              <a:rPr lang="en-US" sz="4800" dirty="0" err="1">
                <a:latin typeface="UTM ThuPhap Thien An" panose="02040603050506020204" pitchFamily="18" charset="0"/>
              </a:rPr>
              <a:t>kiện</a:t>
            </a:r>
            <a:r>
              <a:rPr lang="en-US" sz="4800" dirty="0">
                <a:latin typeface="UTM ThuPhap Thien An" panose="02040603050506020204" pitchFamily="18" charset="0"/>
              </a:rPr>
              <a:t> </a:t>
            </a:r>
            <a:r>
              <a:rPr lang="en-US" sz="4800" dirty="0" err="1">
                <a:latin typeface="UTM ThuPhap Thien An" panose="02040603050506020204" pitchFamily="18" charset="0"/>
              </a:rPr>
              <a:t>lịch</a:t>
            </a:r>
            <a:r>
              <a:rPr lang="en-US" sz="4800" dirty="0">
                <a:latin typeface="UTM ThuPhap Thien An" panose="02040603050506020204" pitchFamily="18" charset="0"/>
              </a:rPr>
              <a:t> </a:t>
            </a:r>
            <a:r>
              <a:rPr lang="en-US" sz="4800" dirty="0" err="1">
                <a:latin typeface="UTM ThuPhap Thien An" panose="02040603050506020204" pitchFamily="18" charset="0"/>
              </a:rPr>
              <a:t>sử</a:t>
            </a:r>
            <a:r>
              <a:rPr lang="en-US" sz="4800" dirty="0">
                <a:latin typeface="UTM ThuPhap Thien An" panose="02040603050506020204" pitchFamily="18" charset="0"/>
              </a:rPr>
              <a:t> </a:t>
            </a:r>
            <a:r>
              <a:rPr lang="en-US" sz="4800" dirty="0" err="1">
                <a:latin typeface="UTM ThuPhap Thien An" panose="02040603050506020204" pitchFamily="18" charset="0"/>
              </a:rPr>
              <a:t>tiêu</a:t>
            </a:r>
            <a:r>
              <a:rPr lang="en-US" sz="4800" dirty="0">
                <a:latin typeface="UTM ThuPhap Thien An" panose="02040603050506020204" pitchFamily="18" charset="0"/>
              </a:rPr>
              <a:t> </a:t>
            </a:r>
            <a:r>
              <a:rPr lang="en-US" sz="4800" dirty="0" err="1">
                <a:latin typeface="UTM ThuPhap Thien An" panose="02040603050506020204" pitchFamily="18" charset="0"/>
              </a:rPr>
              <a:t>biểu</a:t>
            </a:r>
            <a:endParaRPr lang="en-US" sz="4800" dirty="0">
              <a:latin typeface="UTM ThuPhap Thien An" panose="02040603050506020204" pitchFamily="18" charset="0"/>
            </a:endParaRPr>
          </a:p>
        </p:txBody>
      </p:sp>
      <p:sp>
        <p:nvSpPr>
          <p:cNvPr id="32" name="TextBox 31">
            <a:extLst>
              <a:ext uri="{FF2B5EF4-FFF2-40B4-BE49-F238E27FC236}">
                <a16:creationId xmlns:a16="http://schemas.microsoft.com/office/drawing/2014/main" id="{E606296E-65FC-4DB1-9BC4-8F8ED28738E7}"/>
              </a:ext>
            </a:extLst>
          </p:cNvPr>
          <p:cNvSpPr txBox="1"/>
          <p:nvPr/>
        </p:nvSpPr>
        <p:spPr>
          <a:xfrm>
            <a:off x="593387" y="5371742"/>
            <a:ext cx="2327066" cy="461665"/>
          </a:xfrm>
          <a:prstGeom prst="rect">
            <a:avLst/>
          </a:prstGeom>
          <a:noFill/>
          <a:ln>
            <a:noFill/>
          </a:ln>
        </p:spPr>
        <p:txBody>
          <a:bodyPr wrap="square" rtlCol="0">
            <a:spAutoFit/>
          </a:bodyPr>
          <a:lstStyle/>
          <a:p>
            <a:pPr algn="ctr"/>
            <a:r>
              <a:rPr lang="en-US" sz="2400" dirty="0">
                <a:solidFill>
                  <a:schemeClr val="accent1">
                    <a:lumMod val="50000"/>
                  </a:schemeClr>
                </a:solidFill>
                <a:latin typeface="UTM Avo" panose="02040603050506020204" pitchFamily="18" charset="0"/>
              </a:rPr>
              <a:t>1075 - 1077</a:t>
            </a:r>
          </a:p>
        </p:txBody>
      </p:sp>
      <p:sp>
        <p:nvSpPr>
          <p:cNvPr id="33" name="TextBox 32">
            <a:extLst>
              <a:ext uri="{FF2B5EF4-FFF2-40B4-BE49-F238E27FC236}">
                <a16:creationId xmlns:a16="http://schemas.microsoft.com/office/drawing/2014/main" id="{8C35A220-754D-44D4-9618-DDEC1BEEDA55}"/>
              </a:ext>
            </a:extLst>
          </p:cNvPr>
          <p:cNvSpPr txBox="1"/>
          <p:nvPr/>
        </p:nvSpPr>
        <p:spPr>
          <a:xfrm>
            <a:off x="793246" y="2229542"/>
            <a:ext cx="1927350" cy="461665"/>
          </a:xfrm>
          <a:prstGeom prst="rect">
            <a:avLst/>
          </a:prstGeom>
          <a:noFill/>
          <a:ln>
            <a:noFill/>
          </a:ln>
        </p:spPr>
        <p:txBody>
          <a:bodyPr wrap="square" rtlCol="0">
            <a:spAutoFit/>
          </a:bodyPr>
          <a:lstStyle/>
          <a:p>
            <a:pPr algn="ctr"/>
            <a:r>
              <a:rPr lang="en-US" sz="2400" dirty="0">
                <a:solidFill>
                  <a:schemeClr val="accent1">
                    <a:lumMod val="50000"/>
                  </a:schemeClr>
                </a:solidFill>
                <a:latin typeface="UTM Avo" panose="02040603050506020204" pitchFamily="18" charset="0"/>
              </a:rPr>
              <a:t>968</a:t>
            </a:r>
          </a:p>
        </p:txBody>
      </p:sp>
      <p:sp>
        <p:nvSpPr>
          <p:cNvPr id="34" name="TextBox 33">
            <a:extLst>
              <a:ext uri="{FF2B5EF4-FFF2-40B4-BE49-F238E27FC236}">
                <a16:creationId xmlns:a16="http://schemas.microsoft.com/office/drawing/2014/main" id="{D0F97881-16A2-404E-BE90-3C08E72FBD7A}"/>
              </a:ext>
            </a:extLst>
          </p:cNvPr>
          <p:cNvSpPr txBox="1"/>
          <p:nvPr/>
        </p:nvSpPr>
        <p:spPr>
          <a:xfrm>
            <a:off x="1080484" y="3609060"/>
            <a:ext cx="1352873" cy="461665"/>
          </a:xfrm>
          <a:prstGeom prst="rect">
            <a:avLst/>
          </a:prstGeom>
          <a:noFill/>
          <a:ln>
            <a:noFill/>
          </a:ln>
        </p:spPr>
        <p:txBody>
          <a:bodyPr wrap="square" rtlCol="0">
            <a:spAutoFit/>
          </a:bodyPr>
          <a:lstStyle/>
          <a:p>
            <a:pPr algn="ctr"/>
            <a:r>
              <a:rPr lang="en-US" sz="2400" dirty="0">
                <a:solidFill>
                  <a:schemeClr val="accent1">
                    <a:lumMod val="50000"/>
                  </a:schemeClr>
                </a:solidFill>
                <a:latin typeface="UTM Avo" panose="02040603050506020204" pitchFamily="18" charset="0"/>
              </a:rPr>
              <a:t>1009</a:t>
            </a:r>
          </a:p>
        </p:txBody>
      </p:sp>
      <p:sp>
        <p:nvSpPr>
          <p:cNvPr id="35" name="TextBox 34">
            <a:extLst>
              <a:ext uri="{FF2B5EF4-FFF2-40B4-BE49-F238E27FC236}">
                <a16:creationId xmlns:a16="http://schemas.microsoft.com/office/drawing/2014/main" id="{5B171F56-6AF9-4F32-BCBF-E7CADB272CD7}"/>
              </a:ext>
            </a:extLst>
          </p:cNvPr>
          <p:cNvSpPr txBox="1"/>
          <p:nvPr/>
        </p:nvSpPr>
        <p:spPr>
          <a:xfrm>
            <a:off x="729746" y="2948100"/>
            <a:ext cx="2054350" cy="461665"/>
          </a:xfrm>
          <a:prstGeom prst="rect">
            <a:avLst/>
          </a:prstGeom>
          <a:noFill/>
          <a:ln>
            <a:noFill/>
          </a:ln>
        </p:spPr>
        <p:txBody>
          <a:bodyPr wrap="square" rtlCol="0">
            <a:spAutoFit/>
          </a:bodyPr>
          <a:lstStyle/>
          <a:p>
            <a:pPr algn="ctr"/>
            <a:r>
              <a:rPr lang="en-US" sz="2400" dirty="0">
                <a:solidFill>
                  <a:srgbClr val="0070C0"/>
                </a:solidFill>
                <a:latin typeface="UTM Avo" panose="02040603050506020204" pitchFamily="18" charset="0"/>
              </a:rPr>
              <a:t>981</a:t>
            </a:r>
          </a:p>
        </p:txBody>
      </p:sp>
      <p:sp>
        <p:nvSpPr>
          <p:cNvPr id="36" name="TextBox 35">
            <a:extLst>
              <a:ext uri="{FF2B5EF4-FFF2-40B4-BE49-F238E27FC236}">
                <a16:creationId xmlns:a16="http://schemas.microsoft.com/office/drawing/2014/main" id="{07B36985-3E92-4882-A972-E3A9DDBAA0DD}"/>
              </a:ext>
            </a:extLst>
          </p:cNvPr>
          <p:cNvSpPr txBox="1"/>
          <p:nvPr/>
        </p:nvSpPr>
        <p:spPr>
          <a:xfrm>
            <a:off x="1325853" y="4433634"/>
            <a:ext cx="862135" cy="461665"/>
          </a:xfrm>
          <a:prstGeom prst="rect">
            <a:avLst/>
          </a:prstGeom>
          <a:noFill/>
          <a:ln>
            <a:noFill/>
          </a:ln>
        </p:spPr>
        <p:txBody>
          <a:bodyPr wrap="square" rtlCol="0">
            <a:spAutoFit/>
          </a:bodyPr>
          <a:lstStyle/>
          <a:p>
            <a:pPr algn="ctr"/>
            <a:r>
              <a:rPr lang="en-US" sz="2400" dirty="0">
                <a:solidFill>
                  <a:srgbClr val="0070C0"/>
                </a:solidFill>
                <a:latin typeface="UTM Avo" panose="02040603050506020204" pitchFamily="18" charset="0"/>
              </a:rPr>
              <a:t>1010</a:t>
            </a:r>
          </a:p>
        </p:txBody>
      </p:sp>
      <p:sp>
        <p:nvSpPr>
          <p:cNvPr id="37" name="TextBox 36">
            <a:extLst>
              <a:ext uri="{FF2B5EF4-FFF2-40B4-BE49-F238E27FC236}">
                <a16:creationId xmlns:a16="http://schemas.microsoft.com/office/drawing/2014/main" id="{237BAE3B-4B01-46EE-8AEB-0295F984B52F}"/>
              </a:ext>
            </a:extLst>
          </p:cNvPr>
          <p:cNvSpPr txBox="1"/>
          <p:nvPr/>
        </p:nvSpPr>
        <p:spPr>
          <a:xfrm>
            <a:off x="436312" y="1711983"/>
            <a:ext cx="2641219" cy="461665"/>
          </a:xfrm>
          <a:prstGeom prst="rect">
            <a:avLst/>
          </a:prstGeom>
          <a:noFill/>
          <a:ln>
            <a:noFill/>
          </a:ln>
        </p:spPr>
        <p:txBody>
          <a:bodyPr wrap="square" rtlCol="0">
            <a:spAutoFit/>
          </a:bodyPr>
          <a:lstStyle/>
          <a:p>
            <a:pPr algn="ctr"/>
            <a:r>
              <a:rPr lang="en-US" sz="2400" dirty="0">
                <a:solidFill>
                  <a:srgbClr val="0070C0"/>
                </a:solidFill>
                <a:latin typeface="UTM Avo" panose="02040603050506020204" pitchFamily="18" charset="0"/>
              </a:rPr>
              <a:t>938</a:t>
            </a:r>
          </a:p>
        </p:txBody>
      </p:sp>
      <p:sp>
        <p:nvSpPr>
          <p:cNvPr id="42" name="Oval 41">
            <a:extLst>
              <a:ext uri="{FF2B5EF4-FFF2-40B4-BE49-F238E27FC236}">
                <a16:creationId xmlns:a16="http://schemas.microsoft.com/office/drawing/2014/main" id="{1BBEA46C-0F83-4C01-8B35-B0FA21A02E77}"/>
              </a:ext>
            </a:extLst>
          </p:cNvPr>
          <p:cNvSpPr/>
          <p:nvPr/>
        </p:nvSpPr>
        <p:spPr>
          <a:xfrm>
            <a:off x="-5279616" y="10212948"/>
            <a:ext cx="3610818" cy="3610818"/>
          </a:xfrm>
          <a:prstGeom prst="ellipse">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2E8E0531-D5BB-4A3B-8E9D-889FA893C735}"/>
              </a:ext>
            </a:extLst>
          </p:cNvPr>
          <p:cNvSpPr/>
          <p:nvPr/>
        </p:nvSpPr>
        <p:spPr>
          <a:xfrm>
            <a:off x="13758905" y="-3204233"/>
            <a:ext cx="2053859" cy="2053859"/>
          </a:xfrm>
          <a:prstGeom prst="ellipse">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CB85A9AA-0935-4BC0-9150-0B4E2613346E}"/>
              </a:ext>
            </a:extLst>
          </p:cNvPr>
          <p:cNvSpPr/>
          <p:nvPr/>
        </p:nvSpPr>
        <p:spPr>
          <a:xfrm>
            <a:off x="-5127216" y="11264144"/>
            <a:ext cx="2712022" cy="2712022"/>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F7D395E2-B9A7-4C26-8C66-0387802B6B09}"/>
              </a:ext>
            </a:extLst>
          </p:cNvPr>
          <p:cNvSpPr/>
          <p:nvPr/>
        </p:nvSpPr>
        <p:spPr>
          <a:xfrm>
            <a:off x="14327129" y="-3051833"/>
            <a:ext cx="1638035" cy="1638035"/>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xtBox 46">
            <a:extLst>
              <a:ext uri="{FF2B5EF4-FFF2-40B4-BE49-F238E27FC236}">
                <a16:creationId xmlns:a16="http://schemas.microsoft.com/office/drawing/2014/main" id="{2B4A2F2C-ADB7-471B-BBA3-736E2F9FFB1A}"/>
              </a:ext>
            </a:extLst>
          </p:cNvPr>
          <p:cNvSpPr txBox="1"/>
          <p:nvPr/>
        </p:nvSpPr>
        <p:spPr>
          <a:xfrm>
            <a:off x="3289719" y="5187076"/>
            <a:ext cx="5153118" cy="830997"/>
          </a:xfrm>
          <a:prstGeom prst="rect">
            <a:avLst/>
          </a:prstGeom>
          <a:noFill/>
          <a:ln>
            <a:noFill/>
          </a:ln>
        </p:spPr>
        <p:txBody>
          <a:bodyPr wrap="square" rtlCol="0">
            <a:spAutoFit/>
          </a:bodyPr>
          <a:lstStyle/>
          <a:p>
            <a:r>
              <a:rPr lang="en-US" sz="2400" dirty="0" err="1">
                <a:solidFill>
                  <a:srgbClr val="0070C0"/>
                </a:solidFill>
                <a:latin typeface="UTM Avo" panose="02040603050506020204" pitchFamily="18" charset="0"/>
              </a:rPr>
              <a:t>Kháng</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chiến</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chống</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quân</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Tống</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xâm</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lược</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lần</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thứ</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hai</a:t>
            </a:r>
            <a:endParaRPr lang="en-US" sz="2400" dirty="0">
              <a:solidFill>
                <a:srgbClr val="0070C0"/>
              </a:solidFill>
              <a:latin typeface="UTM Avo" panose="02040603050506020204" pitchFamily="18" charset="0"/>
            </a:endParaRPr>
          </a:p>
        </p:txBody>
      </p:sp>
      <p:sp>
        <p:nvSpPr>
          <p:cNvPr id="48" name="TextBox 47">
            <a:extLst>
              <a:ext uri="{FF2B5EF4-FFF2-40B4-BE49-F238E27FC236}">
                <a16:creationId xmlns:a16="http://schemas.microsoft.com/office/drawing/2014/main" id="{95CD377C-0CE5-439B-8B5A-7526BC160753}"/>
              </a:ext>
            </a:extLst>
          </p:cNvPr>
          <p:cNvSpPr txBox="1"/>
          <p:nvPr/>
        </p:nvSpPr>
        <p:spPr>
          <a:xfrm>
            <a:off x="3289719" y="2262208"/>
            <a:ext cx="4334399" cy="461665"/>
          </a:xfrm>
          <a:prstGeom prst="rect">
            <a:avLst/>
          </a:prstGeom>
          <a:noFill/>
          <a:ln>
            <a:noFill/>
          </a:ln>
        </p:spPr>
        <p:txBody>
          <a:bodyPr wrap="square" rtlCol="0">
            <a:spAutoFit/>
          </a:bodyPr>
          <a:lstStyle/>
          <a:p>
            <a:r>
              <a:rPr lang="en-US" sz="2400" dirty="0" err="1">
                <a:solidFill>
                  <a:schemeClr val="accent1">
                    <a:lumMod val="50000"/>
                  </a:schemeClr>
                </a:solidFill>
                <a:latin typeface="UTM Avo" panose="02040603050506020204" pitchFamily="18" charset="0"/>
              </a:rPr>
              <a:t>Dẹp</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loạn</a:t>
            </a:r>
            <a:r>
              <a:rPr lang="en-US" sz="2400" dirty="0">
                <a:solidFill>
                  <a:schemeClr val="accent1">
                    <a:lumMod val="50000"/>
                  </a:schemeClr>
                </a:solidFill>
                <a:latin typeface="UTM Avo" panose="02040603050506020204" pitchFamily="18" charset="0"/>
              </a:rPr>
              <a:t> 12 </a:t>
            </a:r>
            <a:r>
              <a:rPr lang="en-US" sz="2400" dirty="0" err="1">
                <a:solidFill>
                  <a:schemeClr val="accent1">
                    <a:lumMod val="50000"/>
                  </a:schemeClr>
                </a:solidFill>
                <a:latin typeface="UTM Avo" panose="02040603050506020204" pitchFamily="18" charset="0"/>
              </a:rPr>
              <a:t>sứ</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quân</a:t>
            </a:r>
            <a:endParaRPr lang="en-US" sz="2400" dirty="0">
              <a:solidFill>
                <a:schemeClr val="accent1">
                  <a:lumMod val="50000"/>
                </a:schemeClr>
              </a:solidFill>
              <a:latin typeface="UTM Avo" panose="02040603050506020204" pitchFamily="18" charset="0"/>
            </a:endParaRPr>
          </a:p>
        </p:txBody>
      </p:sp>
      <p:sp>
        <p:nvSpPr>
          <p:cNvPr id="49" name="TextBox 48">
            <a:extLst>
              <a:ext uri="{FF2B5EF4-FFF2-40B4-BE49-F238E27FC236}">
                <a16:creationId xmlns:a16="http://schemas.microsoft.com/office/drawing/2014/main" id="{DF4C4451-801F-4399-AF12-B7AE942FC1C7}"/>
              </a:ext>
            </a:extLst>
          </p:cNvPr>
          <p:cNvSpPr txBox="1"/>
          <p:nvPr/>
        </p:nvSpPr>
        <p:spPr>
          <a:xfrm>
            <a:off x="3289719" y="3641726"/>
            <a:ext cx="3161881" cy="461665"/>
          </a:xfrm>
          <a:prstGeom prst="rect">
            <a:avLst/>
          </a:prstGeom>
          <a:noFill/>
          <a:ln>
            <a:noFill/>
          </a:ln>
        </p:spPr>
        <p:txBody>
          <a:bodyPr wrap="square" rtlCol="0">
            <a:spAutoFit/>
          </a:bodyPr>
          <a:lstStyle/>
          <a:p>
            <a:r>
              <a:rPr lang="en-US" sz="2400" dirty="0" err="1">
                <a:solidFill>
                  <a:schemeClr val="accent1">
                    <a:lumMod val="50000"/>
                  </a:schemeClr>
                </a:solidFill>
                <a:latin typeface="UTM Avo" panose="02040603050506020204" pitchFamily="18" charset="0"/>
              </a:rPr>
              <a:t>Nhà</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Lý</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thành</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lập</a:t>
            </a:r>
            <a:endParaRPr lang="en-US" sz="2400" dirty="0">
              <a:solidFill>
                <a:schemeClr val="accent1">
                  <a:lumMod val="50000"/>
                </a:schemeClr>
              </a:solidFill>
              <a:latin typeface="UTM Avo" panose="02040603050506020204" pitchFamily="18" charset="0"/>
            </a:endParaRPr>
          </a:p>
        </p:txBody>
      </p:sp>
      <p:sp>
        <p:nvSpPr>
          <p:cNvPr id="50" name="TextBox 49">
            <a:extLst>
              <a:ext uri="{FF2B5EF4-FFF2-40B4-BE49-F238E27FC236}">
                <a16:creationId xmlns:a16="http://schemas.microsoft.com/office/drawing/2014/main" id="{6030A5F1-9029-47B8-86EC-48AD935073A8}"/>
              </a:ext>
            </a:extLst>
          </p:cNvPr>
          <p:cNvSpPr txBox="1"/>
          <p:nvPr/>
        </p:nvSpPr>
        <p:spPr>
          <a:xfrm>
            <a:off x="3289720" y="2763434"/>
            <a:ext cx="4693370" cy="830997"/>
          </a:xfrm>
          <a:prstGeom prst="rect">
            <a:avLst/>
          </a:prstGeom>
          <a:noFill/>
          <a:ln>
            <a:noFill/>
          </a:ln>
        </p:spPr>
        <p:txBody>
          <a:bodyPr wrap="square" rtlCol="0">
            <a:spAutoFit/>
          </a:bodyPr>
          <a:lstStyle/>
          <a:p>
            <a:r>
              <a:rPr lang="en-US" sz="2400" dirty="0" err="1">
                <a:solidFill>
                  <a:srgbClr val="0070C0"/>
                </a:solidFill>
                <a:latin typeface="UTM Avo" panose="02040603050506020204" pitchFamily="18" charset="0"/>
              </a:rPr>
              <a:t>Kháng</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chiến</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chống</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quân</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Tống</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xâm</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lược</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lần</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thứ</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nhất</a:t>
            </a:r>
            <a:endParaRPr lang="en-US" sz="2400" dirty="0">
              <a:solidFill>
                <a:srgbClr val="0070C0"/>
              </a:solidFill>
              <a:latin typeface="UTM Avo" panose="02040603050506020204" pitchFamily="18" charset="0"/>
            </a:endParaRPr>
          </a:p>
        </p:txBody>
      </p:sp>
      <p:sp>
        <p:nvSpPr>
          <p:cNvPr id="51" name="TextBox 50">
            <a:extLst>
              <a:ext uri="{FF2B5EF4-FFF2-40B4-BE49-F238E27FC236}">
                <a16:creationId xmlns:a16="http://schemas.microsoft.com/office/drawing/2014/main" id="{8BE56565-4F85-438E-B7CE-53B4279D7D03}"/>
              </a:ext>
            </a:extLst>
          </p:cNvPr>
          <p:cNvSpPr txBox="1"/>
          <p:nvPr/>
        </p:nvSpPr>
        <p:spPr>
          <a:xfrm>
            <a:off x="3289719" y="4248968"/>
            <a:ext cx="5153119" cy="830997"/>
          </a:xfrm>
          <a:prstGeom prst="rect">
            <a:avLst/>
          </a:prstGeom>
          <a:noFill/>
          <a:ln>
            <a:noFill/>
          </a:ln>
        </p:spPr>
        <p:txBody>
          <a:bodyPr wrap="square" rtlCol="0">
            <a:spAutoFit/>
          </a:bodyPr>
          <a:lstStyle/>
          <a:p>
            <a:r>
              <a:rPr lang="en-US" sz="2400" dirty="0" err="1">
                <a:solidFill>
                  <a:srgbClr val="0070C0"/>
                </a:solidFill>
                <a:latin typeface="UTM Avo" panose="02040603050506020204" pitchFamily="18" charset="0"/>
              </a:rPr>
              <a:t>Nhà</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Lý</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dời</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dô</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từ</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Hoa</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Lư</a:t>
            </a:r>
            <a:r>
              <a:rPr lang="en-US" sz="2400" dirty="0">
                <a:solidFill>
                  <a:srgbClr val="0070C0"/>
                </a:solidFill>
                <a:latin typeface="UTM Avo" panose="02040603050506020204" pitchFamily="18" charset="0"/>
              </a:rPr>
              <a:t> ra </a:t>
            </a:r>
            <a:r>
              <a:rPr lang="en-US" sz="2400" dirty="0" err="1">
                <a:solidFill>
                  <a:srgbClr val="0070C0"/>
                </a:solidFill>
                <a:latin typeface="UTM Avo" panose="02040603050506020204" pitchFamily="18" charset="0"/>
              </a:rPr>
              <a:t>Đại</a:t>
            </a:r>
            <a:r>
              <a:rPr lang="en-US" sz="2400" dirty="0">
                <a:solidFill>
                  <a:srgbClr val="0070C0"/>
                </a:solidFill>
                <a:latin typeface="UTM Avo" panose="02040603050506020204" pitchFamily="18" charset="0"/>
              </a:rPr>
              <a:t> La, </a:t>
            </a:r>
            <a:r>
              <a:rPr lang="en-US" sz="2400" dirty="0" err="1">
                <a:solidFill>
                  <a:srgbClr val="0070C0"/>
                </a:solidFill>
                <a:latin typeface="UTM Avo" panose="02040603050506020204" pitchFamily="18" charset="0"/>
              </a:rPr>
              <a:t>đặt</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tên</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kinh</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đô</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là</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Thăng</a:t>
            </a:r>
            <a:r>
              <a:rPr lang="en-US" sz="2400" dirty="0">
                <a:solidFill>
                  <a:srgbClr val="0070C0"/>
                </a:solidFill>
                <a:latin typeface="UTM Avo" panose="02040603050506020204" pitchFamily="18" charset="0"/>
              </a:rPr>
              <a:t> Long </a:t>
            </a:r>
          </a:p>
        </p:txBody>
      </p:sp>
      <p:sp>
        <p:nvSpPr>
          <p:cNvPr id="52" name="TextBox 51">
            <a:extLst>
              <a:ext uri="{FF2B5EF4-FFF2-40B4-BE49-F238E27FC236}">
                <a16:creationId xmlns:a16="http://schemas.microsoft.com/office/drawing/2014/main" id="{FC0A4CF0-DD0D-4360-B706-2DAB9B0D545E}"/>
              </a:ext>
            </a:extLst>
          </p:cNvPr>
          <p:cNvSpPr txBox="1"/>
          <p:nvPr/>
        </p:nvSpPr>
        <p:spPr>
          <a:xfrm>
            <a:off x="3289720" y="1744649"/>
            <a:ext cx="5750609" cy="461665"/>
          </a:xfrm>
          <a:prstGeom prst="rect">
            <a:avLst/>
          </a:prstGeom>
          <a:noFill/>
          <a:ln>
            <a:noFill/>
          </a:ln>
        </p:spPr>
        <p:txBody>
          <a:bodyPr wrap="square" rtlCol="0">
            <a:spAutoFit/>
          </a:bodyPr>
          <a:lstStyle/>
          <a:p>
            <a:r>
              <a:rPr lang="en-US" sz="2400" dirty="0" err="1">
                <a:solidFill>
                  <a:srgbClr val="0070C0"/>
                </a:solidFill>
                <a:latin typeface="UTM Avo" panose="02040603050506020204" pitchFamily="18" charset="0"/>
              </a:rPr>
              <a:t>Chiến</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thắng</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trên</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sông</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Bạch</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Đằng</a:t>
            </a:r>
            <a:endParaRPr lang="en-US" sz="2400" dirty="0">
              <a:solidFill>
                <a:srgbClr val="0070C0"/>
              </a:solidFill>
              <a:latin typeface="UTM Avo" panose="02040603050506020204" pitchFamily="18" charset="0"/>
            </a:endParaRPr>
          </a:p>
        </p:txBody>
      </p:sp>
      <p:sp>
        <p:nvSpPr>
          <p:cNvPr id="67" name="TextBox 66">
            <a:extLst>
              <a:ext uri="{FF2B5EF4-FFF2-40B4-BE49-F238E27FC236}">
                <a16:creationId xmlns:a16="http://schemas.microsoft.com/office/drawing/2014/main" id="{79C2BDAC-FF8C-490F-90FC-148F572D2C94}"/>
              </a:ext>
            </a:extLst>
          </p:cNvPr>
          <p:cNvSpPr txBox="1"/>
          <p:nvPr/>
        </p:nvSpPr>
        <p:spPr>
          <a:xfrm>
            <a:off x="8579196" y="5371742"/>
            <a:ext cx="2327066" cy="461665"/>
          </a:xfrm>
          <a:prstGeom prst="rect">
            <a:avLst/>
          </a:prstGeom>
          <a:noFill/>
          <a:ln>
            <a:noFill/>
          </a:ln>
        </p:spPr>
        <p:txBody>
          <a:bodyPr wrap="square" rtlCol="0">
            <a:spAutoFit/>
          </a:bodyPr>
          <a:lstStyle/>
          <a:p>
            <a:r>
              <a:rPr lang="en-US" sz="2400" dirty="0" err="1">
                <a:solidFill>
                  <a:schemeClr val="accent1">
                    <a:lumMod val="50000"/>
                  </a:schemeClr>
                </a:solidFill>
                <a:latin typeface="UTM Avo" panose="02040603050506020204" pitchFamily="18" charset="0"/>
              </a:rPr>
              <a:t>Lý</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Thường</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Kiệt</a:t>
            </a:r>
            <a:endParaRPr lang="en-US" sz="2400" dirty="0">
              <a:solidFill>
                <a:schemeClr val="accent1">
                  <a:lumMod val="50000"/>
                </a:schemeClr>
              </a:solidFill>
              <a:latin typeface="UTM Avo" panose="02040603050506020204" pitchFamily="18" charset="0"/>
            </a:endParaRPr>
          </a:p>
        </p:txBody>
      </p:sp>
      <p:sp>
        <p:nvSpPr>
          <p:cNvPr id="68" name="TextBox 67">
            <a:extLst>
              <a:ext uri="{FF2B5EF4-FFF2-40B4-BE49-F238E27FC236}">
                <a16:creationId xmlns:a16="http://schemas.microsoft.com/office/drawing/2014/main" id="{50255079-BE85-43AD-9C35-C5F28AF8DF66}"/>
              </a:ext>
            </a:extLst>
          </p:cNvPr>
          <p:cNvSpPr txBox="1"/>
          <p:nvPr/>
        </p:nvSpPr>
        <p:spPr>
          <a:xfrm>
            <a:off x="8579197" y="2240532"/>
            <a:ext cx="2327066" cy="461665"/>
          </a:xfrm>
          <a:prstGeom prst="rect">
            <a:avLst/>
          </a:prstGeom>
          <a:noFill/>
          <a:ln>
            <a:noFill/>
          </a:ln>
        </p:spPr>
        <p:txBody>
          <a:bodyPr wrap="square" rtlCol="0">
            <a:spAutoFit/>
          </a:bodyPr>
          <a:lstStyle/>
          <a:p>
            <a:r>
              <a:rPr lang="en-US" sz="2400" dirty="0" err="1">
                <a:solidFill>
                  <a:schemeClr val="accent1">
                    <a:lumMod val="50000"/>
                  </a:schemeClr>
                </a:solidFill>
                <a:latin typeface="UTM Avo" panose="02040603050506020204" pitchFamily="18" charset="0"/>
              </a:rPr>
              <a:t>Đinh</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Bộ</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Lĩnh</a:t>
            </a:r>
            <a:endParaRPr lang="en-US" sz="2400" dirty="0">
              <a:solidFill>
                <a:schemeClr val="accent1">
                  <a:lumMod val="50000"/>
                </a:schemeClr>
              </a:solidFill>
              <a:latin typeface="UTM Avo" panose="02040603050506020204" pitchFamily="18" charset="0"/>
            </a:endParaRPr>
          </a:p>
        </p:txBody>
      </p:sp>
      <p:sp>
        <p:nvSpPr>
          <p:cNvPr id="69" name="TextBox 68">
            <a:extLst>
              <a:ext uri="{FF2B5EF4-FFF2-40B4-BE49-F238E27FC236}">
                <a16:creationId xmlns:a16="http://schemas.microsoft.com/office/drawing/2014/main" id="{C80B9368-2BB4-4631-8333-B904920D4CB4}"/>
              </a:ext>
            </a:extLst>
          </p:cNvPr>
          <p:cNvSpPr txBox="1"/>
          <p:nvPr/>
        </p:nvSpPr>
        <p:spPr>
          <a:xfrm>
            <a:off x="8579196" y="3620050"/>
            <a:ext cx="2327066" cy="461665"/>
          </a:xfrm>
          <a:prstGeom prst="rect">
            <a:avLst/>
          </a:prstGeom>
          <a:noFill/>
          <a:ln>
            <a:noFill/>
          </a:ln>
        </p:spPr>
        <p:txBody>
          <a:bodyPr wrap="square" rtlCol="0">
            <a:spAutoFit/>
          </a:bodyPr>
          <a:lstStyle/>
          <a:p>
            <a:r>
              <a:rPr lang="en-US" sz="2400" dirty="0" err="1">
                <a:solidFill>
                  <a:schemeClr val="accent1">
                    <a:lumMod val="50000"/>
                  </a:schemeClr>
                </a:solidFill>
                <a:latin typeface="UTM Avo" panose="02040603050506020204" pitchFamily="18" charset="0"/>
              </a:rPr>
              <a:t>Lý</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Công</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Uẩn</a:t>
            </a:r>
            <a:endParaRPr lang="en-US" sz="2400" dirty="0">
              <a:solidFill>
                <a:schemeClr val="accent1">
                  <a:lumMod val="50000"/>
                </a:schemeClr>
              </a:solidFill>
              <a:latin typeface="UTM Avo" panose="02040603050506020204" pitchFamily="18" charset="0"/>
            </a:endParaRPr>
          </a:p>
        </p:txBody>
      </p:sp>
      <p:sp>
        <p:nvSpPr>
          <p:cNvPr id="70" name="TextBox 69">
            <a:extLst>
              <a:ext uri="{FF2B5EF4-FFF2-40B4-BE49-F238E27FC236}">
                <a16:creationId xmlns:a16="http://schemas.microsoft.com/office/drawing/2014/main" id="{9F6152CC-AE16-41C6-B2D3-D1928185709C}"/>
              </a:ext>
            </a:extLst>
          </p:cNvPr>
          <p:cNvSpPr txBox="1"/>
          <p:nvPr/>
        </p:nvSpPr>
        <p:spPr>
          <a:xfrm>
            <a:off x="8579197" y="2948100"/>
            <a:ext cx="2054350" cy="461665"/>
          </a:xfrm>
          <a:prstGeom prst="rect">
            <a:avLst/>
          </a:prstGeom>
          <a:noFill/>
          <a:ln>
            <a:noFill/>
          </a:ln>
        </p:spPr>
        <p:txBody>
          <a:bodyPr wrap="square" rtlCol="0">
            <a:spAutoFit/>
          </a:bodyPr>
          <a:lstStyle/>
          <a:p>
            <a:r>
              <a:rPr lang="en-US" sz="2400" dirty="0">
                <a:solidFill>
                  <a:srgbClr val="0070C0"/>
                </a:solidFill>
                <a:latin typeface="UTM Avo" panose="02040603050506020204" pitchFamily="18" charset="0"/>
              </a:rPr>
              <a:t>Lê </a:t>
            </a:r>
            <a:r>
              <a:rPr lang="en-US" sz="2400" dirty="0" err="1">
                <a:solidFill>
                  <a:srgbClr val="0070C0"/>
                </a:solidFill>
                <a:latin typeface="UTM Avo" panose="02040603050506020204" pitchFamily="18" charset="0"/>
              </a:rPr>
              <a:t>Hoàn</a:t>
            </a:r>
            <a:endParaRPr lang="en-US" sz="2400" dirty="0">
              <a:solidFill>
                <a:srgbClr val="0070C0"/>
              </a:solidFill>
              <a:latin typeface="UTM Avo" panose="02040603050506020204" pitchFamily="18" charset="0"/>
            </a:endParaRPr>
          </a:p>
        </p:txBody>
      </p:sp>
      <p:sp>
        <p:nvSpPr>
          <p:cNvPr id="71" name="TextBox 70">
            <a:extLst>
              <a:ext uri="{FF2B5EF4-FFF2-40B4-BE49-F238E27FC236}">
                <a16:creationId xmlns:a16="http://schemas.microsoft.com/office/drawing/2014/main" id="{5ECEEB65-A07B-42E9-909B-4775D85161C3}"/>
              </a:ext>
            </a:extLst>
          </p:cNvPr>
          <p:cNvSpPr txBox="1"/>
          <p:nvPr/>
        </p:nvSpPr>
        <p:spPr>
          <a:xfrm>
            <a:off x="8579196" y="4433634"/>
            <a:ext cx="2427439" cy="461665"/>
          </a:xfrm>
          <a:prstGeom prst="rect">
            <a:avLst/>
          </a:prstGeom>
          <a:noFill/>
          <a:ln>
            <a:noFill/>
          </a:ln>
        </p:spPr>
        <p:txBody>
          <a:bodyPr wrap="square" rtlCol="0">
            <a:spAutoFit/>
          </a:bodyPr>
          <a:lstStyle/>
          <a:p>
            <a:r>
              <a:rPr lang="en-US" sz="2400" dirty="0" err="1">
                <a:solidFill>
                  <a:schemeClr val="accent1">
                    <a:lumMod val="50000"/>
                  </a:schemeClr>
                </a:solidFill>
                <a:latin typeface="UTM Avo" panose="02040603050506020204" pitchFamily="18" charset="0"/>
              </a:rPr>
              <a:t>Lý</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Công</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Uẩn</a:t>
            </a:r>
            <a:endParaRPr lang="en-US" sz="2400" dirty="0">
              <a:solidFill>
                <a:schemeClr val="accent1">
                  <a:lumMod val="50000"/>
                </a:schemeClr>
              </a:solidFill>
              <a:latin typeface="UTM Avo" panose="02040603050506020204" pitchFamily="18" charset="0"/>
            </a:endParaRPr>
          </a:p>
        </p:txBody>
      </p:sp>
      <p:sp>
        <p:nvSpPr>
          <p:cNvPr id="72" name="TextBox 71">
            <a:extLst>
              <a:ext uri="{FF2B5EF4-FFF2-40B4-BE49-F238E27FC236}">
                <a16:creationId xmlns:a16="http://schemas.microsoft.com/office/drawing/2014/main" id="{078AF07B-9B2B-44B4-B8D7-35C972ED3173}"/>
              </a:ext>
            </a:extLst>
          </p:cNvPr>
          <p:cNvSpPr txBox="1"/>
          <p:nvPr/>
        </p:nvSpPr>
        <p:spPr>
          <a:xfrm>
            <a:off x="8579197" y="1722973"/>
            <a:ext cx="2641219" cy="461665"/>
          </a:xfrm>
          <a:prstGeom prst="rect">
            <a:avLst/>
          </a:prstGeom>
          <a:noFill/>
          <a:ln>
            <a:noFill/>
          </a:ln>
        </p:spPr>
        <p:txBody>
          <a:bodyPr wrap="square" rtlCol="0">
            <a:spAutoFit/>
          </a:bodyPr>
          <a:lstStyle/>
          <a:p>
            <a:r>
              <a:rPr lang="en-US" sz="2400" dirty="0" err="1">
                <a:solidFill>
                  <a:srgbClr val="0070C0"/>
                </a:solidFill>
                <a:latin typeface="UTM Avo" panose="02040603050506020204" pitchFamily="18" charset="0"/>
              </a:rPr>
              <a:t>Ngô</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Quyền</a:t>
            </a:r>
            <a:endParaRPr lang="en-US" sz="2400" dirty="0">
              <a:solidFill>
                <a:srgbClr val="0070C0"/>
              </a:solidFill>
              <a:latin typeface="UTM Avo" panose="02040603050506020204" pitchFamily="18" charset="0"/>
            </a:endParaRPr>
          </a:p>
        </p:txBody>
      </p:sp>
    </p:spTree>
    <p:extLst>
      <p:ext uri="{BB962C8B-B14F-4D97-AF65-F5344CB8AC3E}">
        <p14:creationId xmlns:p14="http://schemas.microsoft.com/office/powerpoint/2010/main" val="1362786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3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72"/>
                                        </p:tgtEl>
                                        <p:attrNameLst>
                                          <p:attrName>style.visibility</p:attrName>
                                        </p:attrNameLst>
                                      </p:cBhvr>
                                      <p:to>
                                        <p:strVal val="visible"/>
                                      </p:to>
                                    </p:set>
                                    <p:anim calcmode="lin" valueType="num">
                                      <p:cBhvr>
                                        <p:cTn id="13" dur="500" fill="hold"/>
                                        <p:tgtEl>
                                          <p:spTgt spid="72"/>
                                        </p:tgtEl>
                                        <p:attrNameLst>
                                          <p:attrName>ppt_w</p:attrName>
                                        </p:attrNameLst>
                                      </p:cBhvr>
                                      <p:tavLst>
                                        <p:tav tm="0">
                                          <p:val>
                                            <p:fltVal val="0"/>
                                          </p:val>
                                        </p:tav>
                                        <p:tav tm="100000">
                                          <p:val>
                                            <p:strVal val="#ppt_w"/>
                                          </p:val>
                                        </p:tav>
                                      </p:tavLst>
                                    </p:anim>
                                    <p:anim calcmode="lin" valueType="num">
                                      <p:cBhvr>
                                        <p:cTn id="14" dur="500" fill="hold"/>
                                        <p:tgtEl>
                                          <p:spTgt spid="72"/>
                                        </p:tgtEl>
                                        <p:attrNameLst>
                                          <p:attrName>ppt_h</p:attrName>
                                        </p:attrNameLst>
                                      </p:cBhvr>
                                      <p:tavLst>
                                        <p:tav tm="0">
                                          <p:val>
                                            <p:fltVal val="0"/>
                                          </p:val>
                                        </p:tav>
                                        <p:tav tm="100000">
                                          <p:val>
                                            <p:strVal val="#ppt_h"/>
                                          </p:val>
                                        </p:tav>
                                      </p:tavLst>
                                    </p:anim>
                                    <p:animEffect transition="in" filter="fade">
                                      <p:cBhvr>
                                        <p:cTn id="15" dur="500"/>
                                        <p:tgtEl>
                                          <p:spTgt spid="72"/>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p:cTn id="20" dur="500" fill="hold"/>
                                        <p:tgtEl>
                                          <p:spTgt spid="48"/>
                                        </p:tgtEl>
                                        <p:attrNameLst>
                                          <p:attrName>ppt_w</p:attrName>
                                        </p:attrNameLst>
                                      </p:cBhvr>
                                      <p:tavLst>
                                        <p:tav tm="0">
                                          <p:val>
                                            <p:fltVal val="0"/>
                                          </p:val>
                                        </p:tav>
                                        <p:tav tm="100000">
                                          <p:val>
                                            <p:strVal val="#ppt_w"/>
                                          </p:val>
                                        </p:tav>
                                      </p:tavLst>
                                    </p:anim>
                                    <p:anim calcmode="lin" valueType="num">
                                      <p:cBhvr>
                                        <p:cTn id="21" dur="500" fill="hold"/>
                                        <p:tgtEl>
                                          <p:spTgt spid="48"/>
                                        </p:tgtEl>
                                        <p:attrNameLst>
                                          <p:attrName>ppt_h</p:attrName>
                                        </p:attrNameLst>
                                      </p:cBhvr>
                                      <p:tavLst>
                                        <p:tav tm="0">
                                          <p:val>
                                            <p:fltVal val="0"/>
                                          </p:val>
                                        </p:tav>
                                        <p:tav tm="100000">
                                          <p:val>
                                            <p:strVal val="#ppt_h"/>
                                          </p:val>
                                        </p:tav>
                                      </p:tavLst>
                                    </p:anim>
                                    <p:animEffect transition="in" filter="fade">
                                      <p:cBhvr>
                                        <p:cTn id="22" dur="500"/>
                                        <p:tgtEl>
                                          <p:spTgt spid="48"/>
                                        </p:tgtEl>
                                      </p:cBhvr>
                                    </p:animEffect>
                                  </p:childTnLst>
                                </p:cTn>
                              </p:par>
                            </p:childTnLst>
                          </p:cTn>
                        </p:par>
                        <p:par>
                          <p:cTn id="23" fill="hold">
                            <p:stCondLst>
                              <p:cond delay="500"/>
                            </p:stCondLst>
                            <p:childTnLst>
                              <p:par>
                                <p:cTn id="24" presetID="53" presetClass="entr" presetSubtype="16" fill="hold" grpId="0" nodeType="afterEffect">
                                  <p:stCondLst>
                                    <p:cond delay="0"/>
                                  </p:stCondLst>
                                  <p:childTnLst>
                                    <p:set>
                                      <p:cBhvr>
                                        <p:cTn id="25" dur="1" fill="hold">
                                          <p:stCondLst>
                                            <p:cond delay="0"/>
                                          </p:stCondLst>
                                        </p:cTn>
                                        <p:tgtEl>
                                          <p:spTgt spid="68"/>
                                        </p:tgtEl>
                                        <p:attrNameLst>
                                          <p:attrName>style.visibility</p:attrName>
                                        </p:attrNameLst>
                                      </p:cBhvr>
                                      <p:to>
                                        <p:strVal val="visible"/>
                                      </p:to>
                                    </p:set>
                                    <p:anim calcmode="lin" valueType="num">
                                      <p:cBhvr>
                                        <p:cTn id="26" dur="500" fill="hold"/>
                                        <p:tgtEl>
                                          <p:spTgt spid="68"/>
                                        </p:tgtEl>
                                        <p:attrNameLst>
                                          <p:attrName>ppt_w</p:attrName>
                                        </p:attrNameLst>
                                      </p:cBhvr>
                                      <p:tavLst>
                                        <p:tav tm="0">
                                          <p:val>
                                            <p:fltVal val="0"/>
                                          </p:val>
                                        </p:tav>
                                        <p:tav tm="100000">
                                          <p:val>
                                            <p:strVal val="#ppt_w"/>
                                          </p:val>
                                        </p:tav>
                                      </p:tavLst>
                                    </p:anim>
                                    <p:anim calcmode="lin" valueType="num">
                                      <p:cBhvr>
                                        <p:cTn id="27" dur="500" fill="hold"/>
                                        <p:tgtEl>
                                          <p:spTgt spid="68"/>
                                        </p:tgtEl>
                                        <p:attrNameLst>
                                          <p:attrName>ppt_h</p:attrName>
                                        </p:attrNameLst>
                                      </p:cBhvr>
                                      <p:tavLst>
                                        <p:tav tm="0">
                                          <p:val>
                                            <p:fltVal val="0"/>
                                          </p:val>
                                        </p:tav>
                                        <p:tav tm="100000">
                                          <p:val>
                                            <p:strVal val="#ppt_h"/>
                                          </p:val>
                                        </p:tav>
                                      </p:tavLst>
                                    </p:anim>
                                    <p:animEffect transition="in" filter="fade">
                                      <p:cBhvr>
                                        <p:cTn id="28" dur="500"/>
                                        <p:tgtEl>
                                          <p:spTgt spid="68"/>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50"/>
                                        </p:tgtEl>
                                        <p:attrNameLst>
                                          <p:attrName>style.visibility</p:attrName>
                                        </p:attrNameLst>
                                      </p:cBhvr>
                                      <p:to>
                                        <p:strVal val="visible"/>
                                      </p:to>
                                    </p:set>
                                    <p:anim calcmode="lin" valueType="num">
                                      <p:cBhvr>
                                        <p:cTn id="33" dur="500" fill="hold"/>
                                        <p:tgtEl>
                                          <p:spTgt spid="50"/>
                                        </p:tgtEl>
                                        <p:attrNameLst>
                                          <p:attrName>ppt_w</p:attrName>
                                        </p:attrNameLst>
                                      </p:cBhvr>
                                      <p:tavLst>
                                        <p:tav tm="0">
                                          <p:val>
                                            <p:fltVal val="0"/>
                                          </p:val>
                                        </p:tav>
                                        <p:tav tm="100000">
                                          <p:val>
                                            <p:strVal val="#ppt_w"/>
                                          </p:val>
                                        </p:tav>
                                      </p:tavLst>
                                    </p:anim>
                                    <p:anim calcmode="lin" valueType="num">
                                      <p:cBhvr>
                                        <p:cTn id="34" dur="500" fill="hold"/>
                                        <p:tgtEl>
                                          <p:spTgt spid="50"/>
                                        </p:tgtEl>
                                        <p:attrNameLst>
                                          <p:attrName>ppt_h</p:attrName>
                                        </p:attrNameLst>
                                      </p:cBhvr>
                                      <p:tavLst>
                                        <p:tav tm="0">
                                          <p:val>
                                            <p:fltVal val="0"/>
                                          </p:val>
                                        </p:tav>
                                        <p:tav tm="100000">
                                          <p:val>
                                            <p:strVal val="#ppt_h"/>
                                          </p:val>
                                        </p:tav>
                                      </p:tavLst>
                                    </p:anim>
                                    <p:animEffect transition="in" filter="fade">
                                      <p:cBhvr>
                                        <p:cTn id="35" dur="500"/>
                                        <p:tgtEl>
                                          <p:spTgt spid="50"/>
                                        </p:tgtEl>
                                      </p:cBhvr>
                                    </p:animEffect>
                                  </p:childTnLst>
                                </p:cTn>
                              </p:par>
                            </p:childTnLst>
                          </p:cTn>
                        </p:par>
                        <p:par>
                          <p:cTn id="36" fill="hold">
                            <p:stCondLst>
                              <p:cond delay="500"/>
                            </p:stCondLst>
                            <p:childTnLst>
                              <p:par>
                                <p:cTn id="37" presetID="53" presetClass="entr" presetSubtype="16" fill="hold" grpId="0" nodeType="afterEffect">
                                  <p:stCondLst>
                                    <p:cond delay="0"/>
                                  </p:stCondLst>
                                  <p:childTnLst>
                                    <p:set>
                                      <p:cBhvr>
                                        <p:cTn id="38" dur="1" fill="hold">
                                          <p:stCondLst>
                                            <p:cond delay="0"/>
                                          </p:stCondLst>
                                        </p:cTn>
                                        <p:tgtEl>
                                          <p:spTgt spid="70"/>
                                        </p:tgtEl>
                                        <p:attrNameLst>
                                          <p:attrName>style.visibility</p:attrName>
                                        </p:attrNameLst>
                                      </p:cBhvr>
                                      <p:to>
                                        <p:strVal val="visible"/>
                                      </p:to>
                                    </p:set>
                                    <p:anim calcmode="lin" valueType="num">
                                      <p:cBhvr>
                                        <p:cTn id="39" dur="500" fill="hold"/>
                                        <p:tgtEl>
                                          <p:spTgt spid="70"/>
                                        </p:tgtEl>
                                        <p:attrNameLst>
                                          <p:attrName>ppt_w</p:attrName>
                                        </p:attrNameLst>
                                      </p:cBhvr>
                                      <p:tavLst>
                                        <p:tav tm="0">
                                          <p:val>
                                            <p:fltVal val="0"/>
                                          </p:val>
                                        </p:tav>
                                        <p:tav tm="100000">
                                          <p:val>
                                            <p:strVal val="#ppt_w"/>
                                          </p:val>
                                        </p:tav>
                                      </p:tavLst>
                                    </p:anim>
                                    <p:anim calcmode="lin" valueType="num">
                                      <p:cBhvr>
                                        <p:cTn id="40" dur="500" fill="hold"/>
                                        <p:tgtEl>
                                          <p:spTgt spid="70"/>
                                        </p:tgtEl>
                                        <p:attrNameLst>
                                          <p:attrName>ppt_h</p:attrName>
                                        </p:attrNameLst>
                                      </p:cBhvr>
                                      <p:tavLst>
                                        <p:tav tm="0">
                                          <p:val>
                                            <p:fltVal val="0"/>
                                          </p:val>
                                        </p:tav>
                                        <p:tav tm="100000">
                                          <p:val>
                                            <p:strVal val="#ppt_h"/>
                                          </p:val>
                                        </p:tav>
                                      </p:tavLst>
                                    </p:anim>
                                    <p:animEffect transition="in" filter="fade">
                                      <p:cBhvr>
                                        <p:cTn id="41" dur="500"/>
                                        <p:tgtEl>
                                          <p:spTgt spid="70"/>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grpId="0" nodeType="clickEffect">
                                  <p:stCondLst>
                                    <p:cond delay="0"/>
                                  </p:stCondLst>
                                  <p:childTnLst>
                                    <p:set>
                                      <p:cBhvr>
                                        <p:cTn id="45" dur="1" fill="hold">
                                          <p:stCondLst>
                                            <p:cond delay="0"/>
                                          </p:stCondLst>
                                        </p:cTn>
                                        <p:tgtEl>
                                          <p:spTgt spid="49"/>
                                        </p:tgtEl>
                                        <p:attrNameLst>
                                          <p:attrName>style.visibility</p:attrName>
                                        </p:attrNameLst>
                                      </p:cBhvr>
                                      <p:to>
                                        <p:strVal val="visible"/>
                                      </p:to>
                                    </p:set>
                                    <p:anim calcmode="lin" valueType="num">
                                      <p:cBhvr>
                                        <p:cTn id="46" dur="500" fill="hold"/>
                                        <p:tgtEl>
                                          <p:spTgt spid="49"/>
                                        </p:tgtEl>
                                        <p:attrNameLst>
                                          <p:attrName>ppt_w</p:attrName>
                                        </p:attrNameLst>
                                      </p:cBhvr>
                                      <p:tavLst>
                                        <p:tav tm="0">
                                          <p:val>
                                            <p:fltVal val="0"/>
                                          </p:val>
                                        </p:tav>
                                        <p:tav tm="100000">
                                          <p:val>
                                            <p:strVal val="#ppt_w"/>
                                          </p:val>
                                        </p:tav>
                                      </p:tavLst>
                                    </p:anim>
                                    <p:anim calcmode="lin" valueType="num">
                                      <p:cBhvr>
                                        <p:cTn id="47" dur="500" fill="hold"/>
                                        <p:tgtEl>
                                          <p:spTgt spid="49"/>
                                        </p:tgtEl>
                                        <p:attrNameLst>
                                          <p:attrName>ppt_h</p:attrName>
                                        </p:attrNameLst>
                                      </p:cBhvr>
                                      <p:tavLst>
                                        <p:tav tm="0">
                                          <p:val>
                                            <p:fltVal val="0"/>
                                          </p:val>
                                        </p:tav>
                                        <p:tav tm="100000">
                                          <p:val>
                                            <p:strVal val="#ppt_h"/>
                                          </p:val>
                                        </p:tav>
                                      </p:tavLst>
                                    </p:anim>
                                    <p:animEffect transition="in" filter="fade">
                                      <p:cBhvr>
                                        <p:cTn id="48" dur="500"/>
                                        <p:tgtEl>
                                          <p:spTgt spid="49"/>
                                        </p:tgtEl>
                                      </p:cBhvr>
                                    </p:animEffect>
                                  </p:childTnLst>
                                </p:cTn>
                              </p:par>
                            </p:childTnLst>
                          </p:cTn>
                        </p:par>
                        <p:par>
                          <p:cTn id="49" fill="hold">
                            <p:stCondLst>
                              <p:cond delay="500"/>
                            </p:stCondLst>
                            <p:childTnLst>
                              <p:par>
                                <p:cTn id="50" presetID="53" presetClass="entr" presetSubtype="16" fill="hold" grpId="0" nodeType="afterEffect">
                                  <p:stCondLst>
                                    <p:cond delay="0"/>
                                  </p:stCondLst>
                                  <p:childTnLst>
                                    <p:set>
                                      <p:cBhvr>
                                        <p:cTn id="51" dur="1" fill="hold">
                                          <p:stCondLst>
                                            <p:cond delay="0"/>
                                          </p:stCondLst>
                                        </p:cTn>
                                        <p:tgtEl>
                                          <p:spTgt spid="69"/>
                                        </p:tgtEl>
                                        <p:attrNameLst>
                                          <p:attrName>style.visibility</p:attrName>
                                        </p:attrNameLst>
                                      </p:cBhvr>
                                      <p:to>
                                        <p:strVal val="visible"/>
                                      </p:to>
                                    </p:set>
                                    <p:anim calcmode="lin" valueType="num">
                                      <p:cBhvr>
                                        <p:cTn id="52" dur="500" fill="hold"/>
                                        <p:tgtEl>
                                          <p:spTgt spid="69"/>
                                        </p:tgtEl>
                                        <p:attrNameLst>
                                          <p:attrName>ppt_w</p:attrName>
                                        </p:attrNameLst>
                                      </p:cBhvr>
                                      <p:tavLst>
                                        <p:tav tm="0">
                                          <p:val>
                                            <p:fltVal val="0"/>
                                          </p:val>
                                        </p:tav>
                                        <p:tav tm="100000">
                                          <p:val>
                                            <p:strVal val="#ppt_w"/>
                                          </p:val>
                                        </p:tav>
                                      </p:tavLst>
                                    </p:anim>
                                    <p:anim calcmode="lin" valueType="num">
                                      <p:cBhvr>
                                        <p:cTn id="53" dur="500" fill="hold"/>
                                        <p:tgtEl>
                                          <p:spTgt spid="69"/>
                                        </p:tgtEl>
                                        <p:attrNameLst>
                                          <p:attrName>ppt_h</p:attrName>
                                        </p:attrNameLst>
                                      </p:cBhvr>
                                      <p:tavLst>
                                        <p:tav tm="0">
                                          <p:val>
                                            <p:fltVal val="0"/>
                                          </p:val>
                                        </p:tav>
                                        <p:tav tm="100000">
                                          <p:val>
                                            <p:strVal val="#ppt_h"/>
                                          </p:val>
                                        </p:tav>
                                      </p:tavLst>
                                    </p:anim>
                                    <p:animEffect transition="in" filter="fade">
                                      <p:cBhvr>
                                        <p:cTn id="54" dur="500"/>
                                        <p:tgtEl>
                                          <p:spTgt spid="69"/>
                                        </p:tgtEl>
                                      </p:cBhvr>
                                    </p:animEffect>
                                  </p:childTnLst>
                                </p:cTn>
                              </p:par>
                            </p:childTnLst>
                          </p:cTn>
                        </p:par>
                      </p:childTnLst>
                    </p:cTn>
                  </p:par>
                  <p:par>
                    <p:cTn id="55" fill="hold">
                      <p:stCondLst>
                        <p:cond delay="indefinite"/>
                      </p:stCondLst>
                      <p:childTnLst>
                        <p:par>
                          <p:cTn id="56" fill="hold">
                            <p:stCondLst>
                              <p:cond delay="0"/>
                            </p:stCondLst>
                            <p:childTnLst>
                              <p:par>
                                <p:cTn id="57" presetID="53" presetClass="entr" presetSubtype="16" fill="hold" grpId="0" nodeType="clickEffect">
                                  <p:stCondLst>
                                    <p:cond delay="0"/>
                                  </p:stCondLst>
                                  <p:childTnLst>
                                    <p:set>
                                      <p:cBhvr>
                                        <p:cTn id="58" dur="1" fill="hold">
                                          <p:stCondLst>
                                            <p:cond delay="0"/>
                                          </p:stCondLst>
                                        </p:cTn>
                                        <p:tgtEl>
                                          <p:spTgt spid="51"/>
                                        </p:tgtEl>
                                        <p:attrNameLst>
                                          <p:attrName>style.visibility</p:attrName>
                                        </p:attrNameLst>
                                      </p:cBhvr>
                                      <p:to>
                                        <p:strVal val="visible"/>
                                      </p:to>
                                    </p:set>
                                    <p:anim calcmode="lin" valueType="num">
                                      <p:cBhvr>
                                        <p:cTn id="59" dur="500" fill="hold"/>
                                        <p:tgtEl>
                                          <p:spTgt spid="51"/>
                                        </p:tgtEl>
                                        <p:attrNameLst>
                                          <p:attrName>ppt_w</p:attrName>
                                        </p:attrNameLst>
                                      </p:cBhvr>
                                      <p:tavLst>
                                        <p:tav tm="0">
                                          <p:val>
                                            <p:fltVal val="0"/>
                                          </p:val>
                                        </p:tav>
                                        <p:tav tm="100000">
                                          <p:val>
                                            <p:strVal val="#ppt_w"/>
                                          </p:val>
                                        </p:tav>
                                      </p:tavLst>
                                    </p:anim>
                                    <p:anim calcmode="lin" valueType="num">
                                      <p:cBhvr>
                                        <p:cTn id="60" dur="500" fill="hold"/>
                                        <p:tgtEl>
                                          <p:spTgt spid="51"/>
                                        </p:tgtEl>
                                        <p:attrNameLst>
                                          <p:attrName>ppt_h</p:attrName>
                                        </p:attrNameLst>
                                      </p:cBhvr>
                                      <p:tavLst>
                                        <p:tav tm="0">
                                          <p:val>
                                            <p:fltVal val="0"/>
                                          </p:val>
                                        </p:tav>
                                        <p:tav tm="100000">
                                          <p:val>
                                            <p:strVal val="#ppt_h"/>
                                          </p:val>
                                        </p:tav>
                                      </p:tavLst>
                                    </p:anim>
                                    <p:animEffect transition="in" filter="fade">
                                      <p:cBhvr>
                                        <p:cTn id="61" dur="500"/>
                                        <p:tgtEl>
                                          <p:spTgt spid="51"/>
                                        </p:tgtEl>
                                      </p:cBhvr>
                                    </p:animEffect>
                                  </p:childTnLst>
                                </p:cTn>
                              </p:par>
                            </p:childTnLst>
                          </p:cTn>
                        </p:par>
                        <p:par>
                          <p:cTn id="62" fill="hold">
                            <p:stCondLst>
                              <p:cond delay="500"/>
                            </p:stCondLst>
                            <p:childTnLst>
                              <p:par>
                                <p:cTn id="63" presetID="53" presetClass="entr" presetSubtype="16" fill="hold" grpId="0" nodeType="afterEffect">
                                  <p:stCondLst>
                                    <p:cond delay="0"/>
                                  </p:stCondLst>
                                  <p:childTnLst>
                                    <p:set>
                                      <p:cBhvr>
                                        <p:cTn id="64" dur="1" fill="hold">
                                          <p:stCondLst>
                                            <p:cond delay="0"/>
                                          </p:stCondLst>
                                        </p:cTn>
                                        <p:tgtEl>
                                          <p:spTgt spid="71"/>
                                        </p:tgtEl>
                                        <p:attrNameLst>
                                          <p:attrName>style.visibility</p:attrName>
                                        </p:attrNameLst>
                                      </p:cBhvr>
                                      <p:to>
                                        <p:strVal val="visible"/>
                                      </p:to>
                                    </p:set>
                                    <p:anim calcmode="lin" valueType="num">
                                      <p:cBhvr>
                                        <p:cTn id="65" dur="500" fill="hold"/>
                                        <p:tgtEl>
                                          <p:spTgt spid="71"/>
                                        </p:tgtEl>
                                        <p:attrNameLst>
                                          <p:attrName>ppt_w</p:attrName>
                                        </p:attrNameLst>
                                      </p:cBhvr>
                                      <p:tavLst>
                                        <p:tav tm="0">
                                          <p:val>
                                            <p:fltVal val="0"/>
                                          </p:val>
                                        </p:tav>
                                        <p:tav tm="100000">
                                          <p:val>
                                            <p:strVal val="#ppt_w"/>
                                          </p:val>
                                        </p:tav>
                                      </p:tavLst>
                                    </p:anim>
                                    <p:anim calcmode="lin" valueType="num">
                                      <p:cBhvr>
                                        <p:cTn id="66" dur="500" fill="hold"/>
                                        <p:tgtEl>
                                          <p:spTgt spid="71"/>
                                        </p:tgtEl>
                                        <p:attrNameLst>
                                          <p:attrName>ppt_h</p:attrName>
                                        </p:attrNameLst>
                                      </p:cBhvr>
                                      <p:tavLst>
                                        <p:tav tm="0">
                                          <p:val>
                                            <p:fltVal val="0"/>
                                          </p:val>
                                        </p:tav>
                                        <p:tav tm="100000">
                                          <p:val>
                                            <p:strVal val="#ppt_h"/>
                                          </p:val>
                                        </p:tav>
                                      </p:tavLst>
                                    </p:anim>
                                    <p:animEffect transition="in" filter="fade">
                                      <p:cBhvr>
                                        <p:cTn id="67" dur="500"/>
                                        <p:tgtEl>
                                          <p:spTgt spid="71"/>
                                        </p:tgtEl>
                                      </p:cBhvr>
                                    </p:animEffect>
                                  </p:childTnLst>
                                </p:cTn>
                              </p:par>
                            </p:childTnLst>
                          </p:cTn>
                        </p:par>
                      </p:childTnLst>
                    </p:cTn>
                  </p:par>
                  <p:par>
                    <p:cTn id="68" fill="hold">
                      <p:stCondLst>
                        <p:cond delay="indefinite"/>
                      </p:stCondLst>
                      <p:childTnLst>
                        <p:par>
                          <p:cTn id="69" fill="hold">
                            <p:stCondLst>
                              <p:cond delay="0"/>
                            </p:stCondLst>
                            <p:childTnLst>
                              <p:par>
                                <p:cTn id="70" presetID="53" presetClass="entr" presetSubtype="16" fill="hold" grpId="0" nodeType="clickEffect">
                                  <p:stCondLst>
                                    <p:cond delay="0"/>
                                  </p:stCondLst>
                                  <p:childTnLst>
                                    <p:set>
                                      <p:cBhvr>
                                        <p:cTn id="71" dur="1" fill="hold">
                                          <p:stCondLst>
                                            <p:cond delay="0"/>
                                          </p:stCondLst>
                                        </p:cTn>
                                        <p:tgtEl>
                                          <p:spTgt spid="47"/>
                                        </p:tgtEl>
                                        <p:attrNameLst>
                                          <p:attrName>style.visibility</p:attrName>
                                        </p:attrNameLst>
                                      </p:cBhvr>
                                      <p:to>
                                        <p:strVal val="visible"/>
                                      </p:to>
                                    </p:set>
                                    <p:anim calcmode="lin" valueType="num">
                                      <p:cBhvr>
                                        <p:cTn id="72" dur="500" fill="hold"/>
                                        <p:tgtEl>
                                          <p:spTgt spid="47"/>
                                        </p:tgtEl>
                                        <p:attrNameLst>
                                          <p:attrName>ppt_w</p:attrName>
                                        </p:attrNameLst>
                                      </p:cBhvr>
                                      <p:tavLst>
                                        <p:tav tm="0">
                                          <p:val>
                                            <p:fltVal val="0"/>
                                          </p:val>
                                        </p:tav>
                                        <p:tav tm="100000">
                                          <p:val>
                                            <p:strVal val="#ppt_w"/>
                                          </p:val>
                                        </p:tav>
                                      </p:tavLst>
                                    </p:anim>
                                    <p:anim calcmode="lin" valueType="num">
                                      <p:cBhvr>
                                        <p:cTn id="73" dur="500" fill="hold"/>
                                        <p:tgtEl>
                                          <p:spTgt spid="47"/>
                                        </p:tgtEl>
                                        <p:attrNameLst>
                                          <p:attrName>ppt_h</p:attrName>
                                        </p:attrNameLst>
                                      </p:cBhvr>
                                      <p:tavLst>
                                        <p:tav tm="0">
                                          <p:val>
                                            <p:fltVal val="0"/>
                                          </p:val>
                                        </p:tav>
                                        <p:tav tm="100000">
                                          <p:val>
                                            <p:strVal val="#ppt_h"/>
                                          </p:val>
                                        </p:tav>
                                      </p:tavLst>
                                    </p:anim>
                                    <p:animEffect transition="in" filter="fade">
                                      <p:cBhvr>
                                        <p:cTn id="74" dur="500"/>
                                        <p:tgtEl>
                                          <p:spTgt spid="47"/>
                                        </p:tgtEl>
                                      </p:cBhvr>
                                    </p:animEffect>
                                  </p:childTnLst>
                                </p:cTn>
                              </p:par>
                            </p:childTnLst>
                          </p:cTn>
                        </p:par>
                        <p:par>
                          <p:cTn id="75" fill="hold">
                            <p:stCondLst>
                              <p:cond delay="500"/>
                            </p:stCondLst>
                            <p:childTnLst>
                              <p:par>
                                <p:cTn id="76" presetID="53" presetClass="entr" presetSubtype="16" fill="hold" grpId="0" nodeType="afterEffect">
                                  <p:stCondLst>
                                    <p:cond delay="0"/>
                                  </p:stCondLst>
                                  <p:childTnLst>
                                    <p:set>
                                      <p:cBhvr>
                                        <p:cTn id="77" dur="1" fill="hold">
                                          <p:stCondLst>
                                            <p:cond delay="0"/>
                                          </p:stCondLst>
                                        </p:cTn>
                                        <p:tgtEl>
                                          <p:spTgt spid="67"/>
                                        </p:tgtEl>
                                        <p:attrNameLst>
                                          <p:attrName>style.visibility</p:attrName>
                                        </p:attrNameLst>
                                      </p:cBhvr>
                                      <p:to>
                                        <p:strVal val="visible"/>
                                      </p:to>
                                    </p:set>
                                    <p:anim calcmode="lin" valueType="num">
                                      <p:cBhvr>
                                        <p:cTn id="78" dur="500" fill="hold"/>
                                        <p:tgtEl>
                                          <p:spTgt spid="67"/>
                                        </p:tgtEl>
                                        <p:attrNameLst>
                                          <p:attrName>ppt_w</p:attrName>
                                        </p:attrNameLst>
                                      </p:cBhvr>
                                      <p:tavLst>
                                        <p:tav tm="0">
                                          <p:val>
                                            <p:fltVal val="0"/>
                                          </p:val>
                                        </p:tav>
                                        <p:tav tm="100000">
                                          <p:val>
                                            <p:strVal val="#ppt_w"/>
                                          </p:val>
                                        </p:tav>
                                      </p:tavLst>
                                    </p:anim>
                                    <p:anim calcmode="lin" valueType="num">
                                      <p:cBhvr>
                                        <p:cTn id="79" dur="500" fill="hold"/>
                                        <p:tgtEl>
                                          <p:spTgt spid="67"/>
                                        </p:tgtEl>
                                        <p:attrNameLst>
                                          <p:attrName>ppt_h</p:attrName>
                                        </p:attrNameLst>
                                      </p:cBhvr>
                                      <p:tavLst>
                                        <p:tav tm="0">
                                          <p:val>
                                            <p:fltVal val="0"/>
                                          </p:val>
                                        </p:tav>
                                        <p:tav tm="100000">
                                          <p:val>
                                            <p:strVal val="#ppt_h"/>
                                          </p:val>
                                        </p:tav>
                                      </p:tavLst>
                                    </p:anim>
                                    <p:animEffect transition="in" filter="fade">
                                      <p:cBhvr>
                                        <p:cTn id="80"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P spid="52" grpId="0"/>
      <p:bldP spid="67" grpId="0"/>
      <p:bldP spid="68" grpId="0"/>
      <p:bldP spid="69" grpId="0"/>
      <p:bldP spid="70" grpId="0"/>
      <p:bldP spid="71" grpId="0"/>
      <p:bldP spid="7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 name="Picture 64" descr="2020} - TOP 25 Tranh Hồ Gươm Tháp Rùa Bán Chạy Nhất">
            <a:extLst>
              <a:ext uri="{FF2B5EF4-FFF2-40B4-BE49-F238E27FC236}">
                <a16:creationId xmlns:a16="http://schemas.microsoft.com/office/drawing/2014/main" id="{B5638C96-5AC3-4AEF-A640-D075DAA95A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4082" t="100000" r="55781" b="-221"/>
          <a:stretch>
            <a:fillRect/>
          </a:stretch>
        </p:blipFill>
        <p:spPr bwMode="auto">
          <a:xfrm>
            <a:off x="1748900" y="6856792"/>
            <a:ext cx="16043" cy="13625"/>
          </a:xfrm>
          <a:custGeom>
            <a:avLst/>
            <a:gdLst>
              <a:gd name="connsiteX0" fmla="*/ 0 w 16043"/>
              <a:gd name="connsiteY0" fmla="*/ 0 h 13625"/>
              <a:gd name="connsiteX1" fmla="*/ 16043 w 16043"/>
              <a:gd name="connsiteY1" fmla="*/ 0 h 13625"/>
              <a:gd name="connsiteX2" fmla="*/ 5682 w 16043"/>
              <a:gd name="connsiteY2" fmla="*/ 13625 h 13625"/>
              <a:gd name="connsiteX3" fmla="*/ 0 w 16043"/>
              <a:gd name="connsiteY3" fmla="*/ 0 h 13625"/>
            </a:gdLst>
            <a:ahLst/>
            <a:cxnLst>
              <a:cxn ang="0">
                <a:pos x="connsiteX0" y="connsiteY0"/>
              </a:cxn>
              <a:cxn ang="0">
                <a:pos x="connsiteX1" y="connsiteY1"/>
              </a:cxn>
              <a:cxn ang="0">
                <a:pos x="connsiteX2" y="connsiteY2"/>
              </a:cxn>
              <a:cxn ang="0">
                <a:pos x="connsiteX3" y="connsiteY3"/>
              </a:cxn>
            </a:cxnLst>
            <a:rect l="l" t="t" r="r" b="b"/>
            <a:pathLst>
              <a:path w="16043" h="13625">
                <a:moveTo>
                  <a:pt x="0" y="0"/>
                </a:moveTo>
                <a:lnTo>
                  <a:pt x="16043" y="0"/>
                </a:lnTo>
                <a:lnTo>
                  <a:pt x="5682" y="13625"/>
                </a:lnTo>
                <a:lnTo>
                  <a:pt x="0" y="0"/>
                </a:lnTo>
                <a:close/>
              </a:path>
            </a:pathLst>
          </a:custGeom>
          <a:noFill/>
          <a:extLst>
            <a:ext uri="{909E8E84-426E-40DD-AFC4-6F175D3DCCD1}">
              <a14:hiddenFill xmlns:a14="http://schemas.microsoft.com/office/drawing/2010/main">
                <a:solidFill>
                  <a:srgbClr val="FFFFFF"/>
                </a:solidFill>
              </a14:hiddenFill>
            </a:ext>
          </a:extLst>
        </p:spPr>
      </p:pic>
      <p:graphicFrame>
        <p:nvGraphicFramePr>
          <p:cNvPr id="2" name="!!Table 2">
            <a:extLst>
              <a:ext uri="{FF2B5EF4-FFF2-40B4-BE49-F238E27FC236}">
                <a16:creationId xmlns:a16="http://schemas.microsoft.com/office/drawing/2014/main" id="{0EABF7F4-8FB4-423D-A142-D6F77D8FA6CE}"/>
              </a:ext>
            </a:extLst>
          </p:cNvPr>
          <p:cNvGraphicFramePr>
            <a:graphicFrameLocks noGrp="1"/>
          </p:cNvGraphicFramePr>
          <p:nvPr>
            <p:extLst>
              <p:ext uri="{D42A27DB-BD31-4B8C-83A1-F6EECF244321}">
                <p14:modId xmlns:p14="http://schemas.microsoft.com/office/powerpoint/2010/main" val="3765136737"/>
              </p:ext>
            </p:extLst>
          </p:nvPr>
        </p:nvGraphicFramePr>
        <p:xfrm>
          <a:off x="371464" y="926447"/>
          <a:ext cx="11516402" cy="4012687"/>
        </p:xfrm>
        <a:graphic>
          <a:graphicData uri="http://schemas.openxmlformats.org/drawingml/2006/table">
            <a:tbl>
              <a:tblPr firstRow="1" bandRow="1">
                <a:tableStyleId>{00A15C55-8517-42AA-B614-E9B94910E393}</a:tableStyleId>
              </a:tblPr>
              <a:tblGrid>
                <a:gridCol w="2862310">
                  <a:extLst>
                    <a:ext uri="{9D8B030D-6E8A-4147-A177-3AD203B41FA5}">
                      <a16:colId xmlns:a16="http://schemas.microsoft.com/office/drawing/2014/main" val="1203554324"/>
                    </a:ext>
                  </a:extLst>
                </a:gridCol>
                <a:gridCol w="5265933">
                  <a:extLst>
                    <a:ext uri="{9D8B030D-6E8A-4147-A177-3AD203B41FA5}">
                      <a16:colId xmlns:a16="http://schemas.microsoft.com/office/drawing/2014/main" val="3969571331"/>
                    </a:ext>
                  </a:extLst>
                </a:gridCol>
                <a:gridCol w="3388159">
                  <a:extLst>
                    <a:ext uri="{9D8B030D-6E8A-4147-A177-3AD203B41FA5}">
                      <a16:colId xmlns:a16="http://schemas.microsoft.com/office/drawing/2014/main" val="852058776"/>
                    </a:ext>
                  </a:extLst>
                </a:gridCol>
              </a:tblGrid>
              <a:tr h="786199">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83064616"/>
                  </a:ext>
                </a:extLst>
              </a:tr>
              <a:tr h="894367">
                <a:tc>
                  <a:txBody>
                    <a:bodyPr/>
                    <a:lstStyle/>
                    <a:p>
                      <a:endParaRPr lang="en-US" dirty="0"/>
                    </a:p>
                  </a:txBody>
                  <a:tcPr/>
                </a:tc>
                <a:tc>
                  <a:txBody>
                    <a:bodyPr/>
                    <a:lstStyle/>
                    <a:p>
                      <a:endParaRPr lang="en-US" dirty="0"/>
                    </a:p>
                  </a:txBody>
                  <a:tcPr/>
                </a:tc>
                <a:tc>
                  <a:txBody>
                    <a:bodyPr/>
                    <a:lstStyle/>
                    <a:p>
                      <a:endParaRPr lang="en-US"/>
                    </a:p>
                  </a:txBody>
                  <a:tcPr/>
                </a:tc>
                <a:extLst>
                  <a:ext uri="{0D108BD9-81ED-4DB2-BD59-A6C34878D82A}">
                    <a16:rowId xmlns:a16="http://schemas.microsoft.com/office/drawing/2014/main" val="611112834"/>
                  </a:ext>
                </a:extLst>
              </a:tr>
              <a:tr h="1317287">
                <a:tc>
                  <a:txBody>
                    <a:bodyPr/>
                    <a:lstStyle/>
                    <a:p>
                      <a:endParaRPr lang="en-US" dirty="0"/>
                    </a:p>
                  </a:txBody>
                  <a:tcPr/>
                </a:tc>
                <a:tc>
                  <a:txBody>
                    <a:bodyPr/>
                    <a:lstStyle/>
                    <a:p>
                      <a:endParaRPr lang="en-US" dirty="0"/>
                    </a:p>
                  </a:txBody>
                  <a:tcPr/>
                </a:tc>
                <a:tc>
                  <a:txBody>
                    <a:bodyPr/>
                    <a:lstStyle/>
                    <a:p>
                      <a:endParaRPr lang="en-US"/>
                    </a:p>
                  </a:txBody>
                  <a:tcPr/>
                </a:tc>
                <a:extLst>
                  <a:ext uri="{0D108BD9-81ED-4DB2-BD59-A6C34878D82A}">
                    <a16:rowId xmlns:a16="http://schemas.microsoft.com/office/drawing/2014/main" val="2515238518"/>
                  </a:ext>
                </a:extLst>
              </a:tr>
              <a:tr h="507417">
                <a:tc>
                  <a:txBody>
                    <a:bodyPr/>
                    <a:lstStyle/>
                    <a:p>
                      <a:endParaRPr lang="en-US" dirty="0"/>
                    </a:p>
                  </a:txBody>
                  <a:tcPr/>
                </a:tc>
                <a:tc>
                  <a:txBody>
                    <a:bodyPr/>
                    <a:lstStyle/>
                    <a:p>
                      <a:endParaRPr lang="en-US" dirty="0"/>
                    </a:p>
                  </a:txBody>
                  <a:tcPr/>
                </a:tc>
                <a:tc>
                  <a:txBody>
                    <a:bodyPr/>
                    <a:lstStyle/>
                    <a:p>
                      <a:endParaRPr lang="en-US"/>
                    </a:p>
                  </a:txBody>
                  <a:tcPr/>
                </a:tc>
                <a:extLst>
                  <a:ext uri="{0D108BD9-81ED-4DB2-BD59-A6C34878D82A}">
                    <a16:rowId xmlns:a16="http://schemas.microsoft.com/office/drawing/2014/main" val="3271460511"/>
                  </a:ext>
                </a:extLst>
              </a:tr>
              <a:tr h="507417">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857612145"/>
                  </a:ext>
                </a:extLst>
              </a:tr>
            </a:tbl>
          </a:graphicData>
        </a:graphic>
      </p:graphicFrame>
      <p:sp>
        <p:nvSpPr>
          <p:cNvPr id="27" name="TextBox 26">
            <a:extLst>
              <a:ext uri="{FF2B5EF4-FFF2-40B4-BE49-F238E27FC236}">
                <a16:creationId xmlns:a16="http://schemas.microsoft.com/office/drawing/2014/main" id="{4FACB226-12BB-4C7D-9FFE-DDBD747550B1}"/>
              </a:ext>
            </a:extLst>
          </p:cNvPr>
          <p:cNvSpPr txBox="1"/>
          <p:nvPr/>
        </p:nvSpPr>
        <p:spPr>
          <a:xfrm>
            <a:off x="636309" y="883150"/>
            <a:ext cx="2192146" cy="830997"/>
          </a:xfrm>
          <a:prstGeom prst="rect">
            <a:avLst/>
          </a:prstGeom>
          <a:noFill/>
        </p:spPr>
        <p:txBody>
          <a:bodyPr wrap="square" rtlCol="0">
            <a:spAutoFit/>
          </a:bodyPr>
          <a:lstStyle/>
          <a:p>
            <a:pPr algn="ctr"/>
            <a:r>
              <a:rPr lang="en-US" sz="2400" b="1" dirty="0" err="1">
                <a:solidFill>
                  <a:schemeClr val="tx2"/>
                </a:solidFill>
                <a:latin typeface="UTM Avo" panose="02040603050506020204" pitchFamily="18" charset="0"/>
              </a:rPr>
              <a:t>Thời</a:t>
            </a:r>
            <a:r>
              <a:rPr lang="en-US" sz="2400" b="1" dirty="0">
                <a:solidFill>
                  <a:schemeClr val="tx2"/>
                </a:solidFill>
                <a:latin typeface="UTM Avo" panose="02040603050506020204" pitchFamily="18" charset="0"/>
              </a:rPr>
              <a:t> </a:t>
            </a:r>
            <a:r>
              <a:rPr lang="en-US" sz="2400" b="1" dirty="0" err="1">
                <a:solidFill>
                  <a:schemeClr val="tx2"/>
                </a:solidFill>
                <a:latin typeface="UTM Avo" panose="02040603050506020204" pitchFamily="18" charset="0"/>
              </a:rPr>
              <a:t>gian</a:t>
            </a:r>
            <a:r>
              <a:rPr lang="en-US" sz="2400" b="1" dirty="0">
                <a:solidFill>
                  <a:schemeClr val="tx2"/>
                </a:solidFill>
                <a:latin typeface="UTM Avo" panose="02040603050506020204" pitchFamily="18" charset="0"/>
              </a:rPr>
              <a:t> (</a:t>
            </a:r>
            <a:r>
              <a:rPr lang="en-US" sz="2400" b="1" dirty="0" err="1">
                <a:solidFill>
                  <a:schemeClr val="tx2"/>
                </a:solidFill>
                <a:latin typeface="UTM Avo" panose="02040603050506020204" pitchFamily="18" charset="0"/>
              </a:rPr>
              <a:t>năm</a:t>
            </a:r>
            <a:r>
              <a:rPr lang="en-US" sz="2400" b="1" dirty="0">
                <a:solidFill>
                  <a:schemeClr val="tx2"/>
                </a:solidFill>
                <a:latin typeface="UTM Avo" panose="02040603050506020204" pitchFamily="18" charset="0"/>
              </a:rPr>
              <a:t>)</a:t>
            </a:r>
          </a:p>
        </p:txBody>
      </p:sp>
      <p:sp>
        <p:nvSpPr>
          <p:cNvPr id="28" name="TextBox 27">
            <a:extLst>
              <a:ext uri="{FF2B5EF4-FFF2-40B4-BE49-F238E27FC236}">
                <a16:creationId xmlns:a16="http://schemas.microsoft.com/office/drawing/2014/main" id="{0F3CF62A-B545-4B5E-9B03-4535C7E61F8E}"/>
              </a:ext>
            </a:extLst>
          </p:cNvPr>
          <p:cNvSpPr txBox="1"/>
          <p:nvPr/>
        </p:nvSpPr>
        <p:spPr>
          <a:xfrm>
            <a:off x="4205302" y="1067939"/>
            <a:ext cx="3159473" cy="461665"/>
          </a:xfrm>
          <a:prstGeom prst="rect">
            <a:avLst/>
          </a:prstGeom>
          <a:noFill/>
        </p:spPr>
        <p:txBody>
          <a:bodyPr wrap="square" rtlCol="0">
            <a:spAutoFit/>
          </a:bodyPr>
          <a:lstStyle/>
          <a:p>
            <a:pPr algn="ctr"/>
            <a:r>
              <a:rPr lang="en-US" sz="2400" b="1" dirty="0" err="1">
                <a:solidFill>
                  <a:schemeClr val="tx2"/>
                </a:solidFill>
                <a:latin typeface="UTM Avo" panose="02040603050506020204" pitchFamily="18" charset="0"/>
              </a:rPr>
              <a:t>Sự</a:t>
            </a:r>
            <a:r>
              <a:rPr lang="en-US" sz="2400" b="1" dirty="0">
                <a:solidFill>
                  <a:schemeClr val="tx2"/>
                </a:solidFill>
                <a:latin typeface="UTM Avo" panose="02040603050506020204" pitchFamily="18" charset="0"/>
              </a:rPr>
              <a:t> </a:t>
            </a:r>
            <a:r>
              <a:rPr lang="en-US" sz="2400" b="1" dirty="0" err="1">
                <a:solidFill>
                  <a:schemeClr val="tx2"/>
                </a:solidFill>
                <a:latin typeface="UTM Avo" panose="02040603050506020204" pitchFamily="18" charset="0"/>
              </a:rPr>
              <a:t>kiện</a:t>
            </a:r>
            <a:r>
              <a:rPr lang="en-US" sz="2400" b="1" dirty="0">
                <a:solidFill>
                  <a:schemeClr val="tx2"/>
                </a:solidFill>
                <a:latin typeface="UTM Avo" panose="02040603050506020204" pitchFamily="18" charset="0"/>
              </a:rPr>
              <a:t> </a:t>
            </a:r>
            <a:r>
              <a:rPr lang="en-US" sz="2400" b="1" dirty="0" err="1">
                <a:solidFill>
                  <a:schemeClr val="tx2"/>
                </a:solidFill>
                <a:latin typeface="UTM Avo" panose="02040603050506020204" pitchFamily="18" charset="0"/>
              </a:rPr>
              <a:t>lịch</a:t>
            </a:r>
            <a:r>
              <a:rPr lang="en-US" sz="2400" b="1" dirty="0">
                <a:solidFill>
                  <a:schemeClr val="tx2"/>
                </a:solidFill>
                <a:latin typeface="UTM Avo" panose="02040603050506020204" pitchFamily="18" charset="0"/>
              </a:rPr>
              <a:t> </a:t>
            </a:r>
            <a:r>
              <a:rPr lang="en-US" sz="2400" b="1" dirty="0" err="1">
                <a:solidFill>
                  <a:schemeClr val="tx2"/>
                </a:solidFill>
                <a:latin typeface="UTM Avo" panose="02040603050506020204" pitchFamily="18" charset="0"/>
              </a:rPr>
              <a:t>sử</a:t>
            </a:r>
            <a:endParaRPr lang="en-US" sz="2400" b="1" dirty="0">
              <a:solidFill>
                <a:schemeClr val="tx2"/>
              </a:solidFill>
              <a:latin typeface="UTM Avo" panose="02040603050506020204" pitchFamily="18" charset="0"/>
            </a:endParaRPr>
          </a:p>
        </p:txBody>
      </p:sp>
      <p:sp>
        <p:nvSpPr>
          <p:cNvPr id="29" name="TextBox 28">
            <a:extLst>
              <a:ext uri="{FF2B5EF4-FFF2-40B4-BE49-F238E27FC236}">
                <a16:creationId xmlns:a16="http://schemas.microsoft.com/office/drawing/2014/main" id="{7EBE0D00-17E8-405A-92AB-CBFEEF8A8A25}"/>
              </a:ext>
            </a:extLst>
          </p:cNvPr>
          <p:cNvSpPr txBox="1"/>
          <p:nvPr/>
        </p:nvSpPr>
        <p:spPr>
          <a:xfrm>
            <a:off x="8912389" y="900111"/>
            <a:ext cx="2890728" cy="830997"/>
          </a:xfrm>
          <a:prstGeom prst="rect">
            <a:avLst/>
          </a:prstGeom>
          <a:noFill/>
        </p:spPr>
        <p:txBody>
          <a:bodyPr wrap="square" rtlCol="0">
            <a:spAutoFit/>
          </a:bodyPr>
          <a:lstStyle/>
          <a:p>
            <a:pPr algn="ctr"/>
            <a:r>
              <a:rPr lang="en-US" sz="2400" b="1" dirty="0" err="1">
                <a:solidFill>
                  <a:schemeClr val="tx2"/>
                </a:solidFill>
                <a:latin typeface="UTM Avo" panose="02040603050506020204" pitchFamily="18" charset="0"/>
              </a:rPr>
              <a:t>Gắn</a:t>
            </a:r>
            <a:r>
              <a:rPr lang="en-US" sz="2400" b="1" dirty="0">
                <a:solidFill>
                  <a:schemeClr val="tx2"/>
                </a:solidFill>
                <a:latin typeface="UTM Avo" panose="02040603050506020204" pitchFamily="18" charset="0"/>
              </a:rPr>
              <a:t> </a:t>
            </a:r>
            <a:r>
              <a:rPr lang="en-US" sz="2400" b="1" dirty="0" err="1">
                <a:solidFill>
                  <a:schemeClr val="tx2"/>
                </a:solidFill>
                <a:latin typeface="UTM Avo" panose="02040603050506020204" pitchFamily="18" charset="0"/>
              </a:rPr>
              <a:t>liền</a:t>
            </a:r>
            <a:r>
              <a:rPr lang="en-US" sz="2400" b="1" dirty="0">
                <a:solidFill>
                  <a:schemeClr val="tx2"/>
                </a:solidFill>
                <a:latin typeface="UTM Avo" panose="02040603050506020204" pitchFamily="18" charset="0"/>
              </a:rPr>
              <a:t> </a:t>
            </a:r>
            <a:r>
              <a:rPr lang="en-US" sz="2400" b="1" dirty="0" err="1">
                <a:solidFill>
                  <a:schemeClr val="tx2"/>
                </a:solidFill>
                <a:latin typeface="UTM Avo" panose="02040603050506020204" pitchFamily="18" charset="0"/>
              </a:rPr>
              <a:t>với</a:t>
            </a:r>
            <a:r>
              <a:rPr lang="en-US" sz="2400" b="1" dirty="0">
                <a:solidFill>
                  <a:schemeClr val="tx2"/>
                </a:solidFill>
                <a:latin typeface="UTM Avo" panose="02040603050506020204" pitchFamily="18" charset="0"/>
              </a:rPr>
              <a:t> </a:t>
            </a:r>
          </a:p>
          <a:p>
            <a:pPr algn="ctr"/>
            <a:r>
              <a:rPr lang="en-US" sz="2400" b="1" dirty="0" err="1">
                <a:solidFill>
                  <a:schemeClr val="tx2"/>
                </a:solidFill>
                <a:latin typeface="UTM Avo" panose="02040603050506020204" pitchFamily="18" charset="0"/>
              </a:rPr>
              <a:t>nhân</a:t>
            </a:r>
            <a:r>
              <a:rPr lang="en-US" sz="2400" b="1" dirty="0">
                <a:solidFill>
                  <a:schemeClr val="tx2"/>
                </a:solidFill>
                <a:latin typeface="UTM Avo" panose="02040603050506020204" pitchFamily="18" charset="0"/>
              </a:rPr>
              <a:t> </a:t>
            </a:r>
            <a:r>
              <a:rPr lang="en-US" sz="2400" b="1" dirty="0" err="1">
                <a:solidFill>
                  <a:schemeClr val="tx2"/>
                </a:solidFill>
                <a:latin typeface="UTM Avo" panose="02040603050506020204" pitchFamily="18" charset="0"/>
              </a:rPr>
              <a:t>vật</a:t>
            </a:r>
            <a:r>
              <a:rPr lang="en-US" sz="2400" b="1" dirty="0">
                <a:solidFill>
                  <a:schemeClr val="tx2"/>
                </a:solidFill>
                <a:latin typeface="UTM Avo" panose="02040603050506020204" pitchFamily="18" charset="0"/>
              </a:rPr>
              <a:t> </a:t>
            </a:r>
            <a:r>
              <a:rPr lang="en-US" sz="2400" b="1" dirty="0" err="1">
                <a:solidFill>
                  <a:schemeClr val="tx2"/>
                </a:solidFill>
                <a:latin typeface="UTM Avo" panose="02040603050506020204" pitchFamily="18" charset="0"/>
              </a:rPr>
              <a:t>lịch</a:t>
            </a:r>
            <a:r>
              <a:rPr lang="en-US" sz="2400" b="1" dirty="0">
                <a:solidFill>
                  <a:schemeClr val="tx2"/>
                </a:solidFill>
                <a:latin typeface="UTM Avo" panose="02040603050506020204" pitchFamily="18" charset="0"/>
              </a:rPr>
              <a:t> </a:t>
            </a:r>
            <a:r>
              <a:rPr lang="en-US" sz="2400" b="1" dirty="0" err="1">
                <a:solidFill>
                  <a:schemeClr val="tx2"/>
                </a:solidFill>
                <a:latin typeface="UTM Avo" panose="02040603050506020204" pitchFamily="18" charset="0"/>
              </a:rPr>
              <a:t>sử</a:t>
            </a:r>
            <a:endParaRPr lang="en-US" sz="2400" b="1" dirty="0">
              <a:solidFill>
                <a:schemeClr val="tx2"/>
              </a:solidFill>
              <a:latin typeface="UTM Avo" panose="02040603050506020204" pitchFamily="18" charset="0"/>
            </a:endParaRPr>
          </a:p>
        </p:txBody>
      </p:sp>
      <p:sp>
        <p:nvSpPr>
          <p:cNvPr id="61" name="TextBox 60">
            <a:extLst>
              <a:ext uri="{FF2B5EF4-FFF2-40B4-BE49-F238E27FC236}">
                <a16:creationId xmlns:a16="http://schemas.microsoft.com/office/drawing/2014/main" id="{B1C16F85-C7B8-46A0-832F-D4D505DC9317}"/>
              </a:ext>
            </a:extLst>
          </p:cNvPr>
          <p:cNvSpPr txBox="1"/>
          <p:nvPr/>
        </p:nvSpPr>
        <p:spPr>
          <a:xfrm>
            <a:off x="-1483667" y="176509"/>
            <a:ext cx="15135780" cy="830997"/>
          </a:xfrm>
          <a:prstGeom prst="rect">
            <a:avLst/>
          </a:prstGeom>
          <a:noFill/>
        </p:spPr>
        <p:txBody>
          <a:bodyPr wrap="square" rtlCol="0">
            <a:spAutoFit/>
          </a:bodyPr>
          <a:lstStyle/>
          <a:p>
            <a:pPr algn="ctr"/>
            <a:r>
              <a:rPr lang="en-US" sz="4800" dirty="0" err="1">
                <a:latin typeface="UTM ThuPhap Thien An" panose="02040603050506020204" pitchFamily="18" charset="0"/>
              </a:rPr>
              <a:t>Một</a:t>
            </a:r>
            <a:r>
              <a:rPr lang="en-US" sz="4800" dirty="0">
                <a:latin typeface="UTM ThuPhap Thien An" panose="02040603050506020204" pitchFamily="18" charset="0"/>
              </a:rPr>
              <a:t> </a:t>
            </a:r>
            <a:r>
              <a:rPr lang="en-US" sz="4800" dirty="0" err="1">
                <a:latin typeface="UTM ThuPhap Thien An" panose="02040603050506020204" pitchFamily="18" charset="0"/>
              </a:rPr>
              <a:t>số</a:t>
            </a:r>
            <a:r>
              <a:rPr lang="en-US" sz="4800" dirty="0">
                <a:latin typeface="UTM ThuPhap Thien An" panose="02040603050506020204" pitchFamily="18" charset="0"/>
              </a:rPr>
              <a:t> </a:t>
            </a:r>
            <a:r>
              <a:rPr lang="en-US" sz="4800" dirty="0" err="1">
                <a:latin typeface="UTM ThuPhap Thien An" panose="02040603050506020204" pitchFamily="18" charset="0"/>
              </a:rPr>
              <a:t>sự</a:t>
            </a:r>
            <a:r>
              <a:rPr lang="en-US" sz="4800" dirty="0">
                <a:latin typeface="UTM ThuPhap Thien An" panose="02040603050506020204" pitchFamily="18" charset="0"/>
              </a:rPr>
              <a:t> </a:t>
            </a:r>
            <a:r>
              <a:rPr lang="en-US" sz="4800" dirty="0" err="1">
                <a:latin typeface="UTM ThuPhap Thien An" panose="02040603050506020204" pitchFamily="18" charset="0"/>
              </a:rPr>
              <a:t>kiện</a:t>
            </a:r>
            <a:r>
              <a:rPr lang="en-US" sz="4800" dirty="0">
                <a:latin typeface="UTM ThuPhap Thien An" panose="02040603050506020204" pitchFamily="18" charset="0"/>
              </a:rPr>
              <a:t> </a:t>
            </a:r>
            <a:r>
              <a:rPr lang="en-US" sz="4800" dirty="0" err="1">
                <a:latin typeface="UTM ThuPhap Thien An" panose="02040603050506020204" pitchFamily="18" charset="0"/>
              </a:rPr>
              <a:t>lịch</a:t>
            </a:r>
            <a:r>
              <a:rPr lang="en-US" sz="4800" dirty="0">
                <a:latin typeface="UTM ThuPhap Thien An" panose="02040603050506020204" pitchFamily="18" charset="0"/>
              </a:rPr>
              <a:t> </a:t>
            </a:r>
            <a:r>
              <a:rPr lang="en-US" sz="4800" dirty="0" err="1">
                <a:latin typeface="UTM ThuPhap Thien An" panose="02040603050506020204" pitchFamily="18" charset="0"/>
              </a:rPr>
              <a:t>sử</a:t>
            </a:r>
            <a:r>
              <a:rPr lang="en-US" sz="4800" dirty="0">
                <a:latin typeface="UTM ThuPhap Thien An" panose="02040603050506020204" pitchFamily="18" charset="0"/>
              </a:rPr>
              <a:t> </a:t>
            </a:r>
            <a:r>
              <a:rPr lang="en-US" sz="4800" dirty="0" err="1">
                <a:latin typeface="UTM ThuPhap Thien An" panose="02040603050506020204" pitchFamily="18" charset="0"/>
              </a:rPr>
              <a:t>tiêu</a:t>
            </a:r>
            <a:r>
              <a:rPr lang="en-US" sz="4800" dirty="0">
                <a:latin typeface="UTM ThuPhap Thien An" panose="02040603050506020204" pitchFamily="18" charset="0"/>
              </a:rPr>
              <a:t> </a:t>
            </a:r>
            <a:r>
              <a:rPr lang="en-US" sz="4800" dirty="0" err="1">
                <a:latin typeface="UTM ThuPhap Thien An" panose="02040603050506020204" pitchFamily="18" charset="0"/>
              </a:rPr>
              <a:t>biểu</a:t>
            </a:r>
            <a:endParaRPr lang="en-US" sz="4800" dirty="0">
              <a:latin typeface="UTM ThuPhap Thien An" panose="02040603050506020204" pitchFamily="18" charset="0"/>
            </a:endParaRPr>
          </a:p>
        </p:txBody>
      </p:sp>
      <p:sp>
        <p:nvSpPr>
          <p:cNvPr id="38" name="TextBox 37">
            <a:extLst>
              <a:ext uri="{FF2B5EF4-FFF2-40B4-BE49-F238E27FC236}">
                <a16:creationId xmlns:a16="http://schemas.microsoft.com/office/drawing/2014/main" id="{8584CCA5-6577-42DF-899D-2F5A948689AF}"/>
              </a:ext>
            </a:extLst>
          </p:cNvPr>
          <p:cNvSpPr txBox="1"/>
          <p:nvPr/>
        </p:nvSpPr>
        <p:spPr>
          <a:xfrm>
            <a:off x="656888" y="4477753"/>
            <a:ext cx="2327066" cy="461665"/>
          </a:xfrm>
          <a:prstGeom prst="rect">
            <a:avLst/>
          </a:prstGeom>
          <a:noFill/>
          <a:ln>
            <a:noFill/>
          </a:ln>
        </p:spPr>
        <p:txBody>
          <a:bodyPr wrap="square" rtlCol="0">
            <a:spAutoFit/>
          </a:bodyPr>
          <a:lstStyle/>
          <a:p>
            <a:pPr algn="ctr"/>
            <a:r>
              <a:rPr lang="en-US" sz="2400" dirty="0">
                <a:solidFill>
                  <a:schemeClr val="accent1">
                    <a:lumMod val="50000"/>
                  </a:schemeClr>
                </a:solidFill>
                <a:latin typeface="UTM Avo" panose="02040603050506020204" pitchFamily="18" charset="0"/>
              </a:rPr>
              <a:t>1427</a:t>
            </a:r>
          </a:p>
        </p:txBody>
      </p:sp>
      <p:sp>
        <p:nvSpPr>
          <p:cNvPr id="39" name="TextBox 38">
            <a:extLst>
              <a:ext uri="{FF2B5EF4-FFF2-40B4-BE49-F238E27FC236}">
                <a16:creationId xmlns:a16="http://schemas.microsoft.com/office/drawing/2014/main" id="{802FF77E-429F-4B2E-BA4C-860190B6880F}"/>
              </a:ext>
            </a:extLst>
          </p:cNvPr>
          <p:cNvSpPr txBox="1"/>
          <p:nvPr/>
        </p:nvSpPr>
        <p:spPr>
          <a:xfrm>
            <a:off x="436716" y="2857517"/>
            <a:ext cx="2732148" cy="830997"/>
          </a:xfrm>
          <a:prstGeom prst="rect">
            <a:avLst/>
          </a:prstGeom>
          <a:noFill/>
          <a:ln>
            <a:noFill/>
          </a:ln>
        </p:spPr>
        <p:txBody>
          <a:bodyPr wrap="square" rtlCol="0">
            <a:spAutoFit/>
          </a:bodyPr>
          <a:lstStyle/>
          <a:p>
            <a:pPr algn="ctr"/>
            <a:r>
              <a:rPr lang="en-US" sz="2400" dirty="0">
                <a:solidFill>
                  <a:schemeClr val="accent1">
                    <a:lumMod val="50000"/>
                  </a:schemeClr>
                </a:solidFill>
                <a:latin typeface="UTM Avo" panose="02040603050506020204" pitchFamily="18" charset="0"/>
              </a:rPr>
              <a:t>1258, 1285, </a:t>
            </a:r>
          </a:p>
          <a:p>
            <a:pPr algn="ctr"/>
            <a:r>
              <a:rPr lang="en-US" sz="2400" dirty="0">
                <a:solidFill>
                  <a:schemeClr val="accent1">
                    <a:lumMod val="50000"/>
                  </a:schemeClr>
                </a:solidFill>
                <a:latin typeface="UTM Avo" panose="02040603050506020204" pitchFamily="18" charset="0"/>
              </a:rPr>
              <a:t>1287-1288</a:t>
            </a:r>
          </a:p>
        </p:txBody>
      </p:sp>
      <p:sp>
        <p:nvSpPr>
          <p:cNvPr id="40" name="TextBox 39">
            <a:extLst>
              <a:ext uri="{FF2B5EF4-FFF2-40B4-BE49-F238E27FC236}">
                <a16:creationId xmlns:a16="http://schemas.microsoft.com/office/drawing/2014/main" id="{53E4CDB1-C291-47EB-A489-6E22D76BD72F}"/>
              </a:ext>
            </a:extLst>
          </p:cNvPr>
          <p:cNvSpPr txBox="1"/>
          <p:nvPr/>
        </p:nvSpPr>
        <p:spPr>
          <a:xfrm>
            <a:off x="826053" y="1876712"/>
            <a:ext cx="2054350" cy="461665"/>
          </a:xfrm>
          <a:prstGeom prst="rect">
            <a:avLst/>
          </a:prstGeom>
          <a:noFill/>
          <a:ln>
            <a:noFill/>
          </a:ln>
        </p:spPr>
        <p:txBody>
          <a:bodyPr wrap="square" rtlCol="0">
            <a:spAutoFit/>
          </a:bodyPr>
          <a:lstStyle/>
          <a:p>
            <a:pPr algn="ctr"/>
            <a:r>
              <a:rPr lang="en-US" sz="2400" dirty="0">
                <a:solidFill>
                  <a:srgbClr val="0070C0"/>
                </a:solidFill>
                <a:latin typeface="UTM Avo" panose="02040603050506020204" pitchFamily="18" charset="0"/>
              </a:rPr>
              <a:t>1226</a:t>
            </a:r>
          </a:p>
        </p:txBody>
      </p:sp>
      <p:sp>
        <p:nvSpPr>
          <p:cNvPr id="41" name="TextBox 40">
            <a:extLst>
              <a:ext uri="{FF2B5EF4-FFF2-40B4-BE49-F238E27FC236}">
                <a16:creationId xmlns:a16="http://schemas.microsoft.com/office/drawing/2014/main" id="{35A163C6-A2AD-4685-B892-ABFC0C38C44A}"/>
              </a:ext>
            </a:extLst>
          </p:cNvPr>
          <p:cNvSpPr txBox="1"/>
          <p:nvPr/>
        </p:nvSpPr>
        <p:spPr>
          <a:xfrm>
            <a:off x="1422161" y="3918418"/>
            <a:ext cx="862135" cy="461665"/>
          </a:xfrm>
          <a:prstGeom prst="rect">
            <a:avLst/>
          </a:prstGeom>
          <a:noFill/>
          <a:ln>
            <a:noFill/>
          </a:ln>
        </p:spPr>
        <p:txBody>
          <a:bodyPr wrap="square" rtlCol="0">
            <a:spAutoFit/>
          </a:bodyPr>
          <a:lstStyle/>
          <a:p>
            <a:pPr algn="ctr"/>
            <a:r>
              <a:rPr lang="en-US" sz="2400" dirty="0">
                <a:solidFill>
                  <a:srgbClr val="0070C0"/>
                </a:solidFill>
                <a:latin typeface="UTM Avo" panose="02040603050506020204" pitchFamily="18" charset="0"/>
              </a:rPr>
              <a:t>1400</a:t>
            </a:r>
          </a:p>
        </p:txBody>
      </p:sp>
      <p:sp>
        <p:nvSpPr>
          <p:cNvPr id="56" name="TextBox 55">
            <a:extLst>
              <a:ext uri="{FF2B5EF4-FFF2-40B4-BE49-F238E27FC236}">
                <a16:creationId xmlns:a16="http://schemas.microsoft.com/office/drawing/2014/main" id="{195C1978-B48F-4FEF-952A-D1756990F0A8}"/>
              </a:ext>
            </a:extLst>
          </p:cNvPr>
          <p:cNvSpPr txBox="1"/>
          <p:nvPr/>
        </p:nvSpPr>
        <p:spPr>
          <a:xfrm>
            <a:off x="3289720" y="4477753"/>
            <a:ext cx="3974680" cy="461665"/>
          </a:xfrm>
          <a:prstGeom prst="rect">
            <a:avLst/>
          </a:prstGeom>
          <a:noFill/>
          <a:ln>
            <a:noFill/>
          </a:ln>
        </p:spPr>
        <p:txBody>
          <a:bodyPr wrap="square" rtlCol="0">
            <a:spAutoFit/>
          </a:bodyPr>
          <a:lstStyle/>
          <a:p>
            <a:r>
              <a:rPr lang="en-US" sz="2400" dirty="0" err="1">
                <a:solidFill>
                  <a:schemeClr val="accent1">
                    <a:lumMod val="50000"/>
                  </a:schemeClr>
                </a:solidFill>
                <a:latin typeface="UTM Avo" panose="02040603050506020204" pitchFamily="18" charset="0"/>
              </a:rPr>
              <a:t>Chiến</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thắng</a:t>
            </a:r>
            <a:r>
              <a:rPr lang="en-US" sz="2400" dirty="0">
                <a:solidFill>
                  <a:schemeClr val="accent1">
                    <a:lumMod val="50000"/>
                  </a:schemeClr>
                </a:solidFill>
                <a:latin typeface="UTM Avo" panose="02040603050506020204" pitchFamily="18" charset="0"/>
              </a:rPr>
              <a:t> Chi </a:t>
            </a:r>
            <a:r>
              <a:rPr lang="en-US" sz="2400" dirty="0" err="1">
                <a:solidFill>
                  <a:schemeClr val="accent1">
                    <a:lumMod val="50000"/>
                  </a:schemeClr>
                </a:solidFill>
                <a:latin typeface="UTM Avo" panose="02040603050506020204" pitchFamily="18" charset="0"/>
              </a:rPr>
              <a:t>Lăng</a:t>
            </a:r>
            <a:endParaRPr lang="en-US" sz="2400" dirty="0">
              <a:solidFill>
                <a:schemeClr val="accent1">
                  <a:lumMod val="50000"/>
                </a:schemeClr>
              </a:solidFill>
              <a:latin typeface="UTM Avo" panose="02040603050506020204" pitchFamily="18" charset="0"/>
            </a:endParaRPr>
          </a:p>
        </p:txBody>
      </p:sp>
      <p:sp>
        <p:nvSpPr>
          <p:cNvPr id="63" name="TextBox 62">
            <a:extLst>
              <a:ext uri="{FF2B5EF4-FFF2-40B4-BE49-F238E27FC236}">
                <a16:creationId xmlns:a16="http://schemas.microsoft.com/office/drawing/2014/main" id="{46572328-3C67-408B-A1CF-A6AC1FA6E33C}"/>
              </a:ext>
            </a:extLst>
          </p:cNvPr>
          <p:cNvSpPr txBox="1"/>
          <p:nvPr/>
        </p:nvSpPr>
        <p:spPr>
          <a:xfrm>
            <a:off x="3386027" y="2857517"/>
            <a:ext cx="5289477" cy="830997"/>
          </a:xfrm>
          <a:prstGeom prst="rect">
            <a:avLst/>
          </a:prstGeom>
          <a:noFill/>
          <a:ln>
            <a:noFill/>
          </a:ln>
        </p:spPr>
        <p:txBody>
          <a:bodyPr wrap="square" rtlCol="0">
            <a:spAutoFit/>
          </a:bodyPr>
          <a:lstStyle/>
          <a:p>
            <a:r>
              <a:rPr lang="en-US" sz="2400" dirty="0">
                <a:solidFill>
                  <a:schemeClr val="accent1">
                    <a:lumMod val="50000"/>
                  </a:schemeClr>
                </a:solidFill>
                <a:latin typeface="UTM Avo" panose="02040603050506020204" pitchFamily="18" charset="0"/>
              </a:rPr>
              <a:t>Ba </a:t>
            </a:r>
            <a:r>
              <a:rPr lang="en-US" sz="2400" dirty="0" err="1">
                <a:solidFill>
                  <a:schemeClr val="accent1">
                    <a:lumMod val="50000"/>
                  </a:schemeClr>
                </a:solidFill>
                <a:latin typeface="UTM Avo" panose="02040603050506020204" pitchFamily="18" charset="0"/>
              </a:rPr>
              <a:t>lần</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kháng</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chiến</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chống</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quân</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xâm</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lược</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Mông</a:t>
            </a:r>
            <a:r>
              <a:rPr lang="en-US" sz="2400" dirty="0">
                <a:solidFill>
                  <a:schemeClr val="accent1">
                    <a:lumMod val="50000"/>
                  </a:schemeClr>
                </a:solidFill>
                <a:latin typeface="UTM Avo" panose="02040603050506020204" pitchFamily="18" charset="0"/>
              </a:rPr>
              <a:t> - </a:t>
            </a:r>
            <a:r>
              <a:rPr lang="en-US" sz="2400" dirty="0" err="1">
                <a:solidFill>
                  <a:schemeClr val="accent1">
                    <a:lumMod val="50000"/>
                  </a:schemeClr>
                </a:solidFill>
                <a:latin typeface="UTM Avo" panose="02040603050506020204" pitchFamily="18" charset="0"/>
              </a:rPr>
              <a:t>Nguyên</a:t>
            </a:r>
            <a:endParaRPr lang="en-US" sz="2400" dirty="0">
              <a:solidFill>
                <a:schemeClr val="accent1">
                  <a:lumMod val="50000"/>
                </a:schemeClr>
              </a:solidFill>
              <a:latin typeface="UTM Avo" panose="02040603050506020204" pitchFamily="18" charset="0"/>
            </a:endParaRPr>
          </a:p>
        </p:txBody>
      </p:sp>
      <p:sp>
        <p:nvSpPr>
          <p:cNvPr id="64" name="TextBox 63">
            <a:extLst>
              <a:ext uri="{FF2B5EF4-FFF2-40B4-BE49-F238E27FC236}">
                <a16:creationId xmlns:a16="http://schemas.microsoft.com/office/drawing/2014/main" id="{7E205682-BCB9-4011-9EEC-33A6B669FECB}"/>
              </a:ext>
            </a:extLst>
          </p:cNvPr>
          <p:cNvSpPr txBox="1"/>
          <p:nvPr/>
        </p:nvSpPr>
        <p:spPr>
          <a:xfrm>
            <a:off x="3386027" y="1876712"/>
            <a:ext cx="3417536" cy="461665"/>
          </a:xfrm>
          <a:prstGeom prst="rect">
            <a:avLst/>
          </a:prstGeom>
          <a:noFill/>
          <a:ln>
            <a:noFill/>
          </a:ln>
        </p:spPr>
        <p:txBody>
          <a:bodyPr wrap="square" rtlCol="0">
            <a:spAutoFit/>
          </a:bodyPr>
          <a:lstStyle/>
          <a:p>
            <a:r>
              <a:rPr lang="en-US" sz="2400" dirty="0" err="1">
                <a:solidFill>
                  <a:srgbClr val="0070C0"/>
                </a:solidFill>
                <a:latin typeface="UTM Avo" panose="02040603050506020204" pitchFamily="18" charset="0"/>
              </a:rPr>
              <a:t>Nhà</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Trần</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thành</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lập</a:t>
            </a:r>
            <a:endParaRPr lang="en-US" sz="2400" dirty="0">
              <a:solidFill>
                <a:srgbClr val="0070C0"/>
              </a:solidFill>
              <a:latin typeface="UTM Avo" panose="02040603050506020204" pitchFamily="18" charset="0"/>
            </a:endParaRPr>
          </a:p>
        </p:txBody>
      </p:sp>
      <p:sp>
        <p:nvSpPr>
          <p:cNvPr id="66" name="TextBox 65">
            <a:extLst>
              <a:ext uri="{FF2B5EF4-FFF2-40B4-BE49-F238E27FC236}">
                <a16:creationId xmlns:a16="http://schemas.microsoft.com/office/drawing/2014/main" id="{B435B74E-2884-4D92-90CB-15AEB418BDB6}"/>
              </a:ext>
            </a:extLst>
          </p:cNvPr>
          <p:cNvSpPr txBox="1"/>
          <p:nvPr/>
        </p:nvSpPr>
        <p:spPr>
          <a:xfrm>
            <a:off x="3386027" y="3918418"/>
            <a:ext cx="3673280" cy="461665"/>
          </a:xfrm>
          <a:prstGeom prst="rect">
            <a:avLst/>
          </a:prstGeom>
          <a:noFill/>
          <a:ln>
            <a:noFill/>
          </a:ln>
        </p:spPr>
        <p:txBody>
          <a:bodyPr wrap="square" rtlCol="0">
            <a:spAutoFit/>
          </a:bodyPr>
          <a:lstStyle/>
          <a:p>
            <a:r>
              <a:rPr lang="en-US" sz="2400" dirty="0" err="1">
                <a:solidFill>
                  <a:srgbClr val="0070C0"/>
                </a:solidFill>
                <a:latin typeface="UTM Avo" panose="02040603050506020204" pitchFamily="18" charset="0"/>
              </a:rPr>
              <a:t>Nhà</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Hồ</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thành</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lập</a:t>
            </a:r>
            <a:endParaRPr lang="en-US" sz="2400" dirty="0">
              <a:solidFill>
                <a:srgbClr val="0070C0"/>
              </a:solidFill>
              <a:latin typeface="UTM Avo" panose="02040603050506020204" pitchFamily="18" charset="0"/>
            </a:endParaRPr>
          </a:p>
        </p:txBody>
      </p:sp>
      <p:sp>
        <p:nvSpPr>
          <p:cNvPr id="73" name="TextBox 72">
            <a:extLst>
              <a:ext uri="{FF2B5EF4-FFF2-40B4-BE49-F238E27FC236}">
                <a16:creationId xmlns:a16="http://schemas.microsoft.com/office/drawing/2014/main" id="{DA9A2FDF-920E-42D2-A5D0-A21267C19C56}"/>
              </a:ext>
            </a:extLst>
          </p:cNvPr>
          <p:cNvSpPr txBox="1"/>
          <p:nvPr/>
        </p:nvSpPr>
        <p:spPr>
          <a:xfrm>
            <a:off x="8579197" y="4477753"/>
            <a:ext cx="2327066" cy="461665"/>
          </a:xfrm>
          <a:prstGeom prst="rect">
            <a:avLst/>
          </a:prstGeom>
          <a:noFill/>
          <a:ln>
            <a:noFill/>
          </a:ln>
        </p:spPr>
        <p:txBody>
          <a:bodyPr wrap="square" rtlCol="0">
            <a:spAutoFit/>
          </a:bodyPr>
          <a:lstStyle/>
          <a:p>
            <a:r>
              <a:rPr lang="en-US" sz="2400" dirty="0">
                <a:solidFill>
                  <a:schemeClr val="accent1">
                    <a:lumMod val="50000"/>
                  </a:schemeClr>
                </a:solidFill>
                <a:latin typeface="UTM Avo" panose="02040603050506020204" pitchFamily="18" charset="0"/>
              </a:rPr>
              <a:t>Lê </a:t>
            </a:r>
            <a:r>
              <a:rPr lang="en-US" sz="2400" dirty="0" err="1">
                <a:solidFill>
                  <a:schemeClr val="accent1">
                    <a:lumMod val="50000"/>
                  </a:schemeClr>
                </a:solidFill>
                <a:latin typeface="UTM Avo" panose="02040603050506020204" pitchFamily="18" charset="0"/>
              </a:rPr>
              <a:t>Lợi</a:t>
            </a:r>
            <a:endParaRPr lang="en-US" sz="2400" dirty="0">
              <a:solidFill>
                <a:schemeClr val="accent1">
                  <a:lumMod val="50000"/>
                </a:schemeClr>
              </a:solidFill>
              <a:latin typeface="UTM Avo" panose="02040603050506020204" pitchFamily="18" charset="0"/>
            </a:endParaRPr>
          </a:p>
        </p:txBody>
      </p:sp>
      <p:sp>
        <p:nvSpPr>
          <p:cNvPr id="74" name="TextBox 73">
            <a:extLst>
              <a:ext uri="{FF2B5EF4-FFF2-40B4-BE49-F238E27FC236}">
                <a16:creationId xmlns:a16="http://schemas.microsoft.com/office/drawing/2014/main" id="{63C3390F-A859-46E0-B9FC-C6A02D4C5AC1}"/>
              </a:ext>
            </a:extLst>
          </p:cNvPr>
          <p:cNvSpPr txBox="1"/>
          <p:nvPr/>
        </p:nvSpPr>
        <p:spPr>
          <a:xfrm>
            <a:off x="8675505" y="2672851"/>
            <a:ext cx="3079780" cy="1200329"/>
          </a:xfrm>
          <a:prstGeom prst="rect">
            <a:avLst/>
          </a:prstGeom>
          <a:noFill/>
          <a:ln>
            <a:noFill/>
          </a:ln>
        </p:spPr>
        <p:txBody>
          <a:bodyPr wrap="square" rtlCol="0">
            <a:spAutoFit/>
          </a:bodyPr>
          <a:lstStyle/>
          <a:p>
            <a:r>
              <a:rPr lang="en-US" sz="2400" dirty="0" err="1">
                <a:solidFill>
                  <a:schemeClr val="accent1">
                    <a:lumMod val="50000"/>
                  </a:schemeClr>
                </a:solidFill>
                <a:latin typeface="UTM Avo" panose="02040603050506020204" pitchFamily="18" charset="0"/>
              </a:rPr>
              <a:t>Trần</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Thủ</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Độ</a:t>
            </a:r>
            <a:r>
              <a:rPr lang="en-US" sz="2400" dirty="0">
                <a:solidFill>
                  <a:schemeClr val="accent1">
                    <a:lumMod val="50000"/>
                  </a:schemeClr>
                </a:solidFill>
                <a:latin typeface="UTM Avo" panose="02040603050506020204" pitchFamily="18" charset="0"/>
              </a:rPr>
              <a:t>, </a:t>
            </a:r>
          </a:p>
          <a:p>
            <a:r>
              <a:rPr lang="en-US" sz="2400" dirty="0" err="1">
                <a:solidFill>
                  <a:schemeClr val="accent1">
                    <a:lumMod val="50000"/>
                  </a:schemeClr>
                </a:solidFill>
                <a:latin typeface="UTM Avo" panose="02040603050506020204" pitchFamily="18" charset="0"/>
              </a:rPr>
              <a:t>Trần</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Nhân</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Tông</a:t>
            </a:r>
            <a:r>
              <a:rPr lang="en-US" sz="2400" dirty="0">
                <a:solidFill>
                  <a:schemeClr val="accent1">
                    <a:lumMod val="50000"/>
                  </a:schemeClr>
                </a:solidFill>
                <a:latin typeface="UTM Avo" panose="02040603050506020204" pitchFamily="18" charset="0"/>
              </a:rPr>
              <a:t>, </a:t>
            </a:r>
          </a:p>
          <a:p>
            <a:r>
              <a:rPr lang="en-US" sz="2400" dirty="0" err="1">
                <a:solidFill>
                  <a:schemeClr val="accent1">
                    <a:lumMod val="50000"/>
                  </a:schemeClr>
                </a:solidFill>
                <a:latin typeface="UTM Avo" panose="02040603050506020204" pitchFamily="18" charset="0"/>
              </a:rPr>
              <a:t>Trần</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Hưng</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Đạo</a:t>
            </a:r>
            <a:r>
              <a:rPr lang="en-US" sz="2400" dirty="0">
                <a:solidFill>
                  <a:schemeClr val="accent1">
                    <a:lumMod val="50000"/>
                  </a:schemeClr>
                </a:solidFill>
                <a:latin typeface="UTM Avo" panose="02040603050506020204" pitchFamily="18" charset="0"/>
              </a:rPr>
              <a:t>, …</a:t>
            </a:r>
          </a:p>
        </p:txBody>
      </p:sp>
      <p:sp>
        <p:nvSpPr>
          <p:cNvPr id="75" name="TextBox 74">
            <a:extLst>
              <a:ext uri="{FF2B5EF4-FFF2-40B4-BE49-F238E27FC236}">
                <a16:creationId xmlns:a16="http://schemas.microsoft.com/office/drawing/2014/main" id="{4335AB76-248A-4AB6-B6CD-CABBE4103B4F}"/>
              </a:ext>
            </a:extLst>
          </p:cNvPr>
          <p:cNvSpPr txBox="1"/>
          <p:nvPr/>
        </p:nvSpPr>
        <p:spPr>
          <a:xfrm>
            <a:off x="8675503" y="1692046"/>
            <a:ext cx="2327065" cy="830997"/>
          </a:xfrm>
          <a:prstGeom prst="rect">
            <a:avLst/>
          </a:prstGeom>
          <a:noFill/>
          <a:ln>
            <a:noFill/>
          </a:ln>
        </p:spPr>
        <p:txBody>
          <a:bodyPr wrap="square" rtlCol="0">
            <a:spAutoFit/>
          </a:bodyPr>
          <a:lstStyle/>
          <a:p>
            <a:r>
              <a:rPr lang="en-US" sz="2400" dirty="0" err="1">
                <a:solidFill>
                  <a:srgbClr val="0070C0"/>
                </a:solidFill>
                <a:latin typeface="UTM Avo" panose="02040603050506020204" pitchFamily="18" charset="0"/>
              </a:rPr>
              <a:t>Trần</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Thủ</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Độ</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Trần</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Cảnh</a:t>
            </a:r>
            <a:endParaRPr lang="en-US" sz="2400" dirty="0">
              <a:solidFill>
                <a:srgbClr val="0070C0"/>
              </a:solidFill>
              <a:latin typeface="UTM Avo" panose="02040603050506020204" pitchFamily="18" charset="0"/>
            </a:endParaRPr>
          </a:p>
        </p:txBody>
      </p:sp>
      <p:sp>
        <p:nvSpPr>
          <p:cNvPr id="76" name="TextBox 75">
            <a:extLst>
              <a:ext uri="{FF2B5EF4-FFF2-40B4-BE49-F238E27FC236}">
                <a16:creationId xmlns:a16="http://schemas.microsoft.com/office/drawing/2014/main" id="{2C8B90AF-8CED-45A8-8857-5C1404468AF7}"/>
              </a:ext>
            </a:extLst>
          </p:cNvPr>
          <p:cNvSpPr txBox="1"/>
          <p:nvPr/>
        </p:nvSpPr>
        <p:spPr>
          <a:xfrm>
            <a:off x="8675504" y="3918418"/>
            <a:ext cx="2114203" cy="461665"/>
          </a:xfrm>
          <a:prstGeom prst="rect">
            <a:avLst/>
          </a:prstGeom>
          <a:noFill/>
          <a:ln>
            <a:noFill/>
          </a:ln>
        </p:spPr>
        <p:txBody>
          <a:bodyPr wrap="square" rtlCol="0">
            <a:spAutoFit/>
          </a:bodyPr>
          <a:lstStyle/>
          <a:p>
            <a:r>
              <a:rPr lang="en-US" sz="2400" dirty="0" err="1">
                <a:solidFill>
                  <a:srgbClr val="0070C0"/>
                </a:solidFill>
                <a:latin typeface="UTM Avo" panose="02040603050506020204" pitchFamily="18" charset="0"/>
              </a:rPr>
              <a:t>Hồ</a:t>
            </a:r>
            <a:r>
              <a:rPr lang="en-US" sz="2400" dirty="0">
                <a:solidFill>
                  <a:srgbClr val="0070C0"/>
                </a:solidFill>
                <a:latin typeface="UTM Avo" panose="02040603050506020204" pitchFamily="18" charset="0"/>
              </a:rPr>
              <a:t> </a:t>
            </a:r>
            <a:r>
              <a:rPr lang="en-US" sz="2400" dirty="0" err="1">
                <a:solidFill>
                  <a:srgbClr val="0070C0"/>
                </a:solidFill>
                <a:latin typeface="UTM Avo" panose="02040603050506020204" pitchFamily="18" charset="0"/>
              </a:rPr>
              <a:t>Quý</a:t>
            </a:r>
            <a:r>
              <a:rPr lang="en-US" sz="2400" dirty="0">
                <a:solidFill>
                  <a:srgbClr val="0070C0"/>
                </a:solidFill>
                <a:latin typeface="UTM Avo" panose="02040603050506020204" pitchFamily="18" charset="0"/>
              </a:rPr>
              <a:t> Ly</a:t>
            </a:r>
          </a:p>
        </p:txBody>
      </p:sp>
      <p:sp>
        <p:nvSpPr>
          <p:cNvPr id="77" name="TextBox 76">
            <a:extLst>
              <a:ext uri="{FF2B5EF4-FFF2-40B4-BE49-F238E27FC236}">
                <a16:creationId xmlns:a16="http://schemas.microsoft.com/office/drawing/2014/main" id="{F8CC3A70-3121-4F47-81D0-89EC9594004F}"/>
              </a:ext>
            </a:extLst>
          </p:cNvPr>
          <p:cNvSpPr txBox="1"/>
          <p:nvPr/>
        </p:nvSpPr>
        <p:spPr>
          <a:xfrm>
            <a:off x="97047" y="5184394"/>
            <a:ext cx="12116716" cy="1569660"/>
          </a:xfrm>
          <a:prstGeom prst="rect">
            <a:avLst/>
          </a:prstGeom>
          <a:noFill/>
        </p:spPr>
        <p:txBody>
          <a:bodyPr wrap="square" rtlCol="0">
            <a:spAutoFit/>
          </a:bodyPr>
          <a:lstStyle/>
          <a:p>
            <a:pPr algn="ctr"/>
            <a:r>
              <a:rPr lang="en-US" sz="3200" dirty="0" err="1">
                <a:latin typeface="UTM Avo" panose="02040603050506020204" pitchFamily="18" charset="0"/>
              </a:rPr>
              <a:t>Hãy</a:t>
            </a:r>
            <a:r>
              <a:rPr lang="en-US" sz="3200" dirty="0">
                <a:latin typeface="UTM Avo" panose="02040603050506020204" pitchFamily="18" charset="0"/>
              </a:rPr>
              <a:t> </a:t>
            </a:r>
            <a:r>
              <a:rPr lang="en-US" sz="3200" dirty="0" err="1">
                <a:latin typeface="UTM Avo" panose="02040603050506020204" pitchFamily="18" charset="0"/>
              </a:rPr>
              <a:t>kể</a:t>
            </a:r>
            <a:r>
              <a:rPr lang="en-US" sz="3200" dirty="0">
                <a:latin typeface="UTM Avo" panose="02040603050506020204" pitchFamily="18" charset="0"/>
              </a:rPr>
              <a:t> </a:t>
            </a:r>
            <a:r>
              <a:rPr lang="en-US" sz="3200" dirty="0" err="1">
                <a:latin typeface="UTM Avo" panose="02040603050506020204" pitchFamily="18" charset="0"/>
              </a:rPr>
              <a:t>lại</a:t>
            </a:r>
            <a:r>
              <a:rPr lang="en-US" sz="3200" dirty="0">
                <a:latin typeface="UTM Avo" panose="02040603050506020204" pitchFamily="18" charset="0"/>
              </a:rPr>
              <a:t> </a:t>
            </a:r>
            <a:r>
              <a:rPr lang="en-US" sz="3200" dirty="0" err="1">
                <a:latin typeface="UTM Avo" panose="02040603050506020204" pitchFamily="18" charset="0"/>
              </a:rPr>
              <a:t>một</a:t>
            </a:r>
            <a:r>
              <a:rPr lang="en-US" sz="3200" dirty="0">
                <a:latin typeface="UTM Avo" panose="02040603050506020204" pitchFamily="18" charset="0"/>
              </a:rPr>
              <a:t> </a:t>
            </a:r>
            <a:r>
              <a:rPr lang="en-US" sz="3200" dirty="0" err="1">
                <a:latin typeface="UTM Avo" panose="02040603050506020204" pitchFamily="18" charset="0"/>
              </a:rPr>
              <a:t>sự</a:t>
            </a:r>
            <a:r>
              <a:rPr lang="en-US" sz="3200" dirty="0">
                <a:latin typeface="UTM Avo" panose="02040603050506020204" pitchFamily="18" charset="0"/>
              </a:rPr>
              <a:t> </a:t>
            </a:r>
            <a:r>
              <a:rPr lang="en-US" sz="3200" dirty="0" err="1">
                <a:latin typeface="UTM Avo" panose="02040603050506020204" pitchFamily="18" charset="0"/>
              </a:rPr>
              <a:t>kiện</a:t>
            </a:r>
            <a:r>
              <a:rPr lang="en-US" sz="3200" dirty="0">
                <a:latin typeface="UTM Avo" panose="02040603050506020204" pitchFamily="18" charset="0"/>
              </a:rPr>
              <a:t>, </a:t>
            </a:r>
            <a:r>
              <a:rPr lang="en-US" sz="3200" dirty="0" err="1">
                <a:latin typeface="UTM Avo" panose="02040603050506020204" pitchFamily="18" charset="0"/>
              </a:rPr>
              <a:t>hiện</a:t>
            </a:r>
            <a:r>
              <a:rPr lang="en-US" sz="3200" dirty="0">
                <a:latin typeface="UTM Avo" panose="02040603050506020204" pitchFamily="18" charset="0"/>
              </a:rPr>
              <a:t> </a:t>
            </a:r>
            <a:r>
              <a:rPr lang="en-US" sz="3200" dirty="0" err="1">
                <a:latin typeface="UTM Avo" panose="02040603050506020204" pitchFamily="18" charset="0"/>
              </a:rPr>
              <a:t>tượng</a:t>
            </a:r>
            <a:r>
              <a:rPr lang="en-US" sz="3200" dirty="0">
                <a:latin typeface="UTM Avo" panose="02040603050506020204" pitchFamily="18" charset="0"/>
              </a:rPr>
              <a:t>, </a:t>
            </a:r>
            <a:r>
              <a:rPr lang="en-US" sz="3200" dirty="0" err="1">
                <a:latin typeface="UTM Avo" panose="02040603050506020204" pitchFamily="18" charset="0"/>
              </a:rPr>
              <a:t>hiện</a:t>
            </a:r>
            <a:r>
              <a:rPr lang="en-US" sz="3200" dirty="0">
                <a:latin typeface="UTM Avo" panose="02040603050506020204" pitchFamily="18" charset="0"/>
              </a:rPr>
              <a:t> </a:t>
            </a:r>
            <a:r>
              <a:rPr lang="en-US" sz="3200" dirty="0" err="1">
                <a:latin typeface="UTM Avo" panose="02040603050506020204" pitchFamily="18" charset="0"/>
              </a:rPr>
              <a:t>tượng</a:t>
            </a:r>
            <a:r>
              <a:rPr lang="en-US" sz="3200" dirty="0">
                <a:latin typeface="UTM Avo" panose="02040603050506020204" pitchFamily="18" charset="0"/>
              </a:rPr>
              <a:t>, </a:t>
            </a:r>
          </a:p>
          <a:p>
            <a:pPr algn="ctr"/>
            <a:r>
              <a:rPr lang="en-US" sz="3200" dirty="0" err="1">
                <a:latin typeface="UTM Avo" panose="02040603050506020204" pitchFamily="18" charset="0"/>
              </a:rPr>
              <a:t>nhân</a:t>
            </a:r>
            <a:r>
              <a:rPr lang="en-US" sz="3200" dirty="0">
                <a:latin typeface="UTM Avo" panose="02040603050506020204" pitchFamily="18" charset="0"/>
              </a:rPr>
              <a:t> </a:t>
            </a:r>
            <a:r>
              <a:rPr lang="en-US" sz="3200" dirty="0" err="1">
                <a:latin typeface="UTM Avo" panose="02040603050506020204" pitchFamily="18" charset="0"/>
              </a:rPr>
              <a:t>vật</a:t>
            </a:r>
            <a:r>
              <a:rPr lang="en-US" sz="3200" dirty="0">
                <a:latin typeface="UTM Avo" panose="02040603050506020204" pitchFamily="18" charset="0"/>
              </a:rPr>
              <a:t> </a:t>
            </a:r>
            <a:r>
              <a:rPr lang="en-US" sz="3200" dirty="0" err="1">
                <a:latin typeface="UTM Avo" panose="02040603050506020204" pitchFamily="18" charset="0"/>
              </a:rPr>
              <a:t>lịch</a:t>
            </a:r>
            <a:r>
              <a:rPr lang="en-US" sz="3200" dirty="0">
                <a:latin typeface="UTM Avo" panose="02040603050506020204" pitchFamily="18" charset="0"/>
              </a:rPr>
              <a:t> </a:t>
            </a:r>
            <a:r>
              <a:rPr lang="en-US" sz="3200" dirty="0" err="1">
                <a:latin typeface="UTM Avo" panose="02040603050506020204" pitchFamily="18" charset="0"/>
              </a:rPr>
              <a:t>sử</a:t>
            </a:r>
            <a:r>
              <a:rPr lang="en-US" sz="3200" dirty="0">
                <a:latin typeface="UTM Avo" panose="02040603050506020204" pitchFamily="18" charset="0"/>
              </a:rPr>
              <a:t> </a:t>
            </a:r>
            <a:r>
              <a:rPr lang="en-US" sz="3200" dirty="0" err="1">
                <a:latin typeface="UTM Avo" panose="02040603050506020204" pitchFamily="18" charset="0"/>
              </a:rPr>
              <a:t>tiêu</a:t>
            </a:r>
            <a:r>
              <a:rPr lang="en-US" sz="3200" dirty="0">
                <a:latin typeface="UTM Avo" panose="02040603050506020204" pitchFamily="18" charset="0"/>
              </a:rPr>
              <a:t> </a:t>
            </a:r>
            <a:r>
              <a:rPr lang="en-US" sz="3200" dirty="0" err="1">
                <a:latin typeface="UTM Avo" panose="02040603050506020204" pitchFamily="18" charset="0"/>
              </a:rPr>
              <a:t>biểu</a:t>
            </a:r>
            <a:r>
              <a:rPr lang="en-US" sz="3200" dirty="0">
                <a:latin typeface="UTM Avo" panose="02040603050506020204" pitchFamily="18" charset="0"/>
              </a:rPr>
              <a:t> </a:t>
            </a:r>
            <a:r>
              <a:rPr lang="en-US" sz="3200" dirty="0" err="1">
                <a:latin typeface="UTM Avo" panose="02040603050506020204" pitchFamily="18" charset="0"/>
              </a:rPr>
              <a:t>trong</a:t>
            </a:r>
            <a:r>
              <a:rPr lang="en-US" sz="3200" dirty="0">
                <a:latin typeface="UTM Avo" panose="02040603050506020204" pitchFamily="18" charset="0"/>
              </a:rPr>
              <a:t> </a:t>
            </a:r>
            <a:r>
              <a:rPr lang="en-US" sz="3200" dirty="0" err="1">
                <a:latin typeface="UTM Avo" panose="02040603050506020204" pitchFamily="18" charset="0"/>
              </a:rPr>
              <a:t>quá</a:t>
            </a:r>
            <a:r>
              <a:rPr lang="en-US" sz="3200" dirty="0">
                <a:latin typeface="UTM Avo" panose="02040603050506020204" pitchFamily="18" charset="0"/>
              </a:rPr>
              <a:t> </a:t>
            </a:r>
            <a:r>
              <a:rPr lang="en-US" sz="3200" dirty="0" err="1">
                <a:latin typeface="UTM Avo" panose="02040603050506020204" pitchFamily="18" charset="0"/>
              </a:rPr>
              <a:t>trình</a:t>
            </a:r>
            <a:r>
              <a:rPr lang="en-US" sz="3200" dirty="0">
                <a:latin typeface="UTM Avo" panose="02040603050506020204" pitchFamily="18" charset="0"/>
              </a:rPr>
              <a:t> </a:t>
            </a:r>
            <a:r>
              <a:rPr lang="en-US" sz="3200" dirty="0" err="1">
                <a:latin typeface="UTM Avo" panose="02040603050506020204" pitchFamily="18" charset="0"/>
              </a:rPr>
              <a:t>dựng</a:t>
            </a:r>
            <a:r>
              <a:rPr lang="en-US" sz="3200" dirty="0">
                <a:latin typeface="UTM Avo" panose="02040603050506020204" pitchFamily="18" charset="0"/>
              </a:rPr>
              <a:t> </a:t>
            </a:r>
            <a:r>
              <a:rPr lang="en-US" sz="3200" dirty="0" err="1">
                <a:latin typeface="UTM Avo" panose="02040603050506020204" pitchFamily="18" charset="0"/>
              </a:rPr>
              <a:t>nước</a:t>
            </a:r>
            <a:r>
              <a:rPr lang="en-US" sz="3200" dirty="0">
                <a:latin typeface="UTM Avo" panose="02040603050506020204" pitchFamily="18" charset="0"/>
              </a:rPr>
              <a:t> </a:t>
            </a:r>
          </a:p>
          <a:p>
            <a:pPr algn="ctr"/>
            <a:r>
              <a:rPr lang="en-US" sz="3200" dirty="0" err="1">
                <a:latin typeface="UTM Avo" panose="02040603050506020204" pitchFamily="18" charset="0"/>
              </a:rPr>
              <a:t>và</a:t>
            </a:r>
            <a:r>
              <a:rPr lang="en-US" sz="3200" dirty="0">
                <a:latin typeface="UTM Avo" panose="02040603050506020204" pitchFamily="18" charset="0"/>
              </a:rPr>
              <a:t> </a:t>
            </a:r>
            <a:r>
              <a:rPr lang="en-US" sz="3200" dirty="0" err="1">
                <a:latin typeface="UTM Avo" panose="02040603050506020204" pitchFamily="18" charset="0"/>
              </a:rPr>
              <a:t>giữ</a:t>
            </a:r>
            <a:r>
              <a:rPr lang="en-US" sz="3200" dirty="0">
                <a:latin typeface="UTM Avo" panose="02040603050506020204" pitchFamily="18" charset="0"/>
              </a:rPr>
              <a:t> </a:t>
            </a:r>
            <a:r>
              <a:rPr lang="en-US" sz="3200" dirty="0" err="1">
                <a:latin typeface="UTM Avo" panose="02040603050506020204" pitchFamily="18" charset="0"/>
              </a:rPr>
              <a:t>nước</a:t>
            </a:r>
            <a:r>
              <a:rPr lang="en-US" sz="3200" dirty="0">
                <a:latin typeface="UTM Avo" panose="02040603050506020204" pitchFamily="18" charset="0"/>
              </a:rPr>
              <a:t> </a:t>
            </a:r>
            <a:r>
              <a:rPr lang="en-US" sz="3200" dirty="0" err="1">
                <a:latin typeface="UTM Avo" panose="02040603050506020204" pitchFamily="18" charset="0"/>
              </a:rPr>
              <a:t>từ</a:t>
            </a:r>
            <a:r>
              <a:rPr lang="en-US" sz="3200" dirty="0">
                <a:latin typeface="UTM Avo" panose="02040603050506020204" pitchFamily="18" charset="0"/>
              </a:rPr>
              <a:t> </a:t>
            </a:r>
            <a:r>
              <a:rPr lang="en-US" sz="3200" dirty="0" err="1">
                <a:latin typeface="UTM Avo" panose="02040603050506020204" pitchFamily="18" charset="0"/>
              </a:rPr>
              <a:t>buổi</a:t>
            </a:r>
            <a:r>
              <a:rPr lang="en-US" sz="3200" dirty="0">
                <a:latin typeface="UTM Avo" panose="02040603050506020204" pitchFamily="18" charset="0"/>
              </a:rPr>
              <a:t> </a:t>
            </a:r>
            <a:r>
              <a:rPr lang="en-US" sz="3200" dirty="0" err="1">
                <a:latin typeface="UTM Avo" panose="02040603050506020204" pitchFamily="18" charset="0"/>
              </a:rPr>
              <a:t>đầu</a:t>
            </a:r>
            <a:r>
              <a:rPr lang="en-US" sz="3200" dirty="0">
                <a:latin typeface="UTM Avo" panose="02040603050506020204" pitchFamily="18" charset="0"/>
              </a:rPr>
              <a:t> </a:t>
            </a:r>
            <a:r>
              <a:rPr lang="en-US" sz="3200" dirty="0" err="1">
                <a:latin typeface="UTM Avo" panose="02040603050506020204" pitchFamily="18" charset="0"/>
              </a:rPr>
              <a:t>độc</a:t>
            </a:r>
            <a:r>
              <a:rPr lang="en-US" sz="3200" dirty="0">
                <a:latin typeface="UTM Avo" panose="02040603050506020204" pitchFamily="18" charset="0"/>
              </a:rPr>
              <a:t> </a:t>
            </a:r>
            <a:r>
              <a:rPr lang="en-US" sz="3200" dirty="0" err="1">
                <a:latin typeface="UTM Avo" panose="02040603050506020204" pitchFamily="18" charset="0"/>
              </a:rPr>
              <a:t>lập</a:t>
            </a:r>
            <a:r>
              <a:rPr lang="en-US" sz="3200" dirty="0">
                <a:latin typeface="UTM Avo" panose="02040603050506020204" pitchFamily="18" charset="0"/>
              </a:rPr>
              <a:t> </a:t>
            </a:r>
            <a:r>
              <a:rPr lang="en-US" sz="3200" dirty="0" err="1">
                <a:latin typeface="UTM Avo" panose="02040603050506020204" pitchFamily="18" charset="0"/>
              </a:rPr>
              <a:t>đến</a:t>
            </a:r>
            <a:r>
              <a:rPr lang="en-US" sz="3200" dirty="0">
                <a:latin typeface="UTM Avo" panose="02040603050506020204" pitchFamily="18" charset="0"/>
              </a:rPr>
              <a:t> </a:t>
            </a:r>
            <a:r>
              <a:rPr lang="en-US" sz="3200" dirty="0" err="1">
                <a:latin typeface="UTM Avo" panose="02040603050506020204" pitchFamily="18" charset="0"/>
              </a:rPr>
              <a:t>thời</a:t>
            </a:r>
            <a:r>
              <a:rPr lang="en-US" sz="3200" dirty="0">
                <a:latin typeface="UTM Avo" panose="02040603050506020204" pitchFamily="18" charset="0"/>
              </a:rPr>
              <a:t> </a:t>
            </a:r>
            <a:r>
              <a:rPr lang="en-US" sz="3200" dirty="0" err="1">
                <a:latin typeface="UTM Avo" panose="02040603050506020204" pitchFamily="18" charset="0"/>
              </a:rPr>
              <a:t>Hậu</a:t>
            </a:r>
            <a:r>
              <a:rPr lang="en-US" sz="3200" dirty="0">
                <a:latin typeface="UTM Avo" panose="02040603050506020204" pitchFamily="18" charset="0"/>
              </a:rPr>
              <a:t> Lê.</a:t>
            </a:r>
          </a:p>
        </p:txBody>
      </p:sp>
      <p:pic>
        <p:nvPicPr>
          <p:cNvPr id="78" name="!!31">
            <a:extLst>
              <a:ext uri="{FF2B5EF4-FFF2-40B4-BE49-F238E27FC236}">
                <a16:creationId xmlns:a16="http://schemas.microsoft.com/office/drawing/2014/main" id="{D1D50AD4-EF3F-4670-A486-8CEEB7B502C7}"/>
              </a:ext>
            </a:extLst>
          </p:cNvPr>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flipH="1">
            <a:off x="13923181" y="-1364357"/>
            <a:ext cx="3938604" cy="3938606"/>
          </a:xfrm>
          <a:prstGeom prst="rect">
            <a:avLst/>
          </a:prstGeom>
        </p:spPr>
      </p:pic>
      <p:pic>
        <p:nvPicPr>
          <p:cNvPr id="79" name="!!12" descr="Hình ảnh Trung Quốc Mô Hình Gió , Hoạ Tiết, Trung Quốc Phong, Cổ điển  Vector và PNG với nền trong suốt để tải xuống miễn phí">
            <a:extLst>
              <a:ext uri="{FF2B5EF4-FFF2-40B4-BE49-F238E27FC236}">
                <a16:creationId xmlns:a16="http://schemas.microsoft.com/office/drawing/2014/main" id="{DA8431F0-CDBC-44D1-A0C9-AE2A79E89FEE}"/>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50796" b="72550" l="55709" r="78654"/>
                    </a14:imgEffect>
                  </a14:imgLayer>
                </a14:imgProps>
              </a:ext>
              <a:ext uri="{28A0092B-C50C-407E-A947-70E740481C1C}">
                <a14:useLocalDpi xmlns:a14="http://schemas.microsoft.com/office/drawing/2010/main" val="0"/>
              </a:ext>
            </a:extLst>
          </a:blip>
          <a:srcRect l="52841" t="48077" r="18478" b="24731"/>
          <a:stretch/>
        </p:blipFill>
        <p:spPr bwMode="auto">
          <a:xfrm rot="10800000">
            <a:off x="-3656723" y="-315716"/>
            <a:ext cx="1700421" cy="1612168"/>
          </a:xfrm>
          <a:prstGeom prst="rect">
            <a:avLst/>
          </a:prstGeom>
          <a:noFill/>
          <a:extLst>
            <a:ext uri="{909E8E84-426E-40DD-AFC4-6F175D3DCCD1}">
              <a14:hiddenFill xmlns:a14="http://schemas.microsoft.com/office/drawing/2010/main">
                <a:solidFill>
                  <a:srgbClr val="FFFFFF"/>
                </a:solidFill>
              </a14:hiddenFill>
            </a:ext>
          </a:extLst>
        </p:spPr>
      </p:pic>
      <p:pic>
        <p:nvPicPr>
          <p:cNvPr id="85" name="Picture 84">
            <a:extLst>
              <a:ext uri="{FF2B5EF4-FFF2-40B4-BE49-F238E27FC236}">
                <a16:creationId xmlns:a16="http://schemas.microsoft.com/office/drawing/2014/main" id="{EC27E747-C547-4445-AFB2-C3FF985A9934}"/>
              </a:ext>
            </a:extLst>
          </p:cNvPr>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a:off x="-5056068" y="3429000"/>
            <a:ext cx="4323438" cy="4323438"/>
          </a:xfrm>
          <a:prstGeom prst="rect">
            <a:avLst/>
          </a:prstGeom>
        </p:spPr>
      </p:pic>
      <p:pic>
        <p:nvPicPr>
          <p:cNvPr id="86" name="Picture 85">
            <a:extLst>
              <a:ext uri="{FF2B5EF4-FFF2-40B4-BE49-F238E27FC236}">
                <a16:creationId xmlns:a16="http://schemas.microsoft.com/office/drawing/2014/main" id="{5F999C40-F56E-4643-A523-06D0538A95A2}"/>
              </a:ext>
            </a:extLst>
          </p:cNvPr>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flipH="1">
            <a:off x="13906808" y="3667364"/>
            <a:ext cx="4528375" cy="4528377"/>
          </a:xfrm>
          <a:prstGeom prst="rect">
            <a:avLst/>
          </a:prstGeom>
        </p:spPr>
      </p:pic>
      <p:pic>
        <p:nvPicPr>
          <p:cNvPr id="87" name="Picture 86">
            <a:extLst>
              <a:ext uri="{FF2B5EF4-FFF2-40B4-BE49-F238E27FC236}">
                <a16:creationId xmlns:a16="http://schemas.microsoft.com/office/drawing/2014/main" id="{B9F8F59C-B312-4B79-811E-0CE9837A8403}"/>
              </a:ext>
            </a:extLst>
          </p:cNvPr>
          <p:cNvPicPr>
            <a:picLocks noChangeAspect="1"/>
          </p:cNvPicPr>
          <p:nvPr/>
        </p:nvPicPr>
        <p:blipFill rotWithShape="1">
          <a:blip r:embed="rId7">
            <a:extLst>
              <a:ext uri="{BEBA8EAE-BF5A-486C-A8C5-ECC9F3942E4B}">
                <a14:imgProps xmlns:a14="http://schemas.microsoft.com/office/drawing/2010/main">
                  <a14:imgLayer r:embed="rId8">
                    <a14:imgEffect>
                      <a14:saturation sat="33000"/>
                    </a14:imgEffect>
                    <a14:imgEffect>
                      <a14:brightnessContrast bright="40000" contrast="-40000"/>
                    </a14:imgEffect>
                  </a14:imgLayer>
                </a14:imgProps>
              </a:ext>
              <a:ext uri="{28A0092B-C50C-407E-A947-70E740481C1C}">
                <a14:useLocalDpi xmlns:a14="http://schemas.microsoft.com/office/drawing/2010/main" val="0"/>
              </a:ext>
            </a:extLst>
          </a:blip>
          <a:srcRect t="31646" b="17529"/>
          <a:stretch/>
        </p:blipFill>
        <p:spPr>
          <a:xfrm>
            <a:off x="12715113" y="5561332"/>
            <a:ext cx="2575545" cy="1309005"/>
          </a:xfrm>
          <a:prstGeom prst="rect">
            <a:avLst/>
          </a:prstGeom>
        </p:spPr>
      </p:pic>
      <p:pic>
        <p:nvPicPr>
          <p:cNvPr id="88" name="Picture 87">
            <a:extLst>
              <a:ext uri="{FF2B5EF4-FFF2-40B4-BE49-F238E27FC236}">
                <a16:creationId xmlns:a16="http://schemas.microsoft.com/office/drawing/2014/main" id="{D3A6A3EE-C3E7-4DB6-B5BF-2A4BB084E30B}"/>
              </a:ext>
            </a:extLst>
          </p:cNvPr>
          <p:cNvPicPr>
            <a:picLocks noChangeAspect="1"/>
          </p:cNvPicPr>
          <p:nvPr/>
        </p:nvPicPr>
        <p:blipFill rotWithShape="1">
          <a:blip r:embed="rId7">
            <a:extLst>
              <a:ext uri="{BEBA8EAE-BF5A-486C-A8C5-ECC9F3942E4B}">
                <a14:imgProps xmlns:a14="http://schemas.microsoft.com/office/drawing/2010/main">
                  <a14:imgLayer r:embed="rId8">
                    <a14:imgEffect>
                      <a14:saturation sat="33000"/>
                    </a14:imgEffect>
                    <a14:imgEffect>
                      <a14:brightnessContrast bright="40000" contrast="-40000"/>
                    </a14:imgEffect>
                  </a14:imgLayer>
                </a14:imgProps>
              </a:ext>
              <a:ext uri="{28A0092B-C50C-407E-A947-70E740481C1C}">
                <a14:useLocalDpi xmlns:a14="http://schemas.microsoft.com/office/drawing/2010/main" val="0"/>
              </a:ext>
            </a:extLst>
          </a:blip>
          <a:srcRect t="31646" b="17529"/>
          <a:stretch/>
        </p:blipFill>
        <p:spPr>
          <a:xfrm flipH="1">
            <a:off x="-2450109" y="5102561"/>
            <a:ext cx="2575545" cy="1309005"/>
          </a:xfrm>
          <a:prstGeom prst="rect">
            <a:avLst/>
          </a:prstGeom>
        </p:spPr>
      </p:pic>
      <p:pic>
        <p:nvPicPr>
          <p:cNvPr id="89" name="!!15" descr="Hình ảnh Trung Quốc Mô Hình Gió , Hoạ Tiết, Trung Quốc Phong, Cổ điển  Vector và PNG với nền trong suốt để tải xuống miễn phí">
            <a:extLst>
              <a:ext uri="{FF2B5EF4-FFF2-40B4-BE49-F238E27FC236}">
                <a16:creationId xmlns:a16="http://schemas.microsoft.com/office/drawing/2014/main" id="{CE7B91B4-41DB-4FEC-B233-61C4865604D5}"/>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50796" b="72550" l="55709" r="78654"/>
                    </a14:imgEffect>
                  </a14:imgLayer>
                </a14:imgProps>
              </a:ext>
              <a:ext uri="{28A0092B-C50C-407E-A947-70E740481C1C}">
                <a14:useLocalDpi xmlns:a14="http://schemas.microsoft.com/office/drawing/2010/main" val="0"/>
              </a:ext>
            </a:extLst>
          </a:blip>
          <a:srcRect l="52841" t="48077" r="18478" b="24731"/>
          <a:stretch/>
        </p:blipFill>
        <p:spPr bwMode="auto">
          <a:xfrm>
            <a:off x="12267301" y="5590719"/>
            <a:ext cx="1700421" cy="16121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01443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3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p:cTn id="7" dur="500" fill="hold"/>
                                        <p:tgtEl>
                                          <p:spTgt spid="64"/>
                                        </p:tgtEl>
                                        <p:attrNameLst>
                                          <p:attrName>ppt_w</p:attrName>
                                        </p:attrNameLst>
                                      </p:cBhvr>
                                      <p:tavLst>
                                        <p:tav tm="0">
                                          <p:val>
                                            <p:fltVal val="0"/>
                                          </p:val>
                                        </p:tav>
                                        <p:tav tm="100000">
                                          <p:val>
                                            <p:strVal val="#ppt_w"/>
                                          </p:val>
                                        </p:tav>
                                      </p:tavLst>
                                    </p:anim>
                                    <p:anim calcmode="lin" valueType="num">
                                      <p:cBhvr>
                                        <p:cTn id="8" dur="500" fill="hold"/>
                                        <p:tgtEl>
                                          <p:spTgt spid="64"/>
                                        </p:tgtEl>
                                        <p:attrNameLst>
                                          <p:attrName>ppt_h</p:attrName>
                                        </p:attrNameLst>
                                      </p:cBhvr>
                                      <p:tavLst>
                                        <p:tav tm="0">
                                          <p:val>
                                            <p:fltVal val="0"/>
                                          </p:val>
                                        </p:tav>
                                        <p:tav tm="100000">
                                          <p:val>
                                            <p:strVal val="#ppt_h"/>
                                          </p:val>
                                        </p:tav>
                                      </p:tavLst>
                                    </p:anim>
                                    <p:animEffect transition="in" filter="fade">
                                      <p:cBhvr>
                                        <p:cTn id="9" dur="500"/>
                                        <p:tgtEl>
                                          <p:spTgt spid="6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75"/>
                                        </p:tgtEl>
                                        <p:attrNameLst>
                                          <p:attrName>style.visibility</p:attrName>
                                        </p:attrNameLst>
                                      </p:cBhvr>
                                      <p:to>
                                        <p:strVal val="visible"/>
                                      </p:to>
                                    </p:set>
                                    <p:anim calcmode="lin" valueType="num">
                                      <p:cBhvr>
                                        <p:cTn id="13" dur="500" fill="hold"/>
                                        <p:tgtEl>
                                          <p:spTgt spid="75"/>
                                        </p:tgtEl>
                                        <p:attrNameLst>
                                          <p:attrName>ppt_w</p:attrName>
                                        </p:attrNameLst>
                                      </p:cBhvr>
                                      <p:tavLst>
                                        <p:tav tm="0">
                                          <p:val>
                                            <p:fltVal val="0"/>
                                          </p:val>
                                        </p:tav>
                                        <p:tav tm="100000">
                                          <p:val>
                                            <p:strVal val="#ppt_w"/>
                                          </p:val>
                                        </p:tav>
                                      </p:tavLst>
                                    </p:anim>
                                    <p:anim calcmode="lin" valueType="num">
                                      <p:cBhvr>
                                        <p:cTn id="14" dur="500" fill="hold"/>
                                        <p:tgtEl>
                                          <p:spTgt spid="75"/>
                                        </p:tgtEl>
                                        <p:attrNameLst>
                                          <p:attrName>ppt_h</p:attrName>
                                        </p:attrNameLst>
                                      </p:cBhvr>
                                      <p:tavLst>
                                        <p:tav tm="0">
                                          <p:val>
                                            <p:fltVal val="0"/>
                                          </p:val>
                                        </p:tav>
                                        <p:tav tm="100000">
                                          <p:val>
                                            <p:strVal val="#ppt_h"/>
                                          </p:val>
                                        </p:tav>
                                      </p:tavLst>
                                    </p:anim>
                                    <p:animEffect transition="in" filter="fade">
                                      <p:cBhvr>
                                        <p:cTn id="15" dur="500"/>
                                        <p:tgtEl>
                                          <p:spTgt spid="75"/>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63"/>
                                        </p:tgtEl>
                                        <p:attrNameLst>
                                          <p:attrName>style.visibility</p:attrName>
                                        </p:attrNameLst>
                                      </p:cBhvr>
                                      <p:to>
                                        <p:strVal val="visible"/>
                                      </p:to>
                                    </p:set>
                                    <p:anim calcmode="lin" valueType="num">
                                      <p:cBhvr>
                                        <p:cTn id="20" dur="500" fill="hold"/>
                                        <p:tgtEl>
                                          <p:spTgt spid="63"/>
                                        </p:tgtEl>
                                        <p:attrNameLst>
                                          <p:attrName>ppt_w</p:attrName>
                                        </p:attrNameLst>
                                      </p:cBhvr>
                                      <p:tavLst>
                                        <p:tav tm="0">
                                          <p:val>
                                            <p:fltVal val="0"/>
                                          </p:val>
                                        </p:tav>
                                        <p:tav tm="100000">
                                          <p:val>
                                            <p:strVal val="#ppt_w"/>
                                          </p:val>
                                        </p:tav>
                                      </p:tavLst>
                                    </p:anim>
                                    <p:anim calcmode="lin" valueType="num">
                                      <p:cBhvr>
                                        <p:cTn id="21" dur="500" fill="hold"/>
                                        <p:tgtEl>
                                          <p:spTgt spid="63"/>
                                        </p:tgtEl>
                                        <p:attrNameLst>
                                          <p:attrName>ppt_h</p:attrName>
                                        </p:attrNameLst>
                                      </p:cBhvr>
                                      <p:tavLst>
                                        <p:tav tm="0">
                                          <p:val>
                                            <p:fltVal val="0"/>
                                          </p:val>
                                        </p:tav>
                                        <p:tav tm="100000">
                                          <p:val>
                                            <p:strVal val="#ppt_h"/>
                                          </p:val>
                                        </p:tav>
                                      </p:tavLst>
                                    </p:anim>
                                    <p:animEffect transition="in" filter="fade">
                                      <p:cBhvr>
                                        <p:cTn id="22" dur="500"/>
                                        <p:tgtEl>
                                          <p:spTgt spid="63"/>
                                        </p:tgtEl>
                                      </p:cBhvr>
                                    </p:animEffect>
                                  </p:childTnLst>
                                </p:cTn>
                              </p:par>
                            </p:childTnLst>
                          </p:cTn>
                        </p:par>
                        <p:par>
                          <p:cTn id="23" fill="hold">
                            <p:stCondLst>
                              <p:cond delay="500"/>
                            </p:stCondLst>
                            <p:childTnLst>
                              <p:par>
                                <p:cTn id="24" presetID="53" presetClass="entr" presetSubtype="16" fill="hold" grpId="0" nodeType="afterEffect">
                                  <p:stCondLst>
                                    <p:cond delay="0"/>
                                  </p:stCondLst>
                                  <p:childTnLst>
                                    <p:set>
                                      <p:cBhvr>
                                        <p:cTn id="25" dur="1" fill="hold">
                                          <p:stCondLst>
                                            <p:cond delay="0"/>
                                          </p:stCondLst>
                                        </p:cTn>
                                        <p:tgtEl>
                                          <p:spTgt spid="74"/>
                                        </p:tgtEl>
                                        <p:attrNameLst>
                                          <p:attrName>style.visibility</p:attrName>
                                        </p:attrNameLst>
                                      </p:cBhvr>
                                      <p:to>
                                        <p:strVal val="visible"/>
                                      </p:to>
                                    </p:set>
                                    <p:anim calcmode="lin" valueType="num">
                                      <p:cBhvr>
                                        <p:cTn id="26" dur="500" fill="hold"/>
                                        <p:tgtEl>
                                          <p:spTgt spid="74"/>
                                        </p:tgtEl>
                                        <p:attrNameLst>
                                          <p:attrName>ppt_w</p:attrName>
                                        </p:attrNameLst>
                                      </p:cBhvr>
                                      <p:tavLst>
                                        <p:tav tm="0">
                                          <p:val>
                                            <p:fltVal val="0"/>
                                          </p:val>
                                        </p:tav>
                                        <p:tav tm="100000">
                                          <p:val>
                                            <p:strVal val="#ppt_w"/>
                                          </p:val>
                                        </p:tav>
                                      </p:tavLst>
                                    </p:anim>
                                    <p:anim calcmode="lin" valueType="num">
                                      <p:cBhvr>
                                        <p:cTn id="27" dur="500" fill="hold"/>
                                        <p:tgtEl>
                                          <p:spTgt spid="74"/>
                                        </p:tgtEl>
                                        <p:attrNameLst>
                                          <p:attrName>ppt_h</p:attrName>
                                        </p:attrNameLst>
                                      </p:cBhvr>
                                      <p:tavLst>
                                        <p:tav tm="0">
                                          <p:val>
                                            <p:fltVal val="0"/>
                                          </p:val>
                                        </p:tav>
                                        <p:tav tm="100000">
                                          <p:val>
                                            <p:strVal val="#ppt_h"/>
                                          </p:val>
                                        </p:tav>
                                      </p:tavLst>
                                    </p:anim>
                                    <p:animEffect transition="in" filter="fade">
                                      <p:cBhvr>
                                        <p:cTn id="28" dur="500"/>
                                        <p:tgtEl>
                                          <p:spTgt spid="74"/>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66"/>
                                        </p:tgtEl>
                                        <p:attrNameLst>
                                          <p:attrName>style.visibility</p:attrName>
                                        </p:attrNameLst>
                                      </p:cBhvr>
                                      <p:to>
                                        <p:strVal val="visible"/>
                                      </p:to>
                                    </p:set>
                                    <p:anim calcmode="lin" valueType="num">
                                      <p:cBhvr>
                                        <p:cTn id="33" dur="500" fill="hold"/>
                                        <p:tgtEl>
                                          <p:spTgt spid="66"/>
                                        </p:tgtEl>
                                        <p:attrNameLst>
                                          <p:attrName>ppt_w</p:attrName>
                                        </p:attrNameLst>
                                      </p:cBhvr>
                                      <p:tavLst>
                                        <p:tav tm="0">
                                          <p:val>
                                            <p:fltVal val="0"/>
                                          </p:val>
                                        </p:tav>
                                        <p:tav tm="100000">
                                          <p:val>
                                            <p:strVal val="#ppt_w"/>
                                          </p:val>
                                        </p:tav>
                                      </p:tavLst>
                                    </p:anim>
                                    <p:anim calcmode="lin" valueType="num">
                                      <p:cBhvr>
                                        <p:cTn id="34" dur="500" fill="hold"/>
                                        <p:tgtEl>
                                          <p:spTgt spid="66"/>
                                        </p:tgtEl>
                                        <p:attrNameLst>
                                          <p:attrName>ppt_h</p:attrName>
                                        </p:attrNameLst>
                                      </p:cBhvr>
                                      <p:tavLst>
                                        <p:tav tm="0">
                                          <p:val>
                                            <p:fltVal val="0"/>
                                          </p:val>
                                        </p:tav>
                                        <p:tav tm="100000">
                                          <p:val>
                                            <p:strVal val="#ppt_h"/>
                                          </p:val>
                                        </p:tav>
                                      </p:tavLst>
                                    </p:anim>
                                    <p:animEffect transition="in" filter="fade">
                                      <p:cBhvr>
                                        <p:cTn id="35" dur="500"/>
                                        <p:tgtEl>
                                          <p:spTgt spid="66"/>
                                        </p:tgtEl>
                                      </p:cBhvr>
                                    </p:animEffect>
                                  </p:childTnLst>
                                </p:cTn>
                              </p:par>
                            </p:childTnLst>
                          </p:cTn>
                        </p:par>
                        <p:par>
                          <p:cTn id="36" fill="hold">
                            <p:stCondLst>
                              <p:cond delay="500"/>
                            </p:stCondLst>
                            <p:childTnLst>
                              <p:par>
                                <p:cTn id="37" presetID="53" presetClass="entr" presetSubtype="16" fill="hold" grpId="0" nodeType="afterEffect">
                                  <p:stCondLst>
                                    <p:cond delay="0"/>
                                  </p:stCondLst>
                                  <p:childTnLst>
                                    <p:set>
                                      <p:cBhvr>
                                        <p:cTn id="38" dur="1" fill="hold">
                                          <p:stCondLst>
                                            <p:cond delay="0"/>
                                          </p:stCondLst>
                                        </p:cTn>
                                        <p:tgtEl>
                                          <p:spTgt spid="76"/>
                                        </p:tgtEl>
                                        <p:attrNameLst>
                                          <p:attrName>style.visibility</p:attrName>
                                        </p:attrNameLst>
                                      </p:cBhvr>
                                      <p:to>
                                        <p:strVal val="visible"/>
                                      </p:to>
                                    </p:set>
                                    <p:anim calcmode="lin" valueType="num">
                                      <p:cBhvr>
                                        <p:cTn id="39" dur="500" fill="hold"/>
                                        <p:tgtEl>
                                          <p:spTgt spid="76"/>
                                        </p:tgtEl>
                                        <p:attrNameLst>
                                          <p:attrName>ppt_w</p:attrName>
                                        </p:attrNameLst>
                                      </p:cBhvr>
                                      <p:tavLst>
                                        <p:tav tm="0">
                                          <p:val>
                                            <p:fltVal val="0"/>
                                          </p:val>
                                        </p:tav>
                                        <p:tav tm="100000">
                                          <p:val>
                                            <p:strVal val="#ppt_w"/>
                                          </p:val>
                                        </p:tav>
                                      </p:tavLst>
                                    </p:anim>
                                    <p:anim calcmode="lin" valueType="num">
                                      <p:cBhvr>
                                        <p:cTn id="40" dur="500" fill="hold"/>
                                        <p:tgtEl>
                                          <p:spTgt spid="76"/>
                                        </p:tgtEl>
                                        <p:attrNameLst>
                                          <p:attrName>ppt_h</p:attrName>
                                        </p:attrNameLst>
                                      </p:cBhvr>
                                      <p:tavLst>
                                        <p:tav tm="0">
                                          <p:val>
                                            <p:fltVal val="0"/>
                                          </p:val>
                                        </p:tav>
                                        <p:tav tm="100000">
                                          <p:val>
                                            <p:strVal val="#ppt_h"/>
                                          </p:val>
                                        </p:tav>
                                      </p:tavLst>
                                    </p:anim>
                                    <p:animEffect transition="in" filter="fade">
                                      <p:cBhvr>
                                        <p:cTn id="41" dur="500"/>
                                        <p:tgtEl>
                                          <p:spTgt spid="76"/>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grpId="0" nodeType="clickEffect">
                                  <p:stCondLst>
                                    <p:cond delay="0"/>
                                  </p:stCondLst>
                                  <p:childTnLst>
                                    <p:set>
                                      <p:cBhvr>
                                        <p:cTn id="45" dur="1" fill="hold">
                                          <p:stCondLst>
                                            <p:cond delay="0"/>
                                          </p:stCondLst>
                                        </p:cTn>
                                        <p:tgtEl>
                                          <p:spTgt spid="56"/>
                                        </p:tgtEl>
                                        <p:attrNameLst>
                                          <p:attrName>style.visibility</p:attrName>
                                        </p:attrNameLst>
                                      </p:cBhvr>
                                      <p:to>
                                        <p:strVal val="visible"/>
                                      </p:to>
                                    </p:set>
                                    <p:anim calcmode="lin" valueType="num">
                                      <p:cBhvr>
                                        <p:cTn id="46" dur="500" fill="hold"/>
                                        <p:tgtEl>
                                          <p:spTgt spid="56"/>
                                        </p:tgtEl>
                                        <p:attrNameLst>
                                          <p:attrName>ppt_w</p:attrName>
                                        </p:attrNameLst>
                                      </p:cBhvr>
                                      <p:tavLst>
                                        <p:tav tm="0">
                                          <p:val>
                                            <p:fltVal val="0"/>
                                          </p:val>
                                        </p:tav>
                                        <p:tav tm="100000">
                                          <p:val>
                                            <p:strVal val="#ppt_w"/>
                                          </p:val>
                                        </p:tav>
                                      </p:tavLst>
                                    </p:anim>
                                    <p:anim calcmode="lin" valueType="num">
                                      <p:cBhvr>
                                        <p:cTn id="47" dur="500" fill="hold"/>
                                        <p:tgtEl>
                                          <p:spTgt spid="56"/>
                                        </p:tgtEl>
                                        <p:attrNameLst>
                                          <p:attrName>ppt_h</p:attrName>
                                        </p:attrNameLst>
                                      </p:cBhvr>
                                      <p:tavLst>
                                        <p:tav tm="0">
                                          <p:val>
                                            <p:fltVal val="0"/>
                                          </p:val>
                                        </p:tav>
                                        <p:tav tm="100000">
                                          <p:val>
                                            <p:strVal val="#ppt_h"/>
                                          </p:val>
                                        </p:tav>
                                      </p:tavLst>
                                    </p:anim>
                                    <p:animEffect transition="in" filter="fade">
                                      <p:cBhvr>
                                        <p:cTn id="48" dur="500"/>
                                        <p:tgtEl>
                                          <p:spTgt spid="56"/>
                                        </p:tgtEl>
                                      </p:cBhvr>
                                    </p:animEffect>
                                  </p:childTnLst>
                                </p:cTn>
                              </p:par>
                            </p:childTnLst>
                          </p:cTn>
                        </p:par>
                        <p:par>
                          <p:cTn id="49" fill="hold">
                            <p:stCondLst>
                              <p:cond delay="500"/>
                            </p:stCondLst>
                            <p:childTnLst>
                              <p:par>
                                <p:cTn id="50" presetID="53" presetClass="entr" presetSubtype="16" fill="hold" grpId="0" nodeType="afterEffect">
                                  <p:stCondLst>
                                    <p:cond delay="0"/>
                                  </p:stCondLst>
                                  <p:childTnLst>
                                    <p:set>
                                      <p:cBhvr>
                                        <p:cTn id="51" dur="1" fill="hold">
                                          <p:stCondLst>
                                            <p:cond delay="0"/>
                                          </p:stCondLst>
                                        </p:cTn>
                                        <p:tgtEl>
                                          <p:spTgt spid="73"/>
                                        </p:tgtEl>
                                        <p:attrNameLst>
                                          <p:attrName>style.visibility</p:attrName>
                                        </p:attrNameLst>
                                      </p:cBhvr>
                                      <p:to>
                                        <p:strVal val="visible"/>
                                      </p:to>
                                    </p:set>
                                    <p:anim calcmode="lin" valueType="num">
                                      <p:cBhvr>
                                        <p:cTn id="52" dur="500" fill="hold"/>
                                        <p:tgtEl>
                                          <p:spTgt spid="73"/>
                                        </p:tgtEl>
                                        <p:attrNameLst>
                                          <p:attrName>ppt_w</p:attrName>
                                        </p:attrNameLst>
                                      </p:cBhvr>
                                      <p:tavLst>
                                        <p:tav tm="0">
                                          <p:val>
                                            <p:fltVal val="0"/>
                                          </p:val>
                                        </p:tav>
                                        <p:tav tm="100000">
                                          <p:val>
                                            <p:strVal val="#ppt_w"/>
                                          </p:val>
                                        </p:tav>
                                      </p:tavLst>
                                    </p:anim>
                                    <p:anim calcmode="lin" valueType="num">
                                      <p:cBhvr>
                                        <p:cTn id="53" dur="500" fill="hold"/>
                                        <p:tgtEl>
                                          <p:spTgt spid="73"/>
                                        </p:tgtEl>
                                        <p:attrNameLst>
                                          <p:attrName>ppt_h</p:attrName>
                                        </p:attrNameLst>
                                      </p:cBhvr>
                                      <p:tavLst>
                                        <p:tav tm="0">
                                          <p:val>
                                            <p:fltVal val="0"/>
                                          </p:val>
                                        </p:tav>
                                        <p:tav tm="100000">
                                          <p:val>
                                            <p:strVal val="#ppt_h"/>
                                          </p:val>
                                        </p:tav>
                                      </p:tavLst>
                                    </p:anim>
                                    <p:animEffect transition="in" filter="fade">
                                      <p:cBhvr>
                                        <p:cTn id="54" dur="500"/>
                                        <p:tgtEl>
                                          <p:spTgt spid="73"/>
                                        </p:tgtEl>
                                      </p:cBhvr>
                                    </p:animEffect>
                                  </p:childTnLst>
                                </p:cTn>
                              </p:par>
                            </p:childTnLst>
                          </p:cTn>
                        </p:par>
                      </p:childTnLst>
                    </p:cTn>
                  </p:par>
                  <p:par>
                    <p:cTn id="55" fill="hold">
                      <p:stCondLst>
                        <p:cond delay="indefinite"/>
                      </p:stCondLst>
                      <p:childTnLst>
                        <p:par>
                          <p:cTn id="56" fill="hold">
                            <p:stCondLst>
                              <p:cond delay="0"/>
                            </p:stCondLst>
                            <p:childTnLst>
                              <p:par>
                                <p:cTn id="57" presetID="6" presetClass="entr" presetSubtype="32" fill="hold" grpId="0" nodeType="clickEffect">
                                  <p:stCondLst>
                                    <p:cond delay="0"/>
                                  </p:stCondLst>
                                  <p:childTnLst>
                                    <p:set>
                                      <p:cBhvr>
                                        <p:cTn id="58" dur="1" fill="hold">
                                          <p:stCondLst>
                                            <p:cond delay="0"/>
                                          </p:stCondLst>
                                        </p:cTn>
                                        <p:tgtEl>
                                          <p:spTgt spid="77"/>
                                        </p:tgtEl>
                                        <p:attrNameLst>
                                          <p:attrName>style.visibility</p:attrName>
                                        </p:attrNameLst>
                                      </p:cBhvr>
                                      <p:to>
                                        <p:strVal val="visible"/>
                                      </p:to>
                                    </p:set>
                                    <p:animEffect transition="in" filter="circle(out)">
                                      <p:cBhvr>
                                        <p:cTn id="59" dur="2000"/>
                                        <p:tgtEl>
                                          <p:spTgt spid="77"/>
                                        </p:tgtEl>
                                      </p:cBhvr>
                                    </p:animEffect>
                                  </p:childTnLst>
                                </p:cTn>
                              </p:par>
                              <p:par>
                                <p:cTn id="60" presetID="50" presetClass="entr" presetSubtype="0" decel="100000" fill="hold" grpId="1" nodeType="withEffect">
                                  <p:stCondLst>
                                    <p:cond delay="0"/>
                                  </p:stCondLst>
                                  <p:childTnLst>
                                    <p:set>
                                      <p:cBhvr>
                                        <p:cTn id="61" dur="1" fill="hold">
                                          <p:stCondLst>
                                            <p:cond delay="0"/>
                                          </p:stCondLst>
                                        </p:cTn>
                                        <p:tgtEl>
                                          <p:spTgt spid="77"/>
                                        </p:tgtEl>
                                        <p:attrNameLst>
                                          <p:attrName>style.visibility</p:attrName>
                                        </p:attrNameLst>
                                      </p:cBhvr>
                                      <p:to>
                                        <p:strVal val="visible"/>
                                      </p:to>
                                    </p:set>
                                    <p:anim calcmode="lin" valueType="num">
                                      <p:cBhvr>
                                        <p:cTn id="62" dur="2000" fill="hold"/>
                                        <p:tgtEl>
                                          <p:spTgt spid="77"/>
                                        </p:tgtEl>
                                        <p:attrNameLst>
                                          <p:attrName>ppt_w</p:attrName>
                                        </p:attrNameLst>
                                      </p:cBhvr>
                                      <p:tavLst>
                                        <p:tav tm="0">
                                          <p:val>
                                            <p:strVal val="#ppt_w+.3"/>
                                          </p:val>
                                        </p:tav>
                                        <p:tav tm="100000">
                                          <p:val>
                                            <p:strVal val="#ppt_w"/>
                                          </p:val>
                                        </p:tav>
                                      </p:tavLst>
                                    </p:anim>
                                    <p:anim calcmode="lin" valueType="num">
                                      <p:cBhvr>
                                        <p:cTn id="63" dur="2000" fill="hold"/>
                                        <p:tgtEl>
                                          <p:spTgt spid="77"/>
                                        </p:tgtEl>
                                        <p:attrNameLst>
                                          <p:attrName>ppt_h</p:attrName>
                                        </p:attrNameLst>
                                      </p:cBhvr>
                                      <p:tavLst>
                                        <p:tav tm="0">
                                          <p:val>
                                            <p:strVal val="#ppt_h"/>
                                          </p:val>
                                        </p:tav>
                                        <p:tav tm="100000">
                                          <p:val>
                                            <p:strVal val="#ppt_h"/>
                                          </p:val>
                                        </p:tav>
                                      </p:tavLst>
                                    </p:anim>
                                    <p:animEffect transition="in" filter="fade">
                                      <p:cBhvr>
                                        <p:cTn id="64" dur="20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63" grpId="0"/>
      <p:bldP spid="64" grpId="0"/>
      <p:bldP spid="66" grpId="0"/>
      <p:bldP spid="73" grpId="0"/>
      <p:bldP spid="74" grpId="0"/>
      <p:bldP spid="75" grpId="0"/>
      <p:bldP spid="76" grpId="0"/>
      <p:bldP spid="77" grpId="0"/>
      <p:bldP spid="77"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Picture 58">
            <a:extLst>
              <a:ext uri="{FF2B5EF4-FFF2-40B4-BE49-F238E27FC236}">
                <a16:creationId xmlns:a16="http://schemas.microsoft.com/office/drawing/2014/main" id="{5DCE0FD0-1F71-4B6A-9E0F-A2197B1C1129}"/>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flipH="1">
            <a:off x="9215651" y="4202322"/>
            <a:ext cx="3938603" cy="3938605"/>
          </a:xfrm>
          <a:prstGeom prst="rect">
            <a:avLst/>
          </a:prstGeom>
        </p:spPr>
      </p:pic>
      <p:pic>
        <p:nvPicPr>
          <p:cNvPr id="53" name="!!31">
            <a:extLst>
              <a:ext uri="{FF2B5EF4-FFF2-40B4-BE49-F238E27FC236}">
                <a16:creationId xmlns:a16="http://schemas.microsoft.com/office/drawing/2014/main" id="{694D0E2F-83FE-4D65-9E18-5A2D37A84B97}"/>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flipH="1">
            <a:off x="9675399" y="-1602721"/>
            <a:ext cx="3938604" cy="3938606"/>
          </a:xfrm>
          <a:prstGeom prst="rect">
            <a:avLst/>
          </a:prstGeom>
        </p:spPr>
      </p:pic>
      <p:pic>
        <p:nvPicPr>
          <p:cNvPr id="54" name="!!30">
            <a:extLst>
              <a:ext uri="{FF2B5EF4-FFF2-40B4-BE49-F238E27FC236}">
                <a16:creationId xmlns:a16="http://schemas.microsoft.com/office/drawing/2014/main" id="{F7258134-AE48-4A1B-B479-0A4E3531F4D5}"/>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1077263" y="4571922"/>
            <a:ext cx="4323438" cy="4323438"/>
          </a:xfrm>
          <a:prstGeom prst="rect">
            <a:avLst/>
          </a:prstGeom>
        </p:spPr>
      </p:pic>
      <p:pic>
        <p:nvPicPr>
          <p:cNvPr id="55" name="!!15" descr="Hình ảnh Trung Quốc Mô Hình Gió , Hoạ Tiết, Trung Quốc Phong, Cổ điển  Vector và PNG với nền trong suốt để tải xuống miễn phí">
            <a:extLst>
              <a:ext uri="{FF2B5EF4-FFF2-40B4-BE49-F238E27FC236}">
                <a16:creationId xmlns:a16="http://schemas.microsoft.com/office/drawing/2014/main" id="{5F00C77C-2E24-4A9E-9472-21801BD0DB10}"/>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50796" b="72550" l="55709" r="78654"/>
                    </a14:imgEffect>
                  </a14:imgLayer>
                </a14:imgProps>
              </a:ext>
              <a:ext uri="{28A0092B-C50C-407E-A947-70E740481C1C}">
                <a14:useLocalDpi xmlns:a14="http://schemas.microsoft.com/office/drawing/2010/main" val="0"/>
              </a:ext>
            </a:extLst>
          </a:blip>
          <a:srcRect l="52841" t="48077" r="18478" b="24731"/>
          <a:stretch/>
        </p:blipFill>
        <p:spPr bwMode="auto">
          <a:xfrm>
            <a:off x="10531458" y="5422255"/>
            <a:ext cx="1700421" cy="1612168"/>
          </a:xfrm>
          <a:prstGeom prst="rect">
            <a:avLst/>
          </a:prstGeom>
          <a:noFill/>
          <a:extLst>
            <a:ext uri="{909E8E84-426E-40DD-AFC4-6F175D3DCCD1}">
              <a14:hiddenFill xmlns:a14="http://schemas.microsoft.com/office/drawing/2010/main">
                <a:solidFill>
                  <a:srgbClr val="FFFFFF"/>
                </a:solidFill>
              </a14:hiddenFill>
            </a:ext>
          </a:extLst>
        </p:spPr>
      </p:pic>
      <p:pic>
        <p:nvPicPr>
          <p:cNvPr id="58" name="!!12" descr="Hình ảnh Trung Quốc Mô Hình Gió , Hoạ Tiết, Trung Quốc Phong, Cổ điển  Vector và PNG với nền trong suốt để tải xuống miễn phí">
            <a:extLst>
              <a:ext uri="{FF2B5EF4-FFF2-40B4-BE49-F238E27FC236}">
                <a16:creationId xmlns:a16="http://schemas.microsoft.com/office/drawing/2014/main" id="{77E98C58-0DCA-4F35-98A4-D0EF82793526}"/>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50796" b="72550" l="55709" r="78654"/>
                    </a14:imgEffect>
                  </a14:imgLayer>
                </a14:imgProps>
              </a:ext>
              <a:ext uri="{28A0092B-C50C-407E-A947-70E740481C1C}">
                <a14:useLocalDpi xmlns:a14="http://schemas.microsoft.com/office/drawing/2010/main" val="0"/>
              </a:ext>
            </a:extLst>
          </a:blip>
          <a:srcRect l="52841" t="48077" r="18478" b="24731"/>
          <a:stretch/>
        </p:blipFill>
        <p:spPr bwMode="auto">
          <a:xfrm rot="10800000">
            <a:off x="-57489" y="-95309"/>
            <a:ext cx="1700421" cy="1612168"/>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64" descr="2020} - TOP 25 Tranh Hồ Gươm Tháp Rùa Bán Chạy Nhất">
            <a:extLst>
              <a:ext uri="{FF2B5EF4-FFF2-40B4-BE49-F238E27FC236}">
                <a16:creationId xmlns:a16="http://schemas.microsoft.com/office/drawing/2014/main" id="{B5638C96-5AC3-4AEF-A640-D075DAA95A4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44082" t="100000" r="55781" b="-221"/>
          <a:stretch>
            <a:fillRect/>
          </a:stretch>
        </p:blipFill>
        <p:spPr bwMode="auto">
          <a:xfrm>
            <a:off x="3222600" y="6733641"/>
            <a:ext cx="16043" cy="13625"/>
          </a:xfrm>
          <a:custGeom>
            <a:avLst/>
            <a:gdLst>
              <a:gd name="connsiteX0" fmla="*/ 0 w 16043"/>
              <a:gd name="connsiteY0" fmla="*/ 0 h 13625"/>
              <a:gd name="connsiteX1" fmla="*/ 16043 w 16043"/>
              <a:gd name="connsiteY1" fmla="*/ 0 h 13625"/>
              <a:gd name="connsiteX2" fmla="*/ 5682 w 16043"/>
              <a:gd name="connsiteY2" fmla="*/ 13625 h 13625"/>
              <a:gd name="connsiteX3" fmla="*/ 0 w 16043"/>
              <a:gd name="connsiteY3" fmla="*/ 0 h 13625"/>
            </a:gdLst>
            <a:ahLst/>
            <a:cxnLst>
              <a:cxn ang="0">
                <a:pos x="connsiteX0" y="connsiteY0"/>
              </a:cxn>
              <a:cxn ang="0">
                <a:pos x="connsiteX1" y="connsiteY1"/>
              </a:cxn>
              <a:cxn ang="0">
                <a:pos x="connsiteX2" y="connsiteY2"/>
              </a:cxn>
              <a:cxn ang="0">
                <a:pos x="connsiteX3" y="connsiteY3"/>
              </a:cxn>
            </a:cxnLst>
            <a:rect l="l" t="t" r="r" b="b"/>
            <a:pathLst>
              <a:path w="16043" h="13625">
                <a:moveTo>
                  <a:pt x="0" y="0"/>
                </a:moveTo>
                <a:lnTo>
                  <a:pt x="16043" y="0"/>
                </a:lnTo>
                <a:lnTo>
                  <a:pt x="5682" y="13625"/>
                </a:lnTo>
                <a:lnTo>
                  <a:pt x="0" y="0"/>
                </a:lnTo>
                <a:close/>
              </a:path>
            </a:pathLst>
          </a:custGeom>
          <a:noFill/>
          <a:extLst>
            <a:ext uri="{909E8E84-426E-40DD-AFC4-6F175D3DCCD1}">
              <a14:hiddenFill xmlns:a14="http://schemas.microsoft.com/office/drawing/2010/main">
                <a:solidFill>
                  <a:srgbClr val="FFFFFF"/>
                </a:solidFill>
              </a14:hiddenFill>
            </a:ext>
          </a:extLst>
        </p:spPr>
      </p:pic>
      <p:pic>
        <p:nvPicPr>
          <p:cNvPr id="36" name="Picture 35">
            <a:extLst>
              <a:ext uri="{FF2B5EF4-FFF2-40B4-BE49-F238E27FC236}">
                <a16:creationId xmlns:a16="http://schemas.microsoft.com/office/drawing/2014/main" id="{99D305D6-DC25-4850-9588-4C16376C0DF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1945" r="1945"/>
          <a:stretch/>
        </p:blipFill>
        <p:spPr bwMode="auto">
          <a:xfrm>
            <a:off x="2655384" y="342642"/>
            <a:ext cx="961182" cy="9611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5" name="Picture 34">
            <a:extLst>
              <a:ext uri="{FF2B5EF4-FFF2-40B4-BE49-F238E27FC236}">
                <a16:creationId xmlns:a16="http://schemas.microsoft.com/office/drawing/2014/main" id="{89B24D94-CAE7-490F-93D7-4D98CDA851E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t="1625" b="1625"/>
          <a:stretch/>
        </p:blipFill>
        <p:spPr bwMode="auto">
          <a:xfrm>
            <a:off x="1297801" y="440292"/>
            <a:ext cx="765883" cy="76588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4" name="Picture 33">
            <a:extLst>
              <a:ext uri="{FF2B5EF4-FFF2-40B4-BE49-F238E27FC236}">
                <a16:creationId xmlns:a16="http://schemas.microsoft.com/office/drawing/2014/main" id="{A5483B2F-3FAC-49DA-A9E5-CA8EFC2D8F4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l="800" r="800"/>
          <a:stretch/>
        </p:blipFill>
        <p:spPr bwMode="auto">
          <a:xfrm>
            <a:off x="3230621" y="1542124"/>
            <a:ext cx="1025492" cy="10254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3" name="Picture 32">
            <a:extLst>
              <a:ext uri="{FF2B5EF4-FFF2-40B4-BE49-F238E27FC236}">
                <a16:creationId xmlns:a16="http://schemas.microsoft.com/office/drawing/2014/main" id="{ED69DE6C-74D1-4035-A9C7-4A94F709EFDD}"/>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l="1243" r="1243"/>
          <a:stretch/>
        </p:blipFill>
        <p:spPr bwMode="auto">
          <a:xfrm>
            <a:off x="172077" y="1676144"/>
            <a:ext cx="874331" cy="8743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2" name="Picture 31">
            <a:extLst>
              <a:ext uri="{FF2B5EF4-FFF2-40B4-BE49-F238E27FC236}">
                <a16:creationId xmlns:a16="http://schemas.microsoft.com/office/drawing/2014/main" id="{D059F045-DB27-4E65-BF31-7150A9D22128}"/>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l="1668" r="1668"/>
          <a:stretch/>
        </p:blipFill>
        <p:spPr bwMode="auto">
          <a:xfrm>
            <a:off x="1386526" y="1433344"/>
            <a:ext cx="1359929" cy="135992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1" name="Picture 30">
            <a:extLst>
              <a:ext uri="{FF2B5EF4-FFF2-40B4-BE49-F238E27FC236}">
                <a16:creationId xmlns:a16="http://schemas.microsoft.com/office/drawing/2014/main" id="{FD689AD8-76C8-4266-A425-8E41A04AD17A}"/>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l="1220" r="1220"/>
          <a:stretch/>
        </p:blipFill>
        <p:spPr bwMode="auto">
          <a:xfrm>
            <a:off x="3252330" y="2980337"/>
            <a:ext cx="728471" cy="72847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0" name="Picture 29">
            <a:extLst>
              <a:ext uri="{FF2B5EF4-FFF2-40B4-BE49-F238E27FC236}">
                <a16:creationId xmlns:a16="http://schemas.microsoft.com/office/drawing/2014/main" id="{DBFF3BA3-02DF-452A-9606-0CABECF256C0}"/>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l="1040" r="1040"/>
          <a:stretch/>
        </p:blipFill>
        <p:spPr bwMode="auto">
          <a:xfrm>
            <a:off x="2170622" y="3544319"/>
            <a:ext cx="692048" cy="6920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9" name="Picture 28">
            <a:extLst>
              <a:ext uri="{FF2B5EF4-FFF2-40B4-BE49-F238E27FC236}">
                <a16:creationId xmlns:a16="http://schemas.microsoft.com/office/drawing/2014/main" id="{D579A600-872F-418A-BA4B-116B17A197A1}"/>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l="434" r="434"/>
          <a:stretch/>
        </p:blipFill>
        <p:spPr bwMode="auto">
          <a:xfrm>
            <a:off x="690290" y="3286702"/>
            <a:ext cx="889266" cy="88926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24" name="Group 23">
            <a:extLst>
              <a:ext uri="{FF2B5EF4-FFF2-40B4-BE49-F238E27FC236}">
                <a16:creationId xmlns:a16="http://schemas.microsoft.com/office/drawing/2014/main" id="{CAE407A2-1770-449E-B711-1CAFD49CF6DF}"/>
              </a:ext>
            </a:extLst>
          </p:cNvPr>
          <p:cNvGrpSpPr/>
          <p:nvPr/>
        </p:nvGrpSpPr>
        <p:grpSpPr>
          <a:xfrm>
            <a:off x="4716430" y="5763639"/>
            <a:ext cx="1099021" cy="532859"/>
            <a:chOff x="2700337" y="1743074"/>
            <a:chExt cx="1414463" cy="685801"/>
          </a:xfrm>
        </p:grpSpPr>
        <p:sp>
          <p:nvSpPr>
            <p:cNvPr id="25" name="Freeform: Shape 24">
              <a:extLst>
                <a:ext uri="{FF2B5EF4-FFF2-40B4-BE49-F238E27FC236}">
                  <a16:creationId xmlns:a16="http://schemas.microsoft.com/office/drawing/2014/main" id="{7892AAD0-CBFE-42AB-91D9-2E6B54C91EE2}"/>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26" name="Straight Connector 25">
              <a:extLst>
                <a:ext uri="{FF2B5EF4-FFF2-40B4-BE49-F238E27FC236}">
                  <a16:creationId xmlns:a16="http://schemas.microsoft.com/office/drawing/2014/main" id="{4AB4CFE4-99FF-4B59-844C-81BF645ABA8C}"/>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AC3585C6-918B-4008-97CF-82D3721AD752}"/>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7E6A8F9-D001-403F-97EB-7D2DBDE63707}"/>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8" name="Group 37">
            <a:extLst>
              <a:ext uri="{FF2B5EF4-FFF2-40B4-BE49-F238E27FC236}">
                <a16:creationId xmlns:a16="http://schemas.microsoft.com/office/drawing/2014/main" id="{609B1026-DA11-4EEC-933A-8A1EDC66412C}"/>
              </a:ext>
            </a:extLst>
          </p:cNvPr>
          <p:cNvGrpSpPr/>
          <p:nvPr/>
        </p:nvGrpSpPr>
        <p:grpSpPr>
          <a:xfrm>
            <a:off x="3957081" y="170964"/>
            <a:ext cx="806921" cy="391235"/>
            <a:chOff x="2700337" y="1743074"/>
            <a:chExt cx="1414463" cy="685801"/>
          </a:xfrm>
        </p:grpSpPr>
        <p:sp>
          <p:nvSpPr>
            <p:cNvPr id="39" name="Freeform: Shape 38">
              <a:extLst>
                <a:ext uri="{FF2B5EF4-FFF2-40B4-BE49-F238E27FC236}">
                  <a16:creationId xmlns:a16="http://schemas.microsoft.com/office/drawing/2014/main" id="{FC41F16A-83FF-411C-A2B1-2809D3EE6034}"/>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cxnSp>
          <p:nvCxnSpPr>
            <p:cNvPr id="40" name="Straight Connector 39">
              <a:extLst>
                <a:ext uri="{FF2B5EF4-FFF2-40B4-BE49-F238E27FC236}">
                  <a16:creationId xmlns:a16="http://schemas.microsoft.com/office/drawing/2014/main" id="{488ABB41-34F0-4705-B6D0-7B7FBBC2F215}"/>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4FF7CE8C-B62E-4B5B-8EBB-222D842281BD}"/>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E75B0998-8987-4B49-8DA9-4B6FECFFBF36}"/>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3" name="Group 42">
            <a:extLst>
              <a:ext uri="{FF2B5EF4-FFF2-40B4-BE49-F238E27FC236}">
                <a16:creationId xmlns:a16="http://schemas.microsoft.com/office/drawing/2014/main" id="{900A7CB5-2E16-4580-AF33-F297D4C79852}"/>
              </a:ext>
            </a:extLst>
          </p:cNvPr>
          <p:cNvGrpSpPr/>
          <p:nvPr/>
        </p:nvGrpSpPr>
        <p:grpSpPr>
          <a:xfrm>
            <a:off x="10989128" y="5991123"/>
            <a:ext cx="806921" cy="391235"/>
            <a:chOff x="2700337" y="1743074"/>
            <a:chExt cx="1414463" cy="685801"/>
          </a:xfrm>
        </p:grpSpPr>
        <p:sp>
          <p:nvSpPr>
            <p:cNvPr id="44" name="Freeform: Shape 43">
              <a:extLst>
                <a:ext uri="{FF2B5EF4-FFF2-40B4-BE49-F238E27FC236}">
                  <a16:creationId xmlns:a16="http://schemas.microsoft.com/office/drawing/2014/main" id="{A90AB5A6-C01E-4C80-B0D0-A7D2F582FB40}"/>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5" name="Straight Connector 44">
              <a:extLst>
                <a:ext uri="{FF2B5EF4-FFF2-40B4-BE49-F238E27FC236}">
                  <a16:creationId xmlns:a16="http://schemas.microsoft.com/office/drawing/2014/main" id="{DD8C26D1-60F6-4632-A616-1DCFBABBBDDF}"/>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A96528CC-2F6F-4F79-ACC9-A6E4DAC78693}"/>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B6E54D00-00C0-4F8D-BC00-058D40470D3B}"/>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8" name="Group 47">
            <a:extLst>
              <a:ext uri="{FF2B5EF4-FFF2-40B4-BE49-F238E27FC236}">
                <a16:creationId xmlns:a16="http://schemas.microsoft.com/office/drawing/2014/main" id="{829191EB-C761-4E69-9DC1-A03693DEF373}"/>
              </a:ext>
            </a:extLst>
          </p:cNvPr>
          <p:cNvGrpSpPr/>
          <p:nvPr/>
        </p:nvGrpSpPr>
        <p:grpSpPr>
          <a:xfrm>
            <a:off x="10652302" y="250922"/>
            <a:ext cx="781148" cy="378739"/>
            <a:chOff x="2700337" y="1743074"/>
            <a:chExt cx="1414463" cy="685801"/>
          </a:xfrm>
        </p:grpSpPr>
        <p:sp>
          <p:nvSpPr>
            <p:cNvPr id="49" name="Freeform: Shape 48">
              <a:extLst>
                <a:ext uri="{FF2B5EF4-FFF2-40B4-BE49-F238E27FC236}">
                  <a16:creationId xmlns:a16="http://schemas.microsoft.com/office/drawing/2014/main" id="{DC80E934-22B9-4D94-B5CE-C8BC7E04D07F}"/>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50" name="Straight Connector 49">
              <a:extLst>
                <a:ext uri="{FF2B5EF4-FFF2-40B4-BE49-F238E27FC236}">
                  <a16:creationId xmlns:a16="http://schemas.microsoft.com/office/drawing/2014/main" id="{76715FE5-DF9C-421B-840A-9B92BD5D20F9}"/>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B73C45D3-DB57-4D62-8805-73429EAD378D}"/>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839905BF-7693-4B78-95A2-ACD7B3E4178F}"/>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7" name="Freeform: Shape 126">
            <a:extLst>
              <a:ext uri="{FF2B5EF4-FFF2-40B4-BE49-F238E27FC236}">
                <a16:creationId xmlns:a16="http://schemas.microsoft.com/office/drawing/2014/main" id="{3B8D16B4-5602-4B1E-8FA6-879A18C0539C}"/>
              </a:ext>
            </a:extLst>
          </p:cNvPr>
          <p:cNvSpPr/>
          <p:nvPr/>
        </p:nvSpPr>
        <p:spPr>
          <a:xfrm>
            <a:off x="3856618" y="5185721"/>
            <a:ext cx="883133" cy="279201"/>
          </a:xfrm>
          <a:custGeom>
            <a:avLst/>
            <a:gdLst>
              <a:gd name="connsiteX0" fmla="*/ 481688 w 886855"/>
              <a:gd name="connsiteY0" fmla="*/ 73360 h 355646"/>
              <a:gd name="connsiteX1" fmla="*/ 617340 w 886855"/>
              <a:gd name="connsiteY1" fmla="*/ 73361 h 355646"/>
              <a:gd name="connsiteX2" fmla="*/ 617042 w 886855"/>
              <a:gd name="connsiteY2" fmla="*/ 73484 h 355646"/>
              <a:gd name="connsiteX3" fmla="*/ 598990 w 886855"/>
              <a:gd name="connsiteY3" fmla="*/ 80961 h 355646"/>
              <a:gd name="connsiteX4" fmla="*/ 588247 w 886855"/>
              <a:gd name="connsiteY4" fmla="*/ 106898 h 355646"/>
              <a:gd name="connsiteX5" fmla="*/ 598990 w 886855"/>
              <a:gd name="connsiteY5" fmla="*/ 132834 h 355646"/>
              <a:gd name="connsiteX6" fmla="*/ 624927 w 886855"/>
              <a:gd name="connsiteY6" fmla="*/ 143577 h 355646"/>
              <a:gd name="connsiteX7" fmla="*/ 679267 w 886855"/>
              <a:gd name="connsiteY7" fmla="*/ 143577 h 355646"/>
              <a:gd name="connsiteX8" fmla="*/ 677432 w 886855"/>
              <a:gd name="connsiteY8" fmla="*/ 144337 h 355646"/>
              <a:gd name="connsiteX9" fmla="*/ 695014 w 886855"/>
              <a:gd name="connsiteY9" fmla="*/ 144337 h 355646"/>
              <a:gd name="connsiteX10" fmla="*/ 731694 w 886855"/>
              <a:gd name="connsiteY10" fmla="*/ 181017 h 355646"/>
              <a:gd name="connsiteX11" fmla="*/ 731693 w 886855"/>
              <a:gd name="connsiteY11" fmla="*/ 181017 h 355646"/>
              <a:gd name="connsiteX12" fmla="*/ 720950 w 886855"/>
              <a:gd name="connsiteY12" fmla="*/ 206954 h 355646"/>
              <a:gd name="connsiteX13" fmla="*/ 706515 w 886855"/>
              <a:gd name="connsiteY13" fmla="*/ 212933 h 355646"/>
              <a:gd name="connsiteX14" fmla="*/ 706516 w 886855"/>
              <a:gd name="connsiteY14" fmla="*/ 212933 h 355646"/>
              <a:gd name="connsiteX15" fmla="*/ 695014 w 886855"/>
              <a:gd name="connsiteY15" fmla="*/ 217697 h 355646"/>
              <a:gd name="connsiteX16" fmla="*/ 652331 w 886855"/>
              <a:gd name="connsiteY16" fmla="*/ 217697 h 355646"/>
              <a:gd name="connsiteX17" fmla="*/ 397244 w 886855"/>
              <a:gd name="connsiteY17" fmla="*/ 217697 h 355646"/>
              <a:gd name="connsiteX18" fmla="*/ 382808 w 886855"/>
              <a:gd name="connsiteY18" fmla="*/ 223676 h 355646"/>
              <a:gd name="connsiteX19" fmla="*/ 372065 w 886855"/>
              <a:gd name="connsiteY19" fmla="*/ 249613 h 355646"/>
              <a:gd name="connsiteX20" fmla="*/ 382808 w 886855"/>
              <a:gd name="connsiteY20" fmla="*/ 275549 h 355646"/>
              <a:gd name="connsiteX21" fmla="*/ 399073 w 886855"/>
              <a:gd name="connsiteY21" fmla="*/ 282286 h 355646"/>
              <a:gd name="connsiteX22" fmla="*/ 638619 w 886855"/>
              <a:gd name="connsiteY22" fmla="*/ 282286 h 355646"/>
              <a:gd name="connsiteX23" fmla="*/ 850175 w 886855"/>
              <a:gd name="connsiteY23" fmla="*/ 282286 h 355646"/>
              <a:gd name="connsiteX24" fmla="*/ 859849 w 886855"/>
              <a:gd name="connsiteY24" fmla="*/ 286293 h 355646"/>
              <a:gd name="connsiteX25" fmla="*/ 876112 w 886855"/>
              <a:gd name="connsiteY25" fmla="*/ 293029 h 355646"/>
              <a:gd name="connsiteX26" fmla="*/ 886855 w 886855"/>
              <a:gd name="connsiteY26" fmla="*/ 318966 h 355646"/>
              <a:gd name="connsiteX27" fmla="*/ 886854 w 886855"/>
              <a:gd name="connsiteY27" fmla="*/ 318966 h 355646"/>
              <a:gd name="connsiteX28" fmla="*/ 850174 w 886855"/>
              <a:gd name="connsiteY28" fmla="*/ 355646 h 355646"/>
              <a:gd name="connsiteX29" fmla="*/ 174092 w 886855"/>
              <a:gd name="connsiteY29" fmla="*/ 355645 h 355646"/>
              <a:gd name="connsiteX30" fmla="*/ 148155 w 886855"/>
              <a:gd name="connsiteY30" fmla="*/ 344902 h 355646"/>
              <a:gd name="connsiteX31" fmla="*/ 137412 w 886855"/>
              <a:gd name="connsiteY31" fmla="*/ 318966 h 355646"/>
              <a:gd name="connsiteX32" fmla="*/ 148155 w 886855"/>
              <a:gd name="connsiteY32" fmla="*/ 293029 h 355646"/>
              <a:gd name="connsiteX33" fmla="*/ 170361 w 886855"/>
              <a:gd name="connsiteY33" fmla="*/ 283831 h 355646"/>
              <a:gd name="connsiteX34" fmla="*/ 170362 w 886855"/>
              <a:gd name="connsiteY34" fmla="*/ 283831 h 355646"/>
              <a:gd name="connsiteX35" fmla="*/ 174092 w 886855"/>
              <a:gd name="connsiteY35" fmla="*/ 282286 h 355646"/>
              <a:gd name="connsiteX36" fmla="*/ 255705 w 886855"/>
              <a:gd name="connsiteY36" fmla="*/ 282286 h 355646"/>
              <a:gd name="connsiteX37" fmla="*/ 277912 w 886855"/>
              <a:gd name="connsiteY37" fmla="*/ 273088 h 355646"/>
              <a:gd name="connsiteX38" fmla="*/ 288655 w 886855"/>
              <a:gd name="connsiteY38" fmla="*/ 247151 h 355646"/>
              <a:gd name="connsiteX39" fmla="*/ 288656 w 886855"/>
              <a:gd name="connsiteY39" fmla="*/ 247151 h 355646"/>
              <a:gd name="connsiteX40" fmla="*/ 277913 w 886855"/>
              <a:gd name="connsiteY40" fmla="*/ 221214 h 355646"/>
              <a:gd name="connsiteX41" fmla="*/ 269420 w 886855"/>
              <a:gd name="connsiteY41" fmla="*/ 217696 h 355646"/>
              <a:gd name="connsiteX42" fmla="*/ 37466 w 886855"/>
              <a:gd name="connsiteY42" fmla="*/ 217696 h 355646"/>
              <a:gd name="connsiteX43" fmla="*/ 36681 w 886855"/>
              <a:gd name="connsiteY43" fmla="*/ 217696 h 355646"/>
              <a:gd name="connsiteX44" fmla="*/ 19237 w 886855"/>
              <a:gd name="connsiteY44" fmla="*/ 210471 h 355646"/>
              <a:gd name="connsiteX45" fmla="*/ 19236 w 886855"/>
              <a:gd name="connsiteY45" fmla="*/ 210471 h 355646"/>
              <a:gd name="connsiteX46" fmla="*/ 10743 w 886855"/>
              <a:gd name="connsiteY46" fmla="*/ 206953 h 355646"/>
              <a:gd name="connsiteX47" fmla="*/ 0 w 886855"/>
              <a:gd name="connsiteY47" fmla="*/ 181017 h 355646"/>
              <a:gd name="connsiteX48" fmla="*/ 10743 w 886855"/>
              <a:gd name="connsiteY48" fmla="*/ 155080 h 355646"/>
              <a:gd name="connsiteX49" fmla="*/ 36680 w 886855"/>
              <a:gd name="connsiteY49" fmla="*/ 144337 h 355646"/>
              <a:gd name="connsiteX50" fmla="*/ 85348 w 886855"/>
              <a:gd name="connsiteY50" fmla="*/ 144337 h 355646"/>
              <a:gd name="connsiteX51" fmla="*/ 91399 w 886855"/>
              <a:gd name="connsiteY51" fmla="*/ 146843 h 355646"/>
              <a:gd name="connsiteX52" fmla="*/ 671378 w 886855"/>
              <a:gd name="connsiteY52" fmla="*/ 146844 h 355646"/>
              <a:gd name="connsiteX53" fmla="*/ 91400 w 886855"/>
              <a:gd name="connsiteY53" fmla="*/ 146843 h 355646"/>
              <a:gd name="connsiteX54" fmla="*/ 85349 w 886855"/>
              <a:gd name="connsiteY54" fmla="*/ 144337 h 355646"/>
              <a:gd name="connsiteX55" fmla="*/ 77571 w 886855"/>
              <a:gd name="connsiteY55" fmla="*/ 141115 h 355646"/>
              <a:gd name="connsiteX56" fmla="*/ 468157 w 886855"/>
              <a:gd name="connsiteY56" fmla="*/ 141116 h 355646"/>
              <a:gd name="connsiteX57" fmla="*/ 504837 w 886855"/>
              <a:gd name="connsiteY57" fmla="*/ 104436 h 355646"/>
              <a:gd name="connsiteX58" fmla="*/ 504838 w 886855"/>
              <a:gd name="connsiteY58" fmla="*/ 104436 h 355646"/>
              <a:gd name="connsiteX59" fmla="*/ 494095 w 886855"/>
              <a:gd name="connsiteY59" fmla="*/ 78499 h 355646"/>
              <a:gd name="connsiteX60" fmla="*/ 481987 w 886855"/>
              <a:gd name="connsiteY60" fmla="*/ 73484 h 355646"/>
              <a:gd name="connsiteX61" fmla="*/ 624927 w 886855"/>
              <a:gd name="connsiteY61" fmla="*/ 70218 h 355646"/>
              <a:gd name="connsiteX62" fmla="*/ 687589 w 886855"/>
              <a:gd name="connsiteY62" fmla="*/ 70218 h 355646"/>
              <a:gd name="connsiteX63" fmla="*/ 680001 w 886855"/>
              <a:gd name="connsiteY63" fmla="*/ 73361 h 355646"/>
              <a:gd name="connsiteX64" fmla="*/ 617340 w 886855"/>
              <a:gd name="connsiteY64" fmla="*/ 73361 h 355646"/>
              <a:gd name="connsiteX65" fmla="*/ 392174 w 886855"/>
              <a:gd name="connsiteY65" fmla="*/ 67756 h 355646"/>
              <a:gd name="connsiteX66" fmla="*/ 468158 w 886855"/>
              <a:gd name="connsiteY66" fmla="*/ 67756 h 355646"/>
              <a:gd name="connsiteX67" fmla="*/ 481688 w 886855"/>
              <a:gd name="connsiteY67" fmla="*/ 73360 h 355646"/>
              <a:gd name="connsiteX68" fmla="*/ 405704 w 886855"/>
              <a:gd name="connsiteY68" fmla="*/ 73360 h 355646"/>
              <a:gd name="connsiteX69" fmla="*/ 405704 w 886855"/>
              <a:gd name="connsiteY69" fmla="*/ 0 h 355646"/>
              <a:gd name="connsiteX70" fmla="*/ 680002 w 886855"/>
              <a:gd name="connsiteY70" fmla="*/ 0 h 355646"/>
              <a:gd name="connsiteX71" fmla="*/ 716682 w 886855"/>
              <a:gd name="connsiteY71" fmla="*/ 36680 h 355646"/>
              <a:gd name="connsiteX72" fmla="*/ 716681 w 886855"/>
              <a:gd name="connsiteY72" fmla="*/ 36680 h 355646"/>
              <a:gd name="connsiteX73" fmla="*/ 705938 w 886855"/>
              <a:gd name="connsiteY73" fmla="*/ 62617 h 355646"/>
              <a:gd name="connsiteX74" fmla="*/ 687589 w 886855"/>
              <a:gd name="connsiteY74" fmla="*/ 70217 h 355646"/>
              <a:gd name="connsiteX75" fmla="*/ 624927 w 886855"/>
              <a:gd name="connsiteY75" fmla="*/ 70217 h 355646"/>
              <a:gd name="connsiteX76" fmla="*/ 617340 w 886855"/>
              <a:gd name="connsiteY76" fmla="*/ 73360 h 355646"/>
              <a:gd name="connsiteX77" fmla="*/ 481688 w 886855"/>
              <a:gd name="connsiteY77" fmla="*/ 73359 h 355646"/>
              <a:gd name="connsiteX78" fmla="*/ 468158 w 886855"/>
              <a:gd name="connsiteY78" fmla="*/ 67755 h 355646"/>
              <a:gd name="connsiteX79" fmla="*/ 392174 w 886855"/>
              <a:gd name="connsiteY79" fmla="*/ 67755 h 355646"/>
              <a:gd name="connsiteX80" fmla="*/ 379767 w 886855"/>
              <a:gd name="connsiteY80" fmla="*/ 62616 h 355646"/>
              <a:gd name="connsiteX81" fmla="*/ 369024 w 886855"/>
              <a:gd name="connsiteY81" fmla="*/ 36679 h 355646"/>
              <a:gd name="connsiteX82" fmla="*/ 379767 w 886855"/>
              <a:gd name="connsiteY82" fmla="*/ 10743 h 355646"/>
              <a:gd name="connsiteX83" fmla="*/ 405704 w 886855"/>
              <a:gd name="connsiteY83" fmla="*/ 0 h 355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886855" h="355646">
                <a:moveTo>
                  <a:pt x="481688" y="73360"/>
                </a:moveTo>
                <a:lnTo>
                  <a:pt x="617340" y="73361"/>
                </a:lnTo>
                <a:lnTo>
                  <a:pt x="617042" y="73484"/>
                </a:lnTo>
                <a:lnTo>
                  <a:pt x="598990" y="80961"/>
                </a:lnTo>
                <a:lnTo>
                  <a:pt x="588247" y="106898"/>
                </a:lnTo>
                <a:lnTo>
                  <a:pt x="598990" y="132834"/>
                </a:lnTo>
                <a:cubicBezTo>
                  <a:pt x="605628" y="139472"/>
                  <a:pt x="614798" y="143577"/>
                  <a:pt x="624927" y="143577"/>
                </a:cubicBezTo>
                <a:lnTo>
                  <a:pt x="679267" y="143577"/>
                </a:lnTo>
                <a:lnTo>
                  <a:pt x="677432" y="144337"/>
                </a:lnTo>
                <a:lnTo>
                  <a:pt x="695014" y="144337"/>
                </a:lnTo>
                <a:cubicBezTo>
                  <a:pt x="715272" y="144337"/>
                  <a:pt x="731694" y="160759"/>
                  <a:pt x="731694" y="181017"/>
                </a:cubicBezTo>
                <a:lnTo>
                  <a:pt x="731693" y="181017"/>
                </a:lnTo>
                <a:cubicBezTo>
                  <a:pt x="731693" y="191146"/>
                  <a:pt x="727588" y="200316"/>
                  <a:pt x="720950" y="206954"/>
                </a:cubicBezTo>
                <a:lnTo>
                  <a:pt x="706515" y="212933"/>
                </a:lnTo>
                <a:lnTo>
                  <a:pt x="706516" y="212933"/>
                </a:lnTo>
                <a:lnTo>
                  <a:pt x="695014" y="217697"/>
                </a:lnTo>
                <a:lnTo>
                  <a:pt x="652331" y="217697"/>
                </a:lnTo>
                <a:lnTo>
                  <a:pt x="397244" y="217697"/>
                </a:lnTo>
                <a:lnTo>
                  <a:pt x="382808" y="223676"/>
                </a:lnTo>
                <a:lnTo>
                  <a:pt x="372065" y="249613"/>
                </a:lnTo>
                <a:lnTo>
                  <a:pt x="382808" y="275549"/>
                </a:lnTo>
                <a:lnTo>
                  <a:pt x="399073" y="282286"/>
                </a:lnTo>
                <a:lnTo>
                  <a:pt x="638619" y="282286"/>
                </a:lnTo>
                <a:lnTo>
                  <a:pt x="850175" y="282286"/>
                </a:lnTo>
                <a:lnTo>
                  <a:pt x="859849" y="286293"/>
                </a:lnTo>
                <a:lnTo>
                  <a:pt x="876112" y="293029"/>
                </a:lnTo>
                <a:cubicBezTo>
                  <a:pt x="882750" y="299667"/>
                  <a:pt x="886855" y="308837"/>
                  <a:pt x="886855" y="318966"/>
                </a:cubicBezTo>
                <a:lnTo>
                  <a:pt x="886854" y="318966"/>
                </a:lnTo>
                <a:cubicBezTo>
                  <a:pt x="886854" y="339224"/>
                  <a:pt x="870432" y="355646"/>
                  <a:pt x="850174" y="355646"/>
                </a:cubicBezTo>
                <a:lnTo>
                  <a:pt x="174092" y="355645"/>
                </a:lnTo>
                <a:cubicBezTo>
                  <a:pt x="163963" y="355645"/>
                  <a:pt x="154793" y="351540"/>
                  <a:pt x="148155" y="344902"/>
                </a:cubicBezTo>
                <a:lnTo>
                  <a:pt x="137412" y="318966"/>
                </a:lnTo>
                <a:lnTo>
                  <a:pt x="148155" y="293029"/>
                </a:lnTo>
                <a:lnTo>
                  <a:pt x="170361" y="283831"/>
                </a:lnTo>
                <a:lnTo>
                  <a:pt x="170362" y="283831"/>
                </a:lnTo>
                <a:lnTo>
                  <a:pt x="174092" y="282286"/>
                </a:lnTo>
                <a:lnTo>
                  <a:pt x="255705" y="282286"/>
                </a:lnTo>
                <a:lnTo>
                  <a:pt x="277912" y="273088"/>
                </a:lnTo>
                <a:cubicBezTo>
                  <a:pt x="284549" y="266450"/>
                  <a:pt x="288655" y="257280"/>
                  <a:pt x="288655" y="247151"/>
                </a:cubicBezTo>
                <a:lnTo>
                  <a:pt x="288656" y="247151"/>
                </a:lnTo>
                <a:cubicBezTo>
                  <a:pt x="288656" y="237022"/>
                  <a:pt x="284550" y="227852"/>
                  <a:pt x="277913" y="221214"/>
                </a:cubicBezTo>
                <a:lnTo>
                  <a:pt x="269420" y="217696"/>
                </a:lnTo>
                <a:lnTo>
                  <a:pt x="37466" y="217696"/>
                </a:lnTo>
                <a:lnTo>
                  <a:pt x="36681" y="217696"/>
                </a:lnTo>
                <a:lnTo>
                  <a:pt x="19237" y="210471"/>
                </a:lnTo>
                <a:lnTo>
                  <a:pt x="19236" y="210471"/>
                </a:lnTo>
                <a:lnTo>
                  <a:pt x="10743" y="206953"/>
                </a:lnTo>
                <a:lnTo>
                  <a:pt x="0" y="181017"/>
                </a:lnTo>
                <a:lnTo>
                  <a:pt x="10743" y="155080"/>
                </a:lnTo>
                <a:cubicBezTo>
                  <a:pt x="17381" y="148443"/>
                  <a:pt x="26551" y="144337"/>
                  <a:pt x="36680" y="144337"/>
                </a:cubicBezTo>
                <a:lnTo>
                  <a:pt x="85348" y="144337"/>
                </a:lnTo>
                <a:lnTo>
                  <a:pt x="91399" y="146843"/>
                </a:lnTo>
                <a:lnTo>
                  <a:pt x="671378" y="146844"/>
                </a:lnTo>
                <a:lnTo>
                  <a:pt x="91400" y="146843"/>
                </a:lnTo>
                <a:lnTo>
                  <a:pt x="85349" y="144337"/>
                </a:lnTo>
                <a:lnTo>
                  <a:pt x="77571" y="141115"/>
                </a:lnTo>
                <a:lnTo>
                  <a:pt x="468157" y="141116"/>
                </a:lnTo>
                <a:cubicBezTo>
                  <a:pt x="488415" y="141116"/>
                  <a:pt x="504837" y="124694"/>
                  <a:pt x="504837" y="104436"/>
                </a:cubicBezTo>
                <a:lnTo>
                  <a:pt x="504838" y="104436"/>
                </a:lnTo>
                <a:cubicBezTo>
                  <a:pt x="504838" y="94307"/>
                  <a:pt x="500732" y="85137"/>
                  <a:pt x="494095" y="78499"/>
                </a:cubicBezTo>
                <a:lnTo>
                  <a:pt x="481987" y="73484"/>
                </a:lnTo>
                <a:close/>
                <a:moveTo>
                  <a:pt x="624927" y="70218"/>
                </a:moveTo>
                <a:lnTo>
                  <a:pt x="687589" y="70218"/>
                </a:lnTo>
                <a:lnTo>
                  <a:pt x="680001" y="73361"/>
                </a:lnTo>
                <a:lnTo>
                  <a:pt x="617340" y="73361"/>
                </a:lnTo>
                <a:close/>
                <a:moveTo>
                  <a:pt x="392174" y="67756"/>
                </a:moveTo>
                <a:lnTo>
                  <a:pt x="468158" y="67756"/>
                </a:lnTo>
                <a:lnTo>
                  <a:pt x="481688" y="73360"/>
                </a:lnTo>
                <a:lnTo>
                  <a:pt x="405704" y="73360"/>
                </a:lnTo>
                <a:close/>
                <a:moveTo>
                  <a:pt x="405704" y="0"/>
                </a:moveTo>
                <a:lnTo>
                  <a:pt x="680002" y="0"/>
                </a:lnTo>
                <a:cubicBezTo>
                  <a:pt x="700260" y="0"/>
                  <a:pt x="716682" y="16422"/>
                  <a:pt x="716682" y="36680"/>
                </a:cubicBezTo>
                <a:lnTo>
                  <a:pt x="716681" y="36680"/>
                </a:lnTo>
                <a:cubicBezTo>
                  <a:pt x="716681" y="46809"/>
                  <a:pt x="712576" y="55979"/>
                  <a:pt x="705938" y="62617"/>
                </a:cubicBezTo>
                <a:lnTo>
                  <a:pt x="687589" y="70217"/>
                </a:lnTo>
                <a:lnTo>
                  <a:pt x="624927" y="70217"/>
                </a:lnTo>
                <a:lnTo>
                  <a:pt x="617340" y="73360"/>
                </a:lnTo>
                <a:lnTo>
                  <a:pt x="481688" y="73359"/>
                </a:lnTo>
                <a:lnTo>
                  <a:pt x="468158" y="67755"/>
                </a:lnTo>
                <a:lnTo>
                  <a:pt x="392174" y="67755"/>
                </a:lnTo>
                <a:lnTo>
                  <a:pt x="379767" y="62616"/>
                </a:lnTo>
                <a:lnTo>
                  <a:pt x="369024" y="36679"/>
                </a:lnTo>
                <a:lnTo>
                  <a:pt x="379767" y="10743"/>
                </a:lnTo>
                <a:cubicBezTo>
                  <a:pt x="386405" y="4105"/>
                  <a:pt x="395575" y="0"/>
                  <a:pt x="405704" y="0"/>
                </a:cubicBezTo>
                <a:close/>
              </a:path>
            </a:pathLst>
          </a:custGeom>
          <a:solidFill>
            <a:srgbClr val="E3332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9" name="Freeform: Shape 128">
            <a:extLst>
              <a:ext uri="{FF2B5EF4-FFF2-40B4-BE49-F238E27FC236}">
                <a16:creationId xmlns:a16="http://schemas.microsoft.com/office/drawing/2014/main" id="{4135B267-232B-44C7-90E2-F0FCE3CACE0E}"/>
              </a:ext>
            </a:extLst>
          </p:cNvPr>
          <p:cNvSpPr/>
          <p:nvPr/>
        </p:nvSpPr>
        <p:spPr>
          <a:xfrm flipH="1">
            <a:off x="11212636" y="2405581"/>
            <a:ext cx="883133" cy="279201"/>
          </a:xfrm>
          <a:custGeom>
            <a:avLst/>
            <a:gdLst>
              <a:gd name="connsiteX0" fmla="*/ 481688 w 886855"/>
              <a:gd name="connsiteY0" fmla="*/ 73360 h 355646"/>
              <a:gd name="connsiteX1" fmla="*/ 617340 w 886855"/>
              <a:gd name="connsiteY1" fmla="*/ 73361 h 355646"/>
              <a:gd name="connsiteX2" fmla="*/ 617042 w 886855"/>
              <a:gd name="connsiteY2" fmla="*/ 73484 h 355646"/>
              <a:gd name="connsiteX3" fmla="*/ 598990 w 886855"/>
              <a:gd name="connsiteY3" fmla="*/ 80961 h 355646"/>
              <a:gd name="connsiteX4" fmla="*/ 588247 w 886855"/>
              <a:gd name="connsiteY4" fmla="*/ 106898 h 355646"/>
              <a:gd name="connsiteX5" fmla="*/ 598990 w 886855"/>
              <a:gd name="connsiteY5" fmla="*/ 132834 h 355646"/>
              <a:gd name="connsiteX6" fmla="*/ 624927 w 886855"/>
              <a:gd name="connsiteY6" fmla="*/ 143577 h 355646"/>
              <a:gd name="connsiteX7" fmla="*/ 679267 w 886855"/>
              <a:gd name="connsiteY7" fmla="*/ 143577 h 355646"/>
              <a:gd name="connsiteX8" fmla="*/ 677432 w 886855"/>
              <a:gd name="connsiteY8" fmla="*/ 144337 h 355646"/>
              <a:gd name="connsiteX9" fmla="*/ 695014 w 886855"/>
              <a:gd name="connsiteY9" fmla="*/ 144337 h 355646"/>
              <a:gd name="connsiteX10" fmla="*/ 731694 w 886855"/>
              <a:gd name="connsiteY10" fmla="*/ 181017 h 355646"/>
              <a:gd name="connsiteX11" fmla="*/ 731693 w 886855"/>
              <a:gd name="connsiteY11" fmla="*/ 181017 h 355646"/>
              <a:gd name="connsiteX12" fmla="*/ 720950 w 886855"/>
              <a:gd name="connsiteY12" fmla="*/ 206954 h 355646"/>
              <a:gd name="connsiteX13" fmla="*/ 706515 w 886855"/>
              <a:gd name="connsiteY13" fmla="*/ 212933 h 355646"/>
              <a:gd name="connsiteX14" fmla="*/ 706516 w 886855"/>
              <a:gd name="connsiteY14" fmla="*/ 212933 h 355646"/>
              <a:gd name="connsiteX15" fmla="*/ 695014 w 886855"/>
              <a:gd name="connsiteY15" fmla="*/ 217697 h 355646"/>
              <a:gd name="connsiteX16" fmla="*/ 652331 w 886855"/>
              <a:gd name="connsiteY16" fmla="*/ 217697 h 355646"/>
              <a:gd name="connsiteX17" fmla="*/ 397244 w 886855"/>
              <a:gd name="connsiteY17" fmla="*/ 217697 h 355646"/>
              <a:gd name="connsiteX18" fmla="*/ 382808 w 886855"/>
              <a:gd name="connsiteY18" fmla="*/ 223676 h 355646"/>
              <a:gd name="connsiteX19" fmla="*/ 372065 w 886855"/>
              <a:gd name="connsiteY19" fmla="*/ 249613 h 355646"/>
              <a:gd name="connsiteX20" fmla="*/ 382808 w 886855"/>
              <a:gd name="connsiteY20" fmla="*/ 275549 h 355646"/>
              <a:gd name="connsiteX21" fmla="*/ 399073 w 886855"/>
              <a:gd name="connsiteY21" fmla="*/ 282286 h 355646"/>
              <a:gd name="connsiteX22" fmla="*/ 638619 w 886855"/>
              <a:gd name="connsiteY22" fmla="*/ 282286 h 355646"/>
              <a:gd name="connsiteX23" fmla="*/ 850175 w 886855"/>
              <a:gd name="connsiteY23" fmla="*/ 282286 h 355646"/>
              <a:gd name="connsiteX24" fmla="*/ 859849 w 886855"/>
              <a:gd name="connsiteY24" fmla="*/ 286293 h 355646"/>
              <a:gd name="connsiteX25" fmla="*/ 876112 w 886855"/>
              <a:gd name="connsiteY25" fmla="*/ 293029 h 355646"/>
              <a:gd name="connsiteX26" fmla="*/ 886855 w 886855"/>
              <a:gd name="connsiteY26" fmla="*/ 318966 h 355646"/>
              <a:gd name="connsiteX27" fmla="*/ 886854 w 886855"/>
              <a:gd name="connsiteY27" fmla="*/ 318966 h 355646"/>
              <a:gd name="connsiteX28" fmla="*/ 850174 w 886855"/>
              <a:gd name="connsiteY28" fmla="*/ 355646 h 355646"/>
              <a:gd name="connsiteX29" fmla="*/ 174092 w 886855"/>
              <a:gd name="connsiteY29" fmla="*/ 355645 h 355646"/>
              <a:gd name="connsiteX30" fmla="*/ 148155 w 886855"/>
              <a:gd name="connsiteY30" fmla="*/ 344902 h 355646"/>
              <a:gd name="connsiteX31" fmla="*/ 137412 w 886855"/>
              <a:gd name="connsiteY31" fmla="*/ 318966 h 355646"/>
              <a:gd name="connsiteX32" fmla="*/ 148155 w 886855"/>
              <a:gd name="connsiteY32" fmla="*/ 293029 h 355646"/>
              <a:gd name="connsiteX33" fmla="*/ 170361 w 886855"/>
              <a:gd name="connsiteY33" fmla="*/ 283831 h 355646"/>
              <a:gd name="connsiteX34" fmla="*/ 170362 w 886855"/>
              <a:gd name="connsiteY34" fmla="*/ 283831 h 355646"/>
              <a:gd name="connsiteX35" fmla="*/ 174092 w 886855"/>
              <a:gd name="connsiteY35" fmla="*/ 282286 h 355646"/>
              <a:gd name="connsiteX36" fmla="*/ 255705 w 886855"/>
              <a:gd name="connsiteY36" fmla="*/ 282286 h 355646"/>
              <a:gd name="connsiteX37" fmla="*/ 277912 w 886855"/>
              <a:gd name="connsiteY37" fmla="*/ 273088 h 355646"/>
              <a:gd name="connsiteX38" fmla="*/ 288655 w 886855"/>
              <a:gd name="connsiteY38" fmla="*/ 247151 h 355646"/>
              <a:gd name="connsiteX39" fmla="*/ 288656 w 886855"/>
              <a:gd name="connsiteY39" fmla="*/ 247151 h 355646"/>
              <a:gd name="connsiteX40" fmla="*/ 277913 w 886855"/>
              <a:gd name="connsiteY40" fmla="*/ 221214 h 355646"/>
              <a:gd name="connsiteX41" fmla="*/ 269420 w 886855"/>
              <a:gd name="connsiteY41" fmla="*/ 217696 h 355646"/>
              <a:gd name="connsiteX42" fmla="*/ 37466 w 886855"/>
              <a:gd name="connsiteY42" fmla="*/ 217696 h 355646"/>
              <a:gd name="connsiteX43" fmla="*/ 36681 w 886855"/>
              <a:gd name="connsiteY43" fmla="*/ 217696 h 355646"/>
              <a:gd name="connsiteX44" fmla="*/ 19237 w 886855"/>
              <a:gd name="connsiteY44" fmla="*/ 210471 h 355646"/>
              <a:gd name="connsiteX45" fmla="*/ 19236 w 886855"/>
              <a:gd name="connsiteY45" fmla="*/ 210471 h 355646"/>
              <a:gd name="connsiteX46" fmla="*/ 10743 w 886855"/>
              <a:gd name="connsiteY46" fmla="*/ 206953 h 355646"/>
              <a:gd name="connsiteX47" fmla="*/ 0 w 886855"/>
              <a:gd name="connsiteY47" fmla="*/ 181017 h 355646"/>
              <a:gd name="connsiteX48" fmla="*/ 10743 w 886855"/>
              <a:gd name="connsiteY48" fmla="*/ 155080 h 355646"/>
              <a:gd name="connsiteX49" fmla="*/ 36680 w 886855"/>
              <a:gd name="connsiteY49" fmla="*/ 144337 h 355646"/>
              <a:gd name="connsiteX50" fmla="*/ 85348 w 886855"/>
              <a:gd name="connsiteY50" fmla="*/ 144337 h 355646"/>
              <a:gd name="connsiteX51" fmla="*/ 91399 w 886855"/>
              <a:gd name="connsiteY51" fmla="*/ 146843 h 355646"/>
              <a:gd name="connsiteX52" fmla="*/ 671378 w 886855"/>
              <a:gd name="connsiteY52" fmla="*/ 146844 h 355646"/>
              <a:gd name="connsiteX53" fmla="*/ 91400 w 886855"/>
              <a:gd name="connsiteY53" fmla="*/ 146843 h 355646"/>
              <a:gd name="connsiteX54" fmla="*/ 85349 w 886855"/>
              <a:gd name="connsiteY54" fmla="*/ 144337 h 355646"/>
              <a:gd name="connsiteX55" fmla="*/ 77571 w 886855"/>
              <a:gd name="connsiteY55" fmla="*/ 141115 h 355646"/>
              <a:gd name="connsiteX56" fmla="*/ 468157 w 886855"/>
              <a:gd name="connsiteY56" fmla="*/ 141116 h 355646"/>
              <a:gd name="connsiteX57" fmla="*/ 504837 w 886855"/>
              <a:gd name="connsiteY57" fmla="*/ 104436 h 355646"/>
              <a:gd name="connsiteX58" fmla="*/ 504838 w 886855"/>
              <a:gd name="connsiteY58" fmla="*/ 104436 h 355646"/>
              <a:gd name="connsiteX59" fmla="*/ 494095 w 886855"/>
              <a:gd name="connsiteY59" fmla="*/ 78499 h 355646"/>
              <a:gd name="connsiteX60" fmla="*/ 481987 w 886855"/>
              <a:gd name="connsiteY60" fmla="*/ 73484 h 355646"/>
              <a:gd name="connsiteX61" fmla="*/ 624927 w 886855"/>
              <a:gd name="connsiteY61" fmla="*/ 70218 h 355646"/>
              <a:gd name="connsiteX62" fmla="*/ 687589 w 886855"/>
              <a:gd name="connsiteY62" fmla="*/ 70218 h 355646"/>
              <a:gd name="connsiteX63" fmla="*/ 680001 w 886855"/>
              <a:gd name="connsiteY63" fmla="*/ 73361 h 355646"/>
              <a:gd name="connsiteX64" fmla="*/ 617340 w 886855"/>
              <a:gd name="connsiteY64" fmla="*/ 73361 h 355646"/>
              <a:gd name="connsiteX65" fmla="*/ 392174 w 886855"/>
              <a:gd name="connsiteY65" fmla="*/ 67756 h 355646"/>
              <a:gd name="connsiteX66" fmla="*/ 468158 w 886855"/>
              <a:gd name="connsiteY66" fmla="*/ 67756 h 355646"/>
              <a:gd name="connsiteX67" fmla="*/ 481688 w 886855"/>
              <a:gd name="connsiteY67" fmla="*/ 73360 h 355646"/>
              <a:gd name="connsiteX68" fmla="*/ 405704 w 886855"/>
              <a:gd name="connsiteY68" fmla="*/ 73360 h 355646"/>
              <a:gd name="connsiteX69" fmla="*/ 405704 w 886855"/>
              <a:gd name="connsiteY69" fmla="*/ 0 h 355646"/>
              <a:gd name="connsiteX70" fmla="*/ 680002 w 886855"/>
              <a:gd name="connsiteY70" fmla="*/ 0 h 355646"/>
              <a:gd name="connsiteX71" fmla="*/ 716682 w 886855"/>
              <a:gd name="connsiteY71" fmla="*/ 36680 h 355646"/>
              <a:gd name="connsiteX72" fmla="*/ 716681 w 886855"/>
              <a:gd name="connsiteY72" fmla="*/ 36680 h 355646"/>
              <a:gd name="connsiteX73" fmla="*/ 705938 w 886855"/>
              <a:gd name="connsiteY73" fmla="*/ 62617 h 355646"/>
              <a:gd name="connsiteX74" fmla="*/ 687589 w 886855"/>
              <a:gd name="connsiteY74" fmla="*/ 70217 h 355646"/>
              <a:gd name="connsiteX75" fmla="*/ 624927 w 886855"/>
              <a:gd name="connsiteY75" fmla="*/ 70217 h 355646"/>
              <a:gd name="connsiteX76" fmla="*/ 617340 w 886855"/>
              <a:gd name="connsiteY76" fmla="*/ 73360 h 355646"/>
              <a:gd name="connsiteX77" fmla="*/ 481688 w 886855"/>
              <a:gd name="connsiteY77" fmla="*/ 73359 h 355646"/>
              <a:gd name="connsiteX78" fmla="*/ 468158 w 886855"/>
              <a:gd name="connsiteY78" fmla="*/ 67755 h 355646"/>
              <a:gd name="connsiteX79" fmla="*/ 392174 w 886855"/>
              <a:gd name="connsiteY79" fmla="*/ 67755 h 355646"/>
              <a:gd name="connsiteX80" fmla="*/ 379767 w 886855"/>
              <a:gd name="connsiteY80" fmla="*/ 62616 h 355646"/>
              <a:gd name="connsiteX81" fmla="*/ 369024 w 886855"/>
              <a:gd name="connsiteY81" fmla="*/ 36679 h 355646"/>
              <a:gd name="connsiteX82" fmla="*/ 379767 w 886855"/>
              <a:gd name="connsiteY82" fmla="*/ 10743 h 355646"/>
              <a:gd name="connsiteX83" fmla="*/ 405704 w 886855"/>
              <a:gd name="connsiteY83" fmla="*/ 0 h 355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886855" h="355646">
                <a:moveTo>
                  <a:pt x="481688" y="73360"/>
                </a:moveTo>
                <a:lnTo>
                  <a:pt x="617340" y="73361"/>
                </a:lnTo>
                <a:lnTo>
                  <a:pt x="617042" y="73484"/>
                </a:lnTo>
                <a:lnTo>
                  <a:pt x="598990" y="80961"/>
                </a:lnTo>
                <a:lnTo>
                  <a:pt x="588247" y="106898"/>
                </a:lnTo>
                <a:lnTo>
                  <a:pt x="598990" y="132834"/>
                </a:lnTo>
                <a:cubicBezTo>
                  <a:pt x="605628" y="139472"/>
                  <a:pt x="614798" y="143577"/>
                  <a:pt x="624927" y="143577"/>
                </a:cubicBezTo>
                <a:lnTo>
                  <a:pt x="679267" y="143577"/>
                </a:lnTo>
                <a:lnTo>
                  <a:pt x="677432" y="144337"/>
                </a:lnTo>
                <a:lnTo>
                  <a:pt x="695014" y="144337"/>
                </a:lnTo>
                <a:cubicBezTo>
                  <a:pt x="715272" y="144337"/>
                  <a:pt x="731694" y="160759"/>
                  <a:pt x="731694" y="181017"/>
                </a:cubicBezTo>
                <a:lnTo>
                  <a:pt x="731693" y="181017"/>
                </a:lnTo>
                <a:cubicBezTo>
                  <a:pt x="731693" y="191146"/>
                  <a:pt x="727588" y="200316"/>
                  <a:pt x="720950" y="206954"/>
                </a:cubicBezTo>
                <a:lnTo>
                  <a:pt x="706515" y="212933"/>
                </a:lnTo>
                <a:lnTo>
                  <a:pt x="706516" y="212933"/>
                </a:lnTo>
                <a:lnTo>
                  <a:pt x="695014" y="217697"/>
                </a:lnTo>
                <a:lnTo>
                  <a:pt x="652331" y="217697"/>
                </a:lnTo>
                <a:lnTo>
                  <a:pt x="397244" y="217697"/>
                </a:lnTo>
                <a:lnTo>
                  <a:pt x="382808" y="223676"/>
                </a:lnTo>
                <a:lnTo>
                  <a:pt x="372065" y="249613"/>
                </a:lnTo>
                <a:lnTo>
                  <a:pt x="382808" y="275549"/>
                </a:lnTo>
                <a:lnTo>
                  <a:pt x="399073" y="282286"/>
                </a:lnTo>
                <a:lnTo>
                  <a:pt x="638619" y="282286"/>
                </a:lnTo>
                <a:lnTo>
                  <a:pt x="850175" y="282286"/>
                </a:lnTo>
                <a:lnTo>
                  <a:pt x="859849" y="286293"/>
                </a:lnTo>
                <a:lnTo>
                  <a:pt x="876112" y="293029"/>
                </a:lnTo>
                <a:cubicBezTo>
                  <a:pt x="882750" y="299667"/>
                  <a:pt x="886855" y="308837"/>
                  <a:pt x="886855" y="318966"/>
                </a:cubicBezTo>
                <a:lnTo>
                  <a:pt x="886854" y="318966"/>
                </a:lnTo>
                <a:cubicBezTo>
                  <a:pt x="886854" y="339224"/>
                  <a:pt x="870432" y="355646"/>
                  <a:pt x="850174" y="355646"/>
                </a:cubicBezTo>
                <a:lnTo>
                  <a:pt x="174092" y="355645"/>
                </a:lnTo>
                <a:cubicBezTo>
                  <a:pt x="163963" y="355645"/>
                  <a:pt x="154793" y="351540"/>
                  <a:pt x="148155" y="344902"/>
                </a:cubicBezTo>
                <a:lnTo>
                  <a:pt x="137412" y="318966"/>
                </a:lnTo>
                <a:lnTo>
                  <a:pt x="148155" y="293029"/>
                </a:lnTo>
                <a:lnTo>
                  <a:pt x="170361" y="283831"/>
                </a:lnTo>
                <a:lnTo>
                  <a:pt x="170362" y="283831"/>
                </a:lnTo>
                <a:lnTo>
                  <a:pt x="174092" y="282286"/>
                </a:lnTo>
                <a:lnTo>
                  <a:pt x="255705" y="282286"/>
                </a:lnTo>
                <a:lnTo>
                  <a:pt x="277912" y="273088"/>
                </a:lnTo>
                <a:cubicBezTo>
                  <a:pt x="284549" y="266450"/>
                  <a:pt x="288655" y="257280"/>
                  <a:pt x="288655" y="247151"/>
                </a:cubicBezTo>
                <a:lnTo>
                  <a:pt x="288656" y="247151"/>
                </a:lnTo>
                <a:cubicBezTo>
                  <a:pt x="288656" y="237022"/>
                  <a:pt x="284550" y="227852"/>
                  <a:pt x="277913" y="221214"/>
                </a:cubicBezTo>
                <a:lnTo>
                  <a:pt x="269420" y="217696"/>
                </a:lnTo>
                <a:lnTo>
                  <a:pt x="37466" y="217696"/>
                </a:lnTo>
                <a:lnTo>
                  <a:pt x="36681" y="217696"/>
                </a:lnTo>
                <a:lnTo>
                  <a:pt x="19237" y="210471"/>
                </a:lnTo>
                <a:lnTo>
                  <a:pt x="19236" y="210471"/>
                </a:lnTo>
                <a:lnTo>
                  <a:pt x="10743" y="206953"/>
                </a:lnTo>
                <a:lnTo>
                  <a:pt x="0" y="181017"/>
                </a:lnTo>
                <a:lnTo>
                  <a:pt x="10743" y="155080"/>
                </a:lnTo>
                <a:cubicBezTo>
                  <a:pt x="17381" y="148443"/>
                  <a:pt x="26551" y="144337"/>
                  <a:pt x="36680" y="144337"/>
                </a:cubicBezTo>
                <a:lnTo>
                  <a:pt x="85348" y="144337"/>
                </a:lnTo>
                <a:lnTo>
                  <a:pt x="91399" y="146843"/>
                </a:lnTo>
                <a:lnTo>
                  <a:pt x="671378" y="146844"/>
                </a:lnTo>
                <a:lnTo>
                  <a:pt x="91400" y="146843"/>
                </a:lnTo>
                <a:lnTo>
                  <a:pt x="85349" y="144337"/>
                </a:lnTo>
                <a:lnTo>
                  <a:pt x="77571" y="141115"/>
                </a:lnTo>
                <a:lnTo>
                  <a:pt x="468157" y="141116"/>
                </a:lnTo>
                <a:cubicBezTo>
                  <a:pt x="488415" y="141116"/>
                  <a:pt x="504837" y="124694"/>
                  <a:pt x="504837" y="104436"/>
                </a:cubicBezTo>
                <a:lnTo>
                  <a:pt x="504838" y="104436"/>
                </a:lnTo>
                <a:cubicBezTo>
                  <a:pt x="504838" y="94307"/>
                  <a:pt x="500732" y="85137"/>
                  <a:pt x="494095" y="78499"/>
                </a:cubicBezTo>
                <a:lnTo>
                  <a:pt x="481987" y="73484"/>
                </a:lnTo>
                <a:close/>
                <a:moveTo>
                  <a:pt x="624927" y="70218"/>
                </a:moveTo>
                <a:lnTo>
                  <a:pt x="687589" y="70218"/>
                </a:lnTo>
                <a:lnTo>
                  <a:pt x="680001" y="73361"/>
                </a:lnTo>
                <a:lnTo>
                  <a:pt x="617340" y="73361"/>
                </a:lnTo>
                <a:close/>
                <a:moveTo>
                  <a:pt x="392174" y="67756"/>
                </a:moveTo>
                <a:lnTo>
                  <a:pt x="468158" y="67756"/>
                </a:lnTo>
                <a:lnTo>
                  <a:pt x="481688" y="73360"/>
                </a:lnTo>
                <a:lnTo>
                  <a:pt x="405704" y="73360"/>
                </a:lnTo>
                <a:close/>
                <a:moveTo>
                  <a:pt x="405704" y="0"/>
                </a:moveTo>
                <a:lnTo>
                  <a:pt x="680002" y="0"/>
                </a:lnTo>
                <a:cubicBezTo>
                  <a:pt x="700260" y="0"/>
                  <a:pt x="716682" y="16422"/>
                  <a:pt x="716682" y="36680"/>
                </a:cubicBezTo>
                <a:lnTo>
                  <a:pt x="716681" y="36680"/>
                </a:lnTo>
                <a:cubicBezTo>
                  <a:pt x="716681" y="46809"/>
                  <a:pt x="712576" y="55979"/>
                  <a:pt x="705938" y="62617"/>
                </a:cubicBezTo>
                <a:lnTo>
                  <a:pt x="687589" y="70217"/>
                </a:lnTo>
                <a:lnTo>
                  <a:pt x="624927" y="70217"/>
                </a:lnTo>
                <a:lnTo>
                  <a:pt x="617340" y="73360"/>
                </a:lnTo>
                <a:lnTo>
                  <a:pt x="481688" y="73359"/>
                </a:lnTo>
                <a:lnTo>
                  <a:pt x="468158" y="67755"/>
                </a:lnTo>
                <a:lnTo>
                  <a:pt x="392174" y="67755"/>
                </a:lnTo>
                <a:lnTo>
                  <a:pt x="379767" y="62616"/>
                </a:lnTo>
                <a:lnTo>
                  <a:pt x="369024" y="36679"/>
                </a:lnTo>
                <a:lnTo>
                  <a:pt x="379767" y="10743"/>
                </a:lnTo>
                <a:cubicBezTo>
                  <a:pt x="386405" y="4105"/>
                  <a:pt x="395575" y="0"/>
                  <a:pt x="405704" y="0"/>
                </a:cubicBezTo>
                <a:close/>
              </a:path>
            </a:pathLst>
          </a:custGeom>
          <a:solidFill>
            <a:srgbClr val="E3332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63" name="Group 62">
            <a:extLst>
              <a:ext uri="{FF2B5EF4-FFF2-40B4-BE49-F238E27FC236}">
                <a16:creationId xmlns:a16="http://schemas.microsoft.com/office/drawing/2014/main" id="{FDC98682-CB0B-49D1-AD06-D70785646F98}"/>
              </a:ext>
            </a:extLst>
          </p:cNvPr>
          <p:cNvGrpSpPr/>
          <p:nvPr/>
        </p:nvGrpSpPr>
        <p:grpSpPr>
          <a:xfrm>
            <a:off x="6073029" y="6858000"/>
            <a:ext cx="997294" cy="483537"/>
            <a:chOff x="2700337" y="1743074"/>
            <a:chExt cx="1414463" cy="685801"/>
          </a:xfrm>
        </p:grpSpPr>
        <p:sp>
          <p:nvSpPr>
            <p:cNvPr id="64" name="Freeform: Shape 63">
              <a:extLst>
                <a:ext uri="{FF2B5EF4-FFF2-40B4-BE49-F238E27FC236}">
                  <a16:creationId xmlns:a16="http://schemas.microsoft.com/office/drawing/2014/main" id="{3AEAA91C-FAE6-4963-B755-18B3D5409F81}"/>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66" name="Straight Connector 65">
              <a:extLst>
                <a:ext uri="{FF2B5EF4-FFF2-40B4-BE49-F238E27FC236}">
                  <a16:creationId xmlns:a16="http://schemas.microsoft.com/office/drawing/2014/main" id="{55DDC703-24C2-408F-BADB-93833D5C2DFA}"/>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06B70CA2-C4D9-4894-8652-67BBD91AEF5E}"/>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8F2020DE-4092-4ED4-AF1C-0B05C6E984D6}"/>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57" name="Picture 56">
            <a:extLst>
              <a:ext uri="{FF2B5EF4-FFF2-40B4-BE49-F238E27FC236}">
                <a16:creationId xmlns:a16="http://schemas.microsoft.com/office/drawing/2014/main" id="{334FE1BB-A9D7-4D85-B3B3-AD38DD739D6E}"/>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1456834" y="3649407"/>
            <a:ext cx="4323438" cy="4323438"/>
          </a:xfrm>
          <a:prstGeom prst="rect">
            <a:avLst/>
          </a:prstGeom>
        </p:spPr>
      </p:pic>
      <p:pic>
        <p:nvPicPr>
          <p:cNvPr id="60" name="Picture 59">
            <a:extLst>
              <a:ext uri="{FF2B5EF4-FFF2-40B4-BE49-F238E27FC236}">
                <a16:creationId xmlns:a16="http://schemas.microsoft.com/office/drawing/2014/main" id="{95A3F145-8B48-417B-8D79-CF513AAC7B88}"/>
              </a:ext>
            </a:extLst>
          </p:cNvPr>
          <p:cNvPicPr>
            <a:picLocks noChangeAspect="1"/>
          </p:cNvPicPr>
          <p:nvPr/>
        </p:nvPicPr>
        <p:blipFill rotWithShape="1">
          <a:blip r:embed="rId15">
            <a:extLst>
              <a:ext uri="{BEBA8EAE-BF5A-486C-A8C5-ECC9F3942E4B}">
                <a14:imgProps xmlns:a14="http://schemas.microsoft.com/office/drawing/2010/main">
                  <a14:imgLayer r:embed="rId16">
                    <a14:imgEffect>
                      <a14:saturation sat="33000"/>
                    </a14:imgEffect>
                    <a14:imgEffect>
                      <a14:brightnessContrast bright="40000" contrast="-40000"/>
                    </a14:imgEffect>
                  </a14:imgLayer>
                </a14:imgProps>
              </a:ext>
              <a:ext uri="{28A0092B-C50C-407E-A947-70E740481C1C}">
                <a14:useLocalDpi xmlns:a14="http://schemas.microsoft.com/office/drawing/2010/main" val="0"/>
              </a:ext>
            </a:extLst>
          </a:blip>
          <a:srcRect t="31646" b="17529"/>
          <a:stretch/>
        </p:blipFill>
        <p:spPr>
          <a:xfrm>
            <a:off x="8472626" y="5674508"/>
            <a:ext cx="2575545" cy="1309005"/>
          </a:xfrm>
          <a:prstGeom prst="rect">
            <a:avLst/>
          </a:prstGeom>
        </p:spPr>
      </p:pic>
      <p:pic>
        <p:nvPicPr>
          <p:cNvPr id="62" name="Picture 61">
            <a:extLst>
              <a:ext uri="{FF2B5EF4-FFF2-40B4-BE49-F238E27FC236}">
                <a16:creationId xmlns:a16="http://schemas.microsoft.com/office/drawing/2014/main" id="{20DAE346-2C96-48C1-B3C0-ACF697EF048B}"/>
              </a:ext>
            </a:extLst>
          </p:cNvPr>
          <p:cNvPicPr>
            <a:picLocks noChangeAspect="1"/>
          </p:cNvPicPr>
          <p:nvPr/>
        </p:nvPicPr>
        <p:blipFill rotWithShape="1">
          <a:blip r:embed="rId15">
            <a:extLst>
              <a:ext uri="{BEBA8EAE-BF5A-486C-A8C5-ECC9F3942E4B}">
                <a14:imgProps xmlns:a14="http://schemas.microsoft.com/office/drawing/2010/main">
                  <a14:imgLayer r:embed="rId16">
                    <a14:imgEffect>
                      <a14:saturation sat="33000"/>
                    </a14:imgEffect>
                    <a14:imgEffect>
                      <a14:brightnessContrast bright="40000" contrast="-40000"/>
                    </a14:imgEffect>
                  </a14:imgLayer>
                </a14:imgProps>
              </a:ext>
              <a:ext uri="{28A0092B-C50C-407E-A947-70E740481C1C}">
                <a14:useLocalDpi xmlns:a14="http://schemas.microsoft.com/office/drawing/2010/main" val="0"/>
              </a:ext>
            </a:extLst>
          </a:blip>
          <a:srcRect t="31646" b="17529"/>
          <a:stretch/>
        </p:blipFill>
        <p:spPr>
          <a:xfrm flipH="1">
            <a:off x="1149125" y="5322968"/>
            <a:ext cx="2575545" cy="1309005"/>
          </a:xfrm>
          <a:prstGeom prst="rect">
            <a:avLst/>
          </a:prstGeom>
        </p:spPr>
      </p:pic>
      <p:sp>
        <p:nvSpPr>
          <p:cNvPr id="73" name="Freeform: Shape 72">
            <a:extLst>
              <a:ext uri="{FF2B5EF4-FFF2-40B4-BE49-F238E27FC236}">
                <a16:creationId xmlns:a16="http://schemas.microsoft.com/office/drawing/2014/main" id="{597DD215-074C-4A4D-8DE8-92943555A0C6}"/>
              </a:ext>
            </a:extLst>
          </p:cNvPr>
          <p:cNvSpPr/>
          <p:nvPr/>
        </p:nvSpPr>
        <p:spPr>
          <a:xfrm>
            <a:off x="1256330" y="1230273"/>
            <a:ext cx="883133" cy="279201"/>
          </a:xfrm>
          <a:custGeom>
            <a:avLst/>
            <a:gdLst>
              <a:gd name="connsiteX0" fmla="*/ 481688 w 886855"/>
              <a:gd name="connsiteY0" fmla="*/ 73360 h 355646"/>
              <a:gd name="connsiteX1" fmla="*/ 617340 w 886855"/>
              <a:gd name="connsiteY1" fmla="*/ 73361 h 355646"/>
              <a:gd name="connsiteX2" fmla="*/ 617042 w 886855"/>
              <a:gd name="connsiteY2" fmla="*/ 73484 h 355646"/>
              <a:gd name="connsiteX3" fmla="*/ 598990 w 886855"/>
              <a:gd name="connsiteY3" fmla="*/ 80961 h 355646"/>
              <a:gd name="connsiteX4" fmla="*/ 588247 w 886855"/>
              <a:gd name="connsiteY4" fmla="*/ 106898 h 355646"/>
              <a:gd name="connsiteX5" fmla="*/ 598990 w 886855"/>
              <a:gd name="connsiteY5" fmla="*/ 132834 h 355646"/>
              <a:gd name="connsiteX6" fmla="*/ 624927 w 886855"/>
              <a:gd name="connsiteY6" fmla="*/ 143577 h 355646"/>
              <a:gd name="connsiteX7" fmla="*/ 679267 w 886855"/>
              <a:gd name="connsiteY7" fmla="*/ 143577 h 355646"/>
              <a:gd name="connsiteX8" fmla="*/ 677432 w 886855"/>
              <a:gd name="connsiteY8" fmla="*/ 144337 h 355646"/>
              <a:gd name="connsiteX9" fmla="*/ 695014 w 886855"/>
              <a:gd name="connsiteY9" fmla="*/ 144337 h 355646"/>
              <a:gd name="connsiteX10" fmla="*/ 731694 w 886855"/>
              <a:gd name="connsiteY10" fmla="*/ 181017 h 355646"/>
              <a:gd name="connsiteX11" fmla="*/ 731693 w 886855"/>
              <a:gd name="connsiteY11" fmla="*/ 181017 h 355646"/>
              <a:gd name="connsiteX12" fmla="*/ 720950 w 886855"/>
              <a:gd name="connsiteY12" fmla="*/ 206954 h 355646"/>
              <a:gd name="connsiteX13" fmla="*/ 706515 w 886855"/>
              <a:gd name="connsiteY13" fmla="*/ 212933 h 355646"/>
              <a:gd name="connsiteX14" fmla="*/ 706516 w 886855"/>
              <a:gd name="connsiteY14" fmla="*/ 212933 h 355646"/>
              <a:gd name="connsiteX15" fmla="*/ 695014 w 886855"/>
              <a:gd name="connsiteY15" fmla="*/ 217697 h 355646"/>
              <a:gd name="connsiteX16" fmla="*/ 652331 w 886855"/>
              <a:gd name="connsiteY16" fmla="*/ 217697 h 355646"/>
              <a:gd name="connsiteX17" fmla="*/ 397244 w 886855"/>
              <a:gd name="connsiteY17" fmla="*/ 217697 h 355646"/>
              <a:gd name="connsiteX18" fmla="*/ 382808 w 886855"/>
              <a:gd name="connsiteY18" fmla="*/ 223676 h 355646"/>
              <a:gd name="connsiteX19" fmla="*/ 372065 w 886855"/>
              <a:gd name="connsiteY19" fmla="*/ 249613 h 355646"/>
              <a:gd name="connsiteX20" fmla="*/ 382808 w 886855"/>
              <a:gd name="connsiteY20" fmla="*/ 275549 h 355646"/>
              <a:gd name="connsiteX21" fmla="*/ 399073 w 886855"/>
              <a:gd name="connsiteY21" fmla="*/ 282286 h 355646"/>
              <a:gd name="connsiteX22" fmla="*/ 638619 w 886855"/>
              <a:gd name="connsiteY22" fmla="*/ 282286 h 355646"/>
              <a:gd name="connsiteX23" fmla="*/ 850175 w 886855"/>
              <a:gd name="connsiteY23" fmla="*/ 282286 h 355646"/>
              <a:gd name="connsiteX24" fmla="*/ 859849 w 886855"/>
              <a:gd name="connsiteY24" fmla="*/ 286293 h 355646"/>
              <a:gd name="connsiteX25" fmla="*/ 876112 w 886855"/>
              <a:gd name="connsiteY25" fmla="*/ 293029 h 355646"/>
              <a:gd name="connsiteX26" fmla="*/ 886855 w 886855"/>
              <a:gd name="connsiteY26" fmla="*/ 318966 h 355646"/>
              <a:gd name="connsiteX27" fmla="*/ 886854 w 886855"/>
              <a:gd name="connsiteY27" fmla="*/ 318966 h 355646"/>
              <a:gd name="connsiteX28" fmla="*/ 850174 w 886855"/>
              <a:gd name="connsiteY28" fmla="*/ 355646 h 355646"/>
              <a:gd name="connsiteX29" fmla="*/ 174092 w 886855"/>
              <a:gd name="connsiteY29" fmla="*/ 355645 h 355646"/>
              <a:gd name="connsiteX30" fmla="*/ 148155 w 886855"/>
              <a:gd name="connsiteY30" fmla="*/ 344902 h 355646"/>
              <a:gd name="connsiteX31" fmla="*/ 137412 w 886855"/>
              <a:gd name="connsiteY31" fmla="*/ 318966 h 355646"/>
              <a:gd name="connsiteX32" fmla="*/ 148155 w 886855"/>
              <a:gd name="connsiteY32" fmla="*/ 293029 h 355646"/>
              <a:gd name="connsiteX33" fmla="*/ 170361 w 886855"/>
              <a:gd name="connsiteY33" fmla="*/ 283831 h 355646"/>
              <a:gd name="connsiteX34" fmla="*/ 170362 w 886855"/>
              <a:gd name="connsiteY34" fmla="*/ 283831 h 355646"/>
              <a:gd name="connsiteX35" fmla="*/ 174092 w 886855"/>
              <a:gd name="connsiteY35" fmla="*/ 282286 h 355646"/>
              <a:gd name="connsiteX36" fmla="*/ 255705 w 886855"/>
              <a:gd name="connsiteY36" fmla="*/ 282286 h 355646"/>
              <a:gd name="connsiteX37" fmla="*/ 277912 w 886855"/>
              <a:gd name="connsiteY37" fmla="*/ 273088 h 355646"/>
              <a:gd name="connsiteX38" fmla="*/ 288655 w 886855"/>
              <a:gd name="connsiteY38" fmla="*/ 247151 h 355646"/>
              <a:gd name="connsiteX39" fmla="*/ 288656 w 886855"/>
              <a:gd name="connsiteY39" fmla="*/ 247151 h 355646"/>
              <a:gd name="connsiteX40" fmla="*/ 277913 w 886855"/>
              <a:gd name="connsiteY40" fmla="*/ 221214 h 355646"/>
              <a:gd name="connsiteX41" fmla="*/ 269420 w 886855"/>
              <a:gd name="connsiteY41" fmla="*/ 217696 h 355646"/>
              <a:gd name="connsiteX42" fmla="*/ 37466 w 886855"/>
              <a:gd name="connsiteY42" fmla="*/ 217696 h 355646"/>
              <a:gd name="connsiteX43" fmla="*/ 36681 w 886855"/>
              <a:gd name="connsiteY43" fmla="*/ 217696 h 355646"/>
              <a:gd name="connsiteX44" fmla="*/ 19237 w 886855"/>
              <a:gd name="connsiteY44" fmla="*/ 210471 h 355646"/>
              <a:gd name="connsiteX45" fmla="*/ 19236 w 886855"/>
              <a:gd name="connsiteY45" fmla="*/ 210471 h 355646"/>
              <a:gd name="connsiteX46" fmla="*/ 10743 w 886855"/>
              <a:gd name="connsiteY46" fmla="*/ 206953 h 355646"/>
              <a:gd name="connsiteX47" fmla="*/ 0 w 886855"/>
              <a:gd name="connsiteY47" fmla="*/ 181017 h 355646"/>
              <a:gd name="connsiteX48" fmla="*/ 10743 w 886855"/>
              <a:gd name="connsiteY48" fmla="*/ 155080 h 355646"/>
              <a:gd name="connsiteX49" fmla="*/ 36680 w 886855"/>
              <a:gd name="connsiteY49" fmla="*/ 144337 h 355646"/>
              <a:gd name="connsiteX50" fmla="*/ 85348 w 886855"/>
              <a:gd name="connsiteY50" fmla="*/ 144337 h 355646"/>
              <a:gd name="connsiteX51" fmla="*/ 91399 w 886855"/>
              <a:gd name="connsiteY51" fmla="*/ 146843 h 355646"/>
              <a:gd name="connsiteX52" fmla="*/ 671378 w 886855"/>
              <a:gd name="connsiteY52" fmla="*/ 146844 h 355646"/>
              <a:gd name="connsiteX53" fmla="*/ 91400 w 886855"/>
              <a:gd name="connsiteY53" fmla="*/ 146843 h 355646"/>
              <a:gd name="connsiteX54" fmla="*/ 85349 w 886855"/>
              <a:gd name="connsiteY54" fmla="*/ 144337 h 355646"/>
              <a:gd name="connsiteX55" fmla="*/ 77571 w 886855"/>
              <a:gd name="connsiteY55" fmla="*/ 141115 h 355646"/>
              <a:gd name="connsiteX56" fmla="*/ 468157 w 886855"/>
              <a:gd name="connsiteY56" fmla="*/ 141116 h 355646"/>
              <a:gd name="connsiteX57" fmla="*/ 504837 w 886855"/>
              <a:gd name="connsiteY57" fmla="*/ 104436 h 355646"/>
              <a:gd name="connsiteX58" fmla="*/ 504838 w 886855"/>
              <a:gd name="connsiteY58" fmla="*/ 104436 h 355646"/>
              <a:gd name="connsiteX59" fmla="*/ 494095 w 886855"/>
              <a:gd name="connsiteY59" fmla="*/ 78499 h 355646"/>
              <a:gd name="connsiteX60" fmla="*/ 481987 w 886855"/>
              <a:gd name="connsiteY60" fmla="*/ 73484 h 355646"/>
              <a:gd name="connsiteX61" fmla="*/ 624927 w 886855"/>
              <a:gd name="connsiteY61" fmla="*/ 70218 h 355646"/>
              <a:gd name="connsiteX62" fmla="*/ 687589 w 886855"/>
              <a:gd name="connsiteY62" fmla="*/ 70218 h 355646"/>
              <a:gd name="connsiteX63" fmla="*/ 680001 w 886855"/>
              <a:gd name="connsiteY63" fmla="*/ 73361 h 355646"/>
              <a:gd name="connsiteX64" fmla="*/ 617340 w 886855"/>
              <a:gd name="connsiteY64" fmla="*/ 73361 h 355646"/>
              <a:gd name="connsiteX65" fmla="*/ 392174 w 886855"/>
              <a:gd name="connsiteY65" fmla="*/ 67756 h 355646"/>
              <a:gd name="connsiteX66" fmla="*/ 468158 w 886855"/>
              <a:gd name="connsiteY66" fmla="*/ 67756 h 355646"/>
              <a:gd name="connsiteX67" fmla="*/ 481688 w 886855"/>
              <a:gd name="connsiteY67" fmla="*/ 73360 h 355646"/>
              <a:gd name="connsiteX68" fmla="*/ 405704 w 886855"/>
              <a:gd name="connsiteY68" fmla="*/ 73360 h 355646"/>
              <a:gd name="connsiteX69" fmla="*/ 405704 w 886855"/>
              <a:gd name="connsiteY69" fmla="*/ 0 h 355646"/>
              <a:gd name="connsiteX70" fmla="*/ 680002 w 886855"/>
              <a:gd name="connsiteY70" fmla="*/ 0 h 355646"/>
              <a:gd name="connsiteX71" fmla="*/ 716682 w 886855"/>
              <a:gd name="connsiteY71" fmla="*/ 36680 h 355646"/>
              <a:gd name="connsiteX72" fmla="*/ 716681 w 886855"/>
              <a:gd name="connsiteY72" fmla="*/ 36680 h 355646"/>
              <a:gd name="connsiteX73" fmla="*/ 705938 w 886855"/>
              <a:gd name="connsiteY73" fmla="*/ 62617 h 355646"/>
              <a:gd name="connsiteX74" fmla="*/ 687589 w 886855"/>
              <a:gd name="connsiteY74" fmla="*/ 70217 h 355646"/>
              <a:gd name="connsiteX75" fmla="*/ 624927 w 886855"/>
              <a:gd name="connsiteY75" fmla="*/ 70217 h 355646"/>
              <a:gd name="connsiteX76" fmla="*/ 617340 w 886855"/>
              <a:gd name="connsiteY76" fmla="*/ 73360 h 355646"/>
              <a:gd name="connsiteX77" fmla="*/ 481688 w 886855"/>
              <a:gd name="connsiteY77" fmla="*/ 73359 h 355646"/>
              <a:gd name="connsiteX78" fmla="*/ 468158 w 886855"/>
              <a:gd name="connsiteY78" fmla="*/ 67755 h 355646"/>
              <a:gd name="connsiteX79" fmla="*/ 392174 w 886855"/>
              <a:gd name="connsiteY79" fmla="*/ 67755 h 355646"/>
              <a:gd name="connsiteX80" fmla="*/ 379767 w 886855"/>
              <a:gd name="connsiteY80" fmla="*/ 62616 h 355646"/>
              <a:gd name="connsiteX81" fmla="*/ 369024 w 886855"/>
              <a:gd name="connsiteY81" fmla="*/ 36679 h 355646"/>
              <a:gd name="connsiteX82" fmla="*/ 379767 w 886855"/>
              <a:gd name="connsiteY82" fmla="*/ 10743 h 355646"/>
              <a:gd name="connsiteX83" fmla="*/ 405704 w 886855"/>
              <a:gd name="connsiteY83" fmla="*/ 0 h 355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886855" h="355646">
                <a:moveTo>
                  <a:pt x="481688" y="73360"/>
                </a:moveTo>
                <a:lnTo>
                  <a:pt x="617340" y="73361"/>
                </a:lnTo>
                <a:lnTo>
                  <a:pt x="617042" y="73484"/>
                </a:lnTo>
                <a:lnTo>
                  <a:pt x="598990" y="80961"/>
                </a:lnTo>
                <a:lnTo>
                  <a:pt x="588247" y="106898"/>
                </a:lnTo>
                <a:lnTo>
                  <a:pt x="598990" y="132834"/>
                </a:lnTo>
                <a:cubicBezTo>
                  <a:pt x="605628" y="139472"/>
                  <a:pt x="614798" y="143577"/>
                  <a:pt x="624927" y="143577"/>
                </a:cubicBezTo>
                <a:lnTo>
                  <a:pt x="679267" y="143577"/>
                </a:lnTo>
                <a:lnTo>
                  <a:pt x="677432" y="144337"/>
                </a:lnTo>
                <a:lnTo>
                  <a:pt x="695014" y="144337"/>
                </a:lnTo>
                <a:cubicBezTo>
                  <a:pt x="715272" y="144337"/>
                  <a:pt x="731694" y="160759"/>
                  <a:pt x="731694" y="181017"/>
                </a:cubicBezTo>
                <a:lnTo>
                  <a:pt x="731693" y="181017"/>
                </a:lnTo>
                <a:cubicBezTo>
                  <a:pt x="731693" y="191146"/>
                  <a:pt x="727588" y="200316"/>
                  <a:pt x="720950" y="206954"/>
                </a:cubicBezTo>
                <a:lnTo>
                  <a:pt x="706515" y="212933"/>
                </a:lnTo>
                <a:lnTo>
                  <a:pt x="706516" y="212933"/>
                </a:lnTo>
                <a:lnTo>
                  <a:pt x="695014" y="217697"/>
                </a:lnTo>
                <a:lnTo>
                  <a:pt x="652331" y="217697"/>
                </a:lnTo>
                <a:lnTo>
                  <a:pt x="397244" y="217697"/>
                </a:lnTo>
                <a:lnTo>
                  <a:pt x="382808" y="223676"/>
                </a:lnTo>
                <a:lnTo>
                  <a:pt x="372065" y="249613"/>
                </a:lnTo>
                <a:lnTo>
                  <a:pt x="382808" y="275549"/>
                </a:lnTo>
                <a:lnTo>
                  <a:pt x="399073" y="282286"/>
                </a:lnTo>
                <a:lnTo>
                  <a:pt x="638619" y="282286"/>
                </a:lnTo>
                <a:lnTo>
                  <a:pt x="850175" y="282286"/>
                </a:lnTo>
                <a:lnTo>
                  <a:pt x="859849" y="286293"/>
                </a:lnTo>
                <a:lnTo>
                  <a:pt x="876112" y="293029"/>
                </a:lnTo>
                <a:cubicBezTo>
                  <a:pt x="882750" y="299667"/>
                  <a:pt x="886855" y="308837"/>
                  <a:pt x="886855" y="318966"/>
                </a:cubicBezTo>
                <a:lnTo>
                  <a:pt x="886854" y="318966"/>
                </a:lnTo>
                <a:cubicBezTo>
                  <a:pt x="886854" y="339224"/>
                  <a:pt x="870432" y="355646"/>
                  <a:pt x="850174" y="355646"/>
                </a:cubicBezTo>
                <a:lnTo>
                  <a:pt x="174092" y="355645"/>
                </a:lnTo>
                <a:cubicBezTo>
                  <a:pt x="163963" y="355645"/>
                  <a:pt x="154793" y="351540"/>
                  <a:pt x="148155" y="344902"/>
                </a:cubicBezTo>
                <a:lnTo>
                  <a:pt x="137412" y="318966"/>
                </a:lnTo>
                <a:lnTo>
                  <a:pt x="148155" y="293029"/>
                </a:lnTo>
                <a:lnTo>
                  <a:pt x="170361" y="283831"/>
                </a:lnTo>
                <a:lnTo>
                  <a:pt x="170362" y="283831"/>
                </a:lnTo>
                <a:lnTo>
                  <a:pt x="174092" y="282286"/>
                </a:lnTo>
                <a:lnTo>
                  <a:pt x="255705" y="282286"/>
                </a:lnTo>
                <a:lnTo>
                  <a:pt x="277912" y="273088"/>
                </a:lnTo>
                <a:cubicBezTo>
                  <a:pt x="284549" y="266450"/>
                  <a:pt x="288655" y="257280"/>
                  <a:pt x="288655" y="247151"/>
                </a:cubicBezTo>
                <a:lnTo>
                  <a:pt x="288656" y="247151"/>
                </a:lnTo>
                <a:cubicBezTo>
                  <a:pt x="288656" y="237022"/>
                  <a:pt x="284550" y="227852"/>
                  <a:pt x="277913" y="221214"/>
                </a:cubicBezTo>
                <a:lnTo>
                  <a:pt x="269420" y="217696"/>
                </a:lnTo>
                <a:lnTo>
                  <a:pt x="37466" y="217696"/>
                </a:lnTo>
                <a:lnTo>
                  <a:pt x="36681" y="217696"/>
                </a:lnTo>
                <a:lnTo>
                  <a:pt x="19237" y="210471"/>
                </a:lnTo>
                <a:lnTo>
                  <a:pt x="19236" y="210471"/>
                </a:lnTo>
                <a:lnTo>
                  <a:pt x="10743" y="206953"/>
                </a:lnTo>
                <a:lnTo>
                  <a:pt x="0" y="181017"/>
                </a:lnTo>
                <a:lnTo>
                  <a:pt x="10743" y="155080"/>
                </a:lnTo>
                <a:cubicBezTo>
                  <a:pt x="17381" y="148443"/>
                  <a:pt x="26551" y="144337"/>
                  <a:pt x="36680" y="144337"/>
                </a:cubicBezTo>
                <a:lnTo>
                  <a:pt x="85348" y="144337"/>
                </a:lnTo>
                <a:lnTo>
                  <a:pt x="91399" y="146843"/>
                </a:lnTo>
                <a:lnTo>
                  <a:pt x="671378" y="146844"/>
                </a:lnTo>
                <a:lnTo>
                  <a:pt x="91400" y="146843"/>
                </a:lnTo>
                <a:lnTo>
                  <a:pt x="85349" y="144337"/>
                </a:lnTo>
                <a:lnTo>
                  <a:pt x="77571" y="141115"/>
                </a:lnTo>
                <a:lnTo>
                  <a:pt x="468157" y="141116"/>
                </a:lnTo>
                <a:cubicBezTo>
                  <a:pt x="488415" y="141116"/>
                  <a:pt x="504837" y="124694"/>
                  <a:pt x="504837" y="104436"/>
                </a:cubicBezTo>
                <a:lnTo>
                  <a:pt x="504838" y="104436"/>
                </a:lnTo>
                <a:cubicBezTo>
                  <a:pt x="504838" y="94307"/>
                  <a:pt x="500732" y="85137"/>
                  <a:pt x="494095" y="78499"/>
                </a:cubicBezTo>
                <a:lnTo>
                  <a:pt x="481987" y="73484"/>
                </a:lnTo>
                <a:close/>
                <a:moveTo>
                  <a:pt x="624927" y="70218"/>
                </a:moveTo>
                <a:lnTo>
                  <a:pt x="687589" y="70218"/>
                </a:lnTo>
                <a:lnTo>
                  <a:pt x="680001" y="73361"/>
                </a:lnTo>
                <a:lnTo>
                  <a:pt x="617340" y="73361"/>
                </a:lnTo>
                <a:close/>
                <a:moveTo>
                  <a:pt x="392174" y="67756"/>
                </a:moveTo>
                <a:lnTo>
                  <a:pt x="468158" y="67756"/>
                </a:lnTo>
                <a:lnTo>
                  <a:pt x="481688" y="73360"/>
                </a:lnTo>
                <a:lnTo>
                  <a:pt x="405704" y="73360"/>
                </a:lnTo>
                <a:close/>
                <a:moveTo>
                  <a:pt x="405704" y="0"/>
                </a:moveTo>
                <a:lnTo>
                  <a:pt x="680002" y="0"/>
                </a:lnTo>
                <a:cubicBezTo>
                  <a:pt x="700260" y="0"/>
                  <a:pt x="716682" y="16422"/>
                  <a:pt x="716682" y="36680"/>
                </a:cubicBezTo>
                <a:lnTo>
                  <a:pt x="716681" y="36680"/>
                </a:lnTo>
                <a:cubicBezTo>
                  <a:pt x="716681" y="46809"/>
                  <a:pt x="712576" y="55979"/>
                  <a:pt x="705938" y="62617"/>
                </a:cubicBezTo>
                <a:lnTo>
                  <a:pt x="687589" y="70217"/>
                </a:lnTo>
                <a:lnTo>
                  <a:pt x="624927" y="70217"/>
                </a:lnTo>
                <a:lnTo>
                  <a:pt x="617340" y="73360"/>
                </a:lnTo>
                <a:lnTo>
                  <a:pt x="481688" y="73359"/>
                </a:lnTo>
                <a:lnTo>
                  <a:pt x="468158" y="67755"/>
                </a:lnTo>
                <a:lnTo>
                  <a:pt x="392174" y="67755"/>
                </a:lnTo>
                <a:lnTo>
                  <a:pt x="379767" y="62616"/>
                </a:lnTo>
                <a:lnTo>
                  <a:pt x="369024" y="36679"/>
                </a:lnTo>
                <a:lnTo>
                  <a:pt x="379767" y="10743"/>
                </a:lnTo>
                <a:cubicBezTo>
                  <a:pt x="386405" y="4105"/>
                  <a:pt x="395575" y="0"/>
                  <a:pt x="405704" y="0"/>
                </a:cubicBezTo>
                <a:close/>
              </a:path>
            </a:pathLst>
          </a:custGeom>
          <a:solidFill>
            <a:srgbClr val="E3332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74" name="Freeform: Shape 73">
            <a:extLst>
              <a:ext uri="{FF2B5EF4-FFF2-40B4-BE49-F238E27FC236}">
                <a16:creationId xmlns:a16="http://schemas.microsoft.com/office/drawing/2014/main" id="{EDD16D4C-47C5-4EA2-A8B6-57276F8442EB}"/>
              </a:ext>
            </a:extLst>
          </p:cNvPr>
          <p:cNvSpPr/>
          <p:nvPr/>
        </p:nvSpPr>
        <p:spPr>
          <a:xfrm flipH="1">
            <a:off x="10316742" y="4338152"/>
            <a:ext cx="883133" cy="279201"/>
          </a:xfrm>
          <a:custGeom>
            <a:avLst/>
            <a:gdLst>
              <a:gd name="connsiteX0" fmla="*/ 481688 w 886855"/>
              <a:gd name="connsiteY0" fmla="*/ 73360 h 355646"/>
              <a:gd name="connsiteX1" fmla="*/ 617340 w 886855"/>
              <a:gd name="connsiteY1" fmla="*/ 73361 h 355646"/>
              <a:gd name="connsiteX2" fmla="*/ 617042 w 886855"/>
              <a:gd name="connsiteY2" fmla="*/ 73484 h 355646"/>
              <a:gd name="connsiteX3" fmla="*/ 598990 w 886855"/>
              <a:gd name="connsiteY3" fmla="*/ 80961 h 355646"/>
              <a:gd name="connsiteX4" fmla="*/ 588247 w 886855"/>
              <a:gd name="connsiteY4" fmla="*/ 106898 h 355646"/>
              <a:gd name="connsiteX5" fmla="*/ 598990 w 886855"/>
              <a:gd name="connsiteY5" fmla="*/ 132834 h 355646"/>
              <a:gd name="connsiteX6" fmla="*/ 624927 w 886855"/>
              <a:gd name="connsiteY6" fmla="*/ 143577 h 355646"/>
              <a:gd name="connsiteX7" fmla="*/ 679267 w 886855"/>
              <a:gd name="connsiteY7" fmla="*/ 143577 h 355646"/>
              <a:gd name="connsiteX8" fmla="*/ 677432 w 886855"/>
              <a:gd name="connsiteY8" fmla="*/ 144337 h 355646"/>
              <a:gd name="connsiteX9" fmla="*/ 695014 w 886855"/>
              <a:gd name="connsiteY9" fmla="*/ 144337 h 355646"/>
              <a:gd name="connsiteX10" fmla="*/ 731694 w 886855"/>
              <a:gd name="connsiteY10" fmla="*/ 181017 h 355646"/>
              <a:gd name="connsiteX11" fmla="*/ 731693 w 886855"/>
              <a:gd name="connsiteY11" fmla="*/ 181017 h 355646"/>
              <a:gd name="connsiteX12" fmla="*/ 720950 w 886855"/>
              <a:gd name="connsiteY12" fmla="*/ 206954 h 355646"/>
              <a:gd name="connsiteX13" fmla="*/ 706515 w 886855"/>
              <a:gd name="connsiteY13" fmla="*/ 212933 h 355646"/>
              <a:gd name="connsiteX14" fmla="*/ 706516 w 886855"/>
              <a:gd name="connsiteY14" fmla="*/ 212933 h 355646"/>
              <a:gd name="connsiteX15" fmla="*/ 695014 w 886855"/>
              <a:gd name="connsiteY15" fmla="*/ 217697 h 355646"/>
              <a:gd name="connsiteX16" fmla="*/ 652331 w 886855"/>
              <a:gd name="connsiteY16" fmla="*/ 217697 h 355646"/>
              <a:gd name="connsiteX17" fmla="*/ 397244 w 886855"/>
              <a:gd name="connsiteY17" fmla="*/ 217697 h 355646"/>
              <a:gd name="connsiteX18" fmla="*/ 382808 w 886855"/>
              <a:gd name="connsiteY18" fmla="*/ 223676 h 355646"/>
              <a:gd name="connsiteX19" fmla="*/ 372065 w 886855"/>
              <a:gd name="connsiteY19" fmla="*/ 249613 h 355646"/>
              <a:gd name="connsiteX20" fmla="*/ 382808 w 886855"/>
              <a:gd name="connsiteY20" fmla="*/ 275549 h 355646"/>
              <a:gd name="connsiteX21" fmla="*/ 399073 w 886855"/>
              <a:gd name="connsiteY21" fmla="*/ 282286 h 355646"/>
              <a:gd name="connsiteX22" fmla="*/ 638619 w 886855"/>
              <a:gd name="connsiteY22" fmla="*/ 282286 h 355646"/>
              <a:gd name="connsiteX23" fmla="*/ 850175 w 886855"/>
              <a:gd name="connsiteY23" fmla="*/ 282286 h 355646"/>
              <a:gd name="connsiteX24" fmla="*/ 859849 w 886855"/>
              <a:gd name="connsiteY24" fmla="*/ 286293 h 355646"/>
              <a:gd name="connsiteX25" fmla="*/ 876112 w 886855"/>
              <a:gd name="connsiteY25" fmla="*/ 293029 h 355646"/>
              <a:gd name="connsiteX26" fmla="*/ 886855 w 886855"/>
              <a:gd name="connsiteY26" fmla="*/ 318966 h 355646"/>
              <a:gd name="connsiteX27" fmla="*/ 886854 w 886855"/>
              <a:gd name="connsiteY27" fmla="*/ 318966 h 355646"/>
              <a:gd name="connsiteX28" fmla="*/ 850174 w 886855"/>
              <a:gd name="connsiteY28" fmla="*/ 355646 h 355646"/>
              <a:gd name="connsiteX29" fmla="*/ 174092 w 886855"/>
              <a:gd name="connsiteY29" fmla="*/ 355645 h 355646"/>
              <a:gd name="connsiteX30" fmla="*/ 148155 w 886855"/>
              <a:gd name="connsiteY30" fmla="*/ 344902 h 355646"/>
              <a:gd name="connsiteX31" fmla="*/ 137412 w 886855"/>
              <a:gd name="connsiteY31" fmla="*/ 318966 h 355646"/>
              <a:gd name="connsiteX32" fmla="*/ 148155 w 886855"/>
              <a:gd name="connsiteY32" fmla="*/ 293029 h 355646"/>
              <a:gd name="connsiteX33" fmla="*/ 170361 w 886855"/>
              <a:gd name="connsiteY33" fmla="*/ 283831 h 355646"/>
              <a:gd name="connsiteX34" fmla="*/ 170362 w 886855"/>
              <a:gd name="connsiteY34" fmla="*/ 283831 h 355646"/>
              <a:gd name="connsiteX35" fmla="*/ 174092 w 886855"/>
              <a:gd name="connsiteY35" fmla="*/ 282286 h 355646"/>
              <a:gd name="connsiteX36" fmla="*/ 255705 w 886855"/>
              <a:gd name="connsiteY36" fmla="*/ 282286 h 355646"/>
              <a:gd name="connsiteX37" fmla="*/ 277912 w 886855"/>
              <a:gd name="connsiteY37" fmla="*/ 273088 h 355646"/>
              <a:gd name="connsiteX38" fmla="*/ 288655 w 886855"/>
              <a:gd name="connsiteY38" fmla="*/ 247151 h 355646"/>
              <a:gd name="connsiteX39" fmla="*/ 288656 w 886855"/>
              <a:gd name="connsiteY39" fmla="*/ 247151 h 355646"/>
              <a:gd name="connsiteX40" fmla="*/ 277913 w 886855"/>
              <a:gd name="connsiteY40" fmla="*/ 221214 h 355646"/>
              <a:gd name="connsiteX41" fmla="*/ 269420 w 886855"/>
              <a:gd name="connsiteY41" fmla="*/ 217696 h 355646"/>
              <a:gd name="connsiteX42" fmla="*/ 37466 w 886855"/>
              <a:gd name="connsiteY42" fmla="*/ 217696 h 355646"/>
              <a:gd name="connsiteX43" fmla="*/ 36681 w 886855"/>
              <a:gd name="connsiteY43" fmla="*/ 217696 h 355646"/>
              <a:gd name="connsiteX44" fmla="*/ 19237 w 886855"/>
              <a:gd name="connsiteY44" fmla="*/ 210471 h 355646"/>
              <a:gd name="connsiteX45" fmla="*/ 19236 w 886855"/>
              <a:gd name="connsiteY45" fmla="*/ 210471 h 355646"/>
              <a:gd name="connsiteX46" fmla="*/ 10743 w 886855"/>
              <a:gd name="connsiteY46" fmla="*/ 206953 h 355646"/>
              <a:gd name="connsiteX47" fmla="*/ 0 w 886855"/>
              <a:gd name="connsiteY47" fmla="*/ 181017 h 355646"/>
              <a:gd name="connsiteX48" fmla="*/ 10743 w 886855"/>
              <a:gd name="connsiteY48" fmla="*/ 155080 h 355646"/>
              <a:gd name="connsiteX49" fmla="*/ 36680 w 886855"/>
              <a:gd name="connsiteY49" fmla="*/ 144337 h 355646"/>
              <a:gd name="connsiteX50" fmla="*/ 85348 w 886855"/>
              <a:gd name="connsiteY50" fmla="*/ 144337 h 355646"/>
              <a:gd name="connsiteX51" fmla="*/ 91399 w 886855"/>
              <a:gd name="connsiteY51" fmla="*/ 146843 h 355646"/>
              <a:gd name="connsiteX52" fmla="*/ 671378 w 886855"/>
              <a:gd name="connsiteY52" fmla="*/ 146844 h 355646"/>
              <a:gd name="connsiteX53" fmla="*/ 91400 w 886855"/>
              <a:gd name="connsiteY53" fmla="*/ 146843 h 355646"/>
              <a:gd name="connsiteX54" fmla="*/ 85349 w 886855"/>
              <a:gd name="connsiteY54" fmla="*/ 144337 h 355646"/>
              <a:gd name="connsiteX55" fmla="*/ 77571 w 886855"/>
              <a:gd name="connsiteY55" fmla="*/ 141115 h 355646"/>
              <a:gd name="connsiteX56" fmla="*/ 468157 w 886855"/>
              <a:gd name="connsiteY56" fmla="*/ 141116 h 355646"/>
              <a:gd name="connsiteX57" fmla="*/ 504837 w 886855"/>
              <a:gd name="connsiteY57" fmla="*/ 104436 h 355646"/>
              <a:gd name="connsiteX58" fmla="*/ 504838 w 886855"/>
              <a:gd name="connsiteY58" fmla="*/ 104436 h 355646"/>
              <a:gd name="connsiteX59" fmla="*/ 494095 w 886855"/>
              <a:gd name="connsiteY59" fmla="*/ 78499 h 355646"/>
              <a:gd name="connsiteX60" fmla="*/ 481987 w 886855"/>
              <a:gd name="connsiteY60" fmla="*/ 73484 h 355646"/>
              <a:gd name="connsiteX61" fmla="*/ 624927 w 886855"/>
              <a:gd name="connsiteY61" fmla="*/ 70218 h 355646"/>
              <a:gd name="connsiteX62" fmla="*/ 687589 w 886855"/>
              <a:gd name="connsiteY62" fmla="*/ 70218 h 355646"/>
              <a:gd name="connsiteX63" fmla="*/ 680001 w 886855"/>
              <a:gd name="connsiteY63" fmla="*/ 73361 h 355646"/>
              <a:gd name="connsiteX64" fmla="*/ 617340 w 886855"/>
              <a:gd name="connsiteY64" fmla="*/ 73361 h 355646"/>
              <a:gd name="connsiteX65" fmla="*/ 392174 w 886855"/>
              <a:gd name="connsiteY65" fmla="*/ 67756 h 355646"/>
              <a:gd name="connsiteX66" fmla="*/ 468158 w 886855"/>
              <a:gd name="connsiteY66" fmla="*/ 67756 h 355646"/>
              <a:gd name="connsiteX67" fmla="*/ 481688 w 886855"/>
              <a:gd name="connsiteY67" fmla="*/ 73360 h 355646"/>
              <a:gd name="connsiteX68" fmla="*/ 405704 w 886855"/>
              <a:gd name="connsiteY68" fmla="*/ 73360 h 355646"/>
              <a:gd name="connsiteX69" fmla="*/ 405704 w 886855"/>
              <a:gd name="connsiteY69" fmla="*/ 0 h 355646"/>
              <a:gd name="connsiteX70" fmla="*/ 680002 w 886855"/>
              <a:gd name="connsiteY70" fmla="*/ 0 h 355646"/>
              <a:gd name="connsiteX71" fmla="*/ 716682 w 886855"/>
              <a:gd name="connsiteY71" fmla="*/ 36680 h 355646"/>
              <a:gd name="connsiteX72" fmla="*/ 716681 w 886855"/>
              <a:gd name="connsiteY72" fmla="*/ 36680 h 355646"/>
              <a:gd name="connsiteX73" fmla="*/ 705938 w 886855"/>
              <a:gd name="connsiteY73" fmla="*/ 62617 h 355646"/>
              <a:gd name="connsiteX74" fmla="*/ 687589 w 886855"/>
              <a:gd name="connsiteY74" fmla="*/ 70217 h 355646"/>
              <a:gd name="connsiteX75" fmla="*/ 624927 w 886855"/>
              <a:gd name="connsiteY75" fmla="*/ 70217 h 355646"/>
              <a:gd name="connsiteX76" fmla="*/ 617340 w 886855"/>
              <a:gd name="connsiteY76" fmla="*/ 73360 h 355646"/>
              <a:gd name="connsiteX77" fmla="*/ 481688 w 886855"/>
              <a:gd name="connsiteY77" fmla="*/ 73359 h 355646"/>
              <a:gd name="connsiteX78" fmla="*/ 468158 w 886855"/>
              <a:gd name="connsiteY78" fmla="*/ 67755 h 355646"/>
              <a:gd name="connsiteX79" fmla="*/ 392174 w 886855"/>
              <a:gd name="connsiteY79" fmla="*/ 67755 h 355646"/>
              <a:gd name="connsiteX80" fmla="*/ 379767 w 886855"/>
              <a:gd name="connsiteY80" fmla="*/ 62616 h 355646"/>
              <a:gd name="connsiteX81" fmla="*/ 369024 w 886855"/>
              <a:gd name="connsiteY81" fmla="*/ 36679 h 355646"/>
              <a:gd name="connsiteX82" fmla="*/ 379767 w 886855"/>
              <a:gd name="connsiteY82" fmla="*/ 10743 h 355646"/>
              <a:gd name="connsiteX83" fmla="*/ 405704 w 886855"/>
              <a:gd name="connsiteY83" fmla="*/ 0 h 355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886855" h="355646">
                <a:moveTo>
                  <a:pt x="481688" y="73360"/>
                </a:moveTo>
                <a:lnTo>
                  <a:pt x="617340" y="73361"/>
                </a:lnTo>
                <a:lnTo>
                  <a:pt x="617042" y="73484"/>
                </a:lnTo>
                <a:lnTo>
                  <a:pt x="598990" y="80961"/>
                </a:lnTo>
                <a:lnTo>
                  <a:pt x="588247" y="106898"/>
                </a:lnTo>
                <a:lnTo>
                  <a:pt x="598990" y="132834"/>
                </a:lnTo>
                <a:cubicBezTo>
                  <a:pt x="605628" y="139472"/>
                  <a:pt x="614798" y="143577"/>
                  <a:pt x="624927" y="143577"/>
                </a:cubicBezTo>
                <a:lnTo>
                  <a:pt x="679267" y="143577"/>
                </a:lnTo>
                <a:lnTo>
                  <a:pt x="677432" y="144337"/>
                </a:lnTo>
                <a:lnTo>
                  <a:pt x="695014" y="144337"/>
                </a:lnTo>
                <a:cubicBezTo>
                  <a:pt x="715272" y="144337"/>
                  <a:pt x="731694" y="160759"/>
                  <a:pt x="731694" y="181017"/>
                </a:cubicBezTo>
                <a:lnTo>
                  <a:pt x="731693" y="181017"/>
                </a:lnTo>
                <a:cubicBezTo>
                  <a:pt x="731693" y="191146"/>
                  <a:pt x="727588" y="200316"/>
                  <a:pt x="720950" y="206954"/>
                </a:cubicBezTo>
                <a:lnTo>
                  <a:pt x="706515" y="212933"/>
                </a:lnTo>
                <a:lnTo>
                  <a:pt x="706516" y="212933"/>
                </a:lnTo>
                <a:lnTo>
                  <a:pt x="695014" y="217697"/>
                </a:lnTo>
                <a:lnTo>
                  <a:pt x="652331" y="217697"/>
                </a:lnTo>
                <a:lnTo>
                  <a:pt x="397244" y="217697"/>
                </a:lnTo>
                <a:lnTo>
                  <a:pt x="382808" y="223676"/>
                </a:lnTo>
                <a:lnTo>
                  <a:pt x="372065" y="249613"/>
                </a:lnTo>
                <a:lnTo>
                  <a:pt x="382808" y="275549"/>
                </a:lnTo>
                <a:lnTo>
                  <a:pt x="399073" y="282286"/>
                </a:lnTo>
                <a:lnTo>
                  <a:pt x="638619" y="282286"/>
                </a:lnTo>
                <a:lnTo>
                  <a:pt x="850175" y="282286"/>
                </a:lnTo>
                <a:lnTo>
                  <a:pt x="859849" y="286293"/>
                </a:lnTo>
                <a:lnTo>
                  <a:pt x="876112" y="293029"/>
                </a:lnTo>
                <a:cubicBezTo>
                  <a:pt x="882750" y="299667"/>
                  <a:pt x="886855" y="308837"/>
                  <a:pt x="886855" y="318966"/>
                </a:cubicBezTo>
                <a:lnTo>
                  <a:pt x="886854" y="318966"/>
                </a:lnTo>
                <a:cubicBezTo>
                  <a:pt x="886854" y="339224"/>
                  <a:pt x="870432" y="355646"/>
                  <a:pt x="850174" y="355646"/>
                </a:cubicBezTo>
                <a:lnTo>
                  <a:pt x="174092" y="355645"/>
                </a:lnTo>
                <a:cubicBezTo>
                  <a:pt x="163963" y="355645"/>
                  <a:pt x="154793" y="351540"/>
                  <a:pt x="148155" y="344902"/>
                </a:cubicBezTo>
                <a:lnTo>
                  <a:pt x="137412" y="318966"/>
                </a:lnTo>
                <a:lnTo>
                  <a:pt x="148155" y="293029"/>
                </a:lnTo>
                <a:lnTo>
                  <a:pt x="170361" y="283831"/>
                </a:lnTo>
                <a:lnTo>
                  <a:pt x="170362" y="283831"/>
                </a:lnTo>
                <a:lnTo>
                  <a:pt x="174092" y="282286"/>
                </a:lnTo>
                <a:lnTo>
                  <a:pt x="255705" y="282286"/>
                </a:lnTo>
                <a:lnTo>
                  <a:pt x="277912" y="273088"/>
                </a:lnTo>
                <a:cubicBezTo>
                  <a:pt x="284549" y="266450"/>
                  <a:pt x="288655" y="257280"/>
                  <a:pt x="288655" y="247151"/>
                </a:cubicBezTo>
                <a:lnTo>
                  <a:pt x="288656" y="247151"/>
                </a:lnTo>
                <a:cubicBezTo>
                  <a:pt x="288656" y="237022"/>
                  <a:pt x="284550" y="227852"/>
                  <a:pt x="277913" y="221214"/>
                </a:cubicBezTo>
                <a:lnTo>
                  <a:pt x="269420" y="217696"/>
                </a:lnTo>
                <a:lnTo>
                  <a:pt x="37466" y="217696"/>
                </a:lnTo>
                <a:lnTo>
                  <a:pt x="36681" y="217696"/>
                </a:lnTo>
                <a:lnTo>
                  <a:pt x="19237" y="210471"/>
                </a:lnTo>
                <a:lnTo>
                  <a:pt x="19236" y="210471"/>
                </a:lnTo>
                <a:lnTo>
                  <a:pt x="10743" y="206953"/>
                </a:lnTo>
                <a:lnTo>
                  <a:pt x="0" y="181017"/>
                </a:lnTo>
                <a:lnTo>
                  <a:pt x="10743" y="155080"/>
                </a:lnTo>
                <a:cubicBezTo>
                  <a:pt x="17381" y="148443"/>
                  <a:pt x="26551" y="144337"/>
                  <a:pt x="36680" y="144337"/>
                </a:cubicBezTo>
                <a:lnTo>
                  <a:pt x="85348" y="144337"/>
                </a:lnTo>
                <a:lnTo>
                  <a:pt x="91399" y="146843"/>
                </a:lnTo>
                <a:lnTo>
                  <a:pt x="671378" y="146844"/>
                </a:lnTo>
                <a:lnTo>
                  <a:pt x="91400" y="146843"/>
                </a:lnTo>
                <a:lnTo>
                  <a:pt x="85349" y="144337"/>
                </a:lnTo>
                <a:lnTo>
                  <a:pt x="77571" y="141115"/>
                </a:lnTo>
                <a:lnTo>
                  <a:pt x="468157" y="141116"/>
                </a:lnTo>
                <a:cubicBezTo>
                  <a:pt x="488415" y="141116"/>
                  <a:pt x="504837" y="124694"/>
                  <a:pt x="504837" y="104436"/>
                </a:cubicBezTo>
                <a:lnTo>
                  <a:pt x="504838" y="104436"/>
                </a:lnTo>
                <a:cubicBezTo>
                  <a:pt x="504838" y="94307"/>
                  <a:pt x="500732" y="85137"/>
                  <a:pt x="494095" y="78499"/>
                </a:cubicBezTo>
                <a:lnTo>
                  <a:pt x="481987" y="73484"/>
                </a:lnTo>
                <a:close/>
                <a:moveTo>
                  <a:pt x="624927" y="70218"/>
                </a:moveTo>
                <a:lnTo>
                  <a:pt x="687589" y="70218"/>
                </a:lnTo>
                <a:lnTo>
                  <a:pt x="680001" y="73361"/>
                </a:lnTo>
                <a:lnTo>
                  <a:pt x="617340" y="73361"/>
                </a:lnTo>
                <a:close/>
                <a:moveTo>
                  <a:pt x="392174" y="67756"/>
                </a:moveTo>
                <a:lnTo>
                  <a:pt x="468158" y="67756"/>
                </a:lnTo>
                <a:lnTo>
                  <a:pt x="481688" y="73360"/>
                </a:lnTo>
                <a:lnTo>
                  <a:pt x="405704" y="73360"/>
                </a:lnTo>
                <a:close/>
                <a:moveTo>
                  <a:pt x="405704" y="0"/>
                </a:moveTo>
                <a:lnTo>
                  <a:pt x="680002" y="0"/>
                </a:lnTo>
                <a:cubicBezTo>
                  <a:pt x="700260" y="0"/>
                  <a:pt x="716682" y="16422"/>
                  <a:pt x="716682" y="36680"/>
                </a:cubicBezTo>
                <a:lnTo>
                  <a:pt x="716681" y="36680"/>
                </a:lnTo>
                <a:cubicBezTo>
                  <a:pt x="716681" y="46809"/>
                  <a:pt x="712576" y="55979"/>
                  <a:pt x="705938" y="62617"/>
                </a:cubicBezTo>
                <a:lnTo>
                  <a:pt x="687589" y="70217"/>
                </a:lnTo>
                <a:lnTo>
                  <a:pt x="624927" y="70217"/>
                </a:lnTo>
                <a:lnTo>
                  <a:pt x="617340" y="73360"/>
                </a:lnTo>
                <a:lnTo>
                  <a:pt x="481688" y="73359"/>
                </a:lnTo>
                <a:lnTo>
                  <a:pt x="468158" y="67755"/>
                </a:lnTo>
                <a:lnTo>
                  <a:pt x="392174" y="67755"/>
                </a:lnTo>
                <a:lnTo>
                  <a:pt x="379767" y="62616"/>
                </a:lnTo>
                <a:lnTo>
                  <a:pt x="369024" y="36679"/>
                </a:lnTo>
                <a:lnTo>
                  <a:pt x="379767" y="10743"/>
                </a:lnTo>
                <a:cubicBezTo>
                  <a:pt x="386405" y="4105"/>
                  <a:pt x="395575" y="0"/>
                  <a:pt x="405704" y="0"/>
                </a:cubicBezTo>
                <a:close/>
              </a:path>
            </a:pathLst>
          </a:custGeom>
          <a:solidFill>
            <a:srgbClr val="E3332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4" name="Oval 173">
            <a:extLst>
              <a:ext uri="{FF2B5EF4-FFF2-40B4-BE49-F238E27FC236}">
                <a16:creationId xmlns:a16="http://schemas.microsoft.com/office/drawing/2014/main" id="{2048DF1C-57A7-47AE-B2D3-27BCF1E015A5}"/>
              </a:ext>
            </a:extLst>
          </p:cNvPr>
          <p:cNvSpPr/>
          <p:nvPr/>
        </p:nvSpPr>
        <p:spPr>
          <a:xfrm>
            <a:off x="14759701" y="2190375"/>
            <a:ext cx="307081" cy="307081"/>
          </a:xfrm>
          <a:prstGeom prst="ellipse">
            <a:avLst/>
          </a:prstGeom>
          <a:solidFill>
            <a:srgbClr val="E333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5" name="Oval 174">
            <a:extLst>
              <a:ext uri="{FF2B5EF4-FFF2-40B4-BE49-F238E27FC236}">
                <a16:creationId xmlns:a16="http://schemas.microsoft.com/office/drawing/2014/main" id="{ECDC89F6-A90C-4C50-988F-1E774E66F448}"/>
              </a:ext>
            </a:extLst>
          </p:cNvPr>
          <p:cNvSpPr/>
          <p:nvPr/>
        </p:nvSpPr>
        <p:spPr>
          <a:xfrm>
            <a:off x="14148397" y="3805560"/>
            <a:ext cx="672193" cy="672193"/>
          </a:xfrm>
          <a:prstGeom prst="ellipse">
            <a:avLst/>
          </a:prstGeom>
          <a:solidFill>
            <a:srgbClr val="E333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Box 60">
            <a:extLst>
              <a:ext uri="{FF2B5EF4-FFF2-40B4-BE49-F238E27FC236}">
                <a16:creationId xmlns:a16="http://schemas.microsoft.com/office/drawing/2014/main" id="{B1C16F85-C7B8-46A0-832F-D4D505DC9317}"/>
              </a:ext>
            </a:extLst>
          </p:cNvPr>
          <p:cNvSpPr txBox="1"/>
          <p:nvPr/>
        </p:nvSpPr>
        <p:spPr>
          <a:xfrm>
            <a:off x="4203513" y="304565"/>
            <a:ext cx="5717410" cy="923330"/>
          </a:xfrm>
          <a:prstGeom prst="rect">
            <a:avLst/>
          </a:prstGeom>
          <a:noFill/>
        </p:spPr>
        <p:txBody>
          <a:bodyPr wrap="square" rtlCol="0">
            <a:spAutoFit/>
          </a:bodyPr>
          <a:lstStyle/>
          <a:p>
            <a:pPr algn="ctr"/>
            <a:r>
              <a:rPr lang="en-US" sz="5400" dirty="0" err="1">
                <a:latin typeface="UTM ThuPhap Thien An" panose="02040603050506020204" pitchFamily="18" charset="0"/>
              </a:rPr>
              <a:t>Sự</a:t>
            </a:r>
            <a:r>
              <a:rPr lang="en-US" sz="5400" dirty="0">
                <a:latin typeface="UTM ThuPhap Thien An" panose="02040603050506020204" pitchFamily="18" charset="0"/>
              </a:rPr>
              <a:t> </a:t>
            </a:r>
            <a:r>
              <a:rPr lang="en-US" sz="5400" dirty="0" err="1">
                <a:latin typeface="UTM ThuPhap Thien An" panose="02040603050506020204" pitchFamily="18" charset="0"/>
              </a:rPr>
              <a:t>kiện</a:t>
            </a:r>
            <a:r>
              <a:rPr lang="en-US" sz="5400" dirty="0">
                <a:latin typeface="UTM ThuPhap Thien An" panose="02040603050506020204" pitchFamily="18" charset="0"/>
              </a:rPr>
              <a:t> </a:t>
            </a:r>
            <a:r>
              <a:rPr lang="en-US" sz="5400" dirty="0" err="1">
                <a:latin typeface="UTM ThuPhap Thien An" panose="02040603050506020204" pitchFamily="18" charset="0"/>
              </a:rPr>
              <a:t>lịch</a:t>
            </a:r>
            <a:r>
              <a:rPr lang="en-US" sz="5400" dirty="0">
                <a:latin typeface="UTM ThuPhap Thien An" panose="02040603050506020204" pitchFamily="18" charset="0"/>
              </a:rPr>
              <a:t> </a:t>
            </a:r>
            <a:r>
              <a:rPr lang="en-US" sz="5400" dirty="0" err="1">
                <a:latin typeface="UTM ThuPhap Thien An" panose="02040603050506020204" pitchFamily="18" charset="0"/>
              </a:rPr>
              <a:t>sử</a:t>
            </a:r>
            <a:endParaRPr lang="en-US" sz="5400" dirty="0">
              <a:latin typeface="UTM ThuPhap Thien An" panose="02040603050506020204" pitchFamily="18" charset="0"/>
            </a:endParaRPr>
          </a:p>
        </p:txBody>
      </p:sp>
      <p:sp>
        <p:nvSpPr>
          <p:cNvPr id="69" name="TextBox 68">
            <a:extLst>
              <a:ext uri="{FF2B5EF4-FFF2-40B4-BE49-F238E27FC236}">
                <a16:creationId xmlns:a16="http://schemas.microsoft.com/office/drawing/2014/main" id="{6E0DAB52-5183-4061-A1E1-E52FC4C0EA2E}"/>
              </a:ext>
            </a:extLst>
          </p:cNvPr>
          <p:cNvSpPr txBox="1"/>
          <p:nvPr/>
        </p:nvSpPr>
        <p:spPr>
          <a:xfrm>
            <a:off x="5330613" y="1206175"/>
            <a:ext cx="5289477" cy="1938992"/>
          </a:xfrm>
          <a:prstGeom prst="rect">
            <a:avLst/>
          </a:prstGeom>
          <a:noFill/>
          <a:ln>
            <a:noFill/>
          </a:ln>
        </p:spPr>
        <p:txBody>
          <a:bodyPr wrap="square" rtlCol="0">
            <a:spAutoFit/>
          </a:bodyPr>
          <a:lstStyle/>
          <a:p>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Sự</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kiện</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gì</a:t>
            </a:r>
            <a:r>
              <a:rPr lang="en-US" sz="2400" dirty="0">
                <a:solidFill>
                  <a:schemeClr val="accent1">
                    <a:lumMod val="50000"/>
                  </a:schemeClr>
                </a:solidFill>
                <a:latin typeface="UTM Avo" panose="02040603050506020204" pitchFamily="18" charset="0"/>
              </a:rPr>
              <a:t>?</a:t>
            </a:r>
          </a:p>
          <a:p>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Thời</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gian</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xảy</a:t>
            </a:r>
            <a:r>
              <a:rPr lang="en-US" sz="2400" dirty="0">
                <a:solidFill>
                  <a:schemeClr val="accent1">
                    <a:lumMod val="50000"/>
                  </a:schemeClr>
                </a:solidFill>
                <a:latin typeface="UTM Avo" panose="02040603050506020204" pitchFamily="18" charset="0"/>
              </a:rPr>
              <a:t> ra?</a:t>
            </a:r>
          </a:p>
          <a:p>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Diễn</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biến</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chính</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của</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sự</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kiện</a:t>
            </a:r>
            <a:r>
              <a:rPr lang="en-US" sz="2400" dirty="0">
                <a:solidFill>
                  <a:schemeClr val="accent1">
                    <a:lumMod val="50000"/>
                  </a:schemeClr>
                </a:solidFill>
                <a:latin typeface="UTM Avo" panose="02040603050506020204" pitchFamily="18" charset="0"/>
              </a:rPr>
              <a:t>.</a:t>
            </a:r>
          </a:p>
          <a:p>
            <a:r>
              <a:rPr lang="en-US" sz="2400" dirty="0">
                <a:solidFill>
                  <a:schemeClr val="accent1">
                    <a:lumMod val="50000"/>
                  </a:schemeClr>
                </a:solidFill>
                <a:latin typeface="UTM Avo" panose="02040603050506020204" pitchFamily="18" charset="0"/>
              </a:rPr>
              <a:t>- Ý </a:t>
            </a:r>
            <a:r>
              <a:rPr lang="en-US" sz="2400" dirty="0" err="1">
                <a:solidFill>
                  <a:schemeClr val="accent1">
                    <a:lumMod val="50000"/>
                  </a:schemeClr>
                </a:solidFill>
                <a:latin typeface="UTM Avo" panose="02040603050506020204" pitchFamily="18" charset="0"/>
              </a:rPr>
              <a:t>nghĩa</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của</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sự</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kiện</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đó</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đối</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với</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lịch</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sử</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dân</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tộc</a:t>
            </a:r>
            <a:r>
              <a:rPr lang="en-US" sz="2400" dirty="0">
                <a:solidFill>
                  <a:schemeClr val="accent1">
                    <a:lumMod val="50000"/>
                  </a:schemeClr>
                </a:solidFill>
                <a:latin typeface="UTM Avo" panose="02040603050506020204" pitchFamily="18" charset="0"/>
              </a:rPr>
              <a:t> ta.</a:t>
            </a:r>
          </a:p>
        </p:txBody>
      </p:sp>
      <p:sp>
        <p:nvSpPr>
          <p:cNvPr id="70" name="TextBox 69">
            <a:extLst>
              <a:ext uri="{FF2B5EF4-FFF2-40B4-BE49-F238E27FC236}">
                <a16:creationId xmlns:a16="http://schemas.microsoft.com/office/drawing/2014/main" id="{2FFECF4D-1B0B-4F20-9E39-36409011C823}"/>
              </a:ext>
            </a:extLst>
          </p:cNvPr>
          <p:cNvSpPr txBox="1"/>
          <p:nvPr/>
        </p:nvSpPr>
        <p:spPr>
          <a:xfrm>
            <a:off x="4104810" y="3209876"/>
            <a:ext cx="5717410" cy="923330"/>
          </a:xfrm>
          <a:prstGeom prst="rect">
            <a:avLst/>
          </a:prstGeom>
          <a:noFill/>
        </p:spPr>
        <p:txBody>
          <a:bodyPr wrap="square" rtlCol="0">
            <a:spAutoFit/>
          </a:bodyPr>
          <a:lstStyle/>
          <a:p>
            <a:pPr algn="ctr"/>
            <a:r>
              <a:rPr lang="en-US" sz="5400" dirty="0" err="1">
                <a:latin typeface="UTM ThuPhap Thien An" panose="02040603050506020204" pitchFamily="18" charset="0"/>
              </a:rPr>
              <a:t>Nhân</a:t>
            </a:r>
            <a:r>
              <a:rPr lang="en-US" sz="5400" dirty="0">
                <a:latin typeface="UTM ThuPhap Thien An" panose="02040603050506020204" pitchFamily="18" charset="0"/>
              </a:rPr>
              <a:t> </a:t>
            </a:r>
            <a:r>
              <a:rPr lang="en-US" sz="5400" dirty="0" err="1">
                <a:latin typeface="UTM ThuPhap Thien An" panose="02040603050506020204" pitchFamily="18" charset="0"/>
              </a:rPr>
              <a:t>vật</a:t>
            </a:r>
            <a:r>
              <a:rPr lang="en-US" sz="5400" dirty="0">
                <a:latin typeface="UTM ThuPhap Thien An" panose="02040603050506020204" pitchFamily="18" charset="0"/>
              </a:rPr>
              <a:t> </a:t>
            </a:r>
            <a:r>
              <a:rPr lang="en-US" sz="5400" dirty="0" err="1">
                <a:latin typeface="UTM ThuPhap Thien An" panose="02040603050506020204" pitchFamily="18" charset="0"/>
              </a:rPr>
              <a:t>lịch</a:t>
            </a:r>
            <a:r>
              <a:rPr lang="en-US" sz="5400" dirty="0">
                <a:latin typeface="UTM ThuPhap Thien An" panose="02040603050506020204" pitchFamily="18" charset="0"/>
              </a:rPr>
              <a:t> </a:t>
            </a:r>
            <a:r>
              <a:rPr lang="en-US" sz="5400" dirty="0" err="1">
                <a:latin typeface="UTM ThuPhap Thien An" panose="02040603050506020204" pitchFamily="18" charset="0"/>
              </a:rPr>
              <a:t>sử</a:t>
            </a:r>
            <a:endParaRPr lang="en-US" sz="5400" dirty="0">
              <a:latin typeface="UTM ThuPhap Thien An" panose="02040603050506020204" pitchFamily="18" charset="0"/>
            </a:endParaRPr>
          </a:p>
        </p:txBody>
      </p:sp>
      <p:sp>
        <p:nvSpPr>
          <p:cNvPr id="71" name="TextBox 70">
            <a:extLst>
              <a:ext uri="{FF2B5EF4-FFF2-40B4-BE49-F238E27FC236}">
                <a16:creationId xmlns:a16="http://schemas.microsoft.com/office/drawing/2014/main" id="{2FDD5033-8C51-4338-8C27-E659C1212751}"/>
              </a:ext>
            </a:extLst>
          </p:cNvPr>
          <p:cNvSpPr txBox="1"/>
          <p:nvPr/>
        </p:nvSpPr>
        <p:spPr>
          <a:xfrm>
            <a:off x="5231910" y="4111486"/>
            <a:ext cx="5289477" cy="1569660"/>
          </a:xfrm>
          <a:prstGeom prst="rect">
            <a:avLst/>
          </a:prstGeom>
          <a:noFill/>
          <a:ln>
            <a:noFill/>
          </a:ln>
        </p:spPr>
        <p:txBody>
          <a:bodyPr wrap="square" rtlCol="0">
            <a:spAutoFit/>
          </a:bodyPr>
          <a:lstStyle/>
          <a:p>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Tên</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nhân</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vật</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đó</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là</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gì</a:t>
            </a:r>
            <a:r>
              <a:rPr lang="en-US" sz="2400" dirty="0">
                <a:solidFill>
                  <a:schemeClr val="accent1">
                    <a:lumMod val="50000"/>
                  </a:schemeClr>
                </a:solidFill>
                <a:latin typeface="UTM Avo" panose="02040603050506020204" pitchFamily="18" charset="0"/>
              </a:rPr>
              <a:t>?</a:t>
            </a:r>
          </a:p>
          <a:p>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Nhân</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vật</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đó</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sống</a:t>
            </a:r>
            <a:r>
              <a:rPr lang="en-US" sz="2400" dirty="0">
                <a:solidFill>
                  <a:schemeClr val="accent1">
                    <a:lumMod val="50000"/>
                  </a:schemeClr>
                </a:solidFill>
                <a:latin typeface="UTM Avo" panose="02040603050506020204" pitchFamily="18" charset="0"/>
              </a:rPr>
              <a:t> ở </a:t>
            </a:r>
            <a:r>
              <a:rPr lang="en-US" sz="2400" dirty="0" err="1">
                <a:solidFill>
                  <a:schemeClr val="accent1">
                    <a:lumMod val="50000"/>
                  </a:schemeClr>
                </a:solidFill>
                <a:latin typeface="UTM Avo" panose="02040603050506020204" pitchFamily="18" charset="0"/>
              </a:rPr>
              <a:t>thời</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kì</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nào</a:t>
            </a:r>
            <a:r>
              <a:rPr lang="en-US" sz="2400" dirty="0">
                <a:solidFill>
                  <a:schemeClr val="accent1">
                    <a:lumMod val="50000"/>
                  </a:schemeClr>
                </a:solidFill>
                <a:latin typeface="UTM Avo" panose="02040603050506020204" pitchFamily="18" charset="0"/>
              </a:rPr>
              <a:t>?</a:t>
            </a:r>
          </a:p>
          <a:p>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Nhân</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vật</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đó</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có</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đóng</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góp</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gì</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cho</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lịch</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sử</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dân</a:t>
            </a:r>
            <a:r>
              <a:rPr lang="en-US" sz="2400" dirty="0">
                <a:solidFill>
                  <a:schemeClr val="accent1">
                    <a:lumMod val="50000"/>
                  </a:schemeClr>
                </a:solidFill>
                <a:latin typeface="UTM Avo" panose="02040603050506020204" pitchFamily="18" charset="0"/>
              </a:rPr>
              <a:t> </a:t>
            </a:r>
            <a:r>
              <a:rPr lang="en-US" sz="2400" dirty="0" err="1">
                <a:solidFill>
                  <a:schemeClr val="accent1">
                    <a:lumMod val="50000"/>
                  </a:schemeClr>
                </a:solidFill>
                <a:latin typeface="UTM Avo" panose="02040603050506020204" pitchFamily="18" charset="0"/>
              </a:rPr>
              <a:t>tộc</a:t>
            </a:r>
            <a:r>
              <a:rPr lang="en-US" sz="2400" dirty="0">
                <a:solidFill>
                  <a:schemeClr val="accent1">
                    <a:lumMod val="50000"/>
                  </a:schemeClr>
                </a:solidFill>
                <a:latin typeface="UTM Avo" panose="02040603050506020204" pitchFamily="18" charset="0"/>
              </a:rPr>
              <a:t> ta.</a:t>
            </a:r>
          </a:p>
        </p:txBody>
      </p:sp>
    </p:spTree>
    <p:extLst>
      <p:ext uri="{BB962C8B-B14F-4D97-AF65-F5344CB8AC3E}">
        <p14:creationId xmlns:p14="http://schemas.microsoft.com/office/powerpoint/2010/main" val="40793890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3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par>
                                <p:cTn id="10" presetID="53" presetClass="entr" presetSubtype="16" fill="hold" nodeType="withEffect">
                                  <p:stCondLst>
                                    <p:cond delay="10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par>
                                <p:cTn id="15" presetID="53" presetClass="entr" presetSubtype="16" fill="hold" nodeType="withEffect">
                                  <p:stCondLst>
                                    <p:cond delay="10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Effect transition="in" filter="fade">
                                      <p:cBhvr>
                                        <p:cTn id="19" dur="500"/>
                                        <p:tgtEl>
                                          <p:spTgt spid="36"/>
                                        </p:tgtEl>
                                      </p:cBhvr>
                                    </p:animEffect>
                                  </p:childTnLst>
                                </p:cTn>
                              </p:par>
                              <p:par>
                                <p:cTn id="20" presetID="53" presetClass="entr" presetSubtype="16" fill="hold" nodeType="withEffect">
                                  <p:stCondLst>
                                    <p:cond delay="200"/>
                                  </p:stCondLst>
                                  <p:childTnLst>
                                    <p:set>
                                      <p:cBhvr>
                                        <p:cTn id="21" dur="1" fill="hold">
                                          <p:stCondLst>
                                            <p:cond delay="0"/>
                                          </p:stCondLst>
                                        </p:cTn>
                                        <p:tgtEl>
                                          <p:spTgt spid="33"/>
                                        </p:tgtEl>
                                        <p:attrNameLst>
                                          <p:attrName>style.visibility</p:attrName>
                                        </p:attrNameLst>
                                      </p:cBhvr>
                                      <p:to>
                                        <p:strVal val="visible"/>
                                      </p:to>
                                    </p:set>
                                    <p:anim calcmode="lin" valueType="num">
                                      <p:cBhvr>
                                        <p:cTn id="22" dur="500" fill="hold"/>
                                        <p:tgtEl>
                                          <p:spTgt spid="33"/>
                                        </p:tgtEl>
                                        <p:attrNameLst>
                                          <p:attrName>ppt_w</p:attrName>
                                        </p:attrNameLst>
                                      </p:cBhvr>
                                      <p:tavLst>
                                        <p:tav tm="0">
                                          <p:val>
                                            <p:fltVal val="0"/>
                                          </p:val>
                                        </p:tav>
                                        <p:tav tm="100000">
                                          <p:val>
                                            <p:strVal val="#ppt_w"/>
                                          </p:val>
                                        </p:tav>
                                      </p:tavLst>
                                    </p:anim>
                                    <p:anim calcmode="lin" valueType="num">
                                      <p:cBhvr>
                                        <p:cTn id="23" dur="500" fill="hold"/>
                                        <p:tgtEl>
                                          <p:spTgt spid="33"/>
                                        </p:tgtEl>
                                        <p:attrNameLst>
                                          <p:attrName>ppt_h</p:attrName>
                                        </p:attrNameLst>
                                      </p:cBhvr>
                                      <p:tavLst>
                                        <p:tav tm="0">
                                          <p:val>
                                            <p:fltVal val="0"/>
                                          </p:val>
                                        </p:tav>
                                        <p:tav tm="100000">
                                          <p:val>
                                            <p:strVal val="#ppt_h"/>
                                          </p:val>
                                        </p:tav>
                                      </p:tavLst>
                                    </p:anim>
                                    <p:animEffect transition="in" filter="fade">
                                      <p:cBhvr>
                                        <p:cTn id="24" dur="500"/>
                                        <p:tgtEl>
                                          <p:spTgt spid="33"/>
                                        </p:tgtEl>
                                      </p:cBhvr>
                                    </p:animEffect>
                                  </p:childTnLst>
                                </p:cTn>
                              </p:par>
                              <p:par>
                                <p:cTn id="25" presetID="53" presetClass="entr" presetSubtype="16" fill="hold" nodeType="withEffect">
                                  <p:stCondLst>
                                    <p:cond delay="20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childTnLst>
                                </p:cTn>
                              </p:par>
                              <p:par>
                                <p:cTn id="30" presetID="53" presetClass="entr" presetSubtype="16" fill="hold" nodeType="withEffect">
                                  <p:stCondLst>
                                    <p:cond delay="300"/>
                                  </p:stCondLst>
                                  <p:childTnLst>
                                    <p:set>
                                      <p:cBhvr>
                                        <p:cTn id="31" dur="1" fill="hold">
                                          <p:stCondLst>
                                            <p:cond delay="0"/>
                                          </p:stCondLst>
                                        </p:cTn>
                                        <p:tgtEl>
                                          <p:spTgt spid="30"/>
                                        </p:tgtEl>
                                        <p:attrNameLst>
                                          <p:attrName>style.visibility</p:attrName>
                                        </p:attrNameLst>
                                      </p:cBhvr>
                                      <p:to>
                                        <p:strVal val="visible"/>
                                      </p:to>
                                    </p:set>
                                    <p:anim calcmode="lin" valueType="num">
                                      <p:cBhvr>
                                        <p:cTn id="32" dur="500" fill="hold"/>
                                        <p:tgtEl>
                                          <p:spTgt spid="30"/>
                                        </p:tgtEl>
                                        <p:attrNameLst>
                                          <p:attrName>ppt_w</p:attrName>
                                        </p:attrNameLst>
                                      </p:cBhvr>
                                      <p:tavLst>
                                        <p:tav tm="0">
                                          <p:val>
                                            <p:fltVal val="0"/>
                                          </p:val>
                                        </p:tav>
                                        <p:tav tm="100000">
                                          <p:val>
                                            <p:strVal val="#ppt_w"/>
                                          </p:val>
                                        </p:tav>
                                      </p:tavLst>
                                    </p:anim>
                                    <p:anim calcmode="lin" valueType="num">
                                      <p:cBhvr>
                                        <p:cTn id="33" dur="500" fill="hold"/>
                                        <p:tgtEl>
                                          <p:spTgt spid="30"/>
                                        </p:tgtEl>
                                        <p:attrNameLst>
                                          <p:attrName>ppt_h</p:attrName>
                                        </p:attrNameLst>
                                      </p:cBhvr>
                                      <p:tavLst>
                                        <p:tav tm="0">
                                          <p:val>
                                            <p:fltVal val="0"/>
                                          </p:val>
                                        </p:tav>
                                        <p:tav tm="100000">
                                          <p:val>
                                            <p:strVal val="#ppt_h"/>
                                          </p:val>
                                        </p:tav>
                                      </p:tavLst>
                                    </p:anim>
                                    <p:animEffect transition="in" filter="fade">
                                      <p:cBhvr>
                                        <p:cTn id="34" dur="500"/>
                                        <p:tgtEl>
                                          <p:spTgt spid="30"/>
                                        </p:tgtEl>
                                      </p:cBhvr>
                                    </p:animEffect>
                                  </p:childTnLst>
                                </p:cTn>
                              </p:par>
                              <p:par>
                                <p:cTn id="35" presetID="53" presetClass="entr" presetSubtype="16" fill="hold" nodeType="withEffect">
                                  <p:stCondLst>
                                    <p:cond delay="500"/>
                                  </p:stCondLst>
                                  <p:childTnLst>
                                    <p:set>
                                      <p:cBhvr>
                                        <p:cTn id="36" dur="1" fill="hold">
                                          <p:stCondLst>
                                            <p:cond delay="0"/>
                                          </p:stCondLst>
                                        </p:cTn>
                                        <p:tgtEl>
                                          <p:spTgt spid="35"/>
                                        </p:tgtEl>
                                        <p:attrNameLst>
                                          <p:attrName>style.visibility</p:attrName>
                                        </p:attrNameLst>
                                      </p:cBhvr>
                                      <p:to>
                                        <p:strVal val="visible"/>
                                      </p:to>
                                    </p:set>
                                    <p:anim calcmode="lin" valueType="num">
                                      <p:cBhvr>
                                        <p:cTn id="37" dur="500" fill="hold"/>
                                        <p:tgtEl>
                                          <p:spTgt spid="35"/>
                                        </p:tgtEl>
                                        <p:attrNameLst>
                                          <p:attrName>ppt_w</p:attrName>
                                        </p:attrNameLst>
                                      </p:cBhvr>
                                      <p:tavLst>
                                        <p:tav tm="0">
                                          <p:val>
                                            <p:fltVal val="0"/>
                                          </p:val>
                                        </p:tav>
                                        <p:tav tm="100000">
                                          <p:val>
                                            <p:strVal val="#ppt_w"/>
                                          </p:val>
                                        </p:tav>
                                      </p:tavLst>
                                    </p:anim>
                                    <p:anim calcmode="lin" valueType="num">
                                      <p:cBhvr>
                                        <p:cTn id="38" dur="500" fill="hold"/>
                                        <p:tgtEl>
                                          <p:spTgt spid="35"/>
                                        </p:tgtEl>
                                        <p:attrNameLst>
                                          <p:attrName>ppt_h</p:attrName>
                                        </p:attrNameLst>
                                      </p:cBhvr>
                                      <p:tavLst>
                                        <p:tav tm="0">
                                          <p:val>
                                            <p:fltVal val="0"/>
                                          </p:val>
                                        </p:tav>
                                        <p:tav tm="100000">
                                          <p:val>
                                            <p:strVal val="#ppt_h"/>
                                          </p:val>
                                        </p:tav>
                                      </p:tavLst>
                                    </p:anim>
                                    <p:animEffect transition="in" filter="fade">
                                      <p:cBhvr>
                                        <p:cTn id="39" dur="500"/>
                                        <p:tgtEl>
                                          <p:spTgt spid="35"/>
                                        </p:tgtEl>
                                      </p:cBhvr>
                                    </p:animEffect>
                                  </p:childTnLst>
                                </p:cTn>
                              </p:par>
                              <p:par>
                                <p:cTn id="40" presetID="53" presetClass="entr" presetSubtype="16" fill="hold" nodeType="withEffect">
                                  <p:stCondLst>
                                    <p:cond delay="600"/>
                                  </p:stCondLst>
                                  <p:childTnLst>
                                    <p:set>
                                      <p:cBhvr>
                                        <p:cTn id="41" dur="1" fill="hold">
                                          <p:stCondLst>
                                            <p:cond delay="0"/>
                                          </p:stCondLst>
                                        </p:cTn>
                                        <p:tgtEl>
                                          <p:spTgt spid="31"/>
                                        </p:tgtEl>
                                        <p:attrNameLst>
                                          <p:attrName>style.visibility</p:attrName>
                                        </p:attrNameLst>
                                      </p:cBhvr>
                                      <p:to>
                                        <p:strVal val="visible"/>
                                      </p:to>
                                    </p:set>
                                    <p:anim calcmode="lin" valueType="num">
                                      <p:cBhvr>
                                        <p:cTn id="42" dur="500" fill="hold"/>
                                        <p:tgtEl>
                                          <p:spTgt spid="31"/>
                                        </p:tgtEl>
                                        <p:attrNameLst>
                                          <p:attrName>ppt_w</p:attrName>
                                        </p:attrNameLst>
                                      </p:cBhvr>
                                      <p:tavLst>
                                        <p:tav tm="0">
                                          <p:val>
                                            <p:fltVal val="0"/>
                                          </p:val>
                                        </p:tav>
                                        <p:tav tm="100000">
                                          <p:val>
                                            <p:strVal val="#ppt_w"/>
                                          </p:val>
                                        </p:tav>
                                      </p:tavLst>
                                    </p:anim>
                                    <p:anim calcmode="lin" valueType="num">
                                      <p:cBhvr>
                                        <p:cTn id="43" dur="500" fill="hold"/>
                                        <p:tgtEl>
                                          <p:spTgt spid="31"/>
                                        </p:tgtEl>
                                        <p:attrNameLst>
                                          <p:attrName>ppt_h</p:attrName>
                                        </p:attrNameLst>
                                      </p:cBhvr>
                                      <p:tavLst>
                                        <p:tav tm="0">
                                          <p:val>
                                            <p:fltVal val="0"/>
                                          </p:val>
                                        </p:tav>
                                        <p:tav tm="100000">
                                          <p:val>
                                            <p:strVal val="#ppt_h"/>
                                          </p:val>
                                        </p:tav>
                                      </p:tavLst>
                                    </p:anim>
                                    <p:animEffect transition="in" filter="fade">
                                      <p:cBhvr>
                                        <p:cTn id="44" dur="500"/>
                                        <p:tgtEl>
                                          <p:spTgt spid="31"/>
                                        </p:tgtEl>
                                      </p:cBhvr>
                                    </p:animEffect>
                                  </p:childTnLst>
                                </p:cTn>
                              </p:par>
                              <p:par>
                                <p:cTn id="45" presetID="6" presetClass="entr" presetSubtype="32" fill="hold"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circle(out)">
                                      <p:cBhvr>
                                        <p:cTn id="47" dur="2000"/>
                                        <p:tgtEl>
                                          <p:spTgt spid="38"/>
                                        </p:tgtEl>
                                      </p:cBhvr>
                                    </p:animEffect>
                                  </p:childTnLst>
                                </p:cTn>
                              </p:par>
                              <p:par>
                                <p:cTn id="48" presetID="50" presetClass="entr" presetSubtype="0" decel="100000" fill="hold" nodeType="withEffect">
                                  <p:stCondLst>
                                    <p:cond delay="0"/>
                                  </p:stCondLst>
                                  <p:childTnLst>
                                    <p:set>
                                      <p:cBhvr>
                                        <p:cTn id="49" dur="1" fill="hold">
                                          <p:stCondLst>
                                            <p:cond delay="0"/>
                                          </p:stCondLst>
                                        </p:cTn>
                                        <p:tgtEl>
                                          <p:spTgt spid="38"/>
                                        </p:tgtEl>
                                        <p:attrNameLst>
                                          <p:attrName>style.visibility</p:attrName>
                                        </p:attrNameLst>
                                      </p:cBhvr>
                                      <p:to>
                                        <p:strVal val="visible"/>
                                      </p:to>
                                    </p:set>
                                    <p:anim calcmode="lin" valueType="num">
                                      <p:cBhvr>
                                        <p:cTn id="50" dur="2000" fill="hold"/>
                                        <p:tgtEl>
                                          <p:spTgt spid="38"/>
                                        </p:tgtEl>
                                        <p:attrNameLst>
                                          <p:attrName>ppt_w</p:attrName>
                                        </p:attrNameLst>
                                      </p:cBhvr>
                                      <p:tavLst>
                                        <p:tav tm="0">
                                          <p:val>
                                            <p:strVal val="#ppt_w+.3"/>
                                          </p:val>
                                        </p:tav>
                                        <p:tav tm="100000">
                                          <p:val>
                                            <p:strVal val="#ppt_w"/>
                                          </p:val>
                                        </p:tav>
                                      </p:tavLst>
                                    </p:anim>
                                    <p:anim calcmode="lin" valueType="num">
                                      <p:cBhvr>
                                        <p:cTn id="51" dur="2000" fill="hold"/>
                                        <p:tgtEl>
                                          <p:spTgt spid="38"/>
                                        </p:tgtEl>
                                        <p:attrNameLst>
                                          <p:attrName>ppt_h</p:attrName>
                                        </p:attrNameLst>
                                      </p:cBhvr>
                                      <p:tavLst>
                                        <p:tav tm="0">
                                          <p:val>
                                            <p:strVal val="#ppt_h"/>
                                          </p:val>
                                        </p:tav>
                                        <p:tav tm="100000">
                                          <p:val>
                                            <p:strVal val="#ppt_h"/>
                                          </p:val>
                                        </p:tav>
                                      </p:tavLst>
                                    </p:anim>
                                    <p:animEffect transition="in" filter="fade">
                                      <p:cBhvr>
                                        <p:cTn id="52" dur="2000"/>
                                        <p:tgtEl>
                                          <p:spTgt spid="38"/>
                                        </p:tgtEl>
                                      </p:cBhvr>
                                    </p:animEffect>
                                  </p:childTnLst>
                                </p:cTn>
                              </p:par>
                              <p:par>
                                <p:cTn id="53" presetID="6" presetClass="entr" presetSubtype="32" fill="hold"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circle(out)">
                                      <p:cBhvr>
                                        <p:cTn id="55" dur="2000"/>
                                        <p:tgtEl>
                                          <p:spTgt spid="24"/>
                                        </p:tgtEl>
                                      </p:cBhvr>
                                    </p:animEffect>
                                  </p:childTnLst>
                                </p:cTn>
                              </p:par>
                              <p:par>
                                <p:cTn id="56" presetID="50" presetClass="entr" presetSubtype="0" decel="100000" fill="hold" nodeType="withEffect">
                                  <p:stCondLst>
                                    <p:cond delay="0"/>
                                  </p:stCondLst>
                                  <p:childTnLst>
                                    <p:set>
                                      <p:cBhvr>
                                        <p:cTn id="57" dur="1" fill="hold">
                                          <p:stCondLst>
                                            <p:cond delay="0"/>
                                          </p:stCondLst>
                                        </p:cTn>
                                        <p:tgtEl>
                                          <p:spTgt spid="24"/>
                                        </p:tgtEl>
                                        <p:attrNameLst>
                                          <p:attrName>style.visibility</p:attrName>
                                        </p:attrNameLst>
                                      </p:cBhvr>
                                      <p:to>
                                        <p:strVal val="visible"/>
                                      </p:to>
                                    </p:set>
                                    <p:anim calcmode="lin" valueType="num">
                                      <p:cBhvr>
                                        <p:cTn id="58" dur="2000" fill="hold"/>
                                        <p:tgtEl>
                                          <p:spTgt spid="24"/>
                                        </p:tgtEl>
                                        <p:attrNameLst>
                                          <p:attrName>ppt_w</p:attrName>
                                        </p:attrNameLst>
                                      </p:cBhvr>
                                      <p:tavLst>
                                        <p:tav tm="0">
                                          <p:val>
                                            <p:strVal val="#ppt_w+.3"/>
                                          </p:val>
                                        </p:tav>
                                        <p:tav tm="100000">
                                          <p:val>
                                            <p:strVal val="#ppt_w"/>
                                          </p:val>
                                        </p:tav>
                                      </p:tavLst>
                                    </p:anim>
                                    <p:anim calcmode="lin" valueType="num">
                                      <p:cBhvr>
                                        <p:cTn id="59" dur="2000" fill="hold"/>
                                        <p:tgtEl>
                                          <p:spTgt spid="24"/>
                                        </p:tgtEl>
                                        <p:attrNameLst>
                                          <p:attrName>ppt_h</p:attrName>
                                        </p:attrNameLst>
                                      </p:cBhvr>
                                      <p:tavLst>
                                        <p:tav tm="0">
                                          <p:val>
                                            <p:strVal val="#ppt_h"/>
                                          </p:val>
                                        </p:tav>
                                        <p:tav tm="100000">
                                          <p:val>
                                            <p:strVal val="#ppt_h"/>
                                          </p:val>
                                        </p:tav>
                                      </p:tavLst>
                                    </p:anim>
                                    <p:animEffect transition="in" filter="fade">
                                      <p:cBhvr>
                                        <p:cTn id="60" dur="2000"/>
                                        <p:tgtEl>
                                          <p:spTgt spid="24"/>
                                        </p:tgtEl>
                                      </p:cBhvr>
                                    </p:animEffect>
                                  </p:childTnLst>
                                </p:cTn>
                              </p:par>
                              <p:par>
                                <p:cTn id="61" presetID="6" presetClass="entr" presetSubtype="32" fill="hold" nodeType="with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circle(out)">
                                      <p:cBhvr>
                                        <p:cTn id="63" dur="2000"/>
                                        <p:tgtEl>
                                          <p:spTgt spid="48"/>
                                        </p:tgtEl>
                                      </p:cBhvr>
                                    </p:animEffect>
                                  </p:childTnLst>
                                </p:cTn>
                              </p:par>
                              <p:par>
                                <p:cTn id="64" presetID="50" presetClass="entr" presetSubtype="0" decel="100000" fill="hold" nodeType="withEffect">
                                  <p:stCondLst>
                                    <p:cond delay="0"/>
                                  </p:stCondLst>
                                  <p:childTnLst>
                                    <p:set>
                                      <p:cBhvr>
                                        <p:cTn id="65" dur="1" fill="hold">
                                          <p:stCondLst>
                                            <p:cond delay="0"/>
                                          </p:stCondLst>
                                        </p:cTn>
                                        <p:tgtEl>
                                          <p:spTgt spid="48"/>
                                        </p:tgtEl>
                                        <p:attrNameLst>
                                          <p:attrName>style.visibility</p:attrName>
                                        </p:attrNameLst>
                                      </p:cBhvr>
                                      <p:to>
                                        <p:strVal val="visible"/>
                                      </p:to>
                                    </p:set>
                                    <p:anim calcmode="lin" valueType="num">
                                      <p:cBhvr>
                                        <p:cTn id="66" dur="2000" fill="hold"/>
                                        <p:tgtEl>
                                          <p:spTgt spid="48"/>
                                        </p:tgtEl>
                                        <p:attrNameLst>
                                          <p:attrName>ppt_w</p:attrName>
                                        </p:attrNameLst>
                                      </p:cBhvr>
                                      <p:tavLst>
                                        <p:tav tm="0">
                                          <p:val>
                                            <p:strVal val="#ppt_w+.3"/>
                                          </p:val>
                                        </p:tav>
                                        <p:tav tm="100000">
                                          <p:val>
                                            <p:strVal val="#ppt_w"/>
                                          </p:val>
                                        </p:tav>
                                      </p:tavLst>
                                    </p:anim>
                                    <p:anim calcmode="lin" valueType="num">
                                      <p:cBhvr>
                                        <p:cTn id="67" dur="2000" fill="hold"/>
                                        <p:tgtEl>
                                          <p:spTgt spid="48"/>
                                        </p:tgtEl>
                                        <p:attrNameLst>
                                          <p:attrName>ppt_h</p:attrName>
                                        </p:attrNameLst>
                                      </p:cBhvr>
                                      <p:tavLst>
                                        <p:tav tm="0">
                                          <p:val>
                                            <p:strVal val="#ppt_h"/>
                                          </p:val>
                                        </p:tav>
                                        <p:tav tm="100000">
                                          <p:val>
                                            <p:strVal val="#ppt_h"/>
                                          </p:val>
                                        </p:tav>
                                      </p:tavLst>
                                    </p:anim>
                                    <p:animEffect transition="in" filter="fade">
                                      <p:cBhvr>
                                        <p:cTn id="68" dur="2000"/>
                                        <p:tgtEl>
                                          <p:spTgt spid="48"/>
                                        </p:tgtEl>
                                      </p:cBhvr>
                                    </p:animEffect>
                                  </p:childTnLst>
                                </p:cTn>
                              </p:par>
                              <p:par>
                                <p:cTn id="69" presetID="6" presetClass="entr" presetSubtype="32" fill="hold" nodeType="with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circle(out)">
                                      <p:cBhvr>
                                        <p:cTn id="71" dur="2000"/>
                                        <p:tgtEl>
                                          <p:spTgt spid="43"/>
                                        </p:tgtEl>
                                      </p:cBhvr>
                                    </p:animEffect>
                                  </p:childTnLst>
                                </p:cTn>
                              </p:par>
                              <p:par>
                                <p:cTn id="72" presetID="50" presetClass="entr" presetSubtype="0" decel="100000" fill="hold" nodeType="withEffect">
                                  <p:stCondLst>
                                    <p:cond delay="0"/>
                                  </p:stCondLst>
                                  <p:childTnLst>
                                    <p:set>
                                      <p:cBhvr>
                                        <p:cTn id="73" dur="1" fill="hold">
                                          <p:stCondLst>
                                            <p:cond delay="0"/>
                                          </p:stCondLst>
                                        </p:cTn>
                                        <p:tgtEl>
                                          <p:spTgt spid="43"/>
                                        </p:tgtEl>
                                        <p:attrNameLst>
                                          <p:attrName>style.visibility</p:attrName>
                                        </p:attrNameLst>
                                      </p:cBhvr>
                                      <p:to>
                                        <p:strVal val="visible"/>
                                      </p:to>
                                    </p:set>
                                    <p:anim calcmode="lin" valueType="num">
                                      <p:cBhvr>
                                        <p:cTn id="74" dur="2000" fill="hold"/>
                                        <p:tgtEl>
                                          <p:spTgt spid="43"/>
                                        </p:tgtEl>
                                        <p:attrNameLst>
                                          <p:attrName>ppt_w</p:attrName>
                                        </p:attrNameLst>
                                      </p:cBhvr>
                                      <p:tavLst>
                                        <p:tav tm="0">
                                          <p:val>
                                            <p:strVal val="#ppt_w+.3"/>
                                          </p:val>
                                        </p:tav>
                                        <p:tav tm="100000">
                                          <p:val>
                                            <p:strVal val="#ppt_w"/>
                                          </p:val>
                                        </p:tav>
                                      </p:tavLst>
                                    </p:anim>
                                    <p:anim calcmode="lin" valueType="num">
                                      <p:cBhvr>
                                        <p:cTn id="75" dur="2000" fill="hold"/>
                                        <p:tgtEl>
                                          <p:spTgt spid="43"/>
                                        </p:tgtEl>
                                        <p:attrNameLst>
                                          <p:attrName>ppt_h</p:attrName>
                                        </p:attrNameLst>
                                      </p:cBhvr>
                                      <p:tavLst>
                                        <p:tav tm="0">
                                          <p:val>
                                            <p:strVal val="#ppt_h"/>
                                          </p:val>
                                        </p:tav>
                                        <p:tav tm="100000">
                                          <p:val>
                                            <p:strVal val="#ppt_h"/>
                                          </p:val>
                                        </p:tav>
                                      </p:tavLst>
                                    </p:anim>
                                    <p:animEffect transition="in" filter="fade">
                                      <p:cBhvr>
                                        <p:cTn id="76" dur="2000"/>
                                        <p:tgtEl>
                                          <p:spTgt spid="43"/>
                                        </p:tgtEl>
                                      </p:cBhvr>
                                    </p:animEffect>
                                  </p:childTnLst>
                                </p:cTn>
                              </p:par>
                              <p:par>
                                <p:cTn id="77" presetID="12" presetClass="entr" presetSubtype="2" fill="hold" grpId="0" nodeType="withEffect">
                                  <p:stCondLst>
                                    <p:cond delay="2500"/>
                                  </p:stCondLst>
                                  <p:childTnLst>
                                    <p:set>
                                      <p:cBhvr>
                                        <p:cTn id="78" dur="1" fill="hold">
                                          <p:stCondLst>
                                            <p:cond delay="0"/>
                                          </p:stCondLst>
                                        </p:cTn>
                                        <p:tgtEl>
                                          <p:spTgt spid="127"/>
                                        </p:tgtEl>
                                        <p:attrNameLst>
                                          <p:attrName>style.visibility</p:attrName>
                                        </p:attrNameLst>
                                      </p:cBhvr>
                                      <p:to>
                                        <p:strVal val="visible"/>
                                      </p:to>
                                    </p:set>
                                    <p:anim calcmode="lin" valueType="num">
                                      <p:cBhvr additive="base">
                                        <p:cTn id="79" dur="1000"/>
                                        <p:tgtEl>
                                          <p:spTgt spid="127"/>
                                        </p:tgtEl>
                                        <p:attrNameLst>
                                          <p:attrName>ppt_x</p:attrName>
                                        </p:attrNameLst>
                                      </p:cBhvr>
                                      <p:tavLst>
                                        <p:tav tm="0">
                                          <p:val>
                                            <p:strVal val="#ppt_x+#ppt_w*1.125000"/>
                                          </p:val>
                                        </p:tav>
                                        <p:tav tm="100000">
                                          <p:val>
                                            <p:strVal val="#ppt_x"/>
                                          </p:val>
                                        </p:tav>
                                      </p:tavLst>
                                    </p:anim>
                                    <p:animEffect transition="in" filter="wipe(left)">
                                      <p:cBhvr>
                                        <p:cTn id="80" dur="1000"/>
                                        <p:tgtEl>
                                          <p:spTgt spid="127"/>
                                        </p:tgtEl>
                                      </p:cBhvr>
                                    </p:animEffect>
                                  </p:childTnLst>
                                </p:cTn>
                              </p:par>
                              <p:par>
                                <p:cTn id="81" presetID="12" presetClass="entr" presetSubtype="8" fill="hold" grpId="0" nodeType="withEffect">
                                  <p:stCondLst>
                                    <p:cond delay="2500"/>
                                  </p:stCondLst>
                                  <p:childTnLst>
                                    <p:set>
                                      <p:cBhvr>
                                        <p:cTn id="82" dur="1" fill="hold">
                                          <p:stCondLst>
                                            <p:cond delay="0"/>
                                          </p:stCondLst>
                                        </p:cTn>
                                        <p:tgtEl>
                                          <p:spTgt spid="129"/>
                                        </p:tgtEl>
                                        <p:attrNameLst>
                                          <p:attrName>style.visibility</p:attrName>
                                        </p:attrNameLst>
                                      </p:cBhvr>
                                      <p:to>
                                        <p:strVal val="visible"/>
                                      </p:to>
                                    </p:set>
                                    <p:anim calcmode="lin" valueType="num">
                                      <p:cBhvr additive="base">
                                        <p:cTn id="83" dur="1000"/>
                                        <p:tgtEl>
                                          <p:spTgt spid="129"/>
                                        </p:tgtEl>
                                        <p:attrNameLst>
                                          <p:attrName>ppt_x</p:attrName>
                                        </p:attrNameLst>
                                      </p:cBhvr>
                                      <p:tavLst>
                                        <p:tav tm="0">
                                          <p:val>
                                            <p:strVal val="#ppt_x-#ppt_w*1.125000"/>
                                          </p:val>
                                        </p:tav>
                                        <p:tav tm="100000">
                                          <p:val>
                                            <p:strVal val="#ppt_x"/>
                                          </p:val>
                                        </p:tav>
                                      </p:tavLst>
                                    </p:anim>
                                    <p:animEffect transition="in" filter="wipe(right)">
                                      <p:cBhvr>
                                        <p:cTn id="84" dur="1000"/>
                                        <p:tgtEl>
                                          <p:spTgt spid="129"/>
                                        </p:tgtEl>
                                      </p:cBhvr>
                                    </p:animEffect>
                                  </p:childTnLst>
                                </p:cTn>
                              </p:par>
                            </p:childTnLst>
                          </p:cTn>
                        </p:par>
                      </p:childTnLst>
                    </p:cTn>
                  </p:par>
                  <p:par>
                    <p:cTn id="85" fill="hold">
                      <p:stCondLst>
                        <p:cond delay="indefinite"/>
                      </p:stCondLst>
                      <p:childTnLst>
                        <p:par>
                          <p:cTn id="86" fill="hold">
                            <p:stCondLst>
                              <p:cond delay="0"/>
                            </p:stCondLst>
                            <p:childTnLst>
                              <p:par>
                                <p:cTn id="87" presetID="6" presetClass="entr" presetSubtype="32" fill="hold" grpId="0" nodeType="clickEffect">
                                  <p:stCondLst>
                                    <p:cond delay="0"/>
                                  </p:stCondLst>
                                  <p:childTnLst>
                                    <p:set>
                                      <p:cBhvr>
                                        <p:cTn id="88" dur="1" fill="hold">
                                          <p:stCondLst>
                                            <p:cond delay="0"/>
                                          </p:stCondLst>
                                        </p:cTn>
                                        <p:tgtEl>
                                          <p:spTgt spid="61"/>
                                        </p:tgtEl>
                                        <p:attrNameLst>
                                          <p:attrName>style.visibility</p:attrName>
                                        </p:attrNameLst>
                                      </p:cBhvr>
                                      <p:to>
                                        <p:strVal val="visible"/>
                                      </p:to>
                                    </p:set>
                                    <p:animEffect transition="in" filter="circle(out)">
                                      <p:cBhvr>
                                        <p:cTn id="89" dur="2000"/>
                                        <p:tgtEl>
                                          <p:spTgt spid="61"/>
                                        </p:tgtEl>
                                      </p:cBhvr>
                                    </p:animEffect>
                                  </p:childTnLst>
                                </p:cTn>
                              </p:par>
                              <p:par>
                                <p:cTn id="90" presetID="50" presetClass="entr" presetSubtype="0" decel="100000" fill="hold" grpId="1" nodeType="withEffect">
                                  <p:stCondLst>
                                    <p:cond delay="0"/>
                                  </p:stCondLst>
                                  <p:childTnLst>
                                    <p:set>
                                      <p:cBhvr>
                                        <p:cTn id="91" dur="1" fill="hold">
                                          <p:stCondLst>
                                            <p:cond delay="0"/>
                                          </p:stCondLst>
                                        </p:cTn>
                                        <p:tgtEl>
                                          <p:spTgt spid="61"/>
                                        </p:tgtEl>
                                        <p:attrNameLst>
                                          <p:attrName>style.visibility</p:attrName>
                                        </p:attrNameLst>
                                      </p:cBhvr>
                                      <p:to>
                                        <p:strVal val="visible"/>
                                      </p:to>
                                    </p:set>
                                    <p:anim calcmode="lin" valueType="num">
                                      <p:cBhvr>
                                        <p:cTn id="92" dur="2000" fill="hold"/>
                                        <p:tgtEl>
                                          <p:spTgt spid="61"/>
                                        </p:tgtEl>
                                        <p:attrNameLst>
                                          <p:attrName>ppt_w</p:attrName>
                                        </p:attrNameLst>
                                      </p:cBhvr>
                                      <p:tavLst>
                                        <p:tav tm="0">
                                          <p:val>
                                            <p:strVal val="#ppt_w+.3"/>
                                          </p:val>
                                        </p:tav>
                                        <p:tav tm="100000">
                                          <p:val>
                                            <p:strVal val="#ppt_w"/>
                                          </p:val>
                                        </p:tav>
                                      </p:tavLst>
                                    </p:anim>
                                    <p:anim calcmode="lin" valueType="num">
                                      <p:cBhvr>
                                        <p:cTn id="93" dur="2000" fill="hold"/>
                                        <p:tgtEl>
                                          <p:spTgt spid="61"/>
                                        </p:tgtEl>
                                        <p:attrNameLst>
                                          <p:attrName>ppt_h</p:attrName>
                                        </p:attrNameLst>
                                      </p:cBhvr>
                                      <p:tavLst>
                                        <p:tav tm="0">
                                          <p:val>
                                            <p:strVal val="#ppt_h"/>
                                          </p:val>
                                        </p:tav>
                                        <p:tav tm="100000">
                                          <p:val>
                                            <p:strVal val="#ppt_h"/>
                                          </p:val>
                                        </p:tav>
                                      </p:tavLst>
                                    </p:anim>
                                    <p:animEffect transition="in" filter="fade">
                                      <p:cBhvr>
                                        <p:cTn id="94" dur="2000"/>
                                        <p:tgtEl>
                                          <p:spTgt spid="61"/>
                                        </p:tgtEl>
                                      </p:cBhvr>
                                    </p:animEffect>
                                  </p:childTnLst>
                                </p:cTn>
                              </p:par>
                            </p:childTnLst>
                          </p:cTn>
                        </p:par>
                        <p:par>
                          <p:cTn id="95" fill="hold">
                            <p:stCondLst>
                              <p:cond delay="2000"/>
                            </p:stCondLst>
                            <p:childTnLst>
                              <p:par>
                                <p:cTn id="96" presetID="53" presetClass="entr" presetSubtype="16" fill="hold" grpId="0" nodeType="afterEffect">
                                  <p:stCondLst>
                                    <p:cond delay="0"/>
                                  </p:stCondLst>
                                  <p:childTnLst>
                                    <p:set>
                                      <p:cBhvr>
                                        <p:cTn id="97" dur="1" fill="hold">
                                          <p:stCondLst>
                                            <p:cond delay="0"/>
                                          </p:stCondLst>
                                        </p:cTn>
                                        <p:tgtEl>
                                          <p:spTgt spid="69"/>
                                        </p:tgtEl>
                                        <p:attrNameLst>
                                          <p:attrName>style.visibility</p:attrName>
                                        </p:attrNameLst>
                                      </p:cBhvr>
                                      <p:to>
                                        <p:strVal val="visible"/>
                                      </p:to>
                                    </p:set>
                                    <p:anim calcmode="lin" valueType="num">
                                      <p:cBhvr>
                                        <p:cTn id="98" dur="500" fill="hold"/>
                                        <p:tgtEl>
                                          <p:spTgt spid="69"/>
                                        </p:tgtEl>
                                        <p:attrNameLst>
                                          <p:attrName>ppt_w</p:attrName>
                                        </p:attrNameLst>
                                      </p:cBhvr>
                                      <p:tavLst>
                                        <p:tav tm="0">
                                          <p:val>
                                            <p:fltVal val="0"/>
                                          </p:val>
                                        </p:tav>
                                        <p:tav tm="100000">
                                          <p:val>
                                            <p:strVal val="#ppt_w"/>
                                          </p:val>
                                        </p:tav>
                                      </p:tavLst>
                                    </p:anim>
                                    <p:anim calcmode="lin" valueType="num">
                                      <p:cBhvr>
                                        <p:cTn id="99" dur="500" fill="hold"/>
                                        <p:tgtEl>
                                          <p:spTgt spid="69"/>
                                        </p:tgtEl>
                                        <p:attrNameLst>
                                          <p:attrName>ppt_h</p:attrName>
                                        </p:attrNameLst>
                                      </p:cBhvr>
                                      <p:tavLst>
                                        <p:tav tm="0">
                                          <p:val>
                                            <p:fltVal val="0"/>
                                          </p:val>
                                        </p:tav>
                                        <p:tav tm="100000">
                                          <p:val>
                                            <p:strVal val="#ppt_h"/>
                                          </p:val>
                                        </p:tav>
                                      </p:tavLst>
                                    </p:anim>
                                    <p:animEffect transition="in" filter="fade">
                                      <p:cBhvr>
                                        <p:cTn id="100" dur="500"/>
                                        <p:tgtEl>
                                          <p:spTgt spid="69"/>
                                        </p:tgtEl>
                                      </p:cBhvr>
                                    </p:animEffect>
                                  </p:childTnLst>
                                </p:cTn>
                              </p:par>
                            </p:childTnLst>
                          </p:cTn>
                        </p:par>
                      </p:childTnLst>
                    </p:cTn>
                  </p:par>
                  <p:par>
                    <p:cTn id="101" fill="hold">
                      <p:stCondLst>
                        <p:cond delay="indefinite"/>
                      </p:stCondLst>
                      <p:childTnLst>
                        <p:par>
                          <p:cTn id="102" fill="hold">
                            <p:stCondLst>
                              <p:cond delay="0"/>
                            </p:stCondLst>
                            <p:childTnLst>
                              <p:par>
                                <p:cTn id="103" presetID="6" presetClass="entr" presetSubtype="32" fill="hold" grpId="0" nodeType="clickEffect">
                                  <p:stCondLst>
                                    <p:cond delay="0"/>
                                  </p:stCondLst>
                                  <p:childTnLst>
                                    <p:set>
                                      <p:cBhvr>
                                        <p:cTn id="104" dur="1" fill="hold">
                                          <p:stCondLst>
                                            <p:cond delay="0"/>
                                          </p:stCondLst>
                                        </p:cTn>
                                        <p:tgtEl>
                                          <p:spTgt spid="70"/>
                                        </p:tgtEl>
                                        <p:attrNameLst>
                                          <p:attrName>style.visibility</p:attrName>
                                        </p:attrNameLst>
                                      </p:cBhvr>
                                      <p:to>
                                        <p:strVal val="visible"/>
                                      </p:to>
                                    </p:set>
                                    <p:animEffect transition="in" filter="circle(out)">
                                      <p:cBhvr>
                                        <p:cTn id="105" dur="2000"/>
                                        <p:tgtEl>
                                          <p:spTgt spid="70"/>
                                        </p:tgtEl>
                                      </p:cBhvr>
                                    </p:animEffect>
                                  </p:childTnLst>
                                </p:cTn>
                              </p:par>
                              <p:par>
                                <p:cTn id="106" presetID="50" presetClass="entr" presetSubtype="0" decel="100000" fill="hold" grpId="1" nodeType="withEffect">
                                  <p:stCondLst>
                                    <p:cond delay="0"/>
                                  </p:stCondLst>
                                  <p:childTnLst>
                                    <p:set>
                                      <p:cBhvr>
                                        <p:cTn id="107" dur="1" fill="hold">
                                          <p:stCondLst>
                                            <p:cond delay="0"/>
                                          </p:stCondLst>
                                        </p:cTn>
                                        <p:tgtEl>
                                          <p:spTgt spid="70"/>
                                        </p:tgtEl>
                                        <p:attrNameLst>
                                          <p:attrName>style.visibility</p:attrName>
                                        </p:attrNameLst>
                                      </p:cBhvr>
                                      <p:to>
                                        <p:strVal val="visible"/>
                                      </p:to>
                                    </p:set>
                                    <p:anim calcmode="lin" valueType="num">
                                      <p:cBhvr>
                                        <p:cTn id="108" dur="2000" fill="hold"/>
                                        <p:tgtEl>
                                          <p:spTgt spid="70"/>
                                        </p:tgtEl>
                                        <p:attrNameLst>
                                          <p:attrName>ppt_w</p:attrName>
                                        </p:attrNameLst>
                                      </p:cBhvr>
                                      <p:tavLst>
                                        <p:tav tm="0">
                                          <p:val>
                                            <p:strVal val="#ppt_w+.3"/>
                                          </p:val>
                                        </p:tav>
                                        <p:tav tm="100000">
                                          <p:val>
                                            <p:strVal val="#ppt_w"/>
                                          </p:val>
                                        </p:tav>
                                      </p:tavLst>
                                    </p:anim>
                                    <p:anim calcmode="lin" valueType="num">
                                      <p:cBhvr>
                                        <p:cTn id="109" dur="2000" fill="hold"/>
                                        <p:tgtEl>
                                          <p:spTgt spid="70"/>
                                        </p:tgtEl>
                                        <p:attrNameLst>
                                          <p:attrName>ppt_h</p:attrName>
                                        </p:attrNameLst>
                                      </p:cBhvr>
                                      <p:tavLst>
                                        <p:tav tm="0">
                                          <p:val>
                                            <p:strVal val="#ppt_h"/>
                                          </p:val>
                                        </p:tav>
                                        <p:tav tm="100000">
                                          <p:val>
                                            <p:strVal val="#ppt_h"/>
                                          </p:val>
                                        </p:tav>
                                      </p:tavLst>
                                    </p:anim>
                                    <p:animEffect transition="in" filter="fade">
                                      <p:cBhvr>
                                        <p:cTn id="110" dur="2000"/>
                                        <p:tgtEl>
                                          <p:spTgt spid="70"/>
                                        </p:tgtEl>
                                      </p:cBhvr>
                                    </p:animEffect>
                                  </p:childTnLst>
                                </p:cTn>
                              </p:par>
                            </p:childTnLst>
                          </p:cTn>
                        </p:par>
                        <p:par>
                          <p:cTn id="111" fill="hold">
                            <p:stCondLst>
                              <p:cond delay="2000"/>
                            </p:stCondLst>
                            <p:childTnLst>
                              <p:par>
                                <p:cTn id="112" presetID="53" presetClass="entr" presetSubtype="16" fill="hold" grpId="0" nodeType="afterEffect">
                                  <p:stCondLst>
                                    <p:cond delay="0"/>
                                  </p:stCondLst>
                                  <p:childTnLst>
                                    <p:set>
                                      <p:cBhvr>
                                        <p:cTn id="113" dur="1" fill="hold">
                                          <p:stCondLst>
                                            <p:cond delay="0"/>
                                          </p:stCondLst>
                                        </p:cTn>
                                        <p:tgtEl>
                                          <p:spTgt spid="71"/>
                                        </p:tgtEl>
                                        <p:attrNameLst>
                                          <p:attrName>style.visibility</p:attrName>
                                        </p:attrNameLst>
                                      </p:cBhvr>
                                      <p:to>
                                        <p:strVal val="visible"/>
                                      </p:to>
                                    </p:set>
                                    <p:anim calcmode="lin" valueType="num">
                                      <p:cBhvr>
                                        <p:cTn id="114" dur="500" fill="hold"/>
                                        <p:tgtEl>
                                          <p:spTgt spid="71"/>
                                        </p:tgtEl>
                                        <p:attrNameLst>
                                          <p:attrName>ppt_w</p:attrName>
                                        </p:attrNameLst>
                                      </p:cBhvr>
                                      <p:tavLst>
                                        <p:tav tm="0">
                                          <p:val>
                                            <p:fltVal val="0"/>
                                          </p:val>
                                        </p:tav>
                                        <p:tav tm="100000">
                                          <p:val>
                                            <p:strVal val="#ppt_w"/>
                                          </p:val>
                                        </p:tav>
                                      </p:tavLst>
                                    </p:anim>
                                    <p:anim calcmode="lin" valueType="num">
                                      <p:cBhvr>
                                        <p:cTn id="115" dur="500" fill="hold"/>
                                        <p:tgtEl>
                                          <p:spTgt spid="71"/>
                                        </p:tgtEl>
                                        <p:attrNameLst>
                                          <p:attrName>ppt_h</p:attrName>
                                        </p:attrNameLst>
                                      </p:cBhvr>
                                      <p:tavLst>
                                        <p:tav tm="0">
                                          <p:val>
                                            <p:fltVal val="0"/>
                                          </p:val>
                                        </p:tav>
                                        <p:tav tm="100000">
                                          <p:val>
                                            <p:strVal val="#ppt_h"/>
                                          </p:val>
                                        </p:tav>
                                      </p:tavLst>
                                    </p:anim>
                                    <p:animEffect transition="in" filter="fade">
                                      <p:cBhvr>
                                        <p:cTn id="116"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animBg="1"/>
      <p:bldP spid="129" grpId="0" animBg="1"/>
      <p:bldP spid="61" grpId="0"/>
      <p:bldP spid="61" grpId="1"/>
      <p:bldP spid="69" grpId="0"/>
      <p:bldP spid="70" grpId="0"/>
      <p:bldP spid="70" grpId="1"/>
      <p:bldP spid="7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31">
            <a:extLst>
              <a:ext uri="{FF2B5EF4-FFF2-40B4-BE49-F238E27FC236}">
                <a16:creationId xmlns:a16="http://schemas.microsoft.com/office/drawing/2014/main" id="{FB50ACDF-4C58-4A29-BF67-E907847DC6B3}"/>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flipH="1">
            <a:off x="13208002" y="-3619500"/>
            <a:ext cx="4528375" cy="4528377"/>
          </a:xfrm>
          <a:prstGeom prst="rect">
            <a:avLst/>
          </a:prstGeom>
        </p:spPr>
      </p:pic>
      <p:pic>
        <p:nvPicPr>
          <p:cNvPr id="14" name="!!30">
            <a:extLst>
              <a:ext uri="{FF2B5EF4-FFF2-40B4-BE49-F238E27FC236}">
                <a16:creationId xmlns:a16="http://schemas.microsoft.com/office/drawing/2014/main" id="{205AC835-E5D6-4307-93F4-642E8A93E85E}"/>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5339438" y="4988383"/>
            <a:ext cx="4323438" cy="4323438"/>
          </a:xfrm>
          <a:prstGeom prst="rect">
            <a:avLst/>
          </a:prstGeom>
        </p:spPr>
      </p:pic>
      <p:sp>
        <p:nvSpPr>
          <p:cNvPr id="19" name="Oval 18">
            <a:extLst>
              <a:ext uri="{FF2B5EF4-FFF2-40B4-BE49-F238E27FC236}">
                <a16:creationId xmlns:a16="http://schemas.microsoft.com/office/drawing/2014/main" id="{F2472104-A8F2-42A2-9FD1-DE981376D753}"/>
              </a:ext>
            </a:extLst>
          </p:cNvPr>
          <p:cNvSpPr/>
          <p:nvPr/>
        </p:nvSpPr>
        <p:spPr>
          <a:xfrm>
            <a:off x="-1016000" y="-2667000"/>
            <a:ext cx="6096000" cy="6096000"/>
          </a:xfrm>
          <a:prstGeom prst="ellipse">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33C6A79E-31AE-42E2-BD4D-E2FBE73016B6}"/>
              </a:ext>
            </a:extLst>
          </p:cNvPr>
          <p:cNvSpPr/>
          <p:nvPr/>
        </p:nvSpPr>
        <p:spPr>
          <a:xfrm>
            <a:off x="6096000" y="-2667000"/>
            <a:ext cx="7112002" cy="7112002"/>
          </a:xfrm>
          <a:prstGeom prst="ellipse">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415D083F-F5C7-4CDB-B777-3917DD4BC4E1}"/>
              </a:ext>
            </a:extLst>
          </p:cNvPr>
          <p:cNvSpPr/>
          <p:nvPr/>
        </p:nvSpPr>
        <p:spPr>
          <a:xfrm>
            <a:off x="9144002" y="2997202"/>
            <a:ext cx="5181600" cy="5181600"/>
          </a:xfrm>
          <a:prstGeom prst="ellipse">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CA8CDADA-B5FF-411B-AF5C-74A8FB6CC6A4}"/>
              </a:ext>
            </a:extLst>
          </p:cNvPr>
          <p:cNvSpPr/>
          <p:nvPr/>
        </p:nvSpPr>
        <p:spPr>
          <a:xfrm>
            <a:off x="-1981200" y="101602"/>
            <a:ext cx="8077200" cy="8077200"/>
          </a:xfrm>
          <a:prstGeom prst="ellipse">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4D9E1812-79D2-4E7D-AC12-B11AEAD9036C}"/>
              </a:ext>
            </a:extLst>
          </p:cNvPr>
          <p:cNvSpPr/>
          <p:nvPr/>
        </p:nvSpPr>
        <p:spPr>
          <a:xfrm>
            <a:off x="4165601" y="508002"/>
            <a:ext cx="5181600" cy="5181600"/>
          </a:xfrm>
          <a:prstGeom prst="ellipse">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E65C47C4-D83D-4646-BB56-4D9415ED569A}"/>
              </a:ext>
            </a:extLst>
          </p:cNvPr>
          <p:cNvSpPr/>
          <p:nvPr/>
        </p:nvSpPr>
        <p:spPr>
          <a:xfrm>
            <a:off x="4572002" y="3213101"/>
            <a:ext cx="5181600" cy="5181600"/>
          </a:xfrm>
          <a:prstGeom prst="ellipse">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06A3018F-D7DC-4C52-835E-12855207E53A}"/>
              </a:ext>
            </a:extLst>
          </p:cNvPr>
          <p:cNvSpPr/>
          <p:nvPr/>
        </p:nvSpPr>
        <p:spPr>
          <a:xfrm>
            <a:off x="2133601" y="-3619500"/>
            <a:ext cx="5181600" cy="5181600"/>
          </a:xfrm>
          <a:prstGeom prst="ellipse">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14436E35-E6C4-4743-93A7-C126147EDF40}"/>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38110474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a:extLst>
              <a:ext uri="{FF2B5EF4-FFF2-40B4-BE49-F238E27FC236}">
                <a16:creationId xmlns:a16="http://schemas.microsoft.com/office/drawing/2014/main" id="{443F945B-6172-4E97-9B30-05E66A19C7DD}"/>
              </a:ext>
            </a:extLst>
          </p:cNvPr>
          <p:cNvSpPr/>
          <p:nvPr/>
        </p:nvSpPr>
        <p:spPr>
          <a:xfrm>
            <a:off x="-7639665" y="2706899"/>
            <a:ext cx="501445" cy="501445"/>
          </a:xfrm>
          <a:prstGeom prst="ellipse">
            <a:avLst/>
          </a:prstGeom>
          <a:solidFill>
            <a:srgbClr val="E33329">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8" name="Oval 267">
            <a:extLst>
              <a:ext uri="{FF2B5EF4-FFF2-40B4-BE49-F238E27FC236}">
                <a16:creationId xmlns:a16="http://schemas.microsoft.com/office/drawing/2014/main" id="{A406B1D3-49F7-46EC-8AC8-FDE800BA50AD}"/>
              </a:ext>
            </a:extLst>
          </p:cNvPr>
          <p:cNvSpPr/>
          <p:nvPr/>
        </p:nvSpPr>
        <p:spPr>
          <a:xfrm>
            <a:off x="-2415195" y="5515415"/>
            <a:ext cx="364232" cy="364232"/>
          </a:xfrm>
          <a:prstGeom prst="ellipse">
            <a:avLst/>
          </a:prstGeom>
          <a:solidFill>
            <a:srgbClr val="E33329">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9" name="Oval 268">
            <a:extLst>
              <a:ext uri="{FF2B5EF4-FFF2-40B4-BE49-F238E27FC236}">
                <a16:creationId xmlns:a16="http://schemas.microsoft.com/office/drawing/2014/main" id="{8EAA3A22-594D-46E4-99C3-50118EA0A77F}"/>
              </a:ext>
            </a:extLst>
          </p:cNvPr>
          <p:cNvSpPr/>
          <p:nvPr/>
        </p:nvSpPr>
        <p:spPr>
          <a:xfrm>
            <a:off x="-3865951" y="1218279"/>
            <a:ext cx="279867" cy="279867"/>
          </a:xfrm>
          <a:prstGeom prst="ellipse">
            <a:avLst/>
          </a:prstGeom>
          <a:solidFill>
            <a:srgbClr val="E33329">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0" name="Oval 269">
            <a:extLst>
              <a:ext uri="{FF2B5EF4-FFF2-40B4-BE49-F238E27FC236}">
                <a16:creationId xmlns:a16="http://schemas.microsoft.com/office/drawing/2014/main" id="{82934A16-BCD4-43EA-8B98-667DAAFB327E}"/>
              </a:ext>
            </a:extLst>
          </p:cNvPr>
          <p:cNvSpPr/>
          <p:nvPr/>
        </p:nvSpPr>
        <p:spPr>
          <a:xfrm>
            <a:off x="-5653695" y="4905815"/>
            <a:ext cx="307081" cy="307081"/>
          </a:xfrm>
          <a:prstGeom prst="ellipse">
            <a:avLst/>
          </a:prstGeom>
          <a:solidFill>
            <a:srgbClr val="E33329">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1" name="Oval 270">
            <a:extLst>
              <a:ext uri="{FF2B5EF4-FFF2-40B4-BE49-F238E27FC236}">
                <a16:creationId xmlns:a16="http://schemas.microsoft.com/office/drawing/2014/main" id="{46EEDB03-D351-4FDC-993A-95F19DEF238F}"/>
              </a:ext>
            </a:extLst>
          </p:cNvPr>
          <p:cNvSpPr/>
          <p:nvPr/>
        </p:nvSpPr>
        <p:spPr>
          <a:xfrm>
            <a:off x="-2050963" y="3054803"/>
            <a:ext cx="672193" cy="672193"/>
          </a:xfrm>
          <a:prstGeom prst="ellipse">
            <a:avLst/>
          </a:prstGeom>
          <a:solidFill>
            <a:srgbClr val="E33329">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3" name="Picture 292">
            <a:extLst>
              <a:ext uri="{FF2B5EF4-FFF2-40B4-BE49-F238E27FC236}">
                <a16:creationId xmlns:a16="http://schemas.microsoft.com/office/drawing/2014/main" id="{B464EEE5-2269-45F4-ACD3-1B4FCCAEF02A}"/>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2091062" y="4319011"/>
            <a:ext cx="4323438" cy="4323438"/>
          </a:xfrm>
          <a:prstGeom prst="rect">
            <a:avLst/>
          </a:prstGeom>
        </p:spPr>
      </p:pic>
      <p:pic>
        <p:nvPicPr>
          <p:cNvPr id="294" name="Picture 293">
            <a:extLst>
              <a:ext uri="{FF2B5EF4-FFF2-40B4-BE49-F238E27FC236}">
                <a16:creationId xmlns:a16="http://schemas.microsoft.com/office/drawing/2014/main" id="{FE24E052-6A5F-4458-B68E-D31828CA6E3E}"/>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flipH="1">
            <a:off x="10115608" y="4172128"/>
            <a:ext cx="4528375" cy="4528377"/>
          </a:xfrm>
          <a:prstGeom prst="rect">
            <a:avLst/>
          </a:prstGeom>
        </p:spPr>
      </p:pic>
      <p:sp>
        <p:nvSpPr>
          <p:cNvPr id="2" name="Oval 1">
            <a:extLst>
              <a:ext uri="{FF2B5EF4-FFF2-40B4-BE49-F238E27FC236}">
                <a16:creationId xmlns:a16="http://schemas.microsoft.com/office/drawing/2014/main" id="{376A7CE6-1A8A-47B3-8BB3-74C300FEF283}"/>
              </a:ext>
            </a:extLst>
          </p:cNvPr>
          <p:cNvSpPr/>
          <p:nvPr/>
        </p:nvSpPr>
        <p:spPr>
          <a:xfrm>
            <a:off x="-4011584" y="-5659999"/>
            <a:ext cx="17003683" cy="17003683"/>
          </a:xfrm>
          <a:prstGeom prst="ellipse">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72">
            <a:extLst>
              <a:ext uri="{FF2B5EF4-FFF2-40B4-BE49-F238E27FC236}">
                <a16:creationId xmlns:a16="http://schemas.microsoft.com/office/drawing/2014/main" id="{5837C027-A08A-4836-9A76-FC454D2ECFCD}"/>
              </a:ext>
            </a:extLst>
          </p:cNvPr>
          <p:cNvSpPr/>
          <p:nvPr/>
        </p:nvSpPr>
        <p:spPr>
          <a:xfrm>
            <a:off x="-808166" y="-2456581"/>
            <a:ext cx="10596846" cy="10596846"/>
          </a:xfrm>
          <a:prstGeom prst="ellipse">
            <a:avLst/>
          </a:prstGeom>
          <a:solidFill>
            <a:srgbClr val="FD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a:extLst>
              <a:ext uri="{FF2B5EF4-FFF2-40B4-BE49-F238E27FC236}">
                <a16:creationId xmlns:a16="http://schemas.microsoft.com/office/drawing/2014/main" id="{55D5A51D-0327-476A-AF16-B8900737966A}"/>
              </a:ext>
            </a:extLst>
          </p:cNvPr>
          <p:cNvSpPr/>
          <p:nvPr/>
        </p:nvSpPr>
        <p:spPr>
          <a:xfrm>
            <a:off x="1529653" y="-118762"/>
            <a:ext cx="5921209" cy="5921209"/>
          </a:xfrm>
          <a:prstGeom prst="ellipse">
            <a:avLst/>
          </a:prstGeom>
          <a:solidFill>
            <a:srgbClr val="FD9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a:extLst>
              <a:ext uri="{FF2B5EF4-FFF2-40B4-BE49-F238E27FC236}">
                <a16:creationId xmlns:a16="http://schemas.microsoft.com/office/drawing/2014/main" id="{7B07134E-7BD8-4793-B831-AAD8313B3B1F}"/>
              </a:ext>
            </a:extLst>
          </p:cNvPr>
          <p:cNvSpPr/>
          <p:nvPr/>
        </p:nvSpPr>
        <p:spPr>
          <a:xfrm>
            <a:off x="2839173" y="1190758"/>
            <a:ext cx="3302168" cy="3302168"/>
          </a:xfrm>
          <a:prstGeom prst="ellipse">
            <a:avLst/>
          </a:prstGeom>
          <a:solidFill>
            <a:srgbClr val="AB2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2BEDC766-8D1E-4B43-A79B-835A22FE4172}"/>
              </a:ext>
            </a:extLst>
          </p:cNvPr>
          <p:cNvSpPr/>
          <p:nvPr/>
        </p:nvSpPr>
        <p:spPr>
          <a:xfrm>
            <a:off x="801987" y="415081"/>
            <a:ext cx="6157585" cy="6157585"/>
          </a:xfrm>
          <a:prstGeom prst="ellipse">
            <a:avLst/>
          </a:prstGeom>
          <a:solidFill>
            <a:srgbClr val="FD917F">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0" name="Oval 79">
            <a:extLst>
              <a:ext uri="{FF2B5EF4-FFF2-40B4-BE49-F238E27FC236}">
                <a16:creationId xmlns:a16="http://schemas.microsoft.com/office/drawing/2014/main" id="{A96CDB92-B754-4A86-9405-65718D613BE2}"/>
              </a:ext>
            </a:extLst>
          </p:cNvPr>
          <p:cNvSpPr/>
          <p:nvPr/>
        </p:nvSpPr>
        <p:spPr>
          <a:xfrm>
            <a:off x="1168647" y="781741"/>
            <a:ext cx="5424264" cy="5424264"/>
          </a:xfrm>
          <a:prstGeom prst="ellipse">
            <a:avLst/>
          </a:prstGeom>
          <a:solidFill>
            <a:srgbClr val="FD917F">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Freeform: Shape 106">
            <a:extLst>
              <a:ext uri="{FF2B5EF4-FFF2-40B4-BE49-F238E27FC236}">
                <a16:creationId xmlns:a16="http://schemas.microsoft.com/office/drawing/2014/main" id="{BF762BCC-8945-426E-8ABF-52C3FF2AAB04}"/>
              </a:ext>
            </a:extLst>
          </p:cNvPr>
          <p:cNvSpPr/>
          <p:nvPr/>
        </p:nvSpPr>
        <p:spPr>
          <a:xfrm>
            <a:off x="4685420" y="5385097"/>
            <a:ext cx="3267614" cy="1186968"/>
          </a:xfrm>
          <a:custGeom>
            <a:avLst/>
            <a:gdLst>
              <a:gd name="connsiteX0" fmla="*/ 481688 w 886855"/>
              <a:gd name="connsiteY0" fmla="*/ 73360 h 355646"/>
              <a:gd name="connsiteX1" fmla="*/ 617340 w 886855"/>
              <a:gd name="connsiteY1" fmla="*/ 73361 h 355646"/>
              <a:gd name="connsiteX2" fmla="*/ 617042 w 886855"/>
              <a:gd name="connsiteY2" fmla="*/ 73484 h 355646"/>
              <a:gd name="connsiteX3" fmla="*/ 598990 w 886855"/>
              <a:gd name="connsiteY3" fmla="*/ 80961 h 355646"/>
              <a:gd name="connsiteX4" fmla="*/ 588247 w 886855"/>
              <a:gd name="connsiteY4" fmla="*/ 106898 h 355646"/>
              <a:gd name="connsiteX5" fmla="*/ 598990 w 886855"/>
              <a:gd name="connsiteY5" fmla="*/ 132834 h 355646"/>
              <a:gd name="connsiteX6" fmla="*/ 624927 w 886855"/>
              <a:gd name="connsiteY6" fmla="*/ 143577 h 355646"/>
              <a:gd name="connsiteX7" fmla="*/ 679267 w 886855"/>
              <a:gd name="connsiteY7" fmla="*/ 143577 h 355646"/>
              <a:gd name="connsiteX8" fmla="*/ 677432 w 886855"/>
              <a:gd name="connsiteY8" fmla="*/ 144337 h 355646"/>
              <a:gd name="connsiteX9" fmla="*/ 695014 w 886855"/>
              <a:gd name="connsiteY9" fmla="*/ 144337 h 355646"/>
              <a:gd name="connsiteX10" fmla="*/ 731694 w 886855"/>
              <a:gd name="connsiteY10" fmla="*/ 181017 h 355646"/>
              <a:gd name="connsiteX11" fmla="*/ 731693 w 886855"/>
              <a:gd name="connsiteY11" fmla="*/ 181017 h 355646"/>
              <a:gd name="connsiteX12" fmla="*/ 720950 w 886855"/>
              <a:gd name="connsiteY12" fmla="*/ 206954 h 355646"/>
              <a:gd name="connsiteX13" fmla="*/ 706515 w 886855"/>
              <a:gd name="connsiteY13" fmla="*/ 212933 h 355646"/>
              <a:gd name="connsiteX14" fmla="*/ 706516 w 886855"/>
              <a:gd name="connsiteY14" fmla="*/ 212933 h 355646"/>
              <a:gd name="connsiteX15" fmla="*/ 695014 w 886855"/>
              <a:gd name="connsiteY15" fmla="*/ 217697 h 355646"/>
              <a:gd name="connsiteX16" fmla="*/ 652331 w 886855"/>
              <a:gd name="connsiteY16" fmla="*/ 217697 h 355646"/>
              <a:gd name="connsiteX17" fmla="*/ 397244 w 886855"/>
              <a:gd name="connsiteY17" fmla="*/ 217697 h 355646"/>
              <a:gd name="connsiteX18" fmla="*/ 382808 w 886855"/>
              <a:gd name="connsiteY18" fmla="*/ 223676 h 355646"/>
              <a:gd name="connsiteX19" fmla="*/ 372065 w 886855"/>
              <a:gd name="connsiteY19" fmla="*/ 249613 h 355646"/>
              <a:gd name="connsiteX20" fmla="*/ 382808 w 886855"/>
              <a:gd name="connsiteY20" fmla="*/ 275549 h 355646"/>
              <a:gd name="connsiteX21" fmla="*/ 399073 w 886855"/>
              <a:gd name="connsiteY21" fmla="*/ 282286 h 355646"/>
              <a:gd name="connsiteX22" fmla="*/ 638619 w 886855"/>
              <a:gd name="connsiteY22" fmla="*/ 282286 h 355646"/>
              <a:gd name="connsiteX23" fmla="*/ 850175 w 886855"/>
              <a:gd name="connsiteY23" fmla="*/ 282286 h 355646"/>
              <a:gd name="connsiteX24" fmla="*/ 859849 w 886855"/>
              <a:gd name="connsiteY24" fmla="*/ 286293 h 355646"/>
              <a:gd name="connsiteX25" fmla="*/ 876112 w 886855"/>
              <a:gd name="connsiteY25" fmla="*/ 293029 h 355646"/>
              <a:gd name="connsiteX26" fmla="*/ 886855 w 886855"/>
              <a:gd name="connsiteY26" fmla="*/ 318966 h 355646"/>
              <a:gd name="connsiteX27" fmla="*/ 886854 w 886855"/>
              <a:gd name="connsiteY27" fmla="*/ 318966 h 355646"/>
              <a:gd name="connsiteX28" fmla="*/ 850174 w 886855"/>
              <a:gd name="connsiteY28" fmla="*/ 355646 h 355646"/>
              <a:gd name="connsiteX29" fmla="*/ 174092 w 886855"/>
              <a:gd name="connsiteY29" fmla="*/ 355645 h 355646"/>
              <a:gd name="connsiteX30" fmla="*/ 148155 w 886855"/>
              <a:gd name="connsiteY30" fmla="*/ 344902 h 355646"/>
              <a:gd name="connsiteX31" fmla="*/ 137412 w 886855"/>
              <a:gd name="connsiteY31" fmla="*/ 318966 h 355646"/>
              <a:gd name="connsiteX32" fmla="*/ 148155 w 886855"/>
              <a:gd name="connsiteY32" fmla="*/ 293029 h 355646"/>
              <a:gd name="connsiteX33" fmla="*/ 170361 w 886855"/>
              <a:gd name="connsiteY33" fmla="*/ 283831 h 355646"/>
              <a:gd name="connsiteX34" fmla="*/ 170362 w 886855"/>
              <a:gd name="connsiteY34" fmla="*/ 283831 h 355646"/>
              <a:gd name="connsiteX35" fmla="*/ 174092 w 886855"/>
              <a:gd name="connsiteY35" fmla="*/ 282286 h 355646"/>
              <a:gd name="connsiteX36" fmla="*/ 255705 w 886855"/>
              <a:gd name="connsiteY36" fmla="*/ 282286 h 355646"/>
              <a:gd name="connsiteX37" fmla="*/ 277912 w 886855"/>
              <a:gd name="connsiteY37" fmla="*/ 273088 h 355646"/>
              <a:gd name="connsiteX38" fmla="*/ 288655 w 886855"/>
              <a:gd name="connsiteY38" fmla="*/ 247151 h 355646"/>
              <a:gd name="connsiteX39" fmla="*/ 288656 w 886855"/>
              <a:gd name="connsiteY39" fmla="*/ 247151 h 355646"/>
              <a:gd name="connsiteX40" fmla="*/ 277913 w 886855"/>
              <a:gd name="connsiteY40" fmla="*/ 221214 h 355646"/>
              <a:gd name="connsiteX41" fmla="*/ 269420 w 886855"/>
              <a:gd name="connsiteY41" fmla="*/ 217696 h 355646"/>
              <a:gd name="connsiteX42" fmla="*/ 37466 w 886855"/>
              <a:gd name="connsiteY42" fmla="*/ 217696 h 355646"/>
              <a:gd name="connsiteX43" fmla="*/ 36681 w 886855"/>
              <a:gd name="connsiteY43" fmla="*/ 217696 h 355646"/>
              <a:gd name="connsiteX44" fmla="*/ 19237 w 886855"/>
              <a:gd name="connsiteY44" fmla="*/ 210471 h 355646"/>
              <a:gd name="connsiteX45" fmla="*/ 19236 w 886855"/>
              <a:gd name="connsiteY45" fmla="*/ 210471 h 355646"/>
              <a:gd name="connsiteX46" fmla="*/ 10743 w 886855"/>
              <a:gd name="connsiteY46" fmla="*/ 206953 h 355646"/>
              <a:gd name="connsiteX47" fmla="*/ 0 w 886855"/>
              <a:gd name="connsiteY47" fmla="*/ 181017 h 355646"/>
              <a:gd name="connsiteX48" fmla="*/ 10743 w 886855"/>
              <a:gd name="connsiteY48" fmla="*/ 155080 h 355646"/>
              <a:gd name="connsiteX49" fmla="*/ 36680 w 886855"/>
              <a:gd name="connsiteY49" fmla="*/ 144337 h 355646"/>
              <a:gd name="connsiteX50" fmla="*/ 85348 w 886855"/>
              <a:gd name="connsiteY50" fmla="*/ 144337 h 355646"/>
              <a:gd name="connsiteX51" fmla="*/ 91399 w 886855"/>
              <a:gd name="connsiteY51" fmla="*/ 146843 h 355646"/>
              <a:gd name="connsiteX52" fmla="*/ 671378 w 886855"/>
              <a:gd name="connsiteY52" fmla="*/ 146844 h 355646"/>
              <a:gd name="connsiteX53" fmla="*/ 91400 w 886855"/>
              <a:gd name="connsiteY53" fmla="*/ 146843 h 355646"/>
              <a:gd name="connsiteX54" fmla="*/ 85349 w 886855"/>
              <a:gd name="connsiteY54" fmla="*/ 144337 h 355646"/>
              <a:gd name="connsiteX55" fmla="*/ 77571 w 886855"/>
              <a:gd name="connsiteY55" fmla="*/ 141115 h 355646"/>
              <a:gd name="connsiteX56" fmla="*/ 468157 w 886855"/>
              <a:gd name="connsiteY56" fmla="*/ 141116 h 355646"/>
              <a:gd name="connsiteX57" fmla="*/ 504837 w 886855"/>
              <a:gd name="connsiteY57" fmla="*/ 104436 h 355646"/>
              <a:gd name="connsiteX58" fmla="*/ 504838 w 886855"/>
              <a:gd name="connsiteY58" fmla="*/ 104436 h 355646"/>
              <a:gd name="connsiteX59" fmla="*/ 494095 w 886855"/>
              <a:gd name="connsiteY59" fmla="*/ 78499 h 355646"/>
              <a:gd name="connsiteX60" fmla="*/ 481987 w 886855"/>
              <a:gd name="connsiteY60" fmla="*/ 73484 h 355646"/>
              <a:gd name="connsiteX61" fmla="*/ 624927 w 886855"/>
              <a:gd name="connsiteY61" fmla="*/ 70218 h 355646"/>
              <a:gd name="connsiteX62" fmla="*/ 687589 w 886855"/>
              <a:gd name="connsiteY62" fmla="*/ 70218 h 355646"/>
              <a:gd name="connsiteX63" fmla="*/ 680001 w 886855"/>
              <a:gd name="connsiteY63" fmla="*/ 73361 h 355646"/>
              <a:gd name="connsiteX64" fmla="*/ 617340 w 886855"/>
              <a:gd name="connsiteY64" fmla="*/ 73361 h 355646"/>
              <a:gd name="connsiteX65" fmla="*/ 392174 w 886855"/>
              <a:gd name="connsiteY65" fmla="*/ 67756 h 355646"/>
              <a:gd name="connsiteX66" fmla="*/ 468158 w 886855"/>
              <a:gd name="connsiteY66" fmla="*/ 67756 h 355646"/>
              <a:gd name="connsiteX67" fmla="*/ 481688 w 886855"/>
              <a:gd name="connsiteY67" fmla="*/ 73360 h 355646"/>
              <a:gd name="connsiteX68" fmla="*/ 405704 w 886855"/>
              <a:gd name="connsiteY68" fmla="*/ 73360 h 355646"/>
              <a:gd name="connsiteX69" fmla="*/ 405704 w 886855"/>
              <a:gd name="connsiteY69" fmla="*/ 0 h 355646"/>
              <a:gd name="connsiteX70" fmla="*/ 680002 w 886855"/>
              <a:gd name="connsiteY70" fmla="*/ 0 h 355646"/>
              <a:gd name="connsiteX71" fmla="*/ 716682 w 886855"/>
              <a:gd name="connsiteY71" fmla="*/ 36680 h 355646"/>
              <a:gd name="connsiteX72" fmla="*/ 716681 w 886855"/>
              <a:gd name="connsiteY72" fmla="*/ 36680 h 355646"/>
              <a:gd name="connsiteX73" fmla="*/ 705938 w 886855"/>
              <a:gd name="connsiteY73" fmla="*/ 62617 h 355646"/>
              <a:gd name="connsiteX74" fmla="*/ 687589 w 886855"/>
              <a:gd name="connsiteY74" fmla="*/ 70217 h 355646"/>
              <a:gd name="connsiteX75" fmla="*/ 624927 w 886855"/>
              <a:gd name="connsiteY75" fmla="*/ 70217 h 355646"/>
              <a:gd name="connsiteX76" fmla="*/ 617340 w 886855"/>
              <a:gd name="connsiteY76" fmla="*/ 73360 h 355646"/>
              <a:gd name="connsiteX77" fmla="*/ 481688 w 886855"/>
              <a:gd name="connsiteY77" fmla="*/ 73359 h 355646"/>
              <a:gd name="connsiteX78" fmla="*/ 468158 w 886855"/>
              <a:gd name="connsiteY78" fmla="*/ 67755 h 355646"/>
              <a:gd name="connsiteX79" fmla="*/ 392174 w 886855"/>
              <a:gd name="connsiteY79" fmla="*/ 67755 h 355646"/>
              <a:gd name="connsiteX80" fmla="*/ 379767 w 886855"/>
              <a:gd name="connsiteY80" fmla="*/ 62616 h 355646"/>
              <a:gd name="connsiteX81" fmla="*/ 369024 w 886855"/>
              <a:gd name="connsiteY81" fmla="*/ 36679 h 355646"/>
              <a:gd name="connsiteX82" fmla="*/ 379767 w 886855"/>
              <a:gd name="connsiteY82" fmla="*/ 10743 h 355646"/>
              <a:gd name="connsiteX83" fmla="*/ 405704 w 886855"/>
              <a:gd name="connsiteY83" fmla="*/ 0 h 355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886855" h="355646">
                <a:moveTo>
                  <a:pt x="481688" y="73360"/>
                </a:moveTo>
                <a:lnTo>
                  <a:pt x="617340" y="73361"/>
                </a:lnTo>
                <a:lnTo>
                  <a:pt x="617042" y="73484"/>
                </a:lnTo>
                <a:lnTo>
                  <a:pt x="598990" y="80961"/>
                </a:lnTo>
                <a:lnTo>
                  <a:pt x="588247" y="106898"/>
                </a:lnTo>
                <a:lnTo>
                  <a:pt x="598990" y="132834"/>
                </a:lnTo>
                <a:cubicBezTo>
                  <a:pt x="605628" y="139472"/>
                  <a:pt x="614798" y="143577"/>
                  <a:pt x="624927" y="143577"/>
                </a:cubicBezTo>
                <a:lnTo>
                  <a:pt x="679267" y="143577"/>
                </a:lnTo>
                <a:lnTo>
                  <a:pt x="677432" y="144337"/>
                </a:lnTo>
                <a:lnTo>
                  <a:pt x="695014" y="144337"/>
                </a:lnTo>
                <a:cubicBezTo>
                  <a:pt x="715272" y="144337"/>
                  <a:pt x="731694" y="160759"/>
                  <a:pt x="731694" y="181017"/>
                </a:cubicBezTo>
                <a:lnTo>
                  <a:pt x="731693" y="181017"/>
                </a:lnTo>
                <a:cubicBezTo>
                  <a:pt x="731693" y="191146"/>
                  <a:pt x="727588" y="200316"/>
                  <a:pt x="720950" y="206954"/>
                </a:cubicBezTo>
                <a:lnTo>
                  <a:pt x="706515" y="212933"/>
                </a:lnTo>
                <a:lnTo>
                  <a:pt x="706516" y="212933"/>
                </a:lnTo>
                <a:lnTo>
                  <a:pt x="695014" y="217697"/>
                </a:lnTo>
                <a:lnTo>
                  <a:pt x="652331" y="217697"/>
                </a:lnTo>
                <a:lnTo>
                  <a:pt x="397244" y="217697"/>
                </a:lnTo>
                <a:lnTo>
                  <a:pt x="382808" y="223676"/>
                </a:lnTo>
                <a:lnTo>
                  <a:pt x="372065" y="249613"/>
                </a:lnTo>
                <a:lnTo>
                  <a:pt x="382808" y="275549"/>
                </a:lnTo>
                <a:lnTo>
                  <a:pt x="399073" y="282286"/>
                </a:lnTo>
                <a:lnTo>
                  <a:pt x="638619" y="282286"/>
                </a:lnTo>
                <a:lnTo>
                  <a:pt x="850175" y="282286"/>
                </a:lnTo>
                <a:lnTo>
                  <a:pt x="859849" y="286293"/>
                </a:lnTo>
                <a:lnTo>
                  <a:pt x="876112" y="293029"/>
                </a:lnTo>
                <a:cubicBezTo>
                  <a:pt x="882750" y="299667"/>
                  <a:pt x="886855" y="308837"/>
                  <a:pt x="886855" y="318966"/>
                </a:cubicBezTo>
                <a:lnTo>
                  <a:pt x="886854" y="318966"/>
                </a:lnTo>
                <a:cubicBezTo>
                  <a:pt x="886854" y="339224"/>
                  <a:pt x="870432" y="355646"/>
                  <a:pt x="850174" y="355646"/>
                </a:cubicBezTo>
                <a:lnTo>
                  <a:pt x="174092" y="355645"/>
                </a:lnTo>
                <a:cubicBezTo>
                  <a:pt x="163963" y="355645"/>
                  <a:pt x="154793" y="351540"/>
                  <a:pt x="148155" y="344902"/>
                </a:cubicBezTo>
                <a:lnTo>
                  <a:pt x="137412" y="318966"/>
                </a:lnTo>
                <a:lnTo>
                  <a:pt x="148155" y="293029"/>
                </a:lnTo>
                <a:lnTo>
                  <a:pt x="170361" y="283831"/>
                </a:lnTo>
                <a:lnTo>
                  <a:pt x="170362" y="283831"/>
                </a:lnTo>
                <a:lnTo>
                  <a:pt x="174092" y="282286"/>
                </a:lnTo>
                <a:lnTo>
                  <a:pt x="255705" y="282286"/>
                </a:lnTo>
                <a:lnTo>
                  <a:pt x="277912" y="273088"/>
                </a:lnTo>
                <a:cubicBezTo>
                  <a:pt x="284549" y="266450"/>
                  <a:pt x="288655" y="257280"/>
                  <a:pt x="288655" y="247151"/>
                </a:cubicBezTo>
                <a:lnTo>
                  <a:pt x="288656" y="247151"/>
                </a:lnTo>
                <a:cubicBezTo>
                  <a:pt x="288656" y="237022"/>
                  <a:pt x="284550" y="227852"/>
                  <a:pt x="277913" y="221214"/>
                </a:cubicBezTo>
                <a:lnTo>
                  <a:pt x="269420" y="217696"/>
                </a:lnTo>
                <a:lnTo>
                  <a:pt x="37466" y="217696"/>
                </a:lnTo>
                <a:lnTo>
                  <a:pt x="36681" y="217696"/>
                </a:lnTo>
                <a:lnTo>
                  <a:pt x="19237" y="210471"/>
                </a:lnTo>
                <a:lnTo>
                  <a:pt x="19236" y="210471"/>
                </a:lnTo>
                <a:lnTo>
                  <a:pt x="10743" y="206953"/>
                </a:lnTo>
                <a:lnTo>
                  <a:pt x="0" y="181017"/>
                </a:lnTo>
                <a:lnTo>
                  <a:pt x="10743" y="155080"/>
                </a:lnTo>
                <a:cubicBezTo>
                  <a:pt x="17381" y="148443"/>
                  <a:pt x="26551" y="144337"/>
                  <a:pt x="36680" y="144337"/>
                </a:cubicBezTo>
                <a:lnTo>
                  <a:pt x="85348" y="144337"/>
                </a:lnTo>
                <a:lnTo>
                  <a:pt x="91399" y="146843"/>
                </a:lnTo>
                <a:lnTo>
                  <a:pt x="671378" y="146844"/>
                </a:lnTo>
                <a:lnTo>
                  <a:pt x="91400" y="146843"/>
                </a:lnTo>
                <a:lnTo>
                  <a:pt x="85349" y="144337"/>
                </a:lnTo>
                <a:lnTo>
                  <a:pt x="77571" y="141115"/>
                </a:lnTo>
                <a:lnTo>
                  <a:pt x="468157" y="141116"/>
                </a:lnTo>
                <a:cubicBezTo>
                  <a:pt x="488415" y="141116"/>
                  <a:pt x="504837" y="124694"/>
                  <a:pt x="504837" y="104436"/>
                </a:cubicBezTo>
                <a:lnTo>
                  <a:pt x="504838" y="104436"/>
                </a:lnTo>
                <a:cubicBezTo>
                  <a:pt x="504838" y="94307"/>
                  <a:pt x="500732" y="85137"/>
                  <a:pt x="494095" y="78499"/>
                </a:cubicBezTo>
                <a:lnTo>
                  <a:pt x="481987" y="73484"/>
                </a:lnTo>
                <a:close/>
                <a:moveTo>
                  <a:pt x="624927" y="70218"/>
                </a:moveTo>
                <a:lnTo>
                  <a:pt x="687589" y="70218"/>
                </a:lnTo>
                <a:lnTo>
                  <a:pt x="680001" y="73361"/>
                </a:lnTo>
                <a:lnTo>
                  <a:pt x="617340" y="73361"/>
                </a:lnTo>
                <a:close/>
                <a:moveTo>
                  <a:pt x="392174" y="67756"/>
                </a:moveTo>
                <a:lnTo>
                  <a:pt x="468158" y="67756"/>
                </a:lnTo>
                <a:lnTo>
                  <a:pt x="481688" y="73360"/>
                </a:lnTo>
                <a:lnTo>
                  <a:pt x="405704" y="73360"/>
                </a:lnTo>
                <a:close/>
                <a:moveTo>
                  <a:pt x="405704" y="0"/>
                </a:moveTo>
                <a:lnTo>
                  <a:pt x="680002" y="0"/>
                </a:lnTo>
                <a:cubicBezTo>
                  <a:pt x="700260" y="0"/>
                  <a:pt x="716682" y="16422"/>
                  <a:pt x="716682" y="36680"/>
                </a:cubicBezTo>
                <a:lnTo>
                  <a:pt x="716681" y="36680"/>
                </a:lnTo>
                <a:cubicBezTo>
                  <a:pt x="716681" y="46809"/>
                  <a:pt x="712576" y="55979"/>
                  <a:pt x="705938" y="62617"/>
                </a:cubicBezTo>
                <a:lnTo>
                  <a:pt x="687589" y="70217"/>
                </a:lnTo>
                <a:lnTo>
                  <a:pt x="624927" y="70217"/>
                </a:lnTo>
                <a:lnTo>
                  <a:pt x="617340" y="73360"/>
                </a:lnTo>
                <a:lnTo>
                  <a:pt x="481688" y="73359"/>
                </a:lnTo>
                <a:lnTo>
                  <a:pt x="468158" y="67755"/>
                </a:lnTo>
                <a:lnTo>
                  <a:pt x="392174" y="67755"/>
                </a:lnTo>
                <a:lnTo>
                  <a:pt x="379767" y="62616"/>
                </a:lnTo>
                <a:lnTo>
                  <a:pt x="369024" y="36679"/>
                </a:lnTo>
                <a:lnTo>
                  <a:pt x="379767" y="10743"/>
                </a:lnTo>
                <a:cubicBezTo>
                  <a:pt x="386405" y="4105"/>
                  <a:pt x="395575" y="0"/>
                  <a:pt x="405704" y="0"/>
                </a:cubicBezTo>
                <a:close/>
              </a:path>
            </a:pathLst>
          </a:custGeom>
          <a:solidFill>
            <a:srgbClr val="E33329">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8" name="Freeform: Shape 107">
            <a:extLst>
              <a:ext uri="{FF2B5EF4-FFF2-40B4-BE49-F238E27FC236}">
                <a16:creationId xmlns:a16="http://schemas.microsoft.com/office/drawing/2014/main" id="{495059F9-DF9A-4C28-98E8-FDCEEFD0D198}"/>
              </a:ext>
            </a:extLst>
          </p:cNvPr>
          <p:cNvSpPr/>
          <p:nvPr/>
        </p:nvSpPr>
        <p:spPr>
          <a:xfrm>
            <a:off x="410564" y="558700"/>
            <a:ext cx="3267614" cy="1186968"/>
          </a:xfrm>
          <a:custGeom>
            <a:avLst/>
            <a:gdLst>
              <a:gd name="connsiteX0" fmla="*/ 481688 w 886855"/>
              <a:gd name="connsiteY0" fmla="*/ 73360 h 355646"/>
              <a:gd name="connsiteX1" fmla="*/ 617340 w 886855"/>
              <a:gd name="connsiteY1" fmla="*/ 73361 h 355646"/>
              <a:gd name="connsiteX2" fmla="*/ 617042 w 886855"/>
              <a:gd name="connsiteY2" fmla="*/ 73484 h 355646"/>
              <a:gd name="connsiteX3" fmla="*/ 598990 w 886855"/>
              <a:gd name="connsiteY3" fmla="*/ 80961 h 355646"/>
              <a:gd name="connsiteX4" fmla="*/ 588247 w 886855"/>
              <a:gd name="connsiteY4" fmla="*/ 106898 h 355646"/>
              <a:gd name="connsiteX5" fmla="*/ 598990 w 886855"/>
              <a:gd name="connsiteY5" fmla="*/ 132834 h 355646"/>
              <a:gd name="connsiteX6" fmla="*/ 624927 w 886855"/>
              <a:gd name="connsiteY6" fmla="*/ 143577 h 355646"/>
              <a:gd name="connsiteX7" fmla="*/ 679267 w 886855"/>
              <a:gd name="connsiteY7" fmla="*/ 143577 h 355646"/>
              <a:gd name="connsiteX8" fmla="*/ 677432 w 886855"/>
              <a:gd name="connsiteY8" fmla="*/ 144337 h 355646"/>
              <a:gd name="connsiteX9" fmla="*/ 695014 w 886855"/>
              <a:gd name="connsiteY9" fmla="*/ 144337 h 355646"/>
              <a:gd name="connsiteX10" fmla="*/ 731694 w 886855"/>
              <a:gd name="connsiteY10" fmla="*/ 181017 h 355646"/>
              <a:gd name="connsiteX11" fmla="*/ 731693 w 886855"/>
              <a:gd name="connsiteY11" fmla="*/ 181017 h 355646"/>
              <a:gd name="connsiteX12" fmla="*/ 720950 w 886855"/>
              <a:gd name="connsiteY12" fmla="*/ 206954 h 355646"/>
              <a:gd name="connsiteX13" fmla="*/ 706515 w 886855"/>
              <a:gd name="connsiteY13" fmla="*/ 212933 h 355646"/>
              <a:gd name="connsiteX14" fmla="*/ 706516 w 886855"/>
              <a:gd name="connsiteY14" fmla="*/ 212933 h 355646"/>
              <a:gd name="connsiteX15" fmla="*/ 695014 w 886855"/>
              <a:gd name="connsiteY15" fmla="*/ 217697 h 355646"/>
              <a:gd name="connsiteX16" fmla="*/ 652331 w 886855"/>
              <a:gd name="connsiteY16" fmla="*/ 217697 h 355646"/>
              <a:gd name="connsiteX17" fmla="*/ 397244 w 886855"/>
              <a:gd name="connsiteY17" fmla="*/ 217697 h 355646"/>
              <a:gd name="connsiteX18" fmla="*/ 382808 w 886855"/>
              <a:gd name="connsiteY18" fmla="*/ 223676 h 355646"/>
              <a:gd name="connsiteX19" fmla="*/ 372065 w 886855"/>
              <a:gd name="connsiteY19" fmla="*/ 249613 h 355646"/>
              <a:gd name="connsiteX20" fmla="*/ 382808 w 886855"/>
              <a:gd name="connsiteY20" fmla="*/ 275549 h 355646"/>
              <a:gd name="connsiteX21" fmla="*/ 399073 w 886855"/>
              <a:gd name="connsiteY21" fmla="*/ 282286 h 355646"/>
              <a:gd name="connsiteX22" fmla="*/ 638619 w 886855"/>
              <a:gd name="connsiteY22" fmla="*/ 282286 h 355646"/>
              <a:gd name="connsiteX23" fmla="*/ 850175 w 886855"/>
              <a:gd name="connsiteY23" fmla="*/ 282286 h 355646"/>
              <a:gd name="connsiteX24" fmla="*/ 859849 w 886855"/>
              <a:gd name="connsiteY24" fmla="*/ 286293 h 355646"/>
              <a:gd name="connsiteX25" fmla="*/ 876112 w 886855"/>
              <a:gd name="connsiteY25" fmla="*/ 293029 h 355646"/>
              <a:gd name="connsiteX26" fmla="*/ 886855 w 886855"/>
              <a:gd name="connsiteY26" fmla="*/ 318966 h 355646"/>
              <a:gd name="connsiteX27" fmla="*/ 886854 w 886855"/>
              <a:gd name="connsiteY27" fmla="*/ 318966 h 355646"/>
              <a:gd name="connsiteX28" fmla="*/ 850174 w 886855"/>
              <a:gd name="connsiteY28" fmla="*/ 355646 h 355646"/>
              <a:gd name="connsiteX29" fmla="*/ 174092 w 886855"/>
              <a:gd name="connsiteY29" fmla="*/ 355645 h 355646"/>
              <a:gd name="connsiteX30" fmla="*/ 148155 w 886855"/>
              <a:gd name="connsiteY30" fmla="*/ 344902 h 355646"/>
              <a:gd name="connsiteX31" fmla="*/ 137412 w 886855"/>
              <a:gd name="connsiteY31" fmla="*/ 318966 h 355646"/>
              <a:gd name="connsiteX32" fmla="*/ 148155 w 886855"/>
              <a:gd name="connsiteY32" fmla="*/ 293029 h 355646"/>
              <a:gd name="connsiteX33" fmla="*/ 170361 w 886855"/>
              <a:gd name="connsiteY33" fmla="*/ 283831 h 355646"/>
              <a:gd name="connsiteX34" fmla="*/ 170362 w 886855"/>
              <a:gd name="connsiteY34" fmla="*/ 283831 h 355646"/>
              <a:gd name="connsiteX35" fmla="*/ 174092 w 886855"/>
              <a:gd name="connsiteY35" fmla="*/ 282286 h 355646"/>
              <a:gd name="connsiteX36" fmla="*/ 255705 w 886855"/>
              <a:gd name="connsiteY36" fmla="*/ 282286 h 355646"/>
              <a:gd name="connsiteX37" fmla="*/ 277912 w 886855"/>
              <a:gd name="connsiteY37" fmla="*/ 273088 h 355646"/>
              <a:gd name="connsiteX38" fmla="*/ 288655 w 886855"/>
              <a:gd name="connsiteY38" fmla="*/ 247151 h 355646"/>
              <a:gd name="connsiteX39" fmla="*/ 288656 w 886855"/>
              <a:gd name="connsiteY39" fmla="*/ 247151 h 355646"/>
              <a:gd name="connsiteX40" fmla="*/ 277913 w 886855"/>
              <a:gd name="connsiteY40" fmla="*/ 221214 h 355646"/>
              <a:gd name="connsiteX41" fmla="*/ 269420 w 886855"/>
              <a:gd name="connsiteY41" fmla="*/ 217696 h 355646"/>
              <a:gd name="connsiteX42" fmla="*/ 37466 w 886855"/>
              <a:gd name="connsiteY42" fmla="*/ 217696 h 355646"/>
              <a:gd name="connsiteX43" fmla="*/ 36681 w 886855"/>
              <a:gd name="connsiteY43" fmla="*/ 217696 h 355646"/>
              <a:gd name="connsiteX44" fmla="*/ 19237 w 886855"/>
              <a:gd name="connsiteY44" fmla="*/ 210471 h 355646"/>
              <a:gd name="connsiteX45" fmla="*/ 19236 w 886855"/>
              <a:gd name="connsiteY45" fmla="*/ 210471 h 355646"/>
              <a:gd name="connsiteX46" fmla="*/ 10743 w 886855"/>
              <a:gd name="connsiteY46" fmla="*/ 206953 h 355646"/>
              <a:gd name="connsiteX47" fmla="*/ 0 w 886855"/>
              <a:gd name="connsiteY47" fmla="*/ 181017 h 355646"/>
              <a:gd name="connsiteX48" fmla="*/ 10743 w 886855"/>
              <a:gd name="connsiteY48" fmla="*/ 155080 h 355646"/>
              <a:gd name="connsiteX49" fmla="*/ 36680 w 886855"/>
              <a:gd name="connsiteY49" fmla="*/ 144337 h 355646"/>
              <a:gd name="connsiteX50" fmla="*/ 85348 w 886855"/>
              <a:gd name="connsiteY50" fmla="*/ 144337 h 355646"/>
              <a:gd name="connsiteX51" fmla="*/ 91399 w 886855"/>
              <a:gd name="connsiteY51" fmla="*/ 146843 h 355646"/>
              <a:gd name="connsiteX52" fmla="*/ 671378 w 886855"/>
              <a:gd name="connsiteY52" fmla="*/ 146844 h 355646"/>
              <a:gd name="connsiteX53" fmla="*/ 91400 w 886855"/>
              <a:gd name="connsiteY53" fmla="*/ 146843 h 355646"/>
              <a:gd name="connsiteX54" fmla="*/ 85349 w 886855"/>
              <a:gd name="connsiteY54" fmla="*/ 144337 h 355646"/>
              <a:gd name="connsiteX55" fmla="*/ 77571 w 886855"/>
              <a:gd name="connsiteY55" fmla="*/ 141115 h 355646"/>
              <a:gd name="connsiteX56" fmla="*/ 468157 w 886855"/>
              <a:gd name="connsiteY56" fmla="*/ 141116 h 355646"/>
              <a:gd name="connsiteX57" fmla="*/ 504837 w 886855"/>
              <a:gd name="connsiteY57" fmla="*/ 104436 h 355646"/>
              <a:gd name="connsiteX58" fmla="*/ 504838 w 886855"/>
              <a:gd name="connsiteY58" fmla="*/ 104436 h 355646"/>
              <a:gd name="connsiteX59" fmla="*/ 494095 w 886855"/>
              <a:gd name="connsiteY59" fmla="*/ 78499 h 355646"/>
              <a:gd name="connsiteX60" fmla="*/ 481987 w 886855"/>
              <a:gd name="connsiteY60" fmla="*/ 73484 h 355646"/>
              <a:gd name="connsiteX61" fmla="*/ 624927 w 886855"/>
              <a:gd name="connsiteY61" fmla="*/ 70218 h 355646"/>
              <a:gd name="connsiteX62" fmla="*/ 687589 w 886855"/>
              <a:gd name="connsiteY62" fmla="*/ 70218 h 355646"/>
              <a:gd name="connsiteX63" fmla="*/ 680001 w 886855"/>
              <a:gd name="connsiteY63" fmla="*/ 73361 h 355646"/>
              <a:gd name="connsiteX64" fmla="*/ 617340 w 886855"/>
              <a:gd name="connsiteY64" fmla="*/ 73361 h 355646"/>
              <a:gd name="connsiteX65" fmla="*/ 392174 w 886855"/>
              <a:gd name="connsiteY65" fmla="*/ 67756 h 355646"/>
              <a:gd name="connsiteX66" fmla="*/ 468158 w 886855"/>
              <a:gd name="connsiteY66" fmla="*/ 67756 h 355646"/>
              <a:gd name="connsiteX67" fmla="*/ 481688 w 886855"/>
              <a:gd name="connsiteY67" fmla="*/ 73360 h 355646"/>
              <a:gd name="connsiteX68" fmla="*/ 405704 w 886855"/>
              <a:gd name="connsiteY68" fmla="*/ 73360 h 355646"/>
              <a:gd name="connsiteX69" fmla="*/ 405704 w 886855"/>
              <a:gd name="connsiteY69" fmla="*/ 0 h 355646"/>
              <a:gd name="connsiteX70" fmla="*/ 680002 w 886855"/>
              <a:gd name="connsiteY70" fmla="*/ 0 h 355646"/>
              <a:gd name="connsiteX71" fmla="*/ 716682 w 886855"/>
              <a:gd name="connsiteY71" fmla="*/ 36680 h 355646"/>
              <a:gd name="connsiteX72" fmla="*/ 716681 w 886855"/>
              <a:gd name="connsiteY72" fmla="*/ 36680 h 355646"/>
              <a:gd name="connsiteX73" fmla="*/ 705938 w 886855"/>
              <a:gd name="connsiteY73" fmla="*/ 62617 h 355646"/>
              <a:gd name="connsiteX74" fmla="*/ 687589 w 886855"/>
              <a:gd name="connsiteY74" fmla="*/ 70217 h 355646"/>
              <a:gd name="connsiteX75" fmla="*/ 624927 w 886855"/>
              <a:gd name="connsiteY75" fmla="*/ 70217 h 355646"/>
              <a:gd name="connsiteX76" fmla="*/ 617340 w 886855"/>
              <a:gd name="connsiteY76" fmla="*/ 73360 h 355646"/>
              <a:gd name="connsiteX77" fmla="*/ 481688 w 886855"/>
              <a:gd name="connsiteY77" fmla="*/ 73359 h 355646"/>
              <a:gd name="connsiteX78" fmla="*/ 468158 w 886855"/>
              <a:gd name="connsiteY78" fmla="*/ 67755 h 355646"/>
              <a:gd name="connsiteX79" fmla="*/ 392174 w 886855"/>
              <a:gd name="connsiteY79" fmla="*/ 67755 h 355646"/>
              <a:gd name="connsiteX80" fmla="*/ 379767 w 886855"/>
              <a:gd name="connsiteY80" fmla="*/ 62616 h 355646"/>
              <a:gd name="connsiteX81" fmla="*/ 369024 w 886855"/>
              <a:gd name="connsiteY81" fmla="*/ 36679 h 355646"/>
              <a:gd name="connsiteX82" fmla="*/ 379767 w 886855"/>
              <a:gd name="connsiteY82" fmla="*/ 10743 h 355646"/>
              <a:gd name="connsiteX83" fmla="*/ 405704 w 886855"/>
              <a:gd name="connsiteY83" fmla="*/ 0 h 355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886855" h="355646">
                <a:moveTo>
                  <a:pt x="481688" y="73360"/>
                </a:moveTo>
                <a:lnTo>
                  <a:pt x="617340" y="73361"/>
                </a:lnTo>
                <a:lnTo>
                  <a:pt x="617042" y="73484"/>
                </a:lnTo>
                <a:lnTo>
                  <a:pt x="598990" y="80961"/>
                </a:lnTo>
                <a:lnTo>
                  <a:pt x="588247" y="106898"/>
                </a:lnTo>
                <a:lnTo>
                  <a:pt x="598990" y="132834"/>
                </a:lnTo>
                <a:cubicBezTo>
                  <a:pt x="605628" y="139472"/>
                  <a:pt x="614798" y="143577"/>
                  <a:pt x="624927" y="143577"/>
                </a:cubicBezTo>
                <a:lnTo>
                  <a:pt x="679267" y="143577"/>
                </a:lnTo>
                <a:lnTo>
                  <a:pt x="677432" y="144337"/>
                </a:lnTo>
                <a:lnTo>
                  <a:pt x="695014" y="144337"/>
                </a:lnTo>
                <a:cubicBezTo>
                  <a:pt x="715272" y="144337"/>
                  <a:pt x="731694" y="160759"/>
                  <a:pt x="731694" y="181017"/>
                </a:cubicBezTo>
                <a:lnTo>
                  <a:pt x="731693" y="181017"/>
                </a:lnTo>
                <a:cubicBezTo>
                  <a:pt x="731693" y="191146"/>
                  <a:pt x="727588" y="200316"/>
                  <a:pt x="720950" y="206954"/>
                </a:cubicBezTo>
                <a:lnTo>
                  <a:pt x="706515" y="212933"/>
                </a:lnTo>
                <a:lnTo>
                  <a:pt x="706516" y="212933"/>
                </a:lnTo>
                <a:lnTo>
                  <a:pt x="695014" y="217697"/>
                </a:lnTo>
                <a:lnTo>
                  <a:pt x="652331" y="217697"/>
                </a:lnTo>
                <a:lnTo>
                  <a:pt x="397244" y="217697"/>
                </a:lnTo>
                <a:lnTo>
                  <a:pt x="382808" y="223676"/>
                </a:lnTo>
                <a:lnTo>
                  <a:pt x="372065" y="249613"/>
                </a:lnTo>
                <a:lnTo>
                  <a:pt x="382808" y="275549"/>
                </a:lnTo>
                <a:lnTo>
                  <a:pt x="399073" y="282286"/>
                </a:lnTo>
                <a:lnTo>
                  <a:pt x="638619" y="282286"/>
                </a:lnTo>
                <a:lnTo>
                  <a:pt x="850175" y="282286"/>
                </a:lnTo>
                <a:lnTo>
                  <a:pt x="859849" y="286293"/>
                </a:lnTo>
                <a:lnTo>
                  <a:pt x="876112" y="293029"/>
                </a:lnTo>
                <a:cubicBezTo>
                  <a:pt x="882750" y="299667"/>
                  <a:pt x="886855" y="308837"/>
                  <a:pt x="886855" y="318966"/>
                </a:cubicBezTo>
                <a:lnTo>
                  <a:pt x="886854" y="318966"/>
                </a:lnTo>
                <a:cubicBezTo>
                  <a:pt x="886854" y="339224"/>
                  <a:pt x="870432" y="355646"/>
                  <a:pt x="850174" y="355646"/>
                </a:cubicBezTo>
                <a:lnTo>
                  <a:pt x="174092" y="355645"/>
                </a:lnTo>
                <a:cubicBezTo>
                  <a:pt x="163963" y="355645"/>
                  <a:pt x="154793" y="351540"/>
                  <a:pt x="148155" y="344902"/>
                </a:cubicBezTo>
                <a:lnTo>
                  <a:pt x="137412" y="318966"/>
                </a:lnTo>
                <a:lnTo>
                  <a:pt x="148155" y="293029"/>
                </a:lnTo>
                <a:lnTo>
                  <a:pt x="170361" y="283831"/>
                </a:lnTo>
                <a:lnTo>
                  <a:pt x="170362" y="283831"/>
                </a:lnTo>
                <a:lnTo>
                  <a:pt x="174092" y="282286"/>
                </a:lnTo>
                <a:lnTo>
                  <a:pt x="255705" y="282286"/>
                </a:lnTo>
                <a:lnTo>
                  <a:pt x="277912" y="273088"/>
                </a:lnTo>
                <a:cubicBezTo>
                  <a:pt x="284549" y="266450"/>
                  <a:pt x="288655" y="257280"/>
                  <a:pt x="288655" y="247151"/>
                </a:cubicBezTo>
                <a:lnTo>
                  <a:pt x="288656" y="247151"/>
                </a:lnTo>
                <a:cubicBezTo>
                  <a:pt x="288656" y="237022"/>
                  <a:pt x="284550" y="227852"/>
                  <a:pt x="277913" y="221214"/>
                </a:cubicBezTo>
                <a:lnTo>
                  <a:pt x="269420" y="217696"/>
                </a:lnTo>
                <a:lnTo>
                  <a:pt x="37466" y="217696"/>
                </a:lnTo>
                <a:lnTo>
                  <a:pt x="36681" y="217696"/>
                </a:lnTo>
                <a:lnTo>
                  <a:pt x="19237" y="210471"/>
                </a:lnTo>
                <a:lnTo>
                  <a:pt x="19236" y="210471"/>
                </a:lnTo>
                <a:lnTo>
                  <a:pt x="10743" y="206953"/>
                </a:lnTo>
                <a:lnTo>
                  <a:pt x="0" y="181017"/>
                </a:lnTo>
                <a:lnTo>
                  <a:pt x="10743" y="155080"/>
                </a:lnTo>
                <a:cubicBezTo>
                  <a:pt x="17381" y="148443"/>
                  <a:pt x="26551" y="144337"/>
                  <a:pt x="36680" y="144337"/>
                </a:cubicBezTo>
                <a:lnTo>
                  <a:pt x="85348" y="144337"/>
                </a:lnTo>
                <a:lnTo>
                  <a:pt x="91399" y="146843"/>
                </a:lnTo>
                <a:lnTo>
                  <a:pt x="671378" y="146844"/>
                </a:lnTo>
                <a:lnTo>
                  <a:pt x="91400" y="146843"/>
                </a:lnTo>
                <a:lnTo>
                  <a:pt x="85349" y="144337"/>
                </a:lnTo>
                <a:lnTo>
                  <a:pt x="77571" y="141115"/>
                </a:lnTo>
                <a:lnTo>
                  <a:pt x="468157" y="141116"/>
                </a:lnTo>
                <a:cubicBezTo>
                  <a:pt x="488415" y="141116"/>
                  <a:pt x="504837" y="124694"/>
                  <a:pt x="504837" y="104436"/>
                </a:cubicBezTo>
                <a:lnTo>
                  <a:pt x="504838" y="104436"/>
                </a:lnTo>
                <a:cubicBezTo>
                  <a:pt x="504838" y="94307"/>
                  <a:pt x="500732" y="85137"/>
                  <a:pt x="494095" y="78499"/>
                </a:cubicBezTo>
                <a:lnTo>
                  <a:pt x="481987" y="73484"/>
                </a:lnTo>
                <a:close/>
                <a:moveTo>
                  <a:pt x="624927" y="70218"/>
                </a:moveTo>
                <a:lnTo>
                  <a:pt x="687589" y="70218"/>
                </a:lnTo>
                <a:lnTo>
                  <a:pt x="680001" y="73361"/>
                </a:lnTo>
                <a:lnTo>
                  <a:pt x="617340" y="73361"/>
                </a:lnTo>
                <a:close/>
                <a:moveTo>
                  <a:pt x="392174" y="67756"/>
                </a:moveTo>
                <a:lnTo>
                  <a:pt x="468158" y="67756"/>
                </a:lnTo>
                <a:lnTo>
                  <a:pt x="481688" y="73360"/>
                </a:lnTo>
                <a:lnTo>
                  <a:pt x="405704" y="73360"/>
                </a:lnTo>
                <a:close/>
                <a:moveTo>
                  <a:pt x="405704" y="0"/>
                </a:moveTo>
                <a:lnTo>
                  <a:pt x="680002" y="0"/>
                </a:lnTo>
                <a:cubicBezTo>
                  <a:pt x="700260" y="0"/>
                  <a:pt x="716682" y="16422"/>
                  <a:pt x="716682" y="36680"/>
                </a:cubicBezTo>
                <a:lnTo>
                  <a:pt x="716681" y="36680"/>
                </a:lnTo>
                <a:cubicBezTo>
                  <a:pt x="716681" y="46809"/>
                  <a:pt x="712576" y="55979"/>
                  <a:pt x="705938" y="62617"/>
                </a:cubicBezTo>
                <a:lnTo>
                  <a:pt x="687589" y="70217"/>
                </a:lnTo>
                <a:lnTo>
                  <a:pt x="624927" y="70217"/>
                </a:lnTo>
                <a:lnTo>
                  <a:pt x="617340" y="73360"/>
                </a:lnTo>
                <a:lnTo>
                  <a:pt x="481688" y="73359"/>
                </a:lnTo>
                <a:lnTo>
                  <a:pt x="468158" y="67755"/>
                </a:lnTo>
                <a:lnTo>
                  <a:pt x="392174" y="67755"/>
                </a:lnTo>
                <a:lnTo>
                  <a:pt x="379767" y="62616"/>
                </a:lnTo>
                <a:lnTo>
                  <a:pt x="369024" y="36679"/>
                </a:lnTo>
                <a:lnTo>
                  <a:pt x="379767" y="10743"/>
                </a:lnTo>
                <a:cubicBezTo>
                  <a:pt x="386405" y="4105"/>
                  <a:pt x="395575" y="0"/>
                  <a:pt x="405704" y="0"/>
                </a:cubicBezTo>
                <a:close/>
              </a:path>
            </a:pathLst>
          </a:custGeom>
          <a:solidFill>
            <a:srgbClr val="E33329">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109" name="!!128">
            <a:extLst>
              <a:ext uri="{FF2B5EF4-FFF2-40B4-BE49-F238E27FC236}">
                <a16:creationId xmlns:a16="http://schemas.microsoft.com/office/drawing/2014/main" id="{3D262494-F532-434A-A83F-33BB86C8E2C0}"/>
              </a:ext>
            </a:extLst>
          </p:cNvPr>
          <p:cNvGrpSpPr/>
          <p:nvPr/>
        </p:nvGrpSpPr>
        <p:grpSpPr>
          <a:xfrm>
            <a:off x="7698510" y="571314"/>
            <a:ext cx="1271622" cy="616545"/>
            <a:chOff x="2700337" y="1743074"/>
            <a:chExt cx="1414463" cy="685801"/>
          </a:xfrm>
        </p:grpSpPr>
        <p:sp>
          <p:nvSpPr>
            <p:cNvPr id="110" name="Freeform: Shape 109">
              <a:extLst>
                <a:ext uri="{FF2B5EF4-FFF2-40B4-BE49-F238E27FC236}">
                  <a16:creationId xmlns:a16="http://schemas.microsoft.com/office/drawing/2014/main" id="{638636EF-AB7C-4DE8-8A2E-39B6101E708E}"/>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111" name="Straight Connector 110">
              <a:extLst>
                <a:ext uri="{FF2B5EF4-FFF2-40B4-BE49-F238E27FC236}">
                  <a16:creationId xmlns:a16="http://schemas.microsoft.com/office/drawing/2014/main" id="{51795FEB-8633-43E5-B948-2B3B99070EE3}"/>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6656B02E-038F-43F4-B3AD-3023120CE87A}"/>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8447D159-D687-43A2-A3C7-024D94A11E56}"/>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14" name="!!126">
            <a:extLst>
              <a:ext uri="{FF2B5EF4-FFF2-40B4-BE49-F238E27FC236}">
                <a16:creationId xmlns:a16="http://schemas.microsoft.com/office/drawing/2014/main" id="{70A60F74-0936-4B5B-A587-86D22147A16A}"/>
              </a:ext>
            </a:extLst>
          </p:cNvPr>
          <p:cNvGrpSpPr/>
          <p:nvPr/>
        </p:nvGrpSpPr>
        <p:grpSpPr>
          <a:xfrm>
            <a:off x="4171285" y="6417855"/>
            <a:ext cx="750899" cy="364073"/>
            <a:chOff x="2700337" y="1743074"/>
            <a:chExt cx="1414463" cy="685801"/>
          </a:xfrm>
        </p:grpSpPr>
        <p:sp>
          <p:nvSpPr>
            <p:cNvPr id="115" name="Freeform: Shape 114">
              <a:extLst>
                <a:ext uri="{FF2B5EF4-FFF2-40B4-BE49-F238E27FC236}">
                  <a16:creationId xmlns:a16="http://schemas.microsoft.com/office/drawing/2014/main" id="{572B7FB6-34F5-4BDD-BA1E-DD0F1F81A9F0}"/>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116" name="Straight Connector 115">
              <a:extLst>
                <a:ext uri="{FF2B5EF4-FFF2-40B4-BE49-F238E27FC236}">
                  <a16:creationId xmlns:a16="http://schemas.microsoft.com/office/drawing/2014/main" id="{8BFEA551-263D-42C5-AC90-5D32DED7E971}"/>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FB5D5B21-CBB2-48C3-B06B-C67155BEF662}"/>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378809BA-9652-449D-9DCF-217DF77840F8}"/>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19" name="!!128">
            <a:extLst>
              <a:ext uri="{FF2B5EF4-FFF2-40B4-BE49-F238E27FC236}">
                <a16:creationId xmlns:a16="http://schemas.microsoft.com/office/drawing/2014/main" id="{194C1107-67B8-41D3-9385-9A9424D2A308}"/>
              </a:ext>
            </a:extLst>
          </p:cNvPr>
          <p:cNvGrpSpPr/>
          <p:nvPr/>
        </p:nvGrpSpPr>
        <p:grpSpPr>
          <a:xfrm>
            <a:off x="8212225" y="6152690"/>
            <a:ext cx="1271622" cy="616545"/>
            <a:chOff x="2700337" y="1743074"/>
            <a:chExt cx="1414463" cy="685801"/>
          </a:xfrm>
        </p:grpSpPr>
        <p:sp>
          <p:nvSpPr>
            <p:cNvPr id="120" name="Freeform: Shape 119">
              <a:extLst>
                <a:ext uri="{FF2B5EF4-FFF2-40B4-BE49-F238E27FC236}">
                  <a16:creationId xmlns:a16="http://schemas.microsoft.com/office/drawing/2014/main" id="{5CFEA5A9-E3EC-4A82-B58E-2DF9F15835E2}"/>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121" name="Straight Connector 120">
              <a:extLst>
                <a:ext uri="{FF2B5EF4-FFF2-40B4-BE49-F238E27FC236}">
                  <a16:creationId xmlns:a16="http://schemas.microsoft.com/office/drawing/2014/main" id="{3151A89A-2007-45A0-AC7B-A1B5A3608CFF}"/>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407AB0C3-FD09-4BEA-A3EC-A6F9B913AEDA}"/>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5103C9F3-622E-4113-B7F1-BAEFCD743E5E}"/>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24" name="Picture 6" descr="Hình ảnh Trung Quốc Mô Hình Gió , Hoạ Tiết, Trung Quốc Phong, Cổ điển  Vector và PNG với nền trong suốt để tải xuống miễn phí">
            <a:extLst>
              <a:ext uri="{FF2B5EF4-FFF2-40B4-BE49-F238E27FC236}">
                <a16:creationId xmlns:a16="http://schemas.microsoft.com/office/drawing/2014/main" id="{F0BE0FE3-85E8-4D6F-91A0-81B55D3B7B5F}"/>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50796" b="72550" l="55709" r="78654"/>
                    </a14:imgEffect>
                  </a14:imgLayer>
                </a14:imgProps>
              </a:ext>
              <a:ext uri="{28A0092B-C50C-407E-A947-70E740481C1C}">
                <a14:useLocalDpi xmlns:a14="http://schemas.microsoft.com/office/drawing/2010/main" val="0"/>
              </a:ext>
            </a:extLst>
          </a:blip>
          <a:srcRect l="52841" t="48077" r="18478" b="24731"/>
          <a:stretch/>
        </p:blipFill>
        <p:spPr bwMode="auto">
          <a:xfrm rot="10800000">
            <a:off x="-19463" y="-38691"/>
            <a:ext cx="1700421" cy="1612168"/>
          </a:xfrm>
          <a:prstGeom prst="rect">
            <a:avLst/>
          </a:prstGeom>
          <a:noFill/>
          <a:extLst>
            <a:ext uri="{909E8E84-426E-40DD-AFC4-6F175D3DCCD1}">
              <a14:hiddenFill xmlns:a14="http://schemas.microsoft.com/office/drawing/2010/main">
                <a:solidFill>
                  <a:srgbClr val="FFFFFF"/>
                </a:solidFill>
              </a14:hiddenFill>
            </a:ext>
          </a:extLst>
        </p:spPr>
      </p:pic>
      <p:pic>
        <p:nvPicPr>
          <p:cNvPr id="127" name="Picture 126">
            <a:extLst>
              <a:ext uri="{FF2B5EF4-FFF2-40B4-BE49-F238E27FC236}">
                <a16:creationId xmlns:a16="http://schemas.microsoft.com/office/drawing/2014/main" id="{7085212E-3219-4D9A-BF62-AFCA583EEB48}"/>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1938662" y="4471411"/>
            <a:ext cx="4323438" cy="4323438"/>
          </a:xfrm>
          <a:prstGeom prst="rect">
            <a:avLst/>
          </a:prstGeom>
        </p:spPr>
      </p:pic>
      <p:pic>
        <p:nvPicPr>
          <p:cNvPr id="128" name="Picture 127">
            <a:extLst>
              <a:ext uri="{FF2B5EF4-FFF2-40B4-BE49-F238E27FC236}">
                <a16:creationId xmlns:a16="http://schemas.microsoft.com/office/drawing/2014/main" id="{CB08E294-7ECE-4E56-82AA-EEF2870D4AAB}"/>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flipH="1">
            <a:off x="10063741" y="-1913822"/>
            <a:ext cx="4528375" cy="4528377"/>
          </a:xfrm>
          <a:prstGeom prst="rect">
            <a:avLst/>
          </a:prstGeom>
        </p:spPr>
      </p:pic>
      <p:pic>
        <p:nvPicPr>
          <p:cNvPr id="129" name="!!15" descr="Hình ảnh Trung Quốc Mô Hình Gió , Hoạ Tiết, Trung Quốc Phong, Cổ điển  Vector và PNG với nền trong suốt để tải xuống miễn phí">
            <a:extLst>
              <a:ext uri="{FF2B5EF4-FFF2-40B4-BE49-F238E27FC236}">
                <a16:creationId xmlns:a16="http://schemas.microsoft.com/office/drawing/2014/main" id="{470D12B6-4488-4D5D-9ED9-9FF1E372E1A4}"/>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50796" b="72550" l="55709" r="78654"/>
                    </a14:imgEffect>
                  </a14:imgLayer>
                </a14:imgProps>
              </a:ext>
              <a:ext uri="{28A0092B-C50C-407E-A947-70E740481C1C}">
                <a14:useLocalDpi xmlns:a14="http://schemas.microsoft.com/office/drawing/2010/main" val="0"/>
              </a:ext>
            </a:extLst>
          </a:blip>
          <a:srcRect l="52841" t="48077" r="18478" b="24731"/>
          <a:stretch/>
        </p:blipFill>
        <p:spPr bwMode="auto">
          <a:xfrm>
            <a:off x="10618579" y="5424342"/>
            <a:ext cx="1700421" cy="1612168"/>
          </a:xfrm>
          <a:prstGeom prst="rect">
            <a:avLst/>
          </a:prstGeom>
          <a:noFill/>
          <a:extLst>
            <a:ext uri="{909E8E84-426E-40DD-AFC4-6F175D3DCCD1}">
              <a14:hiddenFill xmlns:a14="http://schemas.microsoft.com/office/drawing/2010/main">
                <a:solidFill>
                  <a:srgbClr val="FFFFFF"/>
                </a:solidFill>
              </a14:hiddenFill>
            </a:ext>
          </a:extLst>
        </p:spPr>
      </p:pic>
      <p:pic>
        <p:nvPicPr>
          <p:cNvPr id="134" name="Picture 2" descr="Vết Mực cao Đẳng BIỂN Vĩnh viễn đánh dấu Vẽ - mực png tải về - Miễn phí  trong suốt đen png Tải về.">
            <a:extLst>
              <a:ext uri="{FF2B5EF4-FFF2-40B4-BE49-F238E27FC236}">
                <a16:creationId xmlns:a16="http://schemas.microsoft.com/office/drawing/2014/main" id="{F614087F-95C1-4813-979F-B172BBF10140}"/>
              </a:ext>
            </a:extLst>
          </p:cNvPr>
          <p:cNvPicPr>
            <a:picLocks noChangeAspect="1" noChangeArrowheads="1"/>
          </p:cNvPicPr>
          <p:nvPr/>
        </p:nvPicPr>
        <p:blipFill>
          <a:blip r:embed="rId6">
            <a:duotone>
              <a:schemeClr val="accent2">
                <a:shade val="45000"/>
                <a:satMod val="135000"/>
              </a:schemeClr>
              <a:prstClr val="white"/>
            </a:duotone>
            <a:extLst>
              <a:ext uri="{BEBA8EAE-BF5A-486C-A8C5-ECC9F3942E4B}">
                <a14:imgProps xmlns:a14="http://schemas.microsoft.com/office/drawing/2010/main">
                  <a14:imgLayer r:embed="rId7">
                    <a14:imgEffect>
                      <a14:backgroundRemoval t="599" b="100000" l="9967" r="89701">
                        <a14:foregroundMark x1="35880" y1="88623" x2="35880" y2="88623"/>
                        <a14:foregroundMark x1="27243" y1="70659" x2="27243" y2="70659"/>
                        <a14:foregroundMark x1="77741" y1="92216" x2="77741" y2="92216"/>
                        <a14:foregroundMark x1="68771" y1="75449" x2="68771" y2="75449"/>
                        <a14:foregroundMark x1="70764" y1="34731" x2="70764" y2="34731"/>
                        <a14:foregroundMark x1="73422" y1="14970" x2="73422" y2="14970"/>
                        <a14:foregroundMark x1="26246" y1="28743" x2="26246" y2="28743"/>
                        <a14:foregroundMark x1="31894" y1="3593" x2="31894" y2="3593"/>
                      </a14:backgroundRemoval>
                    </a14:imgEffect>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4018885" y="3759219"/>
            <a:ext cx="2015123" cy="1118025"/>
          </a:xfrm>
          <a:prstGeom prst="rect">
            <a:avLst/>
          </a:prstGeom>
          <a:noFill/>
          <a:effectLst>
            <a:softEdge rad="1270000"/>
          </a:effectLst>
          <a:extLst>
            <a:ext uri="{909E8E84-426E-40DD-AFC4-6F175D3DCCD1}">
              <a14:hiddenFill xmlns:a14="http://schemas.microsoft.com/office/drawing/2010/main">
                <a:solidFill>
                  <a:srgbClr val="FFFFFF"/>
                </a:solidFill>
              </a14:hiddenFill>
            </a:ext>
          </a:extLst>
        </p:spPr>
      </p:pic>
      <p:sp>
        <p:nvSpPr>
          <p:cNvPr id="135" name="Oval 134">
            <a:extLst>
              <a:ext uri="{FF2B5EF4-FFF2-40B4-BE49-F238E27FC236}">
                <a16:creationId xmlns:a16="http://schemas.microsoft.com/office/drawing/2014/main" id="{AEDCE3B1-3D2B-4C9D-B0AD-7B6F78661D1B}"/>
              </a:ext>
            </a:extLst>
          </p:cNvPr>
          <p:cNvSpPr/>
          <p:nvPr/>
        </p:nvSpPr>
        <p:spPr>
          <a:xfrm>
            <a:off x="-5279616" y="10212948"/>
            <a:ext cx="3610818" cy="3610818"/>
          </a:xfrm>
          <a:prstGeom prst="ellipse">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6" name="Oval 135">
            <a:extLst>
              <a:ext uri="{FF2B5EF4-FFF2-40B4-BE49-F238E27FC236}">
                <a16:creationId xmlns:a16="http://schemas.microsoft.com/office/drawing/2014/main" id="{1BD68A0D-C6E8-48A2-9796-17B93F787415}"/>
              </a:ext>
            </a:extLst>
          </p:cNvPr>
          <p:cNvSpPr/>
          <p:nvPr/>
        </p:nvSpPr>
        <p:spPr>
          <a:xfrm>
            <a:off x="13758905" y="-3204233"/>
            <a:ext cx="2053859" cy="2053859"/>
          </a:xfrm>
          <a:prstGeom prst="ellipse">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Oval 136">
            <a:extLst>
              <a:ext uri="{FF2B5EF4-FFF2-40B4-BE49-F238E27FC236}">
                <a16:creationId xmlns:a16="http://schemas.microsoft.com/office/drawing/2014/main" id="{B1A20E76-A02B-49EB-B1AA-C70381629F19}"/>
              </a:ext>
            </a:extLst>
          </p:cNvPr>
          <p:cNvSpPr/>
          <p:nvPr/>
        </p:nvSpPr>
        <p:spPr>
          <a:xfrm>
            <a:off x="-5127216" y="11264144"/>
            <a:ext cx="2712022" cy="2712022"/>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8" name="Oval 137">
            <a:extLst>
              <a:ext uri="{FF2B5EF4-FFF2-40B4-BE49-F238E27FC236}">
                <a16:creationId xmlns:a16="http://schemas.microsoft.com/office/drawing/2014/main" id="{9B0AAD43-B86E-48CF-AB0A-589016400222}"/>
              </a:ext>
            </a:extLst>
          </p:cNvPr>
          <p:cNvSpPr/>
          <p:nvPr/>
        </p:nvSpPr>
        <p:spPr>
          <a:xfrm>
            <a:off x="14327129" y="-3051833"/>
            <a:ext cx="1638035" cy="1638035"/>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6" name="Picture 125">
            <a:extLst>
              <a:ext uri="{FF2B5EF4-FFF2-40B4-BE49-F238E27FC236}">
                <a16:creationId xmlns:a16="http://schemas.microsoft.com/office/drawing/2014/main" id="{B734A917-D7C1-44A8-8931-1D2354FE446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2536946"/>
            <a:ext cx="11931891" cy="11931891"/>
          </a:xfrm>
          <a:prstGeom prst="rect">
            <a:avLst/>
          </a:prstGeom>
        </p:spPr>
      </p:pic>
      <p:sp>
        <p:nvSpPr>
          <p:cNvPr id="125" name="TextBox 124">
            <a:extLst>
              <a:ext uri="{FF2B5EF4-FFF2-40B4-BE49-F238E27FC236}">
                <a16:creationId xmlns:a16="http://schemas.microsoft.com/office/drawing/2014/main" id="{D6BDA28B-702E-4FD1-B944-D445B5C0D79A}"/>
              </a:ext>
            </a:extLst>
          </p:cNvPr>
          <p:cNvSpPr txBox="1"/>
          <p:nvPr/>
        </p:nvSpPr>
        <p:spPr>
          <a:xfrm>
            <a:off x="3107240" y="2622208"/>
            <a:ext cx="5717410" cy="2215991"/>
          </a:xfrm>
          <a:prstGeom prst="rect">
            <a:avLst/>
          </a:prstGeom>
          <a:noFill/>
        </p:spPr>
        <p:txBody>
          <a:bodyPr wrap="square" rtlCol="0">
            <a:spAutoFit/>
          </a:bodyPr>
          <a:lstStyle/>
          <a:p>
            <a:pPr algn="ctr"/>
            <a:r>
              <a:rPr lang="en-US" sz="13800" dirty="0" err="1">
                <a:latin typeface="UTM ThuPhap Thien An" panose="02040603050506020204" pitchFamily="18" charset="0"/>
              </a:rPr>
              <a:t>Dặn</a:t>
            </a:r>
            <a:r>
              <a:rPr lang="en-US" sz="13800" dirty="0">
                <a:latin typeface="UTM ThuPhap Thien An" panose="02040603050506020204" pitchFamily="18" charset="0"/>
              </a:rPr>
              <a:t> </a:t>
            </a:r>
            <a:r>
              <a:rPr lang="en-US" sz="13800" dirty="0" err="1">
                <a:latin typeface="UTM ThuPhap Thien An" panose="02040603050506020204" pitchFamily="18" charset="0"/>
              </a:rPr>
              <a:t>dò</a:t>
            </a:r>
            <a:endParaRPr lang="en-US" sz="13800" dirty="0">
              <a:latin typeface="UTM ThuPhap Thien An" panose="02040603050506020204" pitchFamily="18" charset="0"/>
            </a:endParaRPr>
          </a:p>
        </p:txBody>
      </p:sp>
      <p:sp>
        <p:nvSpPr>
          <p:cNvPr id="130" name="Oval 129">
            <a:extLst>
              <a:ext uri="{FF2B5EF4-FFF2-40B4-BE49-F238E27FC236}">
                <a16:creationId xmlns:a16="http://schemas.microsoft.com/office/drawing/2014/main" id="{DEA2790E-8DA4-4C70-B154-074B4AC2D827}"/>
              </a:ext>
            </a:extLst>
          </p:cNvPr>
          <p:cNvSpPr/>
          <p:nvPr/>
        </p:nvSpPr>
        <p:spPr>
          <a:xfrm>
            <a:off x="-1016000" y="-2667000"/>
            <a:ext cx="1817483" cy="1817483"/>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Oval 130">
            <a:extLst>
              <a:ext uri="{FF2B5EF4-FFF2-40B4-BE49-F238E27FC236}">
                <a16:creationId xmlns:a16="http://schemas.microsoft.com/office/drawing/2014/main" id="{67512EAB-632C-4343-A899-EBABC0926B9A}"/>
              </a:ext>
            </a:extLst>
          </p:cNvPr>
          <p:cNvSpPr/>
          <p:nvPr/>
        </p:nvSpPr>
        <p:spPr>
          <a:xfrm>
            <a:off x="10825662" y="-2667000"/>
            <a:ext cx="2382339" cy="2382339"/>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Oval 131">
            <a:extLst>
              <a:ext uri="{FF2B5EF4-FFF2-40B4-BE49-F238E27FC236}">
                <a16:creationId xmlns:a16="http://schemas.microsoft.com/office/drawing/2014/main" id="{73616B0B-715C-4CEC-9C81-1706F816C2DA}"/>
              </a:ext>
            </a:extLst>
          </p:cNvPr>
          <p:cNvSpPr/>
          <p:nvPr/>
        </p:nvSpPr>
        <p:spPr>
          <a:xfrm>
            <a:off x="12689418" y="6542618"/>
            <a:ext cx="1636184" cy="1636184"/>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 name="Oval 138">
            <a:extLst>
              <a:ext uri="{FF2B5EF4-FFF2-40B4-BE49-F238E27FC236}">
                <a16:creationId xmlns:a16="http://schemas.microsoft.com/office/drawing/2014/main" id="{FDC09D3B-1CD4-46D2-9E8B-217D0C686BF3}"/>
              </a:ext>
            </a:extLst>
          </p:cNvPr>
          <p:cNvSpPr/>
          <p:nvPr/>
        </p:nvSpPr>
        <p:spPr>
          <a:xfrm>
            <a:off x="-1981200" y="6543640"/>
            <a:ext cx="1635161" cy="1635161"/>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 name="Oval 139">
            <a:extLst>
              <a:ext uri="{FF2B5EF4-FFF2-40B4-BE49-F238E27FC236}">
                <a16:creationId xmlns:a16="http://schemas.microsoft.com/office/drawing/2014/main" id="{5754A25C-D7B6-442F-B543-AB139E9AAE56}"/>
              </a:ext>
            </a:extLst>
          </p:cNvPr>
          <p:cNvSpPr/>
          <p:nvPr/>
        </p:nvSpPr>
        <p:spPr>
          <a:xfrm>
            <a:off x="6200997" y="-2062008"/>
            <a:ext cx="1009205" cy="1009205"/>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1" name="Oval 140">
            <a:extLst>
              <a:ext uri="{FF2B5EF4-FFF2-40B4-BE49-F238E27FC236}">
                <a16:creationId xmlns:a16="http://schemas.microsoft.com/office/drawing/2014/main" id="{2C9C5DF0-29A3-4C96-AF64-596AC392434A}"/>
              </a:ext>
            </a:extLst>
          </p:cNvPr>
          <p:cNvSpPr/>
          <p:nvPr/>
        </p:nvSpPr>
        <p:spPr>
          <a:xfrm>
            <a:off x="6556156" y="8193844"/>
            <a:ext cx="1176636" cy="1176636"/>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2" name="Oval 141">
            <a:extLst>
              <a:ext uri="{FF2B5EF4-FFF2-40B4-BE49-F238E27FC236}">
                <a16:creationId xmlns:a16="http://schemas.microsoft.com/office/drawing/2014/main" id="{7DA18DEF-7437-4A9A-B267-CB23314B4624}"/>
              </a:ext>
            </a:extLst>
          </p:cNvPr>
          <p:cNvSpPr/>
          <p:nvPr/>
        </p:nvSpPr>
        <p:spPr>
          <a:xfrm>
            <a:off x="2133601" y="-3619500"/>
            <a:ext cx="3105843" cy="3105843"/>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651972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2" nodeType="with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wheel(1)">
                                      <p:cBhvr>
                                        <p:cTn id="7" dur="2000"/>
                                        <p:tgtEl>
                                          <p:spTgt spid="75"/>
                                        </p:tgtEl>
                                      </p:cBhvr>
                                    </p:animEffect>
                                  </p:childTnLst>
                                </p:cTn>
                              </p:par>
                              <p:par>
                                <p:cTn id="8" presetID="21" presetClass="entr" presetSubtype="1" fill="hold" grpId="2" nodeType="withEffect">
                                  <p:stCondLst>
                                    <p:cond delay="100"/>
                                  </p:stCondLst>
                                  <p:childTnLst>
                                    <p:set>
                                      <p:cBhvr>
                                        <p:cTn id="9" dur="1" fill="hold">
                                          <p:stCondLst>
                                            <p:cond delay="0"/>
                                          </p:stCondLst>
                                        </p:cTn>
                                        <p:tgtEl>
                                          <p:spTgt spid="74"/>
                                        </p:tgtEl>
                                        <p:attrNameLst>
                                          <p:attrName>style.visibility</p:attrName>
                                        </p:attrNameLst>
                                      </p:cBhvr>
                                      <p:to>
                                        <p:strVal val="visible"/>
                                      </p:to>
                                    </p:set>
                                    <p:animEffect transition="in" filter="wheel(1)">
                                      <p:cBhvr>
                                        <p:cTn id="10" dur="2000"/>
                                        <p:tgtEl>
                                          <p:spTgt spid="74"/>
                                        </p:tgtEl>
                                      </p:cBhvr>
                                    </p:animEffect>
                                  </p:childTnLst>
                                </p:cTn>
                              </p:par>
                              <p:par>
                                <p:cTn id="11" presetID="21" presetClass="entr" presetSubtype="1" fill="hold" grpId="2" nodeType="withEffect">
                                  <p:stCondLst>
                                    <p:cond delay="200"/>
                                  </p:stCondLst>
                                  <p:childTnLst>
                                    <p:set>
                                      <p:cBhvr>
                                        <p:cTn id="12" dur="1" fill="hold">
                                          <p:stCondLst>
                                            <p:cond delay="0"/>
                                          </p:stCondLst>
                                        </p:cTn>
                                        <p:tgtEl>
                                          <p:spTgt spid="73"/>
                                        </p:tgtEl>
                                        <p:attrNameLst>
                                          <p:attrName>style.visibility</p:attrName>
                                        </p:attrNameLst>
                                      </p:cBhvr>
                                      <p:to>
                                        <p:strVal val="visible"/>
                                      </p:to>
                                    </p:set>
                                    <p:animEffect transition="in" filter="wheel(1)">
                                      <p:cBhvr>
                                        <p:cTn id="13" dur="2000"/>
                                        <p:tgtEl>
                                          <p:spTgt spid="73"/>
                                        </p:tgtEl>
                                      </p:cBhvr>
                                    </p:animEffect>
                                  </p:childTnLst>
                                </p:cTn>
                              </p:par>
                              <p:par>
                                <p:cTn id="14" presetID="21" presetClass="entr" presetSubtype="1" fill="hold" grpId="2" nodeType="withEffect">
                                  <p:stCondLst>
                                    <p:cond delay="300"/>
                                  </p:stCondLst>
                                  <p:childTnLst>
                                    <p:set>
                                      <p:cBhvr>
                                        <p:cTn id="15" dur="1" fill="hold">
                                          <p:stCondLst>
                                            <p:cond delay="0"/>
                                          </p:stCondLst>
                                        </p:cTn>
                                        <p:tgtEl>
                                          <p:spTgt spid="2"/>
                                        </p:tgtEl>
                                        <p:attrNameLst>
                                          <p:attrName>style.visibility</p:attrName>
                                        </p:attrNameLst>
                                      </p:cBhvr>
                                      <p:to>
                                        <p:strVal val="visible"/>
                                      </p:to>
                                    </p:set>
                                    <p:animEffect transition="in" filter="wheel(1)">
                                      <p:cBhvr>
                                        <p:cTn id="16" dur="2000"/>
                                        <p:tgtEl>
                                          <p:spTgt spid="2"/>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75"/>
                                        </p:tgtEl>
                                        <p:attrNameLst>
                                          <p:attrName>style.visibility</p:attrName>
                                        </p:attrNameLst>
                                      </p:cBhvr>
                                      <p:to>
                                        <p:strVal val="visible"/>
                                      </p:to>
                                    </p:set>
                                    <p:anim calcmode="lin" valueType="num">
                                      <p:cBhvr>
                                        <p:cTn id="19" dur="2000" fill="hold"/>
                                        <p:tgtEl>
                                          <p:spTgt spid="75"/>
                                        </p:tgtEl>
                                        <p:attrNameLst>
                                          <p:attrName>ppt_w</p:attrName>
                                        </p:attrNameLst>
                                      </p:cBhvr>
                                      <p:tavLst>
                                        <p:tav tm="0">
                                          <p:val>
                                            <p:fltVal val="0"/>
                                          </p:val>
                                        </p:tav>
                                        <p:tav tm="100000">
                                          <p:val>
                                            <p:strVal val="#ppt_w"/>
                                          </p:val>
                                        </p:tav>
                                      </p:tavLst>
                                    </p:anim>
                                    <p:anim calcmode="lin" valueType="num">
                                      <p:cBhvr>
                                        <p:cTn id="20" dur="2000" fill="hold"/>
                                        <p:tgtEl>
                                          <p:spTgt spid="75"/>
                                        </p:tgtEl>
                                        <p:attrNameLst>
                                          <p:attrName>ppt_h</p:attrName>
                                        </p:attrNameLst>
                                      </p:cBhvr>
                                      <p:tavLst>
                                        <p:tav tm="0">
                                          <p:val>
                                            <p:fltVal val="0"/>
                                          </p:val>
                                        </p:tav>
                                        <p:tav tm="100000">
                                          <p:val>
                                            <p:strVal val="#ppt_h"/>
                                          </p:val>
                                        </p:tav>
                                      </p:tavLst>
                                    </p:anim>
                                    <p:animEffect transition="in" filter="fade">
                                      <p:cBhvr>
                                        <p:cTn id="21" dur="2000"/>
                                        <p:tgtEl>
                                          <p:spTgt spid="75"/>
                                        </p:tgtEl>
                                      </p:cBhvr>
                                    </p:animEffect>
                                  </p:childTnLst>
                                </p:cTn>
                              </p:par>
                              <p:par>
                                <p:cTn id="22" presetID="8" presetClass="emph" presetSubtype="0" fill="hold" grpId="1" nodeType="withEffect">
                                  <p:stCondLst>
                                    <p:cond delay="100"/>
                                  </p:stCondLst>
                                  <p:childTnLst>
                                    <p:animRot by="21600000">
                                      <p:cBhvr>
                                        <p:cTn id="23" dur="2000" fill="hold"/>
                                        <p:tgtEl>
                                          <p:spTgt spid="75"/>
                                        </p:tgtEl>
                                        <p:attrNameLst>
                                          <p:attrName>r</p:attrName>
                                        </p:attrNameLst>
                                      </p:cBhvr>
                                    </p:animRot>
                                  </p:childTnLst>
                                </p:cTn>
                              </p:par>
                              <p:par>
                                <p:cTn id="24" presetID="8" presetClass="emph" presetSubtype="0" fill="hold" grpId="1" nodeType="withEffect">
                                  <p:stCondLst>
                                    <p:cond delay="0"/>
                                  </p:stCondLst>
                                  <p:childTnLst>
                                    <p:animRot by="21600000">
                                      <p:cBhvr>
                                        <p:cTn id="25" dur="2000" fill="hold"/>
                                        <p:tgtEl>
                                          <p:spTgt spid="74"/>
                                        </p:tgtEl>
                                        <p:attrNameLst>
                                          <p:attrName>r</p:attrName>
                                        </p:attrNameLst>
                                      </p:cBhvr>
                                    </p:animRot>
                                  </p:childTnLst>
                                </p:cTn>
                              </p:par>
                              <p:par>
                                <p:cTn id="26" presetID="8" presetClass="emph" presetSubtype="0" fill="hold" grpId="1" nodeType="withEffect">
                                  <p:stCondLst>
                                    <p:cond delay="200"/>
                                  </p:stCondLst>
                                  <p:childTnLst>
                                    <p:animRot by="21600000">
                                      <p:cBhvr>
                                        <p:cTn id="27" dur="2000" fill="hold"/>
                                        <p:tgtEl>
                                          <p:spTgt spid="73"/>
                                        </p:tgtEl>
                                        <p:attrNameLst>
                                          <p:attrName>r</p:attrName>
                                        </p:attrNameLst>
                                      </p:cBhvr>
                                    </p:animRot>
                                  </p:childTnLst>
                                </p:cTn>
                              </p:par>
                              <p:par>
                                <p:cTn id="28" presetID="8" presetClass="emph" presetSubtype="0" fill="hold" grpId="1" nodeType="withEffect">
                                  <p:stCondLst>
                                    <p:cond delay="300"/>
                                  </p:stCondLst>
                                  <p:childTnLst>
                                    <p:animRot by="21600000">
                                      <p:cBhvr>
                                        <p:cTn id="29" dur="2000" fill="hold"/>
                                        <p:tgtEl>
                                          <p:spTgt spid="2"/>
                                        </p:tgtEl>
                                        <p:attrNameLst>
                                          <p:attrName>r</p:attrName>
                                        </p:attrNameLst>
                                      </p:cBhvr>
                                    </p:animRot>
                                  </p:childTnLst>
                                </p:cTn>
                              </p:par>
                              <p:par>
                                <p:cTn id="30" presetID="53" presetClass="entr" presetSubtype="16" fill="hold" grpId="0" nodeType="withEffect">
                                  <p:stCondLst>
                                    <p:cond delay="0"/>
                                  </p:stCondLst>
                                  <p:childTnLst>
                                    <p:set>
                                      <p:cBhvr>
                                        <p:cTn id="31" dur="1" fill="hold">
                                          <p:stCondLst>
                                            <p:cond delay="0"/>
                                          </p:stCondLst>
                                        </p:cTn>
                                        <p:tgtEl>
                                          <p:spTgt spid="74"/>
                                        </p:tgtEl>
                                        <p:attrNameLst>
                                          <p:attrName>style.visibility</p:attrName>
                                        </p:attrNameLst>
                                      </p:cBhvr>
                                      <p:to>
                                        <p:strVal val="visible"/>
                                      </p:to>
                                    </p:set>
                                    <p:anim calcmode="lin" valueType="num">
                                      <p:cBhvr>
                                        <p:cTn id="32" dur="2000" fill="hold"/>
                                        <p:tgtEl>
                                          <p:spTgt spid="74"/>
                                        </p:tgtEl>
                                        <p:attrNameLst>
                                          <p:attrName>ppt_w</p:attrName>
                                        </p:attrNameLst>
                                      </p:cBhvr>
                                      <p:tavLst>
                                        <p:tav tm="0">
                                          <p:val>
                                            <p:fltVal val="0"/>
                                          </p:val>
                                        </p:tav>
                                        <p:tav tm="100000">
                                          <p:val>
                                            <p:strVal val="#ppt_w"/>
                                          </p:val>
                                        </p:tav>
                                      </p:tavLst>
                                    </p:anim>
                                    <p:anim calcmode="lin" valueType="num">
                                      <p:cBhvr>
                                        <p:cTn id="33" dur="2000" fill="hold"/>
                                        <p:tgtEl>
                                          <p:spTgt spid="74"/>
                                        </p:tgtEl>
                                        <p:attrNameLst>
                                          <p:attrName>ppt_h</p:attrName>
                                        </p:attrNameLst>
                                      </p:cBhvr>
                                      <p:tavLst>
                                        <p:tav tm="0">
                                          <p:val>
                                            <p:fltVal val="0"/>
                                          </p:val>
                                        </p:tav>
                                        <p:tav tm="100000">
                                          <p:val>
                                            <p:strVal val="#ppt_h"/>
                                          </p:val>
                                        </p:tav>
                                      </p:tavLst>
                                    </p:anim>
                                    <p:animEffect transition="in" filter="fade">
                                      <p:cBhvr>
                                        <p:cTn id="34" dur="2000"/>
                                        <p:tgtEl>
                                          <p:spTgt spid="7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73"/>
                                        </p:tgtEl>
                                        <p:attrNameLst>
                                          <p:attrName>style.visibility</p:attrName>
                                        </p:attrNameLst>
                                      </p:cBhvr>
                                      <p:to>
                                        <p:strVal val="visible"/>
                                      </p:to>
                                    </p:set>
                                    <p:anim calcmode="lin" valueType="num">
                                      <p:cBhvr>
                                        <p:cTn id="37" dur="2000" fill="hold"/>
                                        <p:tgtEl>
                                          <p:spTgt spid="73"/>
                                        </p:tgtEl>
                                        <p:attrNameLst>
                                          <p:attrName>ppt_w</p:attrName>
                                        </p:attrNameLst>
                                      </p:cBhvr>
                                      <p:tavLst>
                                        <p:tav tm="0">
                                          <p:val>
                                            <p:fltVal val="0"/>
                                          </p:val>
                                        </p:tav>
                                        <p:tav tm="100000">
                                          <p:val>
                                            <p:strVal val="#ppt_w"/>
                                          </p:val>
                                        </p:tav>
                                      </p:tavLst>
                                    </p:anim>
                                    <p:anim calcmode="lin" valueType="num">
                                      <p:cBhvr>
                                        <p:cTn id="38" dur="2000" fill="hold"/>
                                        <p:tgtEl>
                                          <p:spTgt spid="73"/>
                                        </p:tgtEl>
                                        <p:attrNameLst>
                                          <p:attrName>ppt_h</p:attrName>
                                        </p:attrNameLst>
                                      </p:cBhvr>
                                      <p:tavLst>
                                        <p:tav tm="0">
                                          <p:val>
                                            <p:fltVal val="0"/>
                                          </p:val>
                                        </p:tav>
                                        <p:tav tm="100000">
                                          <p:val>
                                            <p:strVal val="#ppt_h"/>
                                          </p:val>
                                        </p:tav>
                                      </p:tavLst>
                                    </p:anim>
                                    <p:animEffect transition="in" filter="fade">
                                      <p:cBhvr>
                                        <p:cTn id="39" dur="2000"/>
                                        <p:tgtEl>
                                          <p:spTgt spid="7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
                                        </p:tgtEl>
                                        <p:attrNameLst>
                                          <p:attrName>style.visibility</p:attrName>
                                        </p:attrNameLst>
                                      </p:cBhvr>
                                      <p:to>
                                        <p:strVal val="visible"/>
                                      </p:to>
                                    </p:set>
                                    <p:anim calcmode="lin" valueType="num">
                                      <p:cBhvr>
                                        <p:cTn id="42" dur="2000" fill="hold"/>
                                        <p:tgtEl>
                                          <p:spTgt spid="2"/>
                                        </p:tgtEl>
                                        <p:attrNameLst>
                                          <p:attrName>ppt_w</p:attrName>
                                        </p:attrNameLst>
                                      </p:cBhvr>
                                      <p:tavLst>
                                        <p:tav tm="0">
                                          <p:val>
                                            <p:fltVal val="0"/>
                                          </p:val>
                                        </p:tav>
                                        <p:tav tm="100000">
                                          <p:val>
                                            <p:strVal val="#ppt_w"/>
                                          </p:val>
                                        </p:tav>
                                      </p:tavLst>
                                    </p:anim>
                                    <p:anim calcmode="lin" valueType="num">
                                      <p:cBhvr>
                                        <p:cTn id="43" dur="2000" fill="hold"/>
                                        <p:tgtEl>
                                          <p:spTgt spid="2"/>
                                        </p:tgtEl>
                                        <p:attrNameLst>
                                          <p:attrName>ppt_h</p:attrName>
                                        </p:attrNameLst>
                                      </p:cBhvr>
                                      <p:tavLst>
                                        <p:tav tm="0">
                                          <p:val>
                                            <p:fltVal val="0"/>
                                          </p:val>
                                        </p:tav>
                                        <p:tav tm="100000">
                                          <p:val>
                                            <p:strVal val="#ppt_h"/>
                                          </p:val>
                                        </p:tav>
                                      </p:tavLst>
                                    </p:anim>
                                    <p:animEffect transition="in" filter="fade">
                                      <p:cBhvr>
                                        <p:cTn id="44" dur="2000"/>
                                        <p:tgtEl>
                                          <p:spTgt spid="2"/>
                                        </p:tgtEl>
                                      </p:cBhvr>
                                    </p:animEffect>
                                  </p:childTnLst>
                                </p:cTn>
                              </p:par>
                              <p:par>
                                <p:cTn id="45" presetID="19" presetClass="emph" presetSubtype="0" fill="hold" grpId="3" nodeType="withEffect">
                                  <p:stCondLst>
                                    <p:cond delay="1500"/>
                                  </p:stCondLst>
                                  <p:childTnLst>
                                    <p:animClr clrSpc="rgb" dir="cw">
                                      <p:cBhvr override="childStyle">
                                        <p:cTn id="46" dur="500" fill="hold"/>
                                        <p:tgtEl>
                                          <p:spTgt spid="75"/>
                                        </p:tgtEl>
                                        <p:attrNameLst>
                                          <p:attrName>style.color</p:attrName>
                                        </p:attrNameLst>
                                      </p:cBhvr>
                                      <p:to>
                                        <a:srgbClr val="FEC3B9"/>
                                      </p:to>
                                    </p:animClr>
                                    <p:animClr clrSpc="rgb" dir="cw">
                                      <p:cBhvr>
                                        <p:cTn id="47" dur="500" fill="hold"/>
                                        <p:tgtEl>
                                          <p:spTgt spid="75"/>
                                        </p:tgtEl>
                                        <p:attrNameLst>
                                          <p:attrName>fillcolor</p:attrName>
                                        </p:attrNameLst>
                                      </p:cBhvr>
                                      <p:to>
                                        <a:srgbClr val="FEC3B9"/>
                                      </p:to>
                                    </p:animClr>
                                    <p:set>
                                      <p:cBhvr>
                                        <p:cTn id="48" dur="500" fill="hold"/>
                                        <p:tgtEl>
                                          <p:spTgt spid="75"/>
                                        </p:tgtEl>
                                        <p:attrNameLst>
                                          <p:attrName>fill.type</p:attrName>
                                        </p:attrNameLst>
                                      </p:cBhvr>
                                      <p:to>
                                        <p:strVal val="solid"/>
                                      </p:to>
                                    </p:set>
                                    <p:set>
                                      <p:cBhvr>
                                        <p:cTn id="49" dur="500" fill="hold"/>
                                        <p:tgtEl>
                                          <p:spTgt spid="75"/>
                                        </p:tgtEl>
                                        <p:attrNameLst>
                                          <p:attrName>fill.on</p:attrName>
                                        </p:attrNameLst>
                                      </p:cBhvr>
                                      <p:to>
                                        <p:strVal val="true"/>
                                      </p:to>
                                    </p:set>
                                  </p:childTnLst>
                                </p:cTn>
                              </p:par>
                              <p:par>
                                <p:cTn id="50" presetID="19" presetClass="emph" presetSubtype="0" fill="hold" grpId="3" nodeType="withEffect">
                                  <p:stCondLst>
                                    <p:cond delay="1600"/>
                                  </p:stCondLst>
                                  <p:childTnLst>
                                    <p:animClr clrSpc="rgb" dir="cw">
                                      <p:cBhvr override="childStyle">
                                        <p:cTn id="51" dur="500" fill="hold"/>
                                        <p:tgtEl>
                                          <p:spTgt spid="74"/>
                                        </p:tgtEl>
                                        <p:attrNameLst>
                                          <p:attrName>style.color</p:attrName>
                                        </p:attrNameLst>
                                      </p:cBhvr>
                                      <p:to>
                                        <a:srgbClr val="FEC3B9"/>
                                      </p:to>
                                    </p:animClr>
                                    <p:animClr clrSpc="rgb" dir="cw">
                                      <p:cBhvr>
                                        <p:cTn id="52" dur="500" fill="hold"/>
                                        <p:tgtEl>
                                          <p:spTgt spid="74"/>
                                        </p:tgtEl>
                                        <p:attrNameLst>
                                          <p:attrName>fillcolor</p:attrName>
                                        </p:attrNameLst>
                                      </p:cBhvr>
                                      <p:to>
                                        <a:srgbClr val="FEC3B9"/>
                                      </p:to>
                                    </p:animClr>
                                    <p:set>
                                      <p:cBhvr>
                                        <p:cTn id="53" dur="500" fill="hold"/>
                                        <p:tgtEl>
                                          <p:spTgt spid="74"/>
                                        </p:tgtEl>
                                        <p:attrNameLst>
                                          <p:attrName>fill.type</p:attrName>
                                        </p:attrNameLst>
                                      </p:cBhvr>
                                      <p:to>
                                        <p:strVal val="solid"/>
                                      </p:to>
                                    </p:set>
                                    <p:set>
                                      <p:cBhvr>
                                        <p:cTn id="54" dur="500" fill="hold"/>
                                        <p:tgtEl>
                                          <p:spTgt spid="74"/>
                                        </p:tgtEl>
                                        <p:attrNameLst>
                                          <p:attrName>fill.on</p:attrName>
                                        </p:attrNameLst>
                                      </p:cBhvr>
                                      <p:to>
                                        <p:strVal val="true"/>
                                      </p:to>
                                    </p:set>
                                  </p:childTnLst>
                                </p:cTn>
                              </p:par>
                              <p:par>
                                <p:cTn id="55" presetID="19" presetClass="emph" presetSubtype="0" fill="hold" grpId="3" nodeType="withEffect">
                                  <p:stCondLst>
                                    <p:cond delay="1700"/>
                                  </p:stCondLst>
                                  <p:childTnLst>
                                    <p:animClr clrSpc="rgb" dir="cw">
                                      <p:cBhvr override="childStyle">
                                        <p:cTn id="56" dur="500" fill="hold"/>
                                        <p:tgtEl>
                                          <p:spTgt spid="73"/>
                                        </p:tgtEl>
                                        <p:attrNameLst>
                                          <p:attrName>style.color</p:attrName>
                                        </p:attrNameLst>
                                      </p:cBhvr>
                                      <p:to>
                                        <a:srgbClr val="FEC3B9"/>
                                      </p:to>
                                    </p:animClr>
                                    <p:animClr clrSpc="rgb" dir="cw">
                                      <p:cBhvr>
                                        <p:cTn id="57" dur="500" fill="hold"/>
                                        <p:tgtEl>
                                          <p:spTgt spid="73"/>
                                        </p:tgtEl>
                                        <p:attrNameLst>
                                          <p:attrName>fillcolor</p:attrName>
                                        </p:attrNameLst>
                                      </p:cBhvr>
                                      <p:to>
                                        <a:srgbClr val="FEC3B9"/>
                                      </p:to>
                                    </p:animClr>
                                    <p:set>
                                      <p:cBhvr>
                                        <p:cTn id="58" dur="500" fill="hold"/>
                                        <p:tgtEl>
                                          <p:spTgt spid="73"/>
                                        </p:tgtEl>
                                        <p:attrNameLst>
                                          <p:attrName>fill.type</p:attrName>
                                        </p:attrNameLst>
                                      </p:cBhvr>
                                      <p:to>
                                        <p:strVal val="solid"/>
                                      </p:to>
                                    </p:set>
                                    <p:set>
                                      <p:cBhvr>
                                        <p:cTn id="59" dur="500" fill="hold"/>
                                        <p:tgtEl>
                                          <p:spTgt spid="73"/>
                                        </p:tgtEl>
                                        <p:attrNameLst>
                                          <p:attrName>fill.on</p:attrName>
                                        </p:attrNameLst>
                                      </p:cBhvr>
                                      <p:to>
                                        <p:strVal val="true"/>
                                      </p:to>
                                    </p:set>
                                  </p:childTnLst>
                                </p:cTn>
                              </p:par>
                              <p:par>
                                <p:cTn id="60" presetID="19" presetClass="emph" presetSubtype="0" fill="hold" grpId="3" nodeType="withEffect">
                                  <p:stCondLst>
                                    <p:cond delay="1800"/>
                                  </p:stCondLst>
                                  <p:childTnLst>
                                    <p:animClr clrSpc="rgb" dir="cw">
                                      <p:cBhvr override="childStyle">
                                        <p:cTn id="61" dur="500" fill="hold"/>
                                        <p:tgtEl>
                                          <p:spTgt spid="2"/>
                                        </p:tgtEl>
                                        <p:attrNameLst>
                                          <p:attrName>style.color</p:attrName>
                                        </p:attrNameLst>
                                      </p:cBhvr>
                                      <p:to>
                                        <a:srgbClr val="FEC3B9"/>
                                      </p:to>
                                    </p:animClr>
                                    <p:animClr clrSpc="rgb" dir="cw">
                                      <p:cBhvr>
                                        <p:cTn id="62" dur="500" fill="hold"/>
                                        <p:tgtEl>
                                          <p:spTgt spid="2"/>
                                        </p:tgtEl>
                                        <p:attrNameLst>
                                          <p:attrName>fillcolor</p:attrName>
                                        </p:attrNameLst>
                                      </p:cBhvr>
                                      <p:to>
                                        <a:srgbClr val="FEC3B9"/>
                                      </p:to>
                                    </p:animClr>
                                    <p:set>
                                      <p:cBhvr>
                                        <p:cTn id="63" dur="500" fill="hold"/>
                                        <p:tgtEl>
                                          <p:spTgt spid="2"/>
                                        </p:tgtEl>
                                        <p:attrNameLst>
                                          <p:attrName>fill.type</p:attrName>
                                        </p:attrNameLst>
                                      </p:cBhvr>
                                      <p:to>
                                        <p:strVal val="solid"/>
                                      </p:to>
                                    </p:set>
                                    <p:set>
                                      <p:cBhvr>
                                        <p:cTn id="64" dur="500" fill="hold"/>
                                        <p:tgtEl>
                                          <p:spTgt spid="2"/>
                                        </p:tgtEl>
                                        <p:attrNameLst>
                                          <p:attrName>fill.on</p:attrName>
                                        </p:attrNameLst>
                                      </p:cBhvr>
                                      <p:to>
                                        <p:strVal val="true"/>
                                      </p:to>
                                    </p:set>
                                  </p:childTnLst>
                                </p:cTn>
                              </p:par>
                            </p:childTnLst>
                          </p:cTn>
                        </p:par>
                        <p:par>
                          <p:cTn id="65" fill="hold">
                            <p:stCondLst>
                              <p:cond delay="2300"/>
                            </p:stCondLst>
                            <p:childTnLst>
                              <p:par>
                                <p:cTn id="66" presetID="6" presetClass="entr" presetSubtype="16" fill="hold" nodeType="afterEffect">
                                  <p:stCondLst>
                                    <p:cond delay="0"/>
                                  </p:stCondLst>
                                  <p:childTnLst>
                                    <p:set>
                                      <p:cBhvr>
                                        <p:cTn id="67" dur="1" fill="hold">
                                          <p:stCondLst>
                                            <p:cond delay="0"/>
                                          </p:stCondLst>
                                        </p:cTn>
                                        <p:tgtEl>
                                          <p:spTgt spid="124"/>
                                        </p:tgtEl>
                                        <p:attrNameLst>
                                          <p:attrName>style.visibility</p:attrName>
                                        </p:attrNameLst>
                                      </p:cBhvr>
                                      <p:to>
                                        <p:strVal val="visible"/>
                                      </p:to>
                                    </p:set>
                                    <p:animEffect transition="in" filter="circle(in)">
                                      <p:cBhvr>
                                        <p:cTn id="68" dur="2000"/>
                                        <p:tgtEl>
                                          <p:spTgt spid="124"/>
                                        </p:tgtEl>
                                      </p:cBhvr>
                                    </p:animEffect>
                                  </p:childTnLst>
                                </p:cTn>
                              </p:par>
                              <p:par>
                                <p:cTn id="69" presetID="6" presetClass="entr" presetSubtype="16" fill="hold" nodeType="withEffect">
                                  <p:stCondLst>
                                    <p:cond delay="0"/>
                                  </p:stCondLst>
                                  <p:childTnLst>
                                    <p:set>
                                      <p:cBhvr>
                                        <p:cTn id="70" dur="1" fill="hold">
                                          <p:stCondLst>
                                            <p:cond delay="0"/>
                                          </p:stCondLst>
                                        </p:cTn>
                                        <p:tgtEl>
                                          <p:spTgt spid="129"/>
                                        </p:tgtEl>
                                        <p:attrNameLst>
                                          <p:attrName>style.visibility</p:attrName>
                                        </p:attrNameLst>
                                      </p:cBhvr>
                                      <p:to>
                                        <p:strVal val="visible"/>
                                      </p:to>
                                    </p:set>
                                    <p:animEffect transition="in" filter="circle(in)">
                                      <p:cBhvr>
                                        <p:cTn id="71" dur="2000"/>
                                        <p:tgtEl>
                                          <p:spTgt spid="129"/>
                                        </p:tgtEl>
                                      </p:cBhvr>
                                    </p:animEffect>
                                  </p:childTnLst>
                                </p:cTn>
                              </p:par>
                              <p:par>
                                <p:cTn id="72" presetID="50" presetClass="entr" presetSubtype="0" decel="100000" fill="hold" nodeType="withEffect">
                                  <p:stCondLst>
                                    <p:cond delay="0"/>
                                  </p:stCondLst>
                                  <p:childTnLst>
                                    <p:set>
                                      <p:cBhvr>
                                        <p:cTn id="73" dur="1" fill="hold">
                                          <p:stCondLst>
                                            <p:cond delay="0"/>
                                          </p:stCondLst>
                                        </p:cTn>
                                        <p:tgtEl>
                                          <p:spTgt spid="124"/>
                                        </p:tgtEl>
                                        <p:attrNameLst>
                                          <p:attrName>style.visibility</p:attrName>
                                        </p:attrNameLst>
                                      </p:cBhvr>
                                      <p:to>
                                        <p:strVal val="visible"/>
                                      </p:to>
                                    </p:set>
                                    <p:anim calcmode="lin" valueType="num">
                                      <p:cBhvr>
                                        <p:cTn id="74" dur="2000" fill="hold"/>
                                        <p:tgtEl>
                                          <p:spTgt spid="124"/>
                                        </p:tgtEl>
                                        <p:attrNameLst>
                                          <p:attrName>ppt_w</p:attrName>
                                        </p:attrNameLst>
                                      </p:cBhvr>
                                      <p:tavLst>
                                        <p:tav tm="0">
                                          <p:val>
                                            <p:strVal val="#ppt_w+.3"/>
                                          </p:val>
                                        </p:tav>
                                        <p:tav tm="100000">
                                          <p:val>
                                            <p:strVal val="#ppt_w"/>
                                          </p:val>
                                        </p:tav>
                                      </p:tavLst>
                                    </p:anim>
                                    <p:anim calcmode="lin" valueType="num">
                                      <p:cBhvr>
                                        <p:cTn id="75" dur="2000" fill="hold"/>
                                        <p:tgtEl>
                                          <p:spTgt spid="124"/>
                                        </p:tgtEl>
                                        <p:attrNameLst>
                                          <p:attrName>ppt_h</p:attrName>
                                        </p:attrNameLst>
                                      </p:cBhvr>
                                      <p:tavLst>
                                        <p:tav tm="0">
                                          <p:val>
                                            <p:strVal val="#ppt_h"/>
                                          </p:val>
                                        </p:tav>
                                        <p:tav tm="100000">
                                          <p:val>
                                            <p:strVal val="#ppt_h"/>
                                          </p:val>
                                        </p:tav>
                                      </p:tavLst>
                                    </p:anim>
                                    <p:animEffect transition="in" filter="fade">
                                      <p:cBhvr>
                                        <p:cTn id="76" dur="2000"/>
                                        <p:tgtEl>
                                          <p:spTgt spid="124"/>
                                        </p:tgtEl>
                                      </p:cBhvr>
                                    </p:animEffect>
                                  </p:childTnLst>
                                </p:cTn>
                              </p:par>
                              <p:par>
                                <p:cTn id="77" presetID="50" presetClass="entr" presetSubtype="0" decel="100000" fill="hold" nodeType="withEffect">
                                  <p:stCondLst>
                                    <p:cond delay="0"/>
                                  </p:stCondLst>
                                  <p:childTnLst>
                                    <p:set>
                                      <p:cBhvr>
                                        <p:cTn id="78" dur="1" fill="hold">
                                          <p:stCondLst>
                                            <p:cond delay="0"/>
                                          </p:stCondLst>
                                        </p:cTn>
                                        <p:tgtEl>
                                          <p:spTgt spid="129"/>
                                        </p:tgtEl>
                                        <p:attrNameLst>
                                          <p:attrName>style.visibility</p:attrName>
                                        </p:attrNameLst>
                                      </p:cBhvr>
                                      <p:to>
                                        <p:strVal val="visible"/>
                                      </p:to>
                                    </p:set>
                                    <p:anim calcmode="lin" valueType="num">
                                      <p:cBhvr>
                                        <p:cTn id="79" dur="2000" fill="hold"/>
                                        <p:tgtEl>
                                          <p:spTgt spid="129"/>
                                        </p:tgtEl>
                                        <p:attrNameLst>
                                          <p:attrName>ppt_w</p:attrName>
                                        </p:attrNameLst>
                                      </p:cBhvr>
                                      <p:tavLst>
                                        <p:tav tm="0">
                                          <p:val>
                                            <p:strVal val="#ppt_w+.3"/>
                                          </p:val>
                                        </p:tav>
                                        <p:tav tm="100000">
                                          <p:val>
                                            <p:strVal val="#ppt_w"/>
                                          </p:val>
                                        </p:tav>
                                      </p:tavLst>
                                    </p:anim>
                                    <p:anim calcmode="lin" valueType="num">
                                      <p:cBhvr>
                                        <p:cTn id="80" dur="2000" fill="hold"/>
                                        <p:tgtEl>
                                          <p:spTgt spid="129"/>
                                        </p:tgtEl>
                                        <p:attrNameLst>
                                          <p:attrName>ppt_h</p:attrName>
                                        </p:attrNameLst>
                                      </p:cBhvr>
                                      <p:tavLst>
                                        <p:tav tm="0">
                                          <p:val>
                                            <p:strVal val="#ppt_h"/>
                                          </p:val>
                                        </p:tav>
                                        <p:tav tm="100000">
                                          <p:val>
                                            <p:strVal val="#ppt_h"/>
                                          </p:val>
                                        </p:tav>
                                      </p:tavLst>
                                    </p:anim>
                                    <p:animEffect transition="in" filter="fade">
                                      <p:cBhvr>
                                        <p:cTn id="81" dur="2000"/>
                                        <p:tgtEl>
                                          <p:spTgt spid="129"/>
                                        </p:tgtEl>
                                      </p:cBhvr>
                                    </p:animEffect>
                                  </p:childTnLst>
                                </p:cTn>
                              </p:par>
                              <p:par>
                                <p:cTn id="82" presetID="6" presetClass="entr" presetSubtype="32" fill="hold" grpId="0" nodeType="withEffect">
                                  <p:stCondLst>
                                    <p:cond delay="500"/>
                                  </p:stCondLst>
                                  <p:childTnLst>
                                    <p:set>
                                      <p:cBhvr>
                                        <p:cTn id="83" dur="1" fill="hold">
                                          <p:stCondLst>
                                            <p:cond delay="0"/>
                                          </p:stCondLst>
                                        </p:cTn>
                                        <p:tgtEl>
                                          <p:spTgt spid="80"/>
                                        </p:tgtEl>
                                        <p:attrNameLst>
                                          <p:attrName>style.visibility</p:attrName>
                                        </p:attrNameLst>
                                      </p:cBhvr>
                                      <p:to>
                                        <p:strVal val="visible"/>
                                      </p:to>
                                    </p:set>
                                    <p:animEffect transition="in" filter="circle(out)">
                                      <p:cBhvr>
                                        <p:cTn id="84" dur="2000"/>
                                        <p:tgtEl>
                                          <p:spTgt spid="80"/>
                                        </p:tgtEl>
                                      </p:cBhvr>
                                    </p:animEffect>
                                  </p:childTnLst>
                                </p:cTn>
                              </p:par>
                              <p:par>
                                <p:cTn id="85" presetID="50" presetClass="entr" presetSubtype="0" decel="100000" fill="hold" grpId="1" nodeType="withEffect">
                                  <p:stCondLst>
                                    <p:cond delay="500"/>
                                  </p:stCondLst>
                                  <p:childTnLst>
                                    <p:set>
                                      <p:cBhvr>
                                        <p:cTn id="86" dur="1" fill="hold">
                                          <p:stCondLst>
                                            <p:cond delay="0"/>
                                          </p:stCondLst>
                                        </p:cTn>
                                        <p:tgtEl>
                                          <p:spTgt spid="80"/>
                                        </p:tgtEl>
                                        <p:attrNameLst>
                                          <p:attrName>style.visibility</p:attrName>
                                        </p:attrNameLst>
                                      </p:cBhvr>
                                      <p:to>
                                        <p:strVal val="visible"/>
                                      </p:to>
                                    </p:set>
                                    <p:anim calcmode="lin" valueType="num">
                                      <p:cBhvr>
                                        <p:cTn id="87" dur="2000" fill="hold"/>
                                        <p:tgtEl>
                                          <p:spTgt spid="80"/>
                                        </p:tgtEl>
                                        <p:attrNameLst>
                                          <p:attrName>ppt_w</p:attrName>
                                        </p:attrNameLst>
                                      </p:cBhvr>
                                      <p:tavLst>
                                        <p:tav tm="0">
                                          <p:val>
                                            <p:strVal val="#ppt_w+.3"/>
                                          </p:val>
                                        </p:tav>
                                        <p:tav tm="100000">
                                          <p:val>
                                            <p:strVal val="#ppt_w"/>
                                          </p:val>
                                        </p:tav>
                                      </p:tavLst>
                                    </p:anim>
                                    <p:anim calcmode="lin" valueType="num">
                                      <p:cBhvr>
                                        <p:cTn id="88" dur="2000" fill="hold"/>
                                        <p:tgtEl>
                                          <p:spTgt spid="80"/>
                                        </p:tgtEl>
                                        <p:attrNameLst>
                                          <p:attrName>ppt_h</p:attrName>
                                        </p:attrNameLst>
                                      </p:cBhvr>
                                      <p:tavLst>
                                        <p:tav tm="0">
                                          <p:val>
                                            <p:strVal val="#ppt_h"/>
                                          </p:val>
                                        </p:tav>
                                        <p:tav tm="100000">
                                          <p:val>
                                            <p:strVal val="#ppt_h"/>
                                          </p:val>
                                        </p:tav>
                                      </p:tavLst>
                                    </p:anim>
                                    <p:animEffect transition="in" filter="fade">
                                      <p:cBhvr>
                                        <p:cTn id="89" dur="2000"/>
                                        <p:tgtEl>
                                          <p:spTgt spid="80"/>
                                        </p:tgtEl>
                                      </p:cBhvr>
                                    </p:animEffect>
                                  </p:childTnLst>
                                </p:cTn>
                              </p:par>
                              <p:par>
                                <p:cTn id="90" presetID="50" presetClass="entr" presetSubtype="0" decel="100000" fill="hold" grpId="1" nodeType="withEffect">
                                  <p:stCondLst>
                                    <p:cond delay="600"/>
                                  </p:stCondLst>
                                  <p:childTnLst>
                                    <p:set>
                                      <p:cBhvr>
                                        <p:cTn id="91" dur="1" fill="hold">
                                          <p:stCondLst>
                                            <p:cond delay="0"/>
                                          </p:stCondLst>
                                        </p:cTn>
                                        <p:tgtEl>
                                          <p:spTgt spid="6"/>
                                        </p:tgtEl>
                                        <p:attrNameLst>
                                          <p:attrName>style.visibility</p:attrName>
                                        </p:attrNameLst>
                                      </p:cBhvr>
                                      <p:to>
                                        <p:strVal val="visible"/>
                                      </p:to>
                                    </p:set>
                                    <p:anim calcmode="lin" valueType="num">
                                      <p:cBhvr>
                                        <p:cTn id="92" dur="2000" fill="hold"/>
                                        <p:tgtEl>
                                          <p:spTgt spid="6"/>
                                        </p:tgtEl>
                                        <p:attrNameLst>
                                          <p:attrName>ppt_w</p:attrName>
                                        </p:attrNameLst>
                                      </p:cBhvr>
                                      <p:tavLst>
                                        <p:tav tm="0">
                                          <p:val>
                                            <p:strVal val="#ppt_w+.3"/>
                                          </p:val>
                                        </p:tav>
                                        <p:tav tm="100000">
                                          <p:val>
                                            <p:strVal val="#ppt_w"/>
                                          </p:val>
                                        </p:tav>
                                      </p:tavLst>
                                    </p:anim>
                                    <p:anim calcmode="lin" valueType="num">
                                      <p:cBhvr>
                                        <p:cTn id="93" dur="2000" fill="hold"/>
                                        <p:tgtEl>
                                          <p:spTgt spid="6"/>
                                        </p:tgtEl>
                                        <p:attrNameLst>
                                          <p:attrName>ppt_h</p:attrName>
                                        </p:attrNameLst>
                                      </p:cBhvr>
                                      <p:tavLst>
                                        <p:tav tm="0">
                                          <p:val>
                                            <p:strVal val="#ppt_h"/>
                                          </p:val>
                                        </p:tav>
                                        <p:tav tm="100000">
                                          <p:val>
                                            <p:strVal val="#ppt_h"/>
                                          </p:val>
                                        </p:tav>
                                      </p:tavLst>
                                    </p:anim>
                                    <p:animEffect transition="in" filter="fade">
                                      <p:cBhvr>
                                        <p:cTn id="94" dur="2000"/>
                                        <p:tgtEl>
                                          <p:spTgt spid="6"/>
                                        </p:tgtEl>
                                      </p:cBhvr>
                                    </p:animEffect>
                                  </p:childTnLst>
                                </p:cTn>
                              </p:par>
                              <p:par>
                                <p:cTn id="95" presetID="6" presetClass="entr" presetSubtype="32" fill="hold" grpId="0" nodeType="withEffect">
                                  <p:stCondLst>
                                    <p:cond delay="600"/>
                                  </p:stCondLst>
                                  <p:childTnLst>
                                    <p:set>
                                      <p:cBhvr>
                                        <p:cTn id="96" dur="1" fill="hold">
                                          <p:stCondLst>
                                            <p:cond delay="0"/>
                                          </p:stCondLst>
                                        </p:cTn>
                                        <p:tgtEl>
                                          <p:spTgt spid="6"/>
                                        </p:tgtEl>
                                        <p:attrNameLst>
                                          <p:attrName>style.visibility</p:attrName>
                                        </p:attrNameLst>
                                      </p:cBhvr>
                                      <p:to>
                                        <p:strVal val="visible"/>
                                      </p:to>
                                    </p:set>
                                    <p:animEffect transition="in" filter="circle(out)">
                                      <p:cBhvr>
                                        <p:cTn id="97" dur="2000"/>
                                        <p:tgtEl>
                                          <p:spTgt spid="6"/>
                                        </p:tgtEl>
                                      </p:cBhvr>
                                    </p:animEffect>
                                  </p:childTnLst>
                                </p:cTn>
                              </p:par>
                              <p:par>
                                <p:cTn id="98" presetID="2" presetClass="entr" presetSubtype="4" fill="hold" nodeType="withEffect">
                                  <p:stCondLst>
                                    <p:cond delay="0"/>
                                  </p:stCondLst>
                                  <p:childTnLst>
                                    <p:set>
                                      <p:cBhvr>
                                        <p:cTn id="99" dur="1" fill="hold">
                                          <p:stCondLst>
                                            <p:cond delay="0"/>
                                          </p:stCondLst>
                                        </p:cTn>
                                        <p:tgtEl>
                                          <p:spTgt spid="127"/>
                                        </p:tgtEl>
                                        <p:attrNameLst>
                                          <p:attrName>style.visibility</p:attrName>
                                        </p:attrNameLst>
                                      </p:cBhvr>
                                      <p:to>
                                        <p:strVal val="visible"/>
                                      </p:to>
                                    </p:set>
                                    <p:anim calcmode="lin" valueType="num">
                                      <p:cBhvr additive="base">
                                        <p:cTn id="100" dur="2500" fill="hold"/>
                                        <p:tgtEl>
                                          <p:spTgt spid="127"/>
                                        </p:tgtEl>
                                        <p:attrNameLst>
                                          <p:attrName>ppt_x</p:attrName>
                                        </p:attrNameLst>
                                      </p:cBhvr>
                                      <p:tavLst>
                                        <p:tav tm="0">
                                          <p:val>
                                            <p:strVal val="#ppt_x"/>
                                          </p:val>
                                        </p:tav>
                                        <p:tav tm="100000">
                                          <p:val>
                                            <p:strVal val="#ppt_x"/>
                                          </p:val>
                                        </p:tav>
                                      </p:tavLst>
                                    </p:anim>
                                    <p:anim calcmode="lin" valueType="num">
                                      <p:cBhvr additive="base">
                                        <p:cTn id="101" dur="2500" fill="hold"/>
                                        <p:tgtEl>
                                          <p:spTgt spid="127"/>
                                        </p:tgtEl>
                                        <p:attrNameLst>
                                          <p:attrName>ppt_y</p:attrName>
                                        </p:attrNameLst>
                                      </p:cBhvr>
                                      <p:tavLst>
                                        <p:tav tm="0">
                                          <p:val>
                                            <p:strVal val="1+#ppt_h/2"/>
                                          </p:val>
                                        </p:tav>
                                        <p:tav tm="100000">
                                          <p:val>
                                            <p:strVal val="#ppt_y"/>
                                          </p:val>
                                        </p:tav>
                                      </p:tavLst>
                                    </p:anim>
                                  </p:childTnLst>
                                </p:cTn>
                              </p:par>
                              <p:par>
                                <p:cTn id="102" presetID="2" presetClass="entr" presetSubtype="1" fill="hold" nodeType="withEffect">
                                  <p:stCondLst>
                                    <p:cond delay="0"/>
                                  </p:stCondLst>
                                  <p:childTnLst>
                                    <p:set>
                                      <p:cBhvr>
                                        <p:cTn id="103" dur="1" fill="hold">
                                          <p:stCondLst>
                                            <p:cond delay="0"/>
                                          </p:stCondLst>
                                        </p:cTn>
                                        <p:tgtEl>
                                          <p:spTgt spid="128"/>
                                        </p:tgtEl>
                                        <p:attrNameLst>
                                          <p:attrName>style.visibility</p:attrName>
                                        </p:attrNameLst>
                                      </p:cBhvr>
                                      <p:to>
                                        <p:strVal val="visible"/>
                                      </p:to>
                                    </p:set>
                                    <p:anim calcmode="lin" valueType="num">
                                      <p:cBhvr additive="base">
                                        <p:cTn id="104" dur="2500" fill="hold"/>
                                        <p:tgtEl>
                                          <p:spTgt spid="128"/>
                                        </p:tgtEl>
                                        <p:attrNameLst>
                                          <p:attrName>ppt_x</p:attrName>
                                        </p:attrNameLst>
                                      </p:cBhvr>
                                      <p:tavLst>
                                        <p:tav tm="0">
                                          <p:val>
                                            <p:strVal val="#ppt_x"/>
                                          </p:val>
                                        </p:tav>
                                        <p:tav tm="100000">
                                          <p:val>
                                            <p:strVal val="#ppt_x"/>
                                          </p:val>
                                        </p:tav>
                                      </p:tavLst>
                                    </p:anim>
                                    <p:anim calcmode="lin" valueType="num">
                                      <p:cBhvr additive="base">
                                        <p:cTn id="105" dur="2500" fill="hold"/>
                                        <p:tgtEl>
                                          <p:spTgt spid="128"/>
                                        </p:tgtEl>
                                        <p:attrNameLst>
                                          <p:attrName>ppt_y</p:attrName>
                                        </p:attrNameLst>
                                      </p:cBhvr>
                                      <p:tavLst>
                                        <p:tav tm="0">
                                          <p:val>
                                            <p:strVal val="0-#ppt_h/2"/>
                                          </p:val>
                                        </p:tav>
                                        <p:tav tm="100000">
                                          <p:val>
                                            <p:strVal val="#ppt_y"/>
                                          </p:val>
                                        </p:tav>
                                      </p:tavLst>
                                    </p:anim>
                                  </p:childTnLst>
                                </p:cTn>
                              </p:par>
                              <p:par>
                                <p:cTn id="106" presetID="2" presetClass="entr" presetSubtype="2" fill="hold" nodeType="withEffect">
                                  <p:stCondLst>
                                    <p:cond delay="0"/>
                                  </p:stCondLst>
                                  <p:childTnLst>
                                    <p:set>
                                      <p:cBhvr>
                                        <p:cTn id="107" dur="1" fill="hold">
                                          <p:stCondLst>
                                            <p:cond delay="0"/>
                                          </p:stCondLst>
                                        </p:cTn>
                                        <p:tgtEl>
                                          <p:spTgt spid="109"/>
                                        </p:tgtEl>
                                        <p:attrNameLst>
                                          <p:attrName>style.visibility</p:attrName>
                                        </p:attrNameLst>
                                      </p:cBhvr>
                                      <p:to>
                                        <p:strVal val="visible"/>
                                      </p:to>
                                    </p:set>
                                    <p:anim calcmode="lin" valueType="num">
                                      <p:cBhvr additive="base">
                                        <p:cTn id="108" dur="3500" fill="hold"/>
                                        <p:tgtEl>
                                          <p:spTgt spid="109"/>
                                        </p:tgtEl>
                                        <p:attrNameLst>
                                          <p:attrName>ppt_x</p:attrName>
                                        </p:attrNameLst>
                                      </p:cBhvr>
                                      <p:tavLst>
                                        <p:tav tm="0">
                                          <p:val>
                                            <p:strVal val="1+#ppt_w/2"/>
                                          </p:val>
                                        </p:tav>
                                        <p:tav tm="100000">
                                          <p:val>
                                            <p:strVal val="#ppt_x"/>
                                          </p:val>
                                        </p:tav>
                                      </p:tavLst>
                                    </p:anim>
                                    <p:anim calcmode="lin" valueType="num">
                                      <p:cBhvr additive="base">
                                        <p:cTn id="109" dur="3500" fill="hold"/>
                                        <p:tgtEl>
                                          <p:spTgt spid="109"/>
                                        </p:tgtEl>
                                        <p:attrNameLst>
                                          <p:attrName>ppt_y</p:attrName>
                                        </p:attrNameLst>
                                      </p:cBhvr>
                                      <p:tavLst>
                                        <p:tav tm="0">
                                          <p:val>
                                            <p:strVal val="#ppt_y"/>
                                          </p:val>
                                        </p:tav>
                                        <p:tav tm="100000">
                                          <p:val>
                                            <p:strVal val="#ppt_y"/>
                                          </p:val>
                                        </p:tav>
                                      </p:tavLst>
                                    </p:anim>
                                  </p:childTnLst>
                                </p:cTn>
                              </p:par>
                              <p:par>
                                <p:cTn id="110" presetID="2" presetClass="entr" presetSubtype="8" fill="hold" nodeType="withEffect">
                                  <p:stCondLst>
                                    <p:cond delay="0"/>
                                  </p:stCondLst>
                                  <p:childTnLst>
                                    <p:set>
                                      <p:cBhvr>
                                        <p:cTn id="111" dur="1" fill="hold">
                                          <p:stCondLst>
                                            <p:cond delay="0"/>
                                          </p:stCondLst>
                                        </p:cTn>
                                        <p:tgtEl>
                                          <p:spTgt spid="114"/>
                                        </p:tgtEl>
                                        <p:attrNameLst>
                                          <p:attrName>style.visibility</p:attrName>
                                        </p:attrNameLst>
                                      </p:cBhvr>
                                      <p:to>
                                        <p:strVal val="visible"/>
                                      </p:to>
                                    </p:set>
                                    <p:anim calcmode="lin" valueType="num">
                                      <p:cBhvr additive="base">
                                        <p:cTn id="112" dur="3500" fill="hold"/>
                                        <p:tgtEl>
                                          <p:spTgt spid="114"/>
                                        </p:tgtEl>
                                        <p:attrNameLst>
                                          <p:attrName>ppt_x</p:attrName>
                                        </p:attrNameLst>
                                      </p:cBhvr>
                                      <p:tavLst>
                                        <p:tav tm="0">
                                          <p:val>
                                            <p:strVal val="0-#ppt_w/2"/>
                                          </p:val>
                                        </p:tav>
                                        <p:tav tm="100000">
                                          <p:val>
                                            <p:strVal val="#ppt_x"/>
                                          </p:val>
                                        </p:tav>
                                      </p:tavLst>
                                    </p:anim>
                                    <p:anim calcmode="lin" valueType="num">
                                      <p:cBhvr additive="base">
                                        <p:cTn id="113" dur="3500" fill="hold"/>
                                        <p:tgtEl>
                                          <p:spTgt spid="114"/>
                                        </p:tgtEl>
                                        <p:attrNameLst>
                                          <p:attrName>ppt_y</p:attrName>
                                        </p:attrNameLst>
                                      </p:cBhvr>
                                      <p:tavLst>
                                        <p:tav tm="0">
                                          <p:val>
                                            <p:strVal val="#ppt_y"/>
                                          </p:val>
                                        </p:tav>
                                        <p:tav tm="100000">
                                          <p:val>
                                            <p:strVal val="#ppt_y"/>
                                          </p:val>
                                        </p:tav>
                                      </p:tavLst>
                                    </p:anim>
                                  </p:childTnLst>
                                </p:cTn>
                              </p:par>
                              <p:par>
                                <p:cTn id="114" presetID="2" presetClass="entr" presetSubtype="6" fill="hold" nodeType="withEffect">
                                  <p:stCondLst>
                                    <p:cond delay="0"/>
                                  </p:stCondLst>
                                  <p:childTnLst>
                                    <p:set>
                                      <p:cBhvr>
                                        <p:cTn id="115" dur="1" fill="hold">
                                          <p:stCondLst>
                                            <p:cond delay="0"/>
                                          </p:stCondLst>
                                        </p:cTn>
                                        <p:tgtEl>
                                          <p:spTgt spid="119"/>
                                        </p:tgtEl>
                                        <p:attrNameLst>
                                          <p:attrName>style.visibility</p:attrName>
                                        </p:attrNameLst>
                                      </p:cBhvr>
                                      <p:to>
                                        <p:strVal val="visible"/>
                                      </p:to>
                                    </p:set>
                                    <p:anim calcmode="lin" valueType="num">
                                      <p:cBhvr additive="base">
                                        <p:cTn id="116" dur="3500" fill="hold"/>
                                        <p:tgtEl>
                                          <p:spTgt spid="119"/>
                                        </p:tgtEl>
                                        <p:attrNameLst>
                                          <p:attrName>ppt_x</p:attrName>
                                        </p:attrNameLst>
                                      </p:cBhvr>
                                      <p:tavLst>
                                        <p:tav tm="0">
                                          <p:val>
                                            <p:strVal val="1+#ppt_w/2"/>
                                          </p:val>
                                        </p:tav>
                                        <p:tav tm="100000">
                                          <p:val>
                                            <p:strVal val="#ppt_x"/>
                                          </p:val>
                                        </p:tav>
                                      </p:tavLst>
                                    </p:anim>
                                    <p:anim calcmode="lin" valueType="num">
                                      <p:cBhvr additive="base">
                                        <p:cTn id="117" dur="3500" fill="hold"/>
                                        <p:tgtEl>
                                          <p:spTgt spid="119"/>
                                        </p:tgtEl>
                                        <p:attrNameLst>
                                          <p:attrName>ppt_y</p:attrName>
                                        </p:attrNameLst>
                                      </p:cBhvr>
                                      <p:tavLst>
                                        <p:tav tm="0">
                                          <p:val>
                                            <p:strVal val="1+#ppt_h/2"/>
                                          </p:val>
                                        </p:tav>
                                        <p:tav tm="100000">
                                          <p:val>
                                            <p:strVal val="#ppt_y"/>
                                          </p:val>
                                        </p:tav>
                                      </p:tavLst>
                                    </p:anim>
                                  </p:childTnLst>
                                </p:cTn>
                              </p:par>
                              <p:par>
                                <p:cTn id="118" presetID="12" presetClass="entr" presetSubtype="4" fill="hold" grpId="0" nodeType="withEffect">
                                  <p:stCondLst>
                                    <p:cond delay="0"/>
                                  </p:stCondLst>
                                  <p:childTnLst>
                                    <p:set>
                                      <p:cBhvr>
                                        <p:cTn id="119" dur="1" fill="hold">
                                          <p:stCondLst>
                                            <p:cond delay="0"/>
                                          </p:stCondLst>
                                        </p:cTn>
                                        <p:tgtEl>
                                          <p:spTgt spid="107"/>
                                        </p:tgtEl>
                                        <p:attrNameLst>
                                          <p:attrName>style.visibility</p:attrName>
                                        </p:attrNameLst>
                                      </p:cBhvr>
                                      <p:to>
                                        <p:strVal val="visible"/>
                                      </p:to>
                                    </p:set>
                                    <p:anim calcmode="lin" valueType="num">
                                      <p:cBhvr additive="base">
                                        <p:cTn id="120" dur="2000"/>
                                        <p:tgtEl>
                                          <p:spTgt spid="107"/>
                                        </p:tgtEl>
                                        <p:attrNameLst>
                                          <p:attrName>ppt_y</p:attrName>
                                        </p:attrNameLst>
                                      </p:cBhvr>
                                      <p:tavLst>
                                        <p:tav tm="0">
                                          <p:val>
                                            <p:strVal val="#ppt_y+#ppt_h*1.125000"/>
                                          </p:val>
                                        </p:tav>
                                        <p:tav tm="100000">
                                          <p:val>
                                            <p:strVal val="#ppt_y"/>
                                          </p:val>
                                        </p:tav>
                                      </p:tavLst>
                                    </p:anim>
                                    <p:animEffect transition="in" filter="wipe(up)">
                                      <p:cBhvr>
                                        <p:cTn id="121" dur="2000"/>
                                        <p:tgtEl>
                                          <p:spTgt spid="107"/>
                                        </p:tgtEl>
                                      </p:cBhvr>
                                    </p:animEffect>
                                  </p:childTnLst>
                                </p:cTn>
                              </p:par>
                              <p:par>
                                <p:cTn id="122" presetID="12" presetClass="entr" presetSubtype="4" fill="hold" grpId="0" nodeType="withEffect">
                                  <p:stCondLst>
                                    <p:cond delay="0"/>
                                  </p:stCondLst>
                                  <p:childTnLst>
                                    <p:set>
                                      <p:cBhvr>
                                        <p:cTn id="123" dur="1" fill="hold">
                                          <p:stCondLst>
                                            <p:cond delay="0"/>
                                          </p:stCondLst>
                                        </p:cTn>
                                        <p:tgtEl>
                                          <p:spTgt spid="108"/>
                                        </p:tgtEl>
                                        <p:attrNameLst>
                                          <p:attrName>style.visibility</p:attrName>
                                        </p:attrNameLst>
                                      </p:cBhvr>
                                      <p:to>
                                        <p:strVal val="visible"/>
                                      </p:to>
                                    </p:set>
                                    <p:anim calcmode="lin" valueType="num">
                                      <p:cBhvr additive="base">
                                        <p:cTn id="124" dur="2000"/>
                                        <p:tgtEl>
                                          <p:spTgt spid="108"/>
                                        </p:tgtEl>
                                        <p:attrNameLst>
                                          <p:attrName>ppt_y</p:attrName>
                                        </p:attrNameLst>
                                      </p:cBhvr>
                                      <p:tavLst>
                                        <p:tav tm="0">
                                          <p:val>
                                            <p:strVal val="#ppt_y+#ppt_h*1.125000"/>
                                          </p:val>
                                        </p:tav>
                                        <p:tav tm="100000">
                                          <p:val>
                                            <p:strVal val="#ppt_y"/>
                                          </p:val>
                                        </p:tav>
                                      </p:tavLst>
                                    </p:anim>
                                    <p:animEffect transition="in" filter="wipe(up)">
                                      <p:cBhvr>
                                        <p:cTn id="125" dur="2000"/>
                                        <p:tgtEl>
                                          <p:spTgt spid="108"/>
                                        </p:tgtEl>
                                      </p:cBhvr>
                                    </p:animEffect>
                                  </p:childTnLst>
                                </p:cTn>
                              </p:par>
                              <p:par>
                                <p:cTn id="126" presetID="53" presetClass="entr" presetSubtype="16" fill="hold" grpId="1" nodeType="withEffect">
                                  <p:stCondLst>
                                    <p:cond delay="0"/>
                                  </p:stCondLst>
                                  <p:childTnLst>
                                    <p:set>
                                      <p:cBhvr>
                                        <p:cTn id="127" dur="1" fill="hold">
                                          <p:stCondLst>
                                            <p:cond delay="0"/>
                                          </p:stCondLst>
                                        </p:cTn>
                                        <p:tgtEl>
                                          <p:spTgt spid="107"/>
                                        </p:tgtEl>
                                        <p:attrNameLst>
                                          <p:attrName>style.visibility</p:attrName>
                                        </p:attrNameLst>
                                      </p:cBhvr>
                                      <p:to>
                                        <p:strVal val="visible"/>
                                      </p:to>
                                    </p:set>
                                    <p:anim calcmode="lin" valueType="num">
                                      <p:cBhvr>
                                        <p:cTn id="128" dur="2000" fill="hold"/>
                                        <p:tgtEl>
                                          <p:spTgt spid="107"/>
                                        </p:tgtEl>
                                        <p:attrNameLst>
                                          <p:attrName>ppt_w</p:attrName>
                                        </p:attrNameLst>
                                      </p:cBhvr>
                                      <p:tavLst>
                                        <p:tav tm="0">
                                          <p:val>
                                            <p:fltVal val="0"/>
                                          </p:val>
                                        </p:tav>
                                        <p:tav tm="100000">
                                          <p:val>
                                            <p:strVal val="#ppt_w"/>
                                          </p:val>
                                        </p:tav>
                                      </p:tavLst>
                                    </p:anim>
                                    <p:anim calcmode="lin" valueType="num">
                                      <p:cBhvr>
                                        <p:cTn id="129" dur="2000" fill="hold"/>
                                        <p:tgtEl>
                                          <p:spTgt spid="107"/>
                                        </p:tgtEl>
                                        <p:attrNameLst>
                                          <p:attrName>ppt_h</p:attrName>
                                        </p:attrNameLst>
                                      </p:cBhvr>
                                      <p:tavLst>
                                        <p:tav tm="0">
                                          <p:val>
                                            <p:fltVal val="0"/>
                                          </p:val>
                                        </p:tav>
                                        <p:tav tm="100000">
                                          <p:val>
                                            <p:strVal val="#ppt_h"/>
                                          </p:val>
                                        </p:tav>
                                      </p:tavLst>
                                    </p:anim>
                                    <p:animEffect transition="in" filter="fade">
                                      <p:cBhvr>
                                        <p:cTn id="130" dur="2000"/>
                                        <p:tgtEl>
                                          <p:spTgt spid="107"/>
                                        </p:tgtEl>
                                      </p:cBhvr>
                                    </p:animEffect>
                                  </p:childTnLst>
                                </p:cTn>
                              </p:par>
                              <p:par>
                                <p:cTn id="131" presetID="53" presetClass="entr" presetSubtype="16" fill="hold" grpId="1" nodeType="withEffect">
                                  <p:stCondLst>
                                    <p:cond delay="0"/>
                                  </p:stCondLst>
                                  <p:childTnLst>
                                    <p:set>
                                      <p:cBhvr>
                                        <p:cTn id="132" dur="1" fill="hold">
                                          <p:stCondLst>
                                            <p:cond delay="0"/>
                                          </p:stCondLst>
                                        </p:cTn>
                                        <p:tgtEl>
                                          <p:spTgt spid="108"/>
                                        </p:tgtEl>
                                        <p:attrNameLst>
                                          <p:attrName>style.visibility</p:attrName>
                                        </p:attrNameLst>
                                      </p:cBhvr>
                                      <p:to>
                                        <p:strVal val="visible"/>
                                      </p:to>
                                    </p:set>
                                    <p:anim calcmode="lin" valueType="num">
                                      <p:cBhvr>
                                        <p:cTn id="133" dur="2000" fill="hold"/>
                                        <p:tgtEl>
                                          <p:spTgt spid="108"/>
                                        </p:tgtEl>
                                        <p:attrNameLst>
                                          <p:attrName>ppt_w</p:attrName>
                                        </p:attrNameLst>
                                      </p:cBhvr>
                                      <p:tavLst>
                                        <p:tav tm="0">
                                          <p:val>
                                            <p:fltVal val="0"/>
                                          </p:val>
                                        </p:tav>
                                        <p:tav tm="100000">
                                          <p:val>
                                            <p:strVal val="#ppt_w"/>
                                          </p:val>
                                        </p:tav>
                                      </p:tavLst>
                                    </p:anim>
                                    <p:anim calcmode="lin" valueType="num">
                                      <p:cBhvr>
                                        <p:cTn id="134" dur="2000" fill="hold"/>
                                        <p:tgtEl>
                                          <p:spTgt spid="108"/>
                                        </p:tgtEl>
                                        <p:attrNameLst>
                                          <p:attrName>ppt_h</p:attrName>
                                        </p:attrNameLst>
                                      </p:cBhvr>
                                      <p:tavLst>
                                        <p:tav tm="0">
                                          <p:val>
                                            <p:fltVal val="0"/>
                                          </p:val>
                                        </p:tav>
                                        <p:tav tm="100000">
                                          <p:val>
                                            <p:strVal val="#ppt_h"/>
                                          </p:val>
                                        </p:tav>
                                      </p:tavLst>
                                    </p:anim>
                                    <p:animEffect transition="in" filter="fade">
                                      <p:cBhvr>
                                        <p:cTn id="135" dur="2000"/>
                                        <p:tgtEl>
                                          <p:spTgt spid="108"/>
                                        </p:tgtEl>
                                      </p:cBhvr>
                                    </p:animEffect>
                                  </p:childTnLst>
                                </p:cTn>
                              </p:par>
                              <p:par>
                                <p:cTn id="136" presetID="6" presetClass="entr" presetSubtype="32" fill="hold" nodeType="withEffect">
                                  <p:stCondLst>
                                    <p:cond delay="800"/>
                                  </p:stCondLst>
                                  <p:childTnLst>
                                    <p:set>
                                      <p:cBhvr>
                                        <p:cTn id="137" dur="1" fill="hold">
                                          <p:stCondLst>
                                            <p:cond delay="0"/>
                                          </p:stCondLst>
                                        </p:cTn>
                                        <p:tgtEl>
                                          <p:spTgt spid="126"/>
                                        </p:tgtEl>
                                        <p:attrNameLst>
                                          <p:attrName>style.visibility</p:attrName>
                                        </p:attrNameLst>
                                      </p:cBhvr>
                                      <p:to>
                                        <p:strVal val="visible"/>
                                      </p:to>
                                    </p:set>
                                    <p:animEffect transition="in" filter="circle(out)">
                                      <p:cBhvr>
                                        <p:cTn id="138" dur="2000"/>
                                        <p:tgtEl>
                                          <p:spTgt spid="126"/>
                                        </p:tgtEl>
                                      </p:cBhvr>
                                    </p:animEffect>
                                  </p:childTnLst>
                                </p:cTn>
                              </p:par>
                              <p:par>
                                <p:cTn id="139" presetID="50" presetClass="entr" presetSubtype="0" decel="100000" fill="hold" nodeType="withEffect">
                                  <p:stCondLst>
                                    <p:cond delay="800"/>
                                  </p:stCondLst>
                                  <p:childTnLst>
                                    <p:set>
                                      <p:cBhvr>
                                        <p:cTn id="140" dur="1" fill="hold">
                                          <p:stCondLst>
                                            <p:cond delay="0"/>
                                          </p:stCondLst>
                                        </p:cTn>
                                        <p:tgtEl>
                                          <p:spTgt spid="126"/>
                                        </p:tgtEl>
                                        <p:attrNameLst>
                                          <p:attrName>style.visibility</p:attrName>
                                        </p:attrNameLst>
                                      </p:cBhvr>
                                      <p:to>
                                        <p:strVal val="visible"/>
                                      </p:to>
                                    </p:set>
                                    <p:anim calcmode="lin" valueType="num">
                                      <p:cBhvr>
                                        <p:cTn id="141" dur="2000" fill="hold"/>
                                        <p:tgtEl>
                                          <p:spTgt spid="126"/>
                                        </p:tgtEl>
                                        <p:attrNameLst>
                                          <p:attrName>ppt_w</p:attrName>
                                        </p:attrNameLst>
                                      </p:cBhvr>
                                      <p:tavLst>
                                        <p:tav tm="0">
                                          <p:val>
                                            <p:strVal val="#ppt_w+.3"/>
                                          </p:val>
                                        </p:tav>
                                        <p:tav tm="100000">
                                          <p:val>
                                            <p:strVal val="#ppt_w"/>
                                          </p:val>
                                        </p:tav>
                                      </p:tavLst>
                                    </p:anim>
                                    <p:anim calcmode="lin" valueType="num">
                                      <p:cBhvr>
                                        <p:cTn id="142" dur="2000" fill="hold"/>
                                        <p:tgtEl>
                                          <p:spTgt spid="126"/>
                                        </p:tgtEl>
                                        <p:attrNameLst>
                                          <p:attrName>ppt_h</p:attrName>
                                        </p:attrNameLst>
                                      </p:cBhvr>
                                      <p:tavLst>
                                        <p:tav tm="0">
                                          <p:val>
                                            <p:strVal val="#ppt_h"/>
                                          </p:val>
                                        </p:tav>
                                        <p:tav tm="100000">
                                          <p:val>
                                            <p:strVal val="#ppt_h"/>
                                          </p:val>
                                        </p:tav>
                                      </p:tavLst>
                                    </p:anim>
                                    <p:animEffect transition="in" filter="fade">
                                      <p:cBhvr>
                                        <p:cTn id="143" dur="2000"/>
                                        <p:tgtEl>
                                          <p:spTgt spid="126"/>
                                        </p:tgtEl>
                                      </p:cBhvr>
                                    </p:animEffect>
                                  </p:childTnLst>
                                </p:cTn>
                              </p:par>
                            </p:childTnLst>
                          </p:cTn>
                        </p:par>
                        <p:par>
                          <p:cTn id="144" fill="hold">
                            <p:stCondLst>
                              <p:cond delay="5800"/>
                            </p:stCondLst>
                            <p:childTnLst>
                              <p:par>
                                <p:cTn id="145" presetID="6" presetClass="entr" presetSubtype="32" fill="hold" grpId="0" nodeType="afterEffect">
                                  <p:stCondLst>
                                    <p:cond delay="0"/>
                                  </p:stCondLst>
                                  <p:childTnLst>
                                    <p:set>
                                      <p:cBhvr>
                                        <p:cTn id="146" dur="1" fill="hold">
                                          <p:stCondLst>
                                            <p:cond delay="0"/>
                                          </p:stCondLst>
                                        </p:cTn>
                                        <p:tgtEl>
                                          <p:spTgt spid="125"/>
                                        </p:tgtEl>
                                        <p:attrNameLst>
                                          <p:attrName>style.visibility</p:attrName>
                                        </p:attrNameLst>
                                      </p:cBhvr>
                                      <p:to>
                                        <p:strVal val="visible"/>
                                      </p:to>
                                    </p:set>
                                    <p:animEffect transition="in" filter="circle(out)">
                                      <p:cBhvr>
                                        <p:cTn id="147" dur="2000"/>
                                        <p:tgtEl>
                                          <p:spTgt spid="125"/>
                                        </p:tgtEl>
                                      </p:cBhvr>
                                    </p:animEffect>
                                  </p:childTnLst>
                                </p:cTn>
                              </p:par>
                              <p:par>
                                <p:cTn id="148" presetID="50" presetClass="entr" presetSubtype="0" decel="100000" fill="hold" grpId="1" nodeType="withEffect">
                                  <p:stCondLst>
                                    <p:cond delay="0"/>
                                  </p:stCondLst>
                                  <p:childTnLst>
                                    <p:set>
                                      <p:cBhvr>
                                        <p:cTn id="149" dur="1" fill="hold">
                                          <p:stCondLst>
                                            <p:cond delay="0"/>
                                          </p:stCondLst>
                                        </p:cTn>
                                        <p:tgtEl>
                                          <p:spTgt spid="125"/>
                                        </p:tgtEl>
                                        <p:attrNameLst>
                                          <p:attrName>style.visibility</p:attrName>
                                        </p:attrNameLst>
                                      </p:cBhvr>
                                      <p:to>
                                        <p:strVal val="visible"/>
                                      </p:to>
                                    </p:set>
                                    <p:anim calcmode="lin" valueType="num">
                                      <p:cBhvr>
                                        <p:cTn id="150" dur="2000" fill="hold"/>
                                        <p:tgtEl>
                                          <p:spTgt spid="125"/>
                                        </p:tgtEl>
                                        <p:attrNameLst>
                                          <p:attrName>ppt_w</p:attrName>
                                        </p:attrNameLst>
                                      </p:cBhvr>
                                      <p:tavLst>
                                        <p:tav tm="0">
                                          <p:val>
                                            <p:strVal val="#ppt_w+.3"/>
                                          </p:val>
                                        </p:tav>
                                        <p:tav tm="100000">
                                          <p:val>
                                            <p:strVal val="#ppt_w"/>
                                          </p:val>
                                        </p:tav>
                                      </p:tavLst>
                                    </p:anim>
                                    <p:anim calcmode="lin" valueType="num">
                                      <p:cBhvr>
                                        <p:cTn id="151" dur="2000" fill="hold"/>
                                        <p:tgtEl>
                                          <p:spTgt spid="125"/>
                                        </p:tgtEl>
                                        <p:attrNameLst>
                                          <p:attrName>ppt_h</p:attrName>
                                        </p:attrNameLst>
                                      </p:cBhvr>
                                      <p:tavLst>
                                        <p:tav tm="0">
                                          <p:val>
                                            <p:strVal val="#ppt_h"/>
                                          </p:val>
                                        </p:tav>
                                        <p:tav tm="100000">
                                          <p:val>
                                            <p:strVal val="#ppt_h"/>
                                          </p:val>
                                        </p:tav>
                                      </p:tavLst>
                                    </p:anim>
                                    <p:animEffect transition="in" filter="fade">
                                      <p:cBhvr>
                                        <p:cTn id="152" dur="20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2" grpId="2" animBg="1"/>
      <p:bldP spid="2" grpId="3" animBg="1"/>
      <p:bldP spid="73" grpId="0" animBg="1"/>
      <p:bldP spid="73" grpId="1" animBg="1"/>
      <p:bldP spid="73" grpId="2" animBg="1"/>
      <p:bldP spid="73" grpId="3" animBg="1"/>
      <p:bldP spid="74" grpId="0" animBg="1"/>
      <p:bldP spid="74" grpId="1" animBg="1"/>
      <p:bldP spid="74" grpId="2" animBg="1"/>
      <p:bldP spid="74" grpId="3" animBg="1"/>
      <p:bldP spid="75" grpId="0" animBg="1"/>
      <p:bldP spid="75" grpId="1" animBg="1"/>
      <p:bldP spid="75" grpId="2" animBg="1"/>
      <p:bldP spid="75" grpId="3" animBg="1"/>
      <p:bldP spid="6" grpId="0" animBg="1"/>
      <p:bldP spid="6" grpId="1" animBg="1"/>
      <p:bldP spid="80" grpId="0" animBg="1"/>
      <p:bldP spid="80" grpId="1" animBg="1"/>
      <p:bldP spid="107" grpId="0" animBg="1"/>
      <p:bldP spid="107" grpId="1" animBg="1"/>
      <p:bldP spid="108" grpId="0" animBg="1"/>
      <p:bldP spid="108" grpId="1" animBg="1"/>
      <p:bldP spid="125" grpId="0"/>
      <p:bldP spid="125"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31">
            <a:extLst>
              <a:ext uri="{FF2B5EF4-FFF2-40B4-BE49-F238E27FC236}">
                <a16:creationId xmlns:a16="http://schemas.microsoft.com/office/drawing/2014/main" id="{FB50ACDF-4C58-4A29-BF67-E907847DC6B3}"/>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flipH="1">
            <a:off x="13208002" y="-3619500"/>
            <a:ext cx="4528375" cy="4528377"/>
          </a:xfrm>
          <a:prstGeom prst="rect">
            <a:avLst/>
          </a:prstGeom>
        </p:spPr>
      </p:pic>
      <p:pic>
        <p:nvPicPr>
          <p:cNvPr id="14" name="!!30">
            <a:extLst>
              <a:ext uri="{FF2B5EF4-FFF2-40B4-BE49-F238E27FC236}">
                <a16:creationId xmlns:a16="http://schemas.microsoft.com/office/drawing/2014/main" id="{205AC835-E5D6-4307-93F4-642E8A93E85E}"/>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5339438" y="4988383"/>
            <a:ext cx="4323438" cy="4323438"/>
          </a:xfrm>
          <a:prstGeom prst="rect">
            <a:avLst/>
          </a:prstGeom>
        </p:spPr>
      </p:pic>
      <p:sp>
        <p:nvSpPr>
          <p:cNvPr id="19" name="Oval 18">
            <a:extLst>
              <a:ext uri="{FF2B5EF4-FFF2-40B4-BE49-F238E27FC236}">
                <a16:creationId xmlns:a16="http://schemas.microsoft.com/office/drawing/2014/main" id="{F2472104-A8F2-42A2-9FD1-DE981376D753}"/>
              </a:ext>
            </a:extLst>
          </p:cNvPr>
          <p:cNvSpPr/>
          <p:nvPr/>
        </p:nvSpPr>
        <p:spPr>
          <a:xfrm>
            <a:off x="-1016000" y="-2667000"/>
            <a:ext cx="6096000" cy="6096000"/>
          </a:xfrm>
          <a:prstGeom prst="ellipse">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33C6A79E-31AE-42E2-BD4D-E2FBE73016B6}"/>
              </a:ext>
            </a:extLst>
          </p:cNvPr>
          <p:cNvSpPr/>
          <p:nvPr/>
        </p:nvSpPr>
        <p:spPr>
          <a:xfrm>
            <a:off x="6096000" y="-2667000"/>
            <a:ext cx="7112002" cy="7112002"/>
          </a:xfrm>
          <a:prstGeom prst="ellipse">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415D083F-F5C7-4CDB-B777-3917DD4BC4E1}"/>
              </a:ext>
            </a:extLst>
          </p:cNvPr>
          <p:cNvSpPr/>
          <p:nvPr/>
        </p:nvSpPr>
        <p:spPr>
          <a:xfrm>
            <a:off x="9144002" y="2997202"/>
            <a:ext cx="5181600" cy="5181600"/>
          </a:xfrm>
          <a:prstGeom prst="ellipse">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CA8CDADA-B5FF-411B-AF5C-74A8FB6CC6A4}"/>
              </a:ext>
            </a:extLst>
          </p:cNvPr>
          <p:cNvSpPr/>
          <p:nvPr/>
        </p:nvSpPr>
        <p:spPr>
          <a:xfrm>
            <a:off x="-1981200" y="101602"/>
            <a:ext cx="8077200" cy="8077200"/>
          </a:xfrm>
          <a:prstGeom prst="ellipse">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4D9E1812-79D2-4E7D-AC12-B11AEAD9036C}"/>
              </a:ext>
            </a:extLst>
          </p:cNvPr>
          <p:cNvSpPr/>
          <p:nvPr/>
        </p:nvSpPr>
        <p:spPr>
          <a:xfrm>
            <a:off x="4165601" y="508002"/>
            <a:ext cx="5181600" cy="5181600"/>
          </a:xfrm>
          <a:prstGeom prst="ellipse">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E65C47C4-D83D-4646-BB56-4D9415ED569A}"/>
              </a:ext>
            </a:extLst>
          </p:cNvPr>
          <p:cNvSpPr/>
          <p:nvPr/>
        </p:nvSpPr>
        <p:spPr>
          <a:xfrm>
            <a:off x="4572002" y="3213101"/>
            <a:ext cx="5181600" cy="5181600"/>
          </a:xfrm>
          <a:prstGeom prst="ellipse">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06A3018F-D7DC-4C52-835E-12855207E53A}"/>
              </a:ext>
            </a:extLst>
          </p:cNvPr>
          <p:cNvSpPr/>
          <p:nvPr/>
        </p:nvSpPr>
        <p:spPr>
          <a:xfrm>
            <a:off x="2133601" y="-3619500"/>
            <a:ext cx="5181600" cy="5181600"/>
          </a:xfrm>
          <a:prstGeom prst="ellipse">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14436E35-E6C4-4743-93A7-C126147EDF40}"/>
              </a:ext>
            </a:extLst>
          </p:cNvPr>
          <p:cNvSpPr>
            <a:spLocks noGrp="1"/>
          </p:cNvSpPr>
          <p:nvPr>
            <p:ph idx="1"/>
          </p:nvPr>
        </p:nvSpPr>
        <p:spPr/>
        <p:txBody>
          <a:bodyPr/>
          <a:lstStyle/>
          <a:p>
            <a:endParaRPr lang="en-US"/>
          </a:p>
        </p:txBody>
      </p:sp>
      <p:sp>
        <p:nvSpPr>
          <p:cNvPr id="15" name="Rectangle 14">
            <a:extLst>
              <a:ext uri="{FF2B5EF4-FFF2-40B4-BE49-F238E27FC236}">
                <a16:creationId xmlns:a16="http://schemas.microsoft.com/office/drawing/2014/main" id="{814DF1F5-3D55-4A22-8393-60C88E13DB61}"/>
              </a:ext>
            </a:extLst>
          </p:cNvPr>
          <p:cNvSpPr/>
          <p:nvPr/>
        </p:nvSpPr>
        <p:spPr>
          <a:xfrm>
            <a:off x="754744" y="8580250"/>
            <a:ext cx="3730171" cy="5257658"/>
          </a:xfrm>
          <a:prstGeom prst="rect">
            <a:avLst/>
          </a:prstGeom>
          <a:noFill/>
          <a:ln w="28575">
            <a:solidFill>
              <a:srgbClr val="E333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708374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31">
            <a:extLst>
              <a:ext uri="{FF2B5EF4-FFF2-40B4-BE49-F238E27FC236}">
                <a16:creationId xmlns:a16="http://schemas.microsoft.com/office/drawing/2014/main" id="{3DD03EDE-B734-4AFA-9590-359B4B513952}"/>
              </a:ext>
            </a:extLst>
          </p:cNvPr>
          <p:cNvPicPr>
            <a:picLocks noChangeAspect="1"/>
          </p:cNvPicPr>
          <p:nvPr/>
        </p:nvPicPr>
        <p:blipFill>
          <a:blip r:embed="rId2">
            <a:lum bright="70000" contrast="-70000"/>
            <a:extLst>
              <a:ext uri="{28A0092B-C50C-407E-A947-70E740481C1C}">
                <a14:useLocalDpi xmlns:a14="http://schemas.microsoft.com/office/drawing/2010/main" val="0"/>
              </a:ext>
            </a:extLst>
          </a:blip>
          <a:stretch>
            <a:fillRect/>
          </a:stretch>
        </p:blipFill>
        <p:spPr>
          <a:xfrm flipH="1">
            <a:off x="8700249" y="-1185612"/>
            <a:ext cx="4528375" cy="4528377"/>
          </a:xfrm>
          <a:prstGeom prst="rect">
            <a:avLst/>
          </a:prstGeom>
        </p:spPr>
      </p:pic>
      <p:pic>
        <p:nvPicPr>
          <p:cNvPr id="22" name="Picture 21">
            <a:extLst>
              <a:ext uri="{FF2B5EF4-FFF2-40B4-BE49-F238E27FC236}">
                <a16:creationId xmlns:a16="http://schemas.microsoft.com/office/drawing/2014/main" id="{D06607A4-A780-451E-8984-E62A77D46906}"/>
              </a:ext>
            </a:extLst>
          </p:cNvPr>
          <p:cNvPicPr>
            <a:picLocks noChangeAspect="1"/>
          </p:cNvPicPr>
          <p:nvPr/>
        </p:nvPicPr>
        <p:blipFill rotWithShape="1">
          <a:blip r:embed="rId3">
            <a:extLst>
              <a:ext uri="{28A0092B-C50C-407E-A947-70E740481C1C}">
                <a14:useLocalDpi xmlns:a14="http://schemas.microsoft.com/office/drawing/2010/main" val="0"/>
              </a:ext>
            </a:extLst>
          </a:blip>
          <a:srcRect b="39832"/>
          <a:stretch/>
        </p:blipFill>
        <p:spPr>
          <a:xfrm>
            <a:off x="-317271" y="0"/>
            <a:ext cx="5555772" cy="3342765"/>
          </a:xfrm>
          <a:prstGeom prst="rect">
            <a:avLst/>
          </a:prstGeom>
        </p:spPr>
      </p:pic>
      <p:pic>
        <p:nvPicPr>
          <p:cNvPr id="12" name="!!15" descr="Hình ảnh Trung Quốc Mô Hình Gió , Hoạ Tiết, Trung Quốc Phong, Cổ điển  Vector và PNG với nền trong suốt để tải xuống miễn phí">
            <a:extLst>
              <a:ext uri="{FF2B5EF4-FFF2-40B4-BE49-F238E27FC236}">
                <a16:creationId xmlns:a16="http://schemas.microsoft.com/office/drawing/2014/main" id="{5F00C77C-2E24-4A9E-9472-21801BD0DB10}"/>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50796" b="72550" l="55709" r="78654"/>
                    </a14:imgEffect>
                  </a14:imgLayer>
                </a14:imgProps>
              </a:ext>
              <a:ext uri="{28A0092B-C50C-407E-A947-70E740481C1C}">
                <a14:useLocalDpi xmlns:a14="http://schemas.microsoft.com/office/drawing/2010/main" val="0"/>
              </a:ext>
            </a:extLst>
          </a:blip>
          <a:srcRect l="52841" t="48077" r="18478" b="24731"/>
          <a:stretch/>
        </p:blipFill>
        <p:spPr bwMode="auto">
          <a:xfrm>
            <a:off x="10542379" y="5348142"/>
            <a:ext cx="1700421" cy="1612168"/>
          </a:xfrm>
          <a:prstGeom prst="rect">
            <a:avLst/>
          </a:prstGeom>
          <a:noFill/>
          <a:extLst>
            <a:ext uri="{909E8E84-426E-40DD-AFC4-6F175D3DCCD1}">
              <a14:hiddenFill xmlns:a14="http://schemas.microsoft.com/office/drawing/2010/main">
                <a:solidFill>
                  <a:srgbClr val="FFFFFF"/>
                </a:solidFill>
              </a14:hiddenFill>
            </a:ext>
          </a:extLst>
        </p:spPr>
      </p:pic>
      <p:pic>
        <p:nvPicPr>
          <p:cNvPr id="13" name="!!12" descr="Hình ảnh Trung Quốc Mô Hình Gió , Hoạ Tiết, Trung Quốc Phong, Cổ điển  Vector và PNG với nền trong suốt để tải xuống miễn phí">
            <a:extLst>
              <a:ext uri="{FF2B5EF4-FFF2-40B4-BE49-F238E27FC236}">
                <a16:creationId xmlns:a16="http://schemas.microsoft.com/office/drawing/2014/main" id="{77E98C58-0DCA-4F35-98A4-D0EF82793526}"/>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50796" b="72550" l="55709" r="78654"/>
                    </a14:imgEffect>
                  </a14:imgLayer>
                </a14:imgProps>
              </a:ext>
              <a:ext uri="{28A0092B-C50C-407E-A947-70E740481C1C}">
                <a14:useLocalDpi xmlns:a14="http://schemas.microsoft.com/office/drawing/2010/main" val="0"/>
              </a:ext>
            </a:extLst>
          </a:blip>
          <a:srcRect l="52841" t="48077" r="18478" b="24731"/>
          <a:stretch/>
        </p:blipFill>
        <p:spPr bwMode="auto">
          <a:xfrm rot="10800000">
            <a:off x="-57489" y="-95309"/>
            <a:ext cx="1700421" cy="161216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5238501" y="-95309"/>
            <a:ext cx="6923496" cy="6923496"/>
          </a:xfrm>
          <a:prstGeom prst="rect">
            <a:avLst/>
          </a:prstGeom>
        </p:spPr>
      </p:pic>
      <p:sp>
        <p:nvSpPr>
          <p:cNvPr id="21" name="TextBox 20">
            <a:extLst>
              <a:ext uri="{FF2B5EF4-FFF2-40B4-BE49-F238E27FC236}">
                <a16:creationId xmlns:a16="http://schemas.microsoft.com/office/drawing/2014/main" id="{F04C4D4F-ECD9-423D-A272-28933DD580AC}"/>
              </a:ext>
            </a:extLst>
          </p:cNvPr>
          <p:cNvSpPr txBox="1"/>
          <p:nvPr/>
        </p:nvSpPr>
        <p:spPr>
          <a:xfrm>
            <a:off x="1058934" y="3041341"/>
            <a:ext cx="9991992" cy="1569660"/>
          </a:xfrm>
          <a:prstGeom prst="rect">
            <a:avLst/>
          </a:prstGeom>
          <a:noFill/>
        </p:spPr>
        <p:txBody>
          <a:bodyPr wrap="square" rtlCol="0" anchor="ctr">
            <a:spAutoFit/>
          </a:bodyPr>
          <a:lstStyle/>
          <a:p>
            <a:pPr algn="ctr"/>
            <a:r>
              <a:rPr lang="en-US" sz="9600" b="1" dirty="0" err="1">
                <a:latin typeface="UTM ThuPhap Thien An" panose="02040603050506020204" pitchFamily="18" charset="0"/>
              </a:rPr>
              <a:t>Chúc</a:t>
            </a:r>
            <a:r>
              <a:rPr lang="en-US" sz="9600" b="1" dirty="0">
                <a:latin typeface="UTM ThuPhap Thien An" panose="02040603050506020204" pitchFamily="18" charset="0"/>
              </a:rPr>
              <a:t> </a:t>
            </a:r>
            <a:r>
              <a:rPr lang="en-US" sz="9600" b="1" dirty="0" err="1">
                <a:latin typeface="UTM ThuPhap Thien An" panose="02040603050506020204" pitchFamily="18" charset="0"/>
              </a:rPr>
              <a:t>các</a:t>
            </a:r>
            <a:r>
              <a:rPr lang="en-US" sz="9600" b="1" dirty="0">
                <a:latin typeface="UTM ThuPhap Thien An" panose="02040603050506020204" pitchFamily="18" charset="0"/>
              </a:rPr>
              <a:t> </a:t>
            </a:r>
            <a:r>
              <a:rPr lang="en-US" sz="9600" b="1" dirty="0" err="1">
                <a:latin typeface="UTM ThuPhap Thien An" panose="02040603050506020204" pitchFamily="18" charset="0"/>
              </a:rPr>
              <a:t>em</a:t>
            </a:r>
            <a:r>
              <a:rPr lang="en-US" sz="9600" b="1" dirty="0">
                <a:latin typeface="UTM ThuPhap Thien An" panose="02040603050506020204" pitchFamily="18" charset="0"/>
              </a:rPr>
              <a:t> </a:t>
            </a:r>
            <a:r>
              <a:rPr lang="en-US" sz="9600" b="1" dirty="0" err="1">
                <a:latin typeface="UTM ThuPhap Thien An" panose="02040603050506020204" pitchFamily="18" charset="0"/>
              </a:rPr>
              <a:t>học</a:t>
            </a:r>
            <a:r>
              <a:rPr lang="en-US" sz="9600" b="1" dirty="0">
                <a:latin typeface="UTM ThuPhap Thien An" panose="02040603050506020204" pitchFamily="18" charset="0"/>
              </a:rPr>
              <a:t> </a:t>
            </a:r>
            <a:r>
              <a:rPr lang="en-US" sz="9600" b="1" dirty="0" err="1">
                <a:latin typeface="UTM ThuPhap Thien An" panose="02040603050506020204" pitchFamily="18" charset="0"/>
              </a:rPr>
              <a:t>tốt</a:t>
            </a:r>
            <a:endParaRPr lang="en-US" sz="9600" b="1" dirty="0">
              <a:latin typeface="UTM ThuPhap Thien An" panose="02040603050506020204" pitchFamily="18" charset="0"/>
            </a:endParaRPr>
          </a:p>
        </p:txBody>
      </p:sp>
      <p:pic>
        <p:nvPicPr>
          <p:cNvPr id="16" name="!!30">
            <a:extLst>
              <a:ext uri="{FF2B5EF4-FFF2-40B4-BE49-F238E27FC236}">
                <a16:creationId xmlns:a16="http://schemas.microsoft.com/office/drawing/2014/main" id="{2EA7DD18-46AF-44F3-9E29-0F19D873CD7D}"/>
              </a:ext>
            </a:extLst>
          </p:cNvPr>
          <p:cNvPicPr>
            <a:picLocks noChangeAspect="1"/>
          </p:cNvPicPr>
          <p:nvPr/>
        </p:nvPicPr>
        <p:blipFill>
          <a:blip r:embed="rId2">
            <a:lum bright="70000" contrast="-70000"/>
            <a:extLst>
              <a:ext uri="{28A0092B-C50C-407E-A947-70E740481C1C}">
                <a14:useLocalDpi xmlns:a14="http://schemas.microsoft.com/office/drawing/2010/main" val="0"/>
              </a:ext>
            </a:extLst>
          </a:blip>
          <a:stretch>
            <a:fillRect/>
          </a:stretch>
        </p:blipFill>
        <p:spPr>
          <a:xfrm>
            <a:off x="-1102785" y="3815751"/>
            <a:ext cx="4323438" cy="4323438"/>
          </a:xfrm>
          <a:prstGeom prst="rect">
            <a:avLst/>
          </a:prstGeom>
        </p:spPr>
      </p:pic>
      <p:sp>
        <p:nvSpPr>
          <p:cNvPr id="35" name="Oval 34">
            <a:extLst>
              <a:ext uri="{FF2B5EF4-FFF2-40B4-BE49-F238E27FC236}">
                <a16:creationId xmlns:a16="http://schemas.microsoft.com/office/drawing/2014/main" id="{CC87619A-1503-4F3E-B353-00E4FD35369E}"/>
              </a:ext>
            </a:extLst>
          </p:cNvPr>
          <p:cNvSpPr/>
          <p:nvPr/>
        </p:nvSpPr>
        <p:spPr>
          <a:xfrm>
            <a:off x="-1016000" y="-2667000"/>
            <a:ext cx="1817483" cy="1817483"/>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DD0BFCBD-DB85-4B04-8C92-FD0117640397}"/>
              </a:ext>
            </a:extLst>
          </p:cNvPr>
          <p:cNvSpPr/>
          <p:nvPr/>
        </p:nvSpPr>
        <p:spPr>
          <a:xfrm>
            <a:off x="10825662" y="-2667000"/>
            <a:ext cx="2382339" cy="2382339"/>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003F1116-5C8D-4773-943C-FFAFF3D480B8}"/>
              </a:ext>
            </a:extLst>
          </p:cNvPr>
          <p:cNvSpPr/>
          <p:nvPr/>
        </p:nvSpPr>
        <p:spPr>
          <a:xfrm>
            <a:off x="12689418" y="6542618"/>
            <a:ext cx="1636184" cy="1636184"/>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53A4615E-3D09-44B2-8430-9CAAF0D99EC5}"/>
              </a:ext>
            </a:extLst>
          </p:cNvPr>
          <p:cNvSpPr/>
          <p:nvPr/>
        </p:nvSpPr>
        <p:spPr>
          <a:xfrm>
            <a:off x="-1981200" y="6543640"/>
            <a:ext cx="1635161" cy="1635161"/>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FA59204A-FDDA-4D39-AE49-DBB71CC7E372}"/>
              </a:ext>
            </a:extLst>
          </p:cNvPr>
          <p:cNvSpPr/>
          <p:nvPr/>
        </p:nvSpPr>
        <p:spPr>
          <a:xfrm>
            <a:off x="6200997" y="-2062008"/>
            <a:ext cx="1009205" cy="1009205"/>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BC68A557-225B-4F66-81A1-F30AA132696E}"/>
              </a:ext>
            </a:extLst>
          </p:cNvPr>
          <p:cNvSpPr/>
          <p:nvPr/>
        </p:nvSpPr>
        <p:spPr>
          <a:xfrm>
            <a:off x="6556156" y="8193844"/>
            <a:ext cx="1176636" cy="1176636"/>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6671C7C8-8336-4967-8F2D-0BF86B526E87}"/>
              </a:ext>
            </a:extLst>
          </p:cNvPr>
          <p:cNvSpPr/>
          <p:nvPr/>
        </p:nvSpPr>
        <p:spPr>
          <a:xfrm>
            <a:off x="2133601" y="-3619500"/>
            <a:ext cx="3105843" cy="3105843"/>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588492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1000"/>
                                        <p:tgtEl>
                                          <p:spTgt spid="13"/>
                                        </p:tgtEl>
                                      </p:cBhvr>
                                    </p:animEffect>
                                  </p:childTnLst>
                                </p:cTn>
                              </p:par>
                              <p:par>
                                <p:cTn id="8" presetID="22" presetClass="entr" presetSubtype="4"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1000"/>
                                        <p:tgtEl>
                                          <p:spTgt spid="12"/>
                                        </p:tgtEl>
                                      </p:cBhvr>
                                    </p:animEffect>
                                  </p:childTnLst>
                                </p:cTn>
                              </p:par>
                            </p:childTnLst>
                          </p:cTn>
                        </p:par>
                        <p:par>
                          <p:cTn id="11" fill="hold">
                            <p:stCondLst>
                              <p:cond delay="1000"/>
                            </p:stCondLst>
                            <p:childTnLst>
                              <p:par>
                                <p:cTn id="12" presetID="22" presetClass="entr" presetSubtype="2"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right)">
                                      <p:cBhvr>
                                        <p:cTn id="14" dur="1000"/>
                                        <p:tgtEl>
                                          <p:spTgt spid="9"/>
                                        </p:tgtEl>
                                      </p:cBhvr>
                                    </p:animEffect>
                                  </p:childTnLst>
                                </p:cTn>
                              </p:par>
                            </p:childTnLst>
                          </p:cTn>
                        </p:par>
                        <p:par>
                          <p:cTn id="15" fill="hold">
                            <p:stCondLst>
                              <p:cond delay="2000"/>
                            </p:stCondLst>
                            <p:childTnLst>
                              <p:par>
                                <p:cTn id="16" presetID="22" presetClass="entr" presetSubtype="8"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left)">
                                      <p:cBhvr>
                                        <p:cTn id="18" dur="1500"/>
                                        <p:tgtEl>
                                          <p:spTgt spid="22"/>
                                        </p:tgtEl>
                                      </p:cBhvr>
                                    </p:animEffect>
                                  </p:childTnLst>
                                </p:cTn>
                              </p:par>
                            </p:childTnLst>
                          </p:cTn>
                        </p:par>
                        <p:par>
                          <p:cTn id="19" fill="hold">
                            <p:stCondLst>
                              <p:cond delay="3500"/>
                            </p:stCondLst>
                            <p:childTnLst>
                              <p:par>
                                <p:cTn id="20" presetID="22" presetClass="entr" presetSubtype="8" fill="hold" grpId="0" nodeType="afterEffect">
                                  <p:stCondLst>
                                    <p:cond delay="15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5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31">
            <a:extLst>
              <a:ext uri="{FF2B5EF4-FFF2-40B4-BE49-F238E27FC236}">
                <a16:creationId xmlns:a16="http://schemas.microsoft.com/office/drawing/2014/main" id="{FB50ACDF-4C58-4A29-BF67-E907847DC6B3}"/>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flipH="1">
            <a:off x="13208002" y="-3619500"/>
            <a:ext cx="4528375" cy="4528377"/>
          </a:xfrm>
          <a:prstGeom prst="rect">
            <a:avLst/>
          </a:prstGeom>
        </p:spPr>
      </p:pic>
      <p:pic>
        <p:nvPicPr>
          <p:cNvPr id="14" name="!!30">
            <a:extLst>
              <a:ext uri="{FF2B5EF4-FFF2-40B4-BE49-F238E27FC236}">
                <a16:creationId xmlns:a16="http://schemas.microsoft.com/office/drawing/2014/main" id="{205AC835-E5D6-4307-93F4-642E8A93E85E}"/>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5339438" y="4988383"/>
            <a:ext cx="4323438" cy="4323438"/>
          </a:xfrm>
          <a:prstGeom prst="rect">
            <a:avLst/>
          </a:prstGeom>
        </p:spPr>
      </p:pic>
      <p:pic>
        <p:nvPicPr>
          <p:cNvPr id="26" name="Picture 25" descr="ẤM TRÀ GỐM NHẬT – Chào mừng bạn đến với Ý Trà Quán">
            <a:extLst>
              <a:ext uri="{FF2B5EF4-FFF2-40B4-BE49-F238E27FC236}">
                <a16:creationId xmlns:a16="http://schemas.microsoft.com/office/drawing/2014/main" id="{33D70782-29E4-4328-8856-8B593E2042E5}"/>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saturation sat="400000"/>
                    </a14:imgEffect>
                    <a14:imgEffect>
                      <a14:brightnessContrast bright="-20000" contrast="40000"/>
                    </a14:imgEffect>
                  </a14:imgLayer>
                </a14:imgProps>
              </a:ext>
              <a:ext uri="{28A0092B-C50C-407E-A947-70E740481C1C}">
                <a14:useLocalDpi xmlns:a14="http://schemas.microsoft.com/office/drawing/2010/main" val="0"/>
              </a:ext>
            </a:extLst>
          </a:blip>
          <a:srcRect l="15902" r="15902"/>
          <a:stretch/>
        </p:blipFill>
        <p:spPr bwMode="auto">
          <a:xfrm>
            <a:off x="924858" y="7485890"/>
            <a:ext cx="3389943" cy="4970859"/>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le 26">
            <a:extLst>
              <a:ext uri="{FF2B5EF4-FFF2-40B4-BE49-F238E27FC236}">
                <a16:creationId xmlns:a16="http://schemas.microsoft.com/office/drawing/2014/main" id="{A8F6A7AB-267D-43BC-B74A-55F3AF00D2C6}"/>
              </a:ext>
            </a:extLst>
          </p:cNvPr>
          <p:cNvSpPr/>
          <p:nvPr/>
        </p:nvSpPr>
        <p:spPr>
          <a:xfrm>
            <a:off x="754744" y="8314143"/>
            <a:ext cx="3730171" cy="5257658"/>
          </a:xfrm>
          <a:prstGeom prst="rect">
            <a:avLst/>
          </a:prstGeom>
          <a:noFill/>
          <a:ln w="28575">
            <a:solidFill>
              <a:srgbClr val="E333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4D9E1812-79D2-4E7D-AC12-B11AEAD9036C}"/>
              </a:ext>
            </a:extLst>
          </p:cNvPr>
          <p:cNvSpPr/>
          <p:nvPr/>
        </p:nvSpPr>
        <p:spPr>
          <a:xfrm>
            <a:off x="4165601" y="508002"/>
            <a:ext cx="5181600" cy="5181600"/>
          </a:xfrm>
          <a:prstGeom prst="ellipse">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62705FD7-6BF7-4AE8-B4E6-A00DCE199869}"/>
              </a:ext>
            </a:extLst>
          </p:cNvPr>
          <p:cNvSpPr/>
          <p:nvPr/>
        </p:nvSpPr>
        <p:spPr>
          <a:xfrm>
            <a:off x="-1016000" y="-2667000"/>
            <a:ext cx="1817483" cy="1817483"/>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3691C13E-512C-41BC-8B85-B3239A6E1D17}"/>
              </a:ext>
            </a:extLst>
          </p:cNvPr>
          <p:cNvSpPr/>
          <p:nvPr/>
        </p:nvSpPr>
        <p:spPr>
          <a:xfrm>
            <a:off x="10825662" y="-2667000"/>
            <a:ext cx="2382339" cy="2382339"/>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CA5BEBDC-2435-4C0B-AF16-C412CDB57306}"/>
              </a:ext>
            </a:extLst>
          </p:cNvPr>
          <p:cNvSpPr/>
          <p:nvPr/>
        </p:nvSpPr>
        <p:spPr>
          <a:xfrm>
            <a:off x="12689418" y="6542618"/>
            <a:ext cx="1636184" cy="1636184"/>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8975D0CE-0604-46F2-8332-D5B3FE088DC7}"/>
              </a:ext>
            </a:extLst>
          </p:cNvPr>
          <p:cNvSpPr/>
          <p:nvPr/>
        </p:nvSpPr>
        <p:spPr>
          <a:xfrm>
            <a:off x="-1981200" y="6543640"/>
            <a:ext cx="1635161" cy="1635161"/>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062D1388-B8FE-4644-9A38-2EFA652A6F81}"/>
              </a:ext>
            </a:extLst>
          </p:cNvPr>
          <p:cNvSpPr/>
          <p:nvPr/>
        </p:nvSpPr>
        <p:spPr>
          <a:xfrm>
            <a:off x="6200997" y="-2062008"/>
            <a:ext cx="1009205" cy="1009205"/>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CF81B238-61EA-4F3A-954F-3CC6A6FB6839}"/>
              </a:ext>
            </a:extLst>
          </p:cNvPr>
          <p:cNvSpPr/>
          <p:nvPr/>
        </p:nvSpPr>
        <p:spPr>
          <a:xfrm>
            <a:off x="6556156" y="8193844"/>
            <a:ext cx="1176636" cy="1176636"/>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A1F4841E-D56E-43EE-8CB5-F18AAE575E9A}"/>
              </a:ext>
            </a:extLst>
          </p:cNvPr>
          <p:cNvSpPr/>
          <p:nvPr/>
        </p:nvSpPr>
        <p:spPr>
          <a:xfrm>
            <a:off x="2133601" y="-3619500"/>
            <a:ext cx="3105843" cy="3105843"/>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Content Placeholder 4">
            <a:extLst>
              <a:ext uri="{FF2B5EF4-FFF2-40B4-BE49-F238E27FC236}">
                <a16:creationId xmlns:a16="http://schemas.microsoft.com/office/drawing/2014/main" id="{891EC822-74B3-4BFA-8C70-FE1F1099FBA9}"/>
              </a:ext>
            </a:extLst>
          </p:cNvPr>
          <p:cNvPicPr>
            <a:picLocks noGrp="1" noChangeAspect="1"/>
          </p:cNvPicPr>
          <p:nvPr>
            <p:ph idx="1"/>
          </p:nvPr>
        </p:nvPicPr>
        <p:blipFill>
          <a:blip r:embed="rId6">
            <a:extLst>
              <a:ext uri="{28A0092B-C50C-407E-A947-70E740481C1C}">
                <a14:useLocalDpi xmlns:a14="http://schemas.microsoft.com/office/drawing/2010/main" val="0"/>
              </a:ext>
            </a:extLst>
          </a:blip>
          <a:stretch>
            <a:fillRect/>
          </a:stretch>
        </p:blipFill>
        <p:spPr>
          <a:xfrm>
            <a:off x="0" y="-1143000"/>
            <a:ext cx="12192000" cy="9144000"/>
          </a:xfrm>
        </p:spPr>
      </p:pic>
    </p:spTree>
    <p:extLst>
      <p:ext uri="{BB962C8B-B14F-4D97-AF65-F5344CB8AC3E}">
        <p14:creationId xmlns:p14="http://schemas.microsoft.com/office/powerpoint/2010/main" val="23145626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6000">
        <p159:morph option="byObject"/>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AE106D57-7C55-4CF1-87FF-66DD5B4E8D4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2743901" y="-992900"/>
            <a:ext cx="10229937" cy="9573150"/>
          </a:xfrm>
          <a:prstGeom prst="rect">
            <a:avLst/>
          </a:prstGeom>
        </p:spPr>
      </p:pic>
      <p:pic>
        <p:nvPicPr>
          <p:cNvPr id="24" name="Picture 23">
            <a:extLst>
              <a:ext uri="{FF2B5EF4-FFF2-40B4-BE49-F238E27FC236}">
                <a16:creationId xmlns:a16="http://schemas.microsoft.com/office/drawing/2014/main" id="{C9714C44-5A83-4935-BB9C-7762874BBF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29066" y="-1140908"/>
            <a:ext cx="11400331" cy="11400331"/>
          </a:xfrm>
          <a:prstGeom prst="rect">
            <a:avLst/>
          </a:prstGeom>
        </p:spPr>
      </p:pic>
      <p:pic>
        <p:nvPicPr>
          <p:cNvPr id="15" name="!!31">
            <a:extLst>
              <a:ext uri="{FF2B5EF4-FFF2-40B4-BE49-F238E27FC236}">
                <a16:creationId xmlns:a16="http://schemas.microsoft.com/office/drawing/2014/main" id="{3DD03EDE-B734-4AFA-9590-359B4B513952}"/>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flipH="1">
            <a:off x="8700249" y="-1185612"/>
            <a:ext cx="4528375" cy="4528377"/>
          </a:xfrm>
          <a:prstGeom prst="rect">
            <a:avLst/>
          </a:prstGeom>
        </p:spPr>
      </p:pic>
      <p:pic>
        <p:nvPicPr>
          <p:cNvPr id="22" name="Picture 21">
            <a:extLst>
              <a:ext uri="{FF2B5EF4-FFF2-40B4-BE49-F238E27FC236}">
                <a16:creationId xmlns:a16="http://schemas.microsoft.com/office/drawing/2014/main" id="{D06607A4-A780-451E-8984-E62A77D46906}"/>
              </a:ext>
            </a:extLst>
          </p:cNvPr>
          <p:cNvPicPr>
            <a:picLocks noChangeAspect="1"/>
          </p:cNvPicPr>
          <p:nvPr/>
        </p:nvPicPr>
        <p:blipFill rotWithShape="1">
          <a:blip r:embed="rId4">
            <a:extLst>
              <a:ext uri="{28A0092B-C50C-407E-A947-70E740481C1C}">
                <a14:useLocalDpi xmlns:a14="http://schemas.microsoft.com/office/drawing/2010/main" val="0"/>
              </a:ext>
            </a:extLst>
          </a:blip>
          <a:srcRect b="39832"/>
          <a:stretch/>
        </p:blipFill>
        <p:spPr>
          <a:xfrm>
            <a:off x="-317271" y="0"/>
            <a:ext cx="5555772" cy="3342765"/>
          </a:xfrm>
          <a:prstGeom prst="rect">
            <a:avLst/>
          </a:prstGeom>
        </p:spPr>
      </p:pic>
      <p:pic>
        <p:nvPicPr>
          <p:cNvPr id="12" name="!!15" descr="Hình ảnh Trung Quốc Mô Hình Gió , Hoạ Tiết, Trung Quốc Phong, Cổ điển  Vector và PNG với nền trong suốt để tải xuống miễn phí">
            <a:extLst>
              <a:ext uri="{FF2B5EF4-FFF2-40B4-BE49-F238E27FC236}">
                <a16:creationId xmlns:a16="http://schemas.microsoft.com/office/drawing/2014/main" id="{5F00C77C-2E24-4A9E-9472-21801BD0DB10}"/>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50796" b="72550" l="55709" r="78654"/>
                    </a14:imgEffect>
                  </a14:imgLayer>
                </a14:imgProps>
              </a:ext>
              <a:ext uri="{28A0092B-C50C-407E-A947-70E740481C1C}">
                <a14:useLocalDpi xmlns:a14="http://schemas.microsoft.com/office/drawing/2010/main" val="0"/>
              </a:ext>
            </a:extLst>
          </a:blip>
          <a:srcRect l="52841" t="48077" r="18478" b="24731"/>
          <a:stretch/>
        </p:blipFill>
        <p:spPr bwMode="auto">
          <a:xfrm>
            <a:off x="10542379" y="5348142"/>
            <a:ext cx="1700421" cy="1612168"/>
          </a:xfrm>
          <a:prstGeom prst="rect">
            <a:avLst/>
          </a:prstGeom>
          <a:noFill/>
          <a:extLst>
            <a:ext uri="{909E8E84-426E-40DD-AFC4-6F175D3DCCD1}">
              <a14:hiddenFill xmlns:a14="http://schemas.microsoft.com/office/drawing/2010/main">
                <a:solidFill>
                  <a:srgbClr val="FFFFFF"/>
                </a:solidFill>
              </a14:hiddenFill>
            </a:ext>
          </a:extLst>
        </p:spPr>
      </p:pic>
      <p:pic>
        <p:nvPicPr>
          <p:cNvPr id="13" name="!!12" descr="Hình ảnh Trung Quốc Mô Hình Gió , Hoạ Tiết, Trung Quốc Phong, Cổ điển  Vector và PNG với nền trong suốt để tải xuống miễn phí">
            <a:extLst>
              <a:ext uri="{FF2B5EF4-FFF2-40B4-BE49-F238E27FC236}">
                <a16:creationId xmlns:a16="http://schemas.microsoft.com/office/drawing/2014/main" id="{77E98C58-0DCA-4F35-98A4-D0EF82793526}"/>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50796" b="72550" l="55709" r="78654"/>
                    </a14:imgEffect>
                  </a14:imgLayer>
                </a14:imgProps>
              </a:ext>
              <a:ext uri="{28A0092B-C50C-407E-A947-70E740481C1C}">
                <a14:useLocalDpi xmlns:a14="http://schemas.microsoft.com/office/drawing/2010/main" val="0"/>
              </a:ext>
            </a:extLst>
          </a:blip>
          <a:srcRect l="52841" t="48077" r="18478" b="24731"/>
          <a:stretch/>
        </p:blipFill>
        <p:spPr bwMode="auto">
          <a:xfrm rot="10800000">
            <a:off x="-57489" y="-95309"/>
            <a:ext cx="1700421" cy="161216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5238501" y="-95309"/>
            <a:ext cx="6923496" cy="6923496"/>
          </a:xfrm>
          <a:prstGeom prst="rect">
            <a:avLst/>
          </a:prstGeom>
        </p:spPr>
      </p:pic>
      <p:sp>
        <p:nvSpPr>
          <p:cNvPr id="2" name="TextBox 1">
            <a:extLst>
              <a:ext uri="{FF2B5EF4-FFF2-40B4-BE49-F238E27FC236}">
                <a16:creationId xmlns:a16="http://schemas.microsoft.com/office/drawing/2014/main" id="{D74DFCC6-9CBD-4371-8694-DD80926DD1C6}"/>
              </a:ext>
            </a:extLst>
          </p:cNvPr>
          <p:cNvSpPr txBox="1"/>
          <p:nvPr/>
        </p:nvSpPr>
        <p:spPr>
          <a:xfrm>
            <a:off x="3092316" y="1257262"/>
            <a:ext cx="4650999" cy="1446550"/>
          </a:xfrm>
          <a:prstGeom prst="rect">
            <a:avLst/>
          </a:prstGeom>
          <a:noFill/>
        </p:spPr>
        <p:txBody>
          <a:bodyPr wrap="square" rtlCol="0">
            <a:spAutoFit/>
          </a:bodyPr>
          <a:lstStyle/>
          <a:p>
            <a:pPr algn="ctr"/>
            <a:r>
              <a:rPr lang="en-US" sz="8800" dirty="0" err="1">
                <a:latin typeface="UTM ThuPhap Thien An" panose="02040603050506020204" pitchFamily="18" charset="0"/>
              </a:rPr>
              <a:t>Lịch</a:t>
            </a:r>
            <a:r>
              <a:rPr lang="en-US" sz="8800" dirty="0">
                <a:latin typeface="UTM ThuPhap Thien An" panose="02040603050506020204" pitchFamily="18" charset="0"/>
              </a:rPr>
              <a:t> </a:t>
            </a:r>
            <a:r>
              <a:rPr lang="en-US" sz="8800" dirty="0" err="1">
                <a:latin typeface="UTM ThuPhap Thien An" panose="02040603050506020204" pitchFamily="18" charset="0"/>
              </a:rPr>
              <a:t>sử</a:t>
            </a:r>
            <a:endParaRPr lang="en-US" sz="8800" dirty="0">
              <a:latin typeface="UTM ThuPhap Thien An" panose="02040603050506020204" pitchFamily="18" charset="0"/>
            </a:endParaRPr>
          </a:p>
        </p:txBody>
      </p:sp>
      <p:sp>
        <p:nvSpPr>
          <p:cNvPr id="21" name="TextBox 20">
            <a:extLst>
              <a:ext uri="{FF2B5EF4-FFF2-40B4-BE49-F238E27FC236}">
                <a16:creationId xmlns:a16="http://schemas.microsoft.com/office/drawing/2014/main" id="{F04C4D4F-ECD9-423D-A272-28933DD580AC}"/>
              </a:ext>
            </a:extLst>
          </p:cNvPr>
          <p:cNvSpPr txBox="1"/>
          <p:nvPr/>
        </p:nvSpPr>
        <p:spPr>
          <a:xfrm>
            <a:off x="845397" y="2596090"/>
            <a:ext cx="9991992" cy="2862322"/>
          </a:xfrm>
          <a:prstGeom prst="rect">
            <a:avLst/>
          </a:prstGeom>
          <a:noFill/>
        </p:spPr>
        <p:txBody>
          <a:bodyPr wrap="square" rtlCol="0" anchor="ctr">
            <a:spAutoFit/>
          </a:bodyPr>
          <a:lstStyle/>
          <a:p>
            <a:pPr algn="ctr"/>
            <a:r>
              <a:rPr lang="en-US" sz="18000" b="1" dirty="0" err="1">
                <a:solidFill>
                  <a:srgbClr val="C00000"/>
                </a:solidFill>
                <a:latin typeface="UTM ThuPhap Thien An" panose="02040603050506020204" pitchFamily="18" charset="0"/>
              </a:rPr>
              <a:t>ôn</a:t>
            </a:r>
            <a:r>
              <a:rPr lang="en-US" sz="18000" b="1" dirty="0">
                <a:solidFill>
                  <a:srgbClr val="C00000"/>
                </a:solidFill>
                <a:latin typeface="UTM ThuPhap Thien An" panose="02040603050506020204" pitchFamily="18" charset="0"/>
              </a:rPr>
              <a:t> </a:t>
            </a:r>
            <a:r>
              <a:rPr lang="en-US" sz="18000" b="1" dirty="0" err="1">
                <a:solidFill>
                  <a:srgbClr val="C00000"/>
                </a:solidFill>
                <a:latin typeface="UTM ThuPhap Thien An" panose="02040603050506020204" pitchFamily="18" charset="0"/>
              </a:rPr>
              <a:t>tập</a:t>
            </a:r>
            <a:endParaRPr lang="en-US" sz="18000" b="1" dirty="0">
              <a:solidFill>
                <a:srgbClr val="C00000"/>
              </a:solidFill>
              <a:latin typeface="UTM ThuPhap Thien An" panose="02040603050506020204" pitchFamily="18" charset="0"/>
            </a:endParaRPr>
          </a:p>
        </p:txBody>
      </p:sp>
      <p:pic>
        <p:nvPicPr>
          <p:cNvPr id="16" name="!!30">
            <a:extLst>
              <a:ext uri="{FF2B5EF4-FFF2-40B4-BE49-F238E27FC236}">
                <a16:creationId xmlns:a16="http://schemas.microsoft.com/office/drawing/2014/main" id="{2EA7DD18-46AF-44F3-9E29-0F19D873CD7D}"/>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1102785" y="3815751"/>
            <a:ext cx="4323438" cy="4323438"/>
          </a:xfrm>
          <a:prstGeom prst="rect">
            <a:avLst/>
          </a:prstGeom>
        </p:spPr>
      </p:pic>
      <p:pic>
        <p:nvPicPr>
          <p:cNvPr id="7" name="Picture 6">
            <a:extLst>
              <a:ext uri="{FF2B5EF4-FFF2-40B4-BE49-F238E27FC236}">
                <a16:creationId xmlns:a16="http://schemas.microsoft.com/office/drawing/2014/main" id="{D6B2EEBB-3D83-451C-92F1-7217870C5C7A}"/>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rot="5927009">
            <a:off x="4397072" y="3763769"/>
            <a:ext cx="2459795" cy="2564654"/>
          </a:xfrm>
          <a:prstGeom prst="rect">
            <a:avLst/>
          </a:prstGeom>
        </p:spPr>
      </p:pic>
      <p:sp>
        <p:nvSpPr>
          <p:cNvPr id="35" name="Oval 34">
            <a:extLst>
              <a:ext uri="{FF2B5EF4-FFF2-40B4-BE49-F238E27FC236}">
                <a16:creationId xmlns:a16="http://schemas.microsoft.com/office/drawing/2014/main" id="{CC87619A-1503-4F3E-B353-00E4FD35369E}"/>
              </a:ext>
            </a:extLst>
          </p:cNvPr>
          <p:cNvSpPr/>
          <p:nvPr/>
        </p:nvSpPr>
        <p:spPr>
          <a:xfrm>
            <a:off x="-1016000" y="-2667000"/>
            <a:ext cx="1817483" cy="1817483"/>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DD0BFCBD-DB85-4B04-8C92-FD0117640397}"/>
              </a:ext>
            </a:extLst>
          </p:cNvPr>
          <p:cNvSpPr/>
          <p:nvPr/>
        </p:nvSpPr>
        <p:spPr>
          <a:xfrm>
            <a:off x="10825662" y="-2667000"/>
            <a:ext cx="2382339" cy="2382339"/>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003F1116-5C8D-4773-943C-FFAFF3D480B8}"/>
              </a:ext>
            </a:extLst>
          </p:cNvPr>
          <p:cNvSpPr/>
          <p:nvPr/>
        </p:nvSpPr>
        <p:spPr>
          <a:xfrm>
            <a:off x="12689418" y="6542618"/>
            <a:ext cx="1636184" cy="1636184"/>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53A4615E-3D09-44B2-8430-9CAAF0D99EC5}"/>
              </a:ext>
            </a:extLst>
          </p:cNvPr>
          <p:cNvSpPr/>
          <p:nvPr/>
        </p:nvSpPr>
        <p:spPr>
          <a:xfrm>
            <a:off x="-1981200" y="6543640"/>
            <a:ext cx="1635161" cy="1635161"/>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FA59204A-FDDA-4D39-AE49-DBB71CC7E372}"/>
              </a:ext>
            </a:extLst>
          </p:cNvPr>
          <p:cNvSpPr/>
          <p:nvPr/>
        </p:nvSpPr>
        <p:spPr>
          <a:xfrm>
            <a:off x="6200997" y="-2062008"/>
            <a:ext cx="1009205" cy="1009205"/>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BC68A557-225B-4F66-81A1-F30AA132696E}"/>
              </a:ext>
            </a:extLst>
          </p:cNvPr>
          <p:cNvSpPr/>
          <p:nvPr/>
        </p:nvSpPr>
        <p:spPr>
          <a:xfrm>
            <a:off x="6556156" y="8193844"/>
            <a:ext cx="1176636" cy="1176636"/>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6671C7C8-8336-4967-8F2D-0BF86B526E87}"/>
              </a:ext>
            </a:extLst>
          </p:cNvPr>
          <p:cNvSpPr/>
          <p:nvPr/>
        </p:nvSpPr>
        <p:spPr>
          <a:xfrm>
            <a:off x="2133601" y="-3619500"/>
            <a:ext cx="3105843" cy="3105843"/>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265087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2000"/>
                                        <p:tgtEl>
                                          <p:spTgt spid="23"/>
                                        </p:tgtEl>
                                      </p:cBhvr>
                                    </p:animEffect>
                                  </p:childTnLst>
                                </p:cTn>
                              </p:par>
                              <p:par>
                                <p:cTn id="8" presetID="10" presetClass="entr" presetSubtype="0"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2000"/>
                                        <p:tgtEl>
                                          <p:spTgt spid="24"/>
                                        </p:tgtEl>
                                      </p:cBhvr>
                                    </p:animEffect>
                                  </p:childTnLst>
                                </p:cTn>
                              </p:par>
                              <p:par>
                                <p:cTn id="11" presetID="6" presetClass="emph" presetSubtype="0" fill="hold" nodeType="withEffect">
                                  <p:stCondLst>
                                    <p:cond delay="0"/>
                                  </p:stCondLst>
                                  <p:childTnLst>
                                    <p:animScale>
                                      <p:cBhvr>
                                        <p:cTn id="12" dur="3000" fill="hold"/>
                                        <p:tgtEl>
                                          <p:spTgt spid="23"/>
                                        </p:tgtEl>
                                      </p:cBhvr>
                                      <p:by x="150000" y="150000"/>
                                    </p:animScale>
                                  </p:childTnLst>
                                </p:cTn>
                              </p:par>
                              <p:par>
                                <p:cTn id="13" presetID="6" presetClass="emph" presetSubtype="0" fill="hold" nodeType="withEffect">
                                  <p:stCondLst>
                                    <p:cond delay="0"/>
                                  </p:stCondLst>
                                  <p:childTnLst>
                                    <p:animScale>
                                      <p:cBhvr>
                                        <p:cTn id="14" dur="2000" fill="hold"/>
                                        <p:tgtEl>
                                          <p:spTgt spid="24"/>
                                        </p:tgtEl>
                                      </p:cBhvr>
                                      <p:by x="150000" y="150000"/>
                                    </p:animScale>
                                  </p:childTnLst>
                                </p:cTn>
                              </p:par>
                            </p:childTnLst>
                          </p:cTn>
                        </p:par>
                        <p:par>
                          <p:cTn id="15" fill="hold">
                            <p:stCondLst>
                              <p:cond delay="3000"/>
                            </p:stCondLst>
                            <p:childTnLst>
                              <p:par>
                                <p:cTn id="16" presetID="22" presetClass="entr" presetSubtype="4"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down)">
                                      <p:cBhvr>
                                        <p:cTn id="18" dur="1000"/>
                                        <p:tgtEl>
                                          <p:spTgt spid="13"/>
                                        </p:tgtEl>
                                      </p:cBhvr>
                                    </p:animEffect>
                                  </p:childTnLst>
                                </p:cTn>
                              </p:par>
                              <p:par>
                                <p:cTn id="19" presetID="22" presetClass="entr" presetSubtype="4"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down)">
                                      <p:cBhvr>
                                        <p:cTn id="21" dur="1000"/>
                                        <p:tgtEl>
                                          <p:spTgt spid="12"/>
                                        </p:tgtEl>
                                      </p:cBhvr>
                                    </p:animEffect>
                                  </p:childTnLst>
                                </p:cTn>
                              </p:par>
                            </p:childTnLst>
                          </p:cTn>
                        </p:par>
                        <p:par>
                          <p:cTn id="22" fill="hold">
                            <p:stCondLst>
                              <p:cond delay="4000"/>
                            </p:stCondLst>
                            <p:childTnLst>
                              <p:par>
                                <p:cTn id="23" presetID="22" presetClass="entr" presetSubtype="2"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right)">
                                      <p:cBhvr>
                                        <p:cTn id="25" dur="1000"/>
                                        <p:tgtEl>
                                          <p:spTgt spid="9"/>
                                        </p:tgtEl>
                                      </p:cBhvr>
                                    </p:animEffect>
                                  </p:childTnLst>
                                </p:cTn>
                              </p:par>
                            </p:childTnLst>
                          </p:cTn>
                        </p:par>
                        <p:par>
                          <p:cTn id="26" fill="hold">
                            <p:stCondLst>
                              <p:cond delay="5000"/>
                            </p:stCondLst>
                            <p:childTnLst>
                              <p:par>
                                <p:cTn id="27" presetID="22" presetClass="entr" presetSubtype="8" fill="hold"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left)">
                                      <p:cBhvr>
                                        <p:cTn id="29" dur="1500"/>
                                        <p:tgtEl>
                                          <p:spTgt spid="22"/>
                                        </p:tgtEl>
                                      </p:cBhvr>
                                    </p:animEffect>
                                  </p:childTnLst>
                                </p:cTn>
                              </p:par>
                            </p:childTnLst>
                          </p:cTn>
                        </p:par>
                        <p:par>
                          <p:cTn id="30" fill="hold">
                            <p:stCondLst>
                              <p:cond delay="6500"/>
                            </p:stCondLst>
                            <p:childTnLst>
                              <p:par>
                                <p:cTn id="31" presetID="22" presetClass="entr" presetSubtype="8" fill="hold" grpId="0" nodeType="afterEffect">
                                  <p:stCondLst>
                                    <p:cond delay="0"/>
                                  </p:stCondLst>
                                  <p:iterate type="lt">
                                    <p:tmPct val="10000"/>
                                  </p:iterate>
                                  <p:childTnLst>
                                    <p:set>
                                      <p:cBhvr>
                                        <p:cTn id="32" dur="1" fill="hold">
                                          <p:stCondLst>
                                            <p:cond delay="0"/>
                                          </p:stCondLst>
                                        </p:cTn>
                                        <p:tgtEl>
                                          <p:spTgt spid="2"/>
                                        </p:tgtEl>
                                        <p:attrNameLst>
                                          <p:attrName>style.visibility</p:attrName>
                                        </p:attrNameLst>
                                      </p:cBhvr>
                                      <p:to>
                                        <p:strVal val="visible"/>
                                      </p:to>
                                    </p:set>
                                    <p:animEffect transition="in" filter="wipe(left)">
                                      <p:cBhvr>
                                        <p:cTn id="33" dur="1500"/>
                                        <p:tgtEl>
                                          <p:spTgt spid="2"/>
                                        </p:tgtEl>
                                      </p:cBhvr>
                                    </p:animEffect>
                                  </p:childTnLst>
                                </p:cTn>
                              </p:par>
                            </p:childTnLst>
                          </p:cTn>
                        </p:par>
                        <p:par>
                          <p:cTn id="34" fill="hold">
                            <p:stCondLst>
                              <p:cond delay="8750"/>
                            </p:stCondLst>
                            <p:childTnLst>
                              <p:par>
                                <p:cTn id="35" presetID="10" presetClass="entr" presetSubtype="0"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childTnLst>
                                </p:cTn>
                              </p:par>
                            </p:childTnLst>
                          </p:cTn>
                        </p:par>
                        <p:par>
                          <p:cTn id="38" fill="hold">
                            <p:stCondLst>
                              <p:cond delay="9250"/>
                            </p:stCondLst>
                            <p:childTnLst>
                              <p:par>
                                <p:cTn id="39" presetID="22" presetClass="entr" presetSubtype="8" fill="hold" grpId="0" nodeType="afterEffect">
                                  <p:stCondLst>
                                    <p:cond delay="150"/>
                                  </p:stCondLst>
                                  <p:childTnLst>
                                    <p:set>
                                      <p:cBhvr>
                                        <p:cTn id="40" dur="1" fill="hold">
                                          <p:stCondLst>
                                            <p:cond delay="0"/>
                                          </p:stCondLst>
                                        </p:cTn>
                                        <p:tgtEl>
                                          <p:spTgt spid="21"/>
                                        </p:tgtEl>
                                        <p:attrNameLst>
                                          <p:attrName>style.visibility</p:attrName>
                                        </p:attrNameLst>
                                      </p:cBhvr>
                                      <p:to>
                                        <p:strVal val="visible"/>
                                      </p:to>
                                    </p:set>
                                    <p:animEffect transition="in" filter="wipe(left)">
                                      <p:cBhvr>
                                        <p:cTn id="41" dur="5000"/>
                                        <p:tgtEl>
                                          <p:spTgt spid="21"/>
                                        </p:tgtEl>
                                      </p:cBhvr>
                                    </p:animEffect>
                                  </p:childTnLst>
                                </p:cTn>
                              </p:par>
                              <p:par>
                                <p:cTn id="42" presetID="0" presetClass="path" presetSubtype="0" accel="50000" decel="50000" fill="hold" nodeType="withEffect">
                                  <p:stCondLst>
                                    <p:cond delay="50"/>
                                  </p:stCondLst>
                                  <p:childTnLst>
                                    <p:animMotion origin="layout" path="M -0.06211 -0.16898 L -0.06211 -0.16875 C -0.06524 -0.16667 -0.06888 -0.16551 -0.07149 -0.16158 C -0.07292 -0.15972 -0.07682 -0.14746 -0.07774 -0.14306 C -0.07865 -0.13959 -0.07917 -0.13565 -0.07982 -0.13195 C -0.08047 -0.12894 -0.08138 -0.12593 -0.0819 -0.12269 C -0.08347 -0.11505 -0.08503 -0.10255 -0.08607 -0.09491 C -0.08594 -0.0875 -0.08594 -0.06574 -0.08399 -0.05417 C -0.08347 -0.05116 -0.08294 -0.04792 -0.0819 -0.04491 C -0.08047 -0.04097 -0.07904 -0.03658 -0.07669 -0.0338 C -0.075 -0.03195 -0.07253 -0.03264 -0.07044 -0.03195 C -0.06914 -0.03264 -0.06732 -0.03195 -0.06628 -0.0338 C -0.06498 -0.03681 -0.06498 -0.04121 -0.06419 -0.04491 C -0.06276 -0.05301 -0.06354 -0.04861 -0.06211 -0.05787 C -0.06146 -0.07037 -0.06224 -0.08334 -0.06003 -0.09491 L -0.05794 -0.10602 C -0.05768 -0.11042 -0.05742 -0.11482 -0.0569 -0.11898 C -0.05664 -0.12222 -0.05625 -0.12523 -0.05586 -0.12824 C -0.05547 -0.13334 -0.05521 -0.1382 -0.05482 -0.14306 C -0.05352 -0.14259 -0.05195 -0.14259 -0.05065 -0.14121 C -0.04896 -0.13959 -0.04401 -0.12778 -0.04336 -0.12639 C -0.04232 -0.12084 -0.04115 -0.11551 -0.04024 -0.10972 C -0.03958 -0.10556 -0.03906 -0.10116 -0.03815 -0.09676 C -0.03685 -0.09028 -0.03542 -0.08773 -0.03294 -0.08195 C -0.03099 -0.07153 -0.03347 -0.08102 -0.02774 -0.07084 C -0.02656 -0.06875 -0.02565 -0.06621 -0.02461 -0.06343 C -0.02331 -0.05972 -0.0224 -0.05394 -0.02044 -0.05046 C -0.01966 -0.04908 -0.01836 -0.04815 -0.01732 -0.04676 C -0.01263 -0.05949 -0.01732 -0.04514 -0.01419 -0.07084 C -0.01328 -0.07917 -0.01133 -0.08773 -0.00899 -0.09491 C -0.00807 -0.09815 -0.00716 -0.10139 -0.00586 -0.10417 C -0.00469 -0.10695 -0.00326 -0.10949 -0.00169 -0.11158 C -0.00039 -0.11366 0.00078 -0.11621 0.00247 -0.11713 C 0.00573 -0.11945 0.00937 -0.11968 0.01289 -0.12084 C 0.01914 -0.12037 0.02539 -0.1213 0.03164 -0.11898 C 0.03398 -0.11829 0.03581 -0.11435 0.03789 -0.11158 C 0.04101 -0.10764 0.04414 -0.10301 0.04726 -0.09861 C 0.05026 -0.08773 0.05104 -0.08542 0.05456 -0.07084 C 0.05495 -0.06921 0.05521 -0.06713 0.0556 -0.06528 C 0.05482 -0.05556 0.05482 -0.04537 0.05351 -0.03565 C 0.05247 -0.02917 0.04831 -0.01968 0.04518 -0.01528 C 0.04388 -0.01366 0.04232 -0.01296 0.04101 -0.01158 C 0.0375 -0.01343 0.03294 -0.0125 0.0306 -0.01713 C 0.02838 -0.0213 0.02956 -0.02824 0.02956 -0.0338 C 0.02956 -0.06019 0.02721 -0.05903 0.03685 -0.07084 C 0.03802 -0.07246 0.03958 -0.07338 0.04101 -0.07454 C 0.04336 -0.07709 0.0457 -0.08033 0.04831 -0.08195 C 0.05091 -0.08403 0.05377 -0.08426 0.05664 -0.08565 C 0.06081 -0.08796 0.06966 -0.09421 0.07435 -0.09491 C 0.08229 -0.0963 0.09023 -0.0963 0.09831 -0.09676 C 0.12018 -0.10301 0.11172 -0.09861 0.12435 -0.10602 C 0.12539 -0.10787 0.1263 -0.10996 0.12747 -0.11158 C 0.12838 -0.1132 0.12956 -0.11412 0.1306 -0.11528 C 0.1319 -0.11713 0.13333 -0.11898 0.13476 -0.12084 C 0.13502 -0.12408 0.13515 -0.12732 0.13581 -0.13009 C 0.1362 -0.13241 0.1375 -0.13357 0.13789 -0.13565 C 0.13997 -0.14861 0.1431 -0.17454 0.1431 -0.17431 C 0.14271 -0.1382 0.14284 -0.10185 0.14206 -0.06528 C 0.1418 -0.05602 0.13997 -0.04699 0.13997 -0.0375 C 0.13906 0.04583 0.12812 0.03055 0.14414 0.04954 L 0.15664 0.04768 C 0.1638 0.04166 0.1651 0.03287 0.16706 0.02176 C 0.1681 0.01481 0.16914 0.0081 0.17018 0.00139 C 0.17083 -0.00417 0.17148 -0.00996 0.17226 -0.01528 C 0.17292 -0.02037 0.17357 -0.02523 0.17435 -0.03009 C 0.175 -0.03565 0.17552 -0.04144 0.17643 -0.04676 C 0.17773 -0.05509 0.17982 -0.07037 0.18372 -0.07824 C 0.19948 -0.11158 0.1931 -0.08171 0.22539 -0.12454 C 0.22669 -0.12639 0.23125 -0.13009 0.22956 -0.13009 C 0.22747 -0.13009 0.22591 -0.12662 0.22435 -0.12454 C 0.21393 -0.11227 0.2207 -0.11806 0.21185 -0.11158 C 0.21042 -0.10926 0.20872 -0.10718 0.20768 -0.10417 C 0.2026 -0.09167 0.20573 -0.0963 0.20351 -0.0838 C 0.20299 -0.08125 0.20208 -0.07894 0.20143 -0.07639 C 0.20247 -0.06852 0.20299 -0.06019 0.20456 -0.05232 C 0.20508 -0.04954 0.20586 -0.04514 0.20768 -0.04491 C 0.21536 -0.04445 0.22292 -0.04861 0.2306 -0.05046 C 0.23281 -0.05579 0.23568 -0.06065 0.23685 -0.06713 C 0.23802 -0.07431 0.23867 -0.09699 0.23893 -0.10046 C 0.23854 -0.10671 0.23763 -0.12523 0.23789 -0.11898 C 0.23841 -0.10185 0.23906 -0.08449 0.23997 -0.06713 C 0.2401 -0.06435 0.2401 -0.05162 0.2431 -0.04861 C 0.24453 -0.04722 0.24648 -0.04746 0.24831 -0.04676 C 0.2582 -0.07338 0.25195 -0.0544 0.26185 -0.11158 C 0.2625 -0.11597 0.26393 -0.12454 0.26393 -0.12431 C 0.26354 -0.11435 0.26081 -0.03866 0.26081 -0.02084 C 0.26081 0.16759 0.25768 0.11412 0.26289 0.19583 L 0.26393 0.24768 L 0.26393 0.25324 " pathEditMode="relative" rAng="0" ptsTypes="AAAAAAAAAAAAAAAAAAAAAAAAAAAAAAAAAAAAAAAAAAAAAAAAAAAAAAAAAAAAAAAAAAAAAAAAAAAAAAAAAAAAAAAAA">
                                      <p:cBhvr>
                                        <p:cTn id="43" dur="4750" fill="hold"/>
                                        <p:tgtEl>
                                          <p:spTgt spid="7"/>
                                        </p:tgtEl>
                                        <p:attrNameLst>
                                          <p:attrName>ppt_x</p:attrName>
                                          <p:attrName>ppt_y</p:attrName>
                                        </p:attrNameLst>
                                      </p:cBhvr>
                                      <p:rCtr x="15104" y="20833"/>
                                    </p:animMotion>
                                  </p:childTnLst>
                                </p:cTn>
                              </p:par>
                            </p:childTnLst>
                          </p:cTn>
                        </p:par>
                        <p:par>
                          <p:cTn id="44" fill="hold">
                            <p:stCondLst>
                              <p:cond delay="14400"/>
                            </p:stCondLst>
                            <p:childTnLst>
                              <p:par>
                                <p:cTn id="45" presetID="10" presetClass="exit" presetSubtype="0" fill="hold" nodeType="afterEffect">
                                  <p:stCondLst>
                                    <p:cond delay="0"/>
                                  </p:stCondLst>
                                  <p:childTnLst>
                                    <p:animEffect transition="out" filter="fade">
                                      <p:cBhvr>
                                        <p:cTn id="46" dur="500"/>
                                        <p:tgtEl>
                                          <p:spTgt spid="7"/>
                                        </p:tgtEl>
                                      </p:cBhvr>
                                    </p:animEffect>
                                    <p:set>
                                      <p:cBhvr>
                                        <p:cTn id="4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563078FB-9C39-43DF-AE02-2ECCFF440C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2743901" y="-992900"/>
            <a:ext cx="10229937" cy="9573150"/>
          </a:xfrm>
          <a:prstGeom prst="rect">
            <a:avLst/>
          </a:prstGeom>
        </p:spPr>
      </p:pic>
      <p:pic>
        <p:nvPicPr>
          <p:cNvPr id="17" name="Picture 16">
            <a:extLst>
              <a:ext uri="{FF2B5EF4-FFF2-40B4-BE49-F238E27FC236}">
                <a16:creationId xmlns:a16="http://schemas.microsoft.com/office/drawing/2014/main" id="{59610C01-F7C0-48EB-8D79-1A8AB41C01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9066" y="-1140908"/>
            <a:ext cx="11400331" cy="11400331"/>
          </a:xfrm>
          <a:prstGeom prst="rect">
            <a:avLst/>
          </a:prstGeom>
        </p:spPr>
      </p:pic>
      <p:pic>
        <p:nvPicPr>
          <p:cNvPr id="13" name="!!31">
            <a:extLst>
              <a:ext uri="{FF2B5EF4-FFF2-40B4-BE49-F238E27FC236}">
                <a16:creationId xmlns:a16="http://schemas.microsoft.com/office/drawing/2014/main" id="{FB50ACDF-4C58-4A29-BF67-E907847DC6B3}"/>
              </a:ext>
            </a:extLst>
          </p:cNvPr>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flipH="1">
            <a:off x="13208002" y="-3619500"/>
            <a:ext cx="4528375" cy="4528377"/>
          </a:xfrm>
          <a:prstGeom prst="rect">
            <a:avLst/>
          </a:prstGeom>
        </p:spPr>
      </p:pic>
      <p:pic>
        <p:nvPicPr>
          <p:cNvPr id="14" name="!!30">
            <a:extLst>
              <a:ext uri="{FF2B5EF4-FFF2-40B4-BE49-F238E27FC236}">
                <a16:creationId xmlns:a16="http://schemas.microsoft.com/office/drawing/2014/main" id="{205AC835-E5D6-4307-93F4-642E8A93E85E}"/>
              </a:ext>
            </a:extLst>
          </p:cNvPr>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a:off x="-5339438" y="4988383"/>
            <a:ext cx="4323438" cy="4323438"/>
          </a:xfrm>
          <a:prstGeom prst="rect">
            <a:avLst/>
          </a:prstGeom>
        </p:spPr>
      </p:pic>
      <p:sp>
        <p:nvSpPr>
          <p:cNvPr id="19" name="Oval 18">
            <a:extLst>
              <a:ext uri="{FF2B5EF4-FFF2-40B4-BE49-F238E27FC236}">
                <a16:creationId xmlns:a16="http://schemas.microsoft.com/office/drawing/2014/main" id="{F2472104-A8F2-42A2-9FD1-DE981376D753}"/>
              </a:ext>
            </a:extLst>
          </p:cNvPr>
          <p:cNvSpPr/>
          <p:nvPr/>
        </p:nvSpPr>
        <p:spPr>
          <a:xfrm>
            <a:off x="-1016000" y="-2667000"/>
            <a:ext cx="6096000" cy="6096000"/>
          </a:xfrm>
          <a:prstGeom prst="ellipse">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33C6A79E-31AE-42E2-BD4D-E2FBE73016B6}"/>
              </a:ext>
            </a:extLst>
          </p:cNvPr>
          <p:cNvSpPr/>
          <p:nvPr/>
        </p:nvSpPr>
        <p:spPr>
          <a:xfrm>
            <a:off x="6096000" y="-2667000"/>
            <a:ext cx="7112002" cy="7112002"/>
          </a:xfrm>
          <a:prstGeom prst="ellipse">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415D083F-F5C7-4CDB-B777-3917DD4BC4E1}"/>
              </a:ext>
            </a:extLst>
          </p:cNvPr>
          <p:cNvSpPr/>
          <p:nvPr/>
        </p:nvSpPr>
        <p:spPr>
          <a:xfrm>
            <a:off x="9144002" y="2997202"/>
            <a:ext cx="5181600" cy="5181600"/>
          </a:xfrm>
          <a:prstGeom prst="ellipse">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CA8CDADA-B5FF-411B-AF5C-74A8FB6CC6A4}"/>
              </a:ext>
            </a:extLst>
          </p:cNvPr>
          <p:cNvSpPr/>
          <p:nvPr/>
        </p:nvSpPr>
        <p:spPr>
          <a:xfrm>
            <a:off x="-1981200" y="101602"/>
            <a:ext cx="8077200" cy="8077200"/>
          </a:xfrm>
          <a:prstGeom prst="ellipse">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4D9E1812-79D2-4E7D-AC12-B11AEAD9036C}"/>
              </a:ext>
            </a:extLst>
          </p:cNvPr>
          <p:cNvSpPr/>
          <p:nvPr/>
        </p:nvSpPr>
        <p:spPr>
          <a:xfrm>
            <a:off x="4165601" y="508002"/>
            <a:ext cx="5181600" cy="5181600"/>
          </a:xfrm>
          <a:prstGeom prst="ellipse">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E65C47C4-D83D-4646-BB56-4D9415ED569A}"/>
              </a:ext>
            </a:extLst>
          </p:cNvPr>
          <p:cNvSpPr/>
          <p:nvPr/>
        </p:nvSpPr>
        <p:spPr>
          <a:xfrm>
            <a:off x="4572002" y="3213101"/>
            <a:ext cx="5181600" cy="5181600"/>
          </a:xfrm>
          <a:prstGeom prst="ellipse">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06A3018F-D7DC-4C52-835E-12855207E53A}"/>
              </a:ext>
            </a:extLst>
          </p:cNvPr>
          <p:cNvSpPr/>
          <p:nvPr/>
        </p:nvSpPr>
        <p:spPr>
          <a:xfrm>
            <a:off x="2133601" y="-3619500"/>
            <a:ext cx="5181600" cy="5181600"/>
          </a:xfrm>
          <a:prstGeom prst="ellipse">
            <a:avLst/>
          </a:prstGeom>
          <a:solidFill>
            <a:srgbClr val="FEC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14436E35-E6C4-4743-93A7-C126147EDF40}"/>
              </a:ext>
            </a:extLst>
          </p:cNvPr>
          <p:cNvSpPr>
            <a:spLocks noGrp="1"/>
          </p:cNvSpPr>
          <p:nvPr>
            <p:ph idx="1"/>
          </p:nvPr>
        </p:nvSpPr>
        <p:spPr/>
        <p:txBody>
          <a:bodyPr/>
          <a:lstStyle/>
          <a:p>
            <a:endParaRPr lang="en-US"/>
          </a:p>
        </p:txBody>
      </p:sp>
      <p:sp>
        <p:nvSpPr>
          <p:cNvPr id="15" name="Rectangle 14">
            <a:extLst>
              <a:ext uri="{FF2B5EF4-FFF2-40B4-BE49-F238E27FC236}">
                <a16:creationId xmlns:a16="http://schemas.microsoft.com/office/drawing/2014/main" id="{814DF1F5-3D55-4A22-8393-60C88E13DB61}"/>
              </a:ext>
            </a:extLst>
          </p:cNvPr>
          <p:cNvSpPr/>
          <p:nvPr/>
        </p:nvSpPr>
        <p:spPr>
          <a:xfrm>
            <a:off x="754744" y="8580250"/>
            <a:ext cx="3730171" cy="5257658"/>
          </a:xfrm>
          <a:prstGeom prst="rect">
            <a:avLst/>
          </a:prstGeom>
          <a:noFill/>
          <a:ln w="28575">
            <a:solidFill>
              <a:srgbClr val="E333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90590122"/>
      </p:ext>
    </p:extLst>
  </p:cSld>
  <p:clrMapOvr>
    <a:masterClrMapping/>
  </p:clrMapOvr>
  <mc:AlternateContent xmlns:mc="http://schemas.openxmlformats.org/markup-compatibility/2006" xmlns:p159="http://schemas.microsoft.com/office/powerpoint/2015/09/main">
    <mc:Choice Requires="p159">
      <p:transition spd="slow"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20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2000"/>
                                        <p:tgtEl>
                                          <p:spTgt spid="17"/>
                                        </p:tgtEl>
                                      </p:cBhvr>
                                    </p:animEffect>
                                  </p:childTnLst>
                                </p:cTn>
                              </p:par>
                              <p:par>
                                <p:cTn id="11" presetID="6" presetClass="emph" presetSubtype="0" fill="hold" nodeType="withEffect">
                                  <p:stCondLst>
                                    <p:cond delay="0"/>
                                  </p:stCondLst>
                                  <p:childTnLst>
                                    <p:animScale>
                                      <p:cBhvr>
                                        <p:cTn id="12" dur="3000" fill="hold"/>
                                        <p:tgtEl>
                                          <p:spTgt spid="16"/>
                                        </p:tgtEl>
                                      </p:cBhvr>
                                      <p:by x="150000" y="150000"/>
                                    </p:animScale>
                                  </p:childTnLst>
                                </p:cTn>
                              </p:par>
                              <p:par>
                                <p:cTn id="13" presetID="6" presetClass="emph" presetSubtype="0" fill="hold" nodeType="withEffect">
                                  <p:stCondLst>
                                    <p:cond delay="0"/>
                                  </p:stCondLst>
                                  <p:childTnLst>
                                    <p:animScale>
                                      <p:cBhvr>
                                        <p:cTn id="14" dur="2000" fill="hold"/>
                                        <p:tgtEl>
                                          <p:spTgt spid="1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31">
            <a:extLst>
              <a:ext uri="{FF2B5EF4-FFF2-40B4-BE49-F238E27FC236}">
                <a16:creationId xmlns:a16="http://schemas.microsoft.com/office/drawing/2014/main" id="{694D0E2F-83FE-4D65-9E18-5A2D37A84B97}"/>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flipH="1">
            <a:off x="9362683" y="-1463855"/>
            <a:ext cx="4528375" cy="4528377"/>
          </a:xfrm>
          <a:prstGeom prst="rect">
            <a:avLst/>
          </a:prstGeom>
        </p:spPr>
      </p:pic>
      <p:pic>
        <p:nvPicPr>
          <p:cNvPr id="54" name="!!30">
            <a:extLst>
              <a:ext uri="{FF2B5EF4-FFF2-40B4-BE49-F238E27FC236}">
                <a16:creationId xmlns:a16="http://schemas.microsoft.com/office/drawing/2014/main" id="{F7258134-AE48-4A1B-B479-0A4E3531F4D5}"/>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905389" y="3667602"/>
            <a:ext cx="4323438" cy="4323438"/>
          </a:xfrm>
          <a:prstGeom prst="rect">
            <a:avLst/>
          </a:prstGeom>
        </p:spPr>
      </p:pic>
      <p:pic>
        <p:nvPicPr>
          <p:cNvPr id="55" name="!!15" descr="Hình ảnh Trung Quốc Mô Hình Gió , Hoạ Tiết, Trung Quốc Phong, Cổ điển  Vector và PNG với nền trong suốt để tải xuống miễn phí">
            <a:extLst>
              <a:ext uri="{FF2B5EF4-FFF2-40B4-BE49-F238E27FC236}">
                <a16:creationId xmlns:a16="http://schemas.microsoft.com/office/drawing/2014/main" id="{5F00C77C-2E24-4A9E-9472-21801BD0DB10}"/>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50796" b="72550" l="55709" r="78654"/>
                    </a14:imgEffect>
                  </a14:imgLayer>
                </a14:imgProps>
              </a:ext>
              <a:ext uri="{28A0092B-C50C-407E-A947-70E740481C1C}">
                <a14:useLocalDpi xmlns:a14="http://schemas.microsoft.com/office/drawing/2010/main" val="0"/>
              </a:ext>
            </a:extLst>
          </a:blip>
          <a:srcRect l="52841" t="48077" r="18478" b="24731"/>
          <a:stretch/>
        </p:blipFill>
        <p:spPr bwMode="auto">
          <a:xfrm>
            <a:off x="10542379" y="5348142"/>
            <a:ext cx="1700421" cy="1612168"/>
          </a:xfrm>
          <a:prstGeom prst="rect">
            <a:avLst/>
          </a:prstGeom>
          <a:noFill/>
          <a:extLst>
            <a:ext uri="{909E8E84-426E-40DD-AFC4-6F175D3DCCD1}">
              <a14:hiddenFill xmlns:a14="http://schemas.microsoft.com/office/drawing/2010/main">
                <a:solidFill>
                  <a:srgbClr val="FFFFFF"/>
                </a:solidFill>
              </a14:hiddenFill>
            </a:ext>
          </a:extLst>
        </p:spPr>
      </p:pic>
      <p:pic>
        <p:nvPicPr>
          <p:cNvPr id="58" name="!!12" descr="Hình ảnh Trung Quốc Mô Hình Gió , Hoạ Tiết, Trung Quốc Phong, Cổ điển  Vector và PNG với nền trong suốt để tải xuống miễn phí">
            <a:extLst>
              <a:ext uri="{FF2B5EF4-FFF2-40B4-BE49-F238E27FC236}">
                <a16:creationId xmlns:a16="http://schemas.microsoft.com/office/drawing/2014/main" id="{77E98C58-0DCA-4F35-98A4-D0EF82793526}"/>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50796" b="72550" l="55709" r="78654"/>
                    </a14:imgEffect>
                  </a14:imgLayer>
                </a14:imgProps>
              </a:ext>
              <a:ext uri="{28A0092B-C50C-407E-A947-70E740481C1C}">
                <a14:useLocalDpi xmlns:a14="http://schemas.microsoft.com/office/drawing/2010/main" val="0"/>
              </a:ext>
            </a:extLst>
          </a:blip>
          <a:srcRect l="52841" t="48077" r="18478" b="24731"/>
          <a:stretch/>
        </p:blipFill>
        <p:spPr bwMode="auto">
          <a:xfrm rot="10800000">
            <a:off x="-57489" y="-95309"/>
            <a:ext cx="1700421" cy="1612168"/>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64" descr="2020} - TOP 25 Tranh Hồ Gươm Tháp Rùa Bán Chạy Nhất">
            <a:extLst>
              <a:ext uri="{FF2B5EF4-FFF2-40B4-BE49-F238E27FC236}">
                <a16:creationId xmlns:a16="http://schemas.microsoft.com/office/drawing/2014/main" id="{B5638C96-5AC3-4AEF-A640-D075DAA95A4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44082" t="100000" r="55781" b="-221"/>
          <a:stretch>
            <a:fillRect/>
          </a:stretch>
        </p:blipFill>
        <p:spPr bwMode="auto">
          <a:xfrm>
            <a:off x="3222600" y="6733641"/>
            <a:ext cx="16043" cy="13625"/>
          </a:xfrm>
          <a:custGeom>
            <a:avLst/>
            <a:gdLst>
              <a:gd name="connsiteX0" fmla="*/ 0 w 16043"/>
              <a:gd name="connsiteY0" fmla="*/ 0 h 13625"/>
              <a:gd name="connsiteX1" fmla="*/ 16043 w 16043"/>
              <a:gd name="connsiteY1" fmla="*/ 0 h 13625"/>
              <a:gd name="connsiteX2" fmla="*/ 5682 w 16043"/>
              <a:gd name="connsiteY2" fmla="*/ 13625 h 13625"/>
              <a:gd name="connsiteX3" fmla="*/ 0 w 16043"/>
              <a:gd name="connsiteY3" fmla="*/ 0 h 13625"/>
            </a:gdLst>
            <a:ahLst/>
            <a:cxnLst>
              <a:cxn ang="0">
                <a:pos x="connsiteX0" y="connsiteY0"/>
              </a:cxn>
              <a:cxn ang="0">
                <a:pos x="connsiteX1" y="connsiteY1"/>
              </a:cxn>
              <a:cxn ang="0">
                <a:pos x="connsiteX2" y="connsiteY2"/>
              </a:cxn>
              <a:cxn ang="0">
                <a:pos x="connsiteX3" y="connsiteY3"/>
              </a:cxn>
            </a:cxnLst>
            <a:rect l="l" t="t" r="r" b="b"/>
            <a:pathLst>
              <a:path w="16043" h="13625">
                <a:moveTo>
                  <a:pt x="0" y="0"/>
                </a:moveTo>
                <a:lnTo>
                  <a:pt x="16043" y="0"/>
                </a:lnTo>
                <a:lnTo>
                  <a:pt x="5682" y="13625"/>
                </a:lnTo>
                <a:lnTo>
                  <a:pt x="0" y="0"/>
                </a:lnTo>
                <a:close/>
              </a:path>
            </a:pathLst>
          </a:custGeom>
          <a:noFill/>
          <a:extLst>
            <a:ext uri="{909E8E84-426E-40DD-AFC4-6F175D3DCCD1}">
              <a14:hiddenFill xmlns:a14="http://schemas.microsoft.com/office/drawing/2010/main">
                <a:solidFill>
                  <a:srgbClr val="FFFFFF"/>
                </a:solidFill>
              </a14:hiddenFill>
            </a:ext>
          </a:extLst>
        </p:spPr>
      </p:pic>
      <p:pic>
        <p:nvPicPr>
          <p:cNvPr id="36" name="Picture 35">
            <a:extLst>
              <a:ext uri="{FF2B5EF4-FFF2-40B4-BE49-F238E27FC236}">
                <a16:creationId xmlns:a16="http://schemas.microsoft.com/office/drawing/2014/main" id="{99D305D6-DC25-4850-9588-4C16376C0DF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21929" r="21929"/>
          <a:stretch/>
        </p:blipFill>
        <p:spPr bwMode="auto">
          <a:xfrm>
            <a:off x="3954719" y="1180592"/>
            <a:ext cx="1364590" cy="1364590"/>
          </a:xfrm>
          <a:custGeom>
            <a:avLst/>
            <a:gdLst>
              <a:gd name="connsiteX0" fmla="*/ 682295 w 1364590"/>
              <a:gd name="connsiteY0" fmla="*/ 0 h 1364590"/>
              <a:gd name="connsiteX1" fmla="*/ 1364590 w 1364590"/>
              <a:gd name="connsiteY1" fmla="*/ 682295 h 1364590"/>
              <a:gd name="connsiteX2" fmla="*/ 682295 w 1364590"/>
              <a:gd name="connsiteY2" fmla="*/ 1364590 h 1364590"/>
              <a:gd name="connsiteX3" fmla="*/ 0 w 1364590"/>
              <a:gd name="connsiteY3" fmla="*/ 682295 h 1364590"/>
              <a:gd name="connsiteX4" fmla="*/ 682295 w 1364590"/>
              <a:gd name="connsiteY4" fmla="*/ 0 h 13645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590" h="1364590">
                <a:moveTo>
                  <a:pt x="682295" y="0"/>
                </a:moveTo>
                <a:cubicBezTo>
                  <a:pt x="1059116" y="0"/>
                  <a:pt x="1364590" y="305474"/>
                  <a:pt x="1364590" y="682295"/>
                </a:cubicBezTo>
                <a:cubicBezTo>
                  <a:pt x="1364590" y="1059116"/>
                  <a:pt x="1059116" y="1364590"/>
                  <a:pt x="682295" y="1364590"/>
                </a:cubicBezTo>
                <a:cubicBezTo>
                  <a:pt x="305474" y="1364590"/>
                  <a:pt x="0" y="1059116"/>
                  <a:pt x="0" y="682295"/>
                </a:cubicBezTo>
                <a:cubicBezTo>
                  <a:pt x="0" y="305474"/>
                  <a:pt x="305474" y="0"/>
                  <a:pt x="682295" y="0"/>
                </a:cubicBezTo>
                <a:close/>
              </a:path>
            </a:pathLst>
          </a:custGeom>
          <a:noFill/>
          <a:effectLst>
            <a:outerShdw blurRad="2159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5" name="Picture 34">
            <a:extLst>
              <a:ext uri="{FF2B5EF4-FFF2-40B4-BE49-F238E27FC236}">
                <a16:creationId xmlns:a16="http://schemas.microsoft.com/office/drawing/2014/main" id="{89B24D94-CAE7-490F-93D7-4D98CDA851E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t="1625" b="1625"/>
          <a:stretch/>
        </p:blipFill>
        <p:spPr bwMode="auto">
          <a:xfrm>
            <a:off x="2916189" y="1826432"/>
            <a:ext cx="423308" cy="423308"/>
          </a:xfrm>
          <a:custGeom>
            <a:avLst/>
            <a:gdLst>
              <a:gd name="connsiteX0" fmla="*/ 211654 w 423308"/>
              <a:gd name="connsiteY0" fmla="*/ 0 h 423308"/>
              <a:gd name="connsiteX1" fmla="*/ 423308 w 423308"/>
              <a:gd name="connsiteY1" fmla="*/ 211654 h 423308"/>
              <a:gd name="connsiteX2" fmla="*/ 211654 w 423308"/>
              <a:gd name="connsiteY2" fmla="*/ 423308 h 423308"/>
              <a:gd name="connsiteX3" fmla="*/ 0 w 423308"/>
              <a:gd name="connsiteY3" fmla="*/ 211654 h 423308"/>
              <a:gd name="connsiteX4" fmla="*/ 211654 w 423308"/>
              <a:gd name="connsiteY4" fmla="*/ 0 h 423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308" h="423308">
                <a:moveTo>
                  <a:pt x="211654" y="0"/>
                </a:moveTo>
                <a:cubicBezTo>
                  <a:pt x="328547" y="0"/>
                  <a:pt x="423308" y="94761"/>
                  <a:pt x="423308" y="211654"/>
                </a:cubicBezTo>
                <a:cubicBezTo>
                  <a:pt x="423308" y="328547"/>
                  <a:pt x="328547" y="423308"/>
                  <a:pt x="211654" y="423308"/>
                </a:cubicBezTo>
                <a:cubicBezTo>
                  <a:pt x="94761" y="423308"/>
                  <a:pt x="0" y="328547"/>
                  <a:pt x="0" y="211654"/>
                </a:cubicBezTo>
                <a:cubicBezTo>
                  <a:pt x="0" y="94761"/>
                  <a:pt x="94761" y="0"/>
                  <a:pt x="211654" y="0"/>
                </a:cubicBezTo>
                <a:close/>
              </a:path>
            </a:pathLst>
          </a:custGeom>
          <a:noFill/>
          <a:effectLst>
            <a:outerShdw blurRad="2159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4" name="Picture 33">
            <a:extLst>
              <a:ext uri="{FF2B5EF4-FFF2-40B4-BE49-F238E27FC236}">
                <a16:creationId xmlns:a16="http://schemas.microsoft.com/office/drawing/2014/main" id="{A5483B2F-3FAC-49DA-A9E5-CA8EFC2D8F4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l="800" r="800"/>
          <a:stretch/>
        </p:blipFill>
        <p:spPr bwMode="auto">
          <a:xfrm>
            <a:off x="5178738" y="2468441"/>
            <a:ext cx="1241288" cy="1241288"/>
          </a:xfrm>
          <a:custGeom>
            <a:avLst/>
            <a:gdLst>
              <a:gd name="connsiteX0" fmla="*/ 620644 w 1241288"/>
              <a:gd name="connsiteY0" fmla="*/ 0 h 1241288"/>
              <a:gd name="connsiteX1" fmla="*/ 1241288 w 1241288"/>
              <a:gd name="connsiteY1" fmla="*/ 620644 h 1241288"/>
              <a:gd name="connsiteX2" fmla="*/ 620644 w 1241288"/>
              <a:gd name="connsiteY2" fmla="*/ 1241288 h 1241288"/>
              <a:gd name="connsiteX3" fmla="*/ 0 w 1241288"/>
              <a:gd name="connsiteY3" fmla="*/ 620644 h 1241288"/>
              <a:gd name="connsiteX4" fmla="*/ 620644 w 1241288"/>
              <a:gd name="connsiteY4" fmla="*/ 0 h 12412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1288" h="1241288">
                <a:moveTo>
                  <a:pt x="620644" y="0"/>
                </a:moveTo>
                <a:cubicBezTo>
                  <a:pt x="963416" y="0"/>
                  <a:pt x="1241288" y="277872"/>
                  <a:pt x="1241288" y="620644"/>
                </a:cubicBezTo>
                <a:cubicBezTo>
                  <a:pt x="1241288" y="963416"/>
                  <a:pt x="963416" y="1241288"/>
                  <a:pt x="620644" y="1241288"/>
                </a:cubicBezTo>
                <a:cubicBezTo>
                  <a:pt x="277872" y="1241288"/>
                  <a:pt x="0" y="963416"/>
                  <a:pt x="0" y="620644"/>
                </a:cubicBezTo>
                <a:cubicBezTo>
                  <a:pt x="0" y="277872"/>
                  <a:pt x="277872" y="0"/>
                  <a:pt x="620644" y="0"/>
                </a:cubicBezTo>
                <a:close/>
              </a:path>
            </a:pathLst>
          </a:custGeom>
          <a:noFill/>
          <a:effectLst>
            <a:outerShdw blurRad="2159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3" name="Picture 32">
            <a:extLst>
              <a:ext uri="{FF2B5EF4-FFF2-40B4-BE49-F238E27FC236}">
                <a16:creationId xmlns:a16="http://schemas.microsoft.com/office/drawing/2014/main" id="{ED69DE6C-74D1-4035-A9C7-4A94F709EFDD}"/>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l="12500" r="12500"/>
          <a:stretch/>
        </p:blipFill>
        <p:spPr bwMode="auto">
          <a:xfrm>
            <a:off x="751515" y="2683956"/>
            <a:ext cx="1241288" cy="1241288"/>
          </a:xfrm>
          <a:custGeom>
            <a:avLst/>
            <a:gdLst>
              <a:gd name="connsiteX0" fmla="*/ 620644 w 1241288"/>
              <a:gd name="connsiteY0" fmla="*/ 0 h 1241288"/>
              <a:gd name="connsiteX1" fmla="*/ 1241288 w 1241288"/>
              <a:gd name="connsiteY1" fmla="*/ 620644 h 1241288"/>
              <a:gd name="connsiteX2" fmla="*/ 620644 w 1241288"/>
              <a:gd name="connsiteY2" fmla="*/ 1241288 h 1241288"/>
              <a:gd name="connsiteX3" fmla="*/ 0 w 1241288"/>
              <a:gd name="connsiteY3" fmla="*/ 620644 h 1241288"/>
              <a:gd name="connsiteX4" fmla="*/ 620644 w 1241288"/>
              <a:gd name="connsiteY4" fmla="*/ 0 h 12412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1288" h="1241288">
                <a:moveTo>
                  <a:pt x="620644" y="0"/>
                </a:moveTo>
                <a:cubicBezTo>
                  <a:pt x="963416" y="0"/>
                  <a:pt x="1241288" y="277872"/>
                  <a:pt x="1241288" y="620644"/>
                </a:cubicBezTo>
                <a:cubicBezTo>
                  <a:pt x="1241288" y="963416"/>
                  <a:pt x="963416" y="1241288"/>
                  <a:pt x="620644" y="1241288"/>
                </a:cubicBezTo>
                <a:cubicBezTo>
                  <a:pt x="277872" y="1241288"/>
                  <a:pt x="0" y="963416"/>
                  <a:pt x="0" y="620644"/>
                </a:cubicBezTo>
                <a:cubicBezTo>
                  <a:pt x="0" y="277872"/>
                  <a:pt x="277872" y="0"/>
                  <a:pt x="620644" y="0"/>
                </a:cubicBezTo>
                <a:close/>
              </a:path>
            </a:pathLst>
          </a:custGeom>
          <a:noFill/>
          <a:effectLst>
            <a:outerShdw blurRad="2159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2" name="Picture 31">
            <a:extLst>
              <a:ext uri="{FF2B5EF4-FFF2-40B4-BE49-F238E27FC236}">
                <a16:creationId xmlns:a16="http://schemas.microsoft.com/office/drawing/2014/main" id="{D059F045-DB27-4E65-BF31-7150A9D22128}"/>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l="16667" r="16667"/>
          <a:stretch/>
        </p:blipFill>
        <p:spPr bwMode="auto">
          <a:xfrm>
            <a:off x="1908843" y="2683956"/>
            <a:ext cx="3172692" cy="3172692"/>
          </a:xfrm>
          <a:custGeom>
            <a:avLst/>
            <a:gdLst>
              <a:gd name="connsiteX0" fmla="*/ 1586346 w 3172692"/>
              <a:gd name="connsiteY0" fmla="*/ 0 h 3172692"/>
              <a:gd name="connsiteX1" fmla="*/ 3172692 w 3172692"/>
              <a:gd name="connsiteY1" fmla="*/ 1586346 h 3172692"/>
              <a:gd name="connsiteX2" fmla="*/ 1586346 w 3172692"/>
              <a:gd name="connsiteY2" fmla="*/ 3172692 h 3172692"/>
              <a:gd name="connsiteX3" fmla="*/ 0 w 3172692"/>
              <a:gd name="connsiteY3" fmla="*/ 1586346 h 3172692"/>
              <a:gd name="connsiteX4" fmla="*/ 1586346 w 3172692"/>
              <a:gd name="connsiteY4" fmla="*/ 0 h 3172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2692" h="3172692">
                <a:moveTo>
                  <a:pt x="1586346" y="0"/>
                </a:moveTo>
                <a:cubicBezTo>
                  <a:pt x="2462461" y="0"/>
                  <a:pt x="3172692" y="710231"/>
                  <a:pt x="3172692" y="1586346"/>
                </a:cubicBezTo>
                <a:cubicBezTo>
                  <a:pt x="3172692" y="2462461"/>
                  <a:pt x="2462461" y="3172692"/>
                  <a:pt x="1586346" y="3172692"/>
                </a:cubicBezTo>
                <a:cubicBezTo>
                  <a:pt x="710231" y="3172692"/>
                  <a:pt x="0" y="2462461"/>
                  <a:pt x="0" y="1586346"/>
                </a:cubicBezTo>
                <a:cubicBezTo>
                  <a:pt x="0" y="710231"/>
                  <a:pt x="710231" y="0"/>
                  <a:pt x="1586346" y="0"/>
                </a:cubicBezTo>
                <a:close/>
              </a:path>
            </a:pathLst>
          </a:custGeom>
          <a:noFill/>
          <a:effectLst>
            <a:outerShdw blurRad="2159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1" name="Picture 30">
            <a:extLst>
              <a:ext uri="{FF2B5EF4-FFF2-40B4-BE49-F238E27FC236}">
                <a16:creationId xmlns:a16="http://schemas.microsoft.com/office/drawing/2014/main" id="{FD689AD8-76C8-4266-A425-8E41A04AD17A}"/>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l="1220" r="1220"/>
          <a:stretch/>
        </p:blipFill>
        <p:spPr bwMode="auto">
          <a:xfrm>
            <a:off x="5492559" y="3925244"/>
            <a:ext cx="667658" cy="667658"/>
          </a:xfrm>
          <a:custGeom>
            <a:avLst/>
            <a:gdLst>
              <a:gd name="connsiteX0" fmla="*/ 333829 w 667658"/>
              <a:gd name="connsiteY0" fmla="*/ 0 h 667658"/>
              <a:gd name="connsiteX1" fmla="*/ 667658 w 667658"/>
              <a:gd name="connsiteY1" fmla="*/ 333829 h 667658"/>
              <a:gd name="connsiteX2" fmla="*/ 333829 w 667658"/>
              <a:gd name="connsiteY2" fmla="*/ 667658 h 667658"/>
              <a:gd name="connsiteX3" fmla="*/ 0 w 667658"/>
              <a:gd name="connsiteY3" fmla="*/ 333829 h 667658"/>
              <a:gd name="connsiteX4" fmla="*/ 333829 w 667658"/>
              <a:gd name="connsiteY4" fmla="*/ 0 h 667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658" h="667658">
                <a:moveTo>
                  <a:pt x="333829" y="0"/>
                </a:moveTo>
                <a:cubicBezTo>
                  <a:pt x="518198" y="0"/>
                  <a:pt x="667658" y="149460"/>
                  <a:pt x="667658" y="333829"/>
                </a:cubicBezTo>
                <a:cubicBezTo>
                  <a:pt x="667658" y="518198"/>
                  <a:pt x="518198" y="667658"/>
                  <a:pt x="333829" y="667658"/>
                </a:cubicBezTo>
                <a:cubicBezTo>
                  <a:pt x="149460" y="667658"/>
                  <a:pt x="0" y="518198"/>
                  <a:pt x="0" y="333829"/>
                </a:cubicBezTo>
                <a:cubicBezTo>
                  <a:pt x="0" y="149460"/>
                  <a:pt x="149460" y="0"/>
                  <a:pt x="333829" y="0"/>
                </a:cubicBezTo>
                <a:close/>
              </a:path>
            </a:pathLst>
          </a:custGeom>
          <a:noFill/>
          <a:effectLst>
            <a:outerShdw blurRad="2159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 name="Picture 29">
            <a:extLst>
              <a:ext uri="{FF2B5EF4-FFF2-40B4-BE49-F238E27FC236}">
                <a16:creationId xmlns:a16="http://schemas.microsoft.com/office/drawing/2014/main" id="{DBFF3BA3-02DF-452A-9606-0CABECF256C0}"/>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l="1040" r="1040"/>
          <a:stretch/>
        </p:blipFill>
        <p:spPr bwMode="auto">
          <a:xfrm>
            <a:off x="5093721" y="4965454"/>
            <a:ext cx="254742" cy="254742"/>
          </a:xfrm>
          <a:custGeom>
            <a:avLst/>
            <a:gdLst>
              <a:gd name="connsiteX0" fmla="*/ 127371 w 254742"/>
              <a:gd name="connsiteY0" fmla="*/ 0 h 254742"/>
              <a:gd name="connsiteX1" fmla="*/ 254742 w 254742"/>
              <a:gd name="connsiteY1" fmla="*/ 127371 h 254742"/>
              <a:gd name="connsiteX2" fmla="*/ 127371 w 254742"/>
              <a:gd name="connsiteY2" fmla="*/ 254742 h 254742"/>
              <a:gd name="connsiteX3" fmla="*/ 0 w 254742"/>
              <a:gd name="connsiteY3" fmla="*/ 127371 h 254742"/>
              <a:gd name="connsiteX4" fmla="*/ 127371 w 254742"/>
              <a:gd name="connsiteY4" fmla="*/ 0 h 254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742" h="254742">
                <a:moveTo>
                  <a:pt x="127371" y="0"/>
                </a:moveTo>
                <a:cubicBezTo>
                  <a:pt x="197716" y="0"/>
                  <a:pt x="254742" y="57026"/>
                  <a:pt x="254742" y="127371"/>
                </a:cubicBezTo>
                <a:cubicBezTo>
                  <a:pt x="254742" y="197716"/>
                  <a:pt x="197716" y="254742"/>
                  <a:pt x="127371" y="254742"/>
                </a:cubicBezTo>
                <a:cubicBezTo>
                  <a:pt x="57026" y="254742"/>
                  <a:pt x="0" y="197716"/>
                  <a:pt x="0" y="127371"/>
                </a:cubicBezTo>
                <a:cubicBezTo>
                  <a:pt x="0" y="57026"/>
                  <a:pt x="57026" y="0"/>
                  <a:pt x="127371" y="0"/>
                </a:cubicBezTo>
                <a:close/>
              </a:path>
            </a:pathLst>
          </a:custGeom>
          <a:noFill/>
          <a:effectLst>
            <a:outerShdw blurRad="2159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9" name="Picture 28">
            <a:extLst>
              <a:ext uri="{FF2B5EF4-FFF2-40B4-BE49-F238E27FC236}">
                <a16:creationId xmlns:a16="http://schemas.microsoft.com/office/drawing/2014/main" id="{D579A600-872F-418A-BA4B-116B17A197A1}"/>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l="434" r="434"/>
          <a:stretch/>
        </p:blipFill>
        <p:spPr bwMode="auto">
          <a:xfrm>
            <a:off x="1345978" y="5111414"/>
            <a:ext cx="423308" cy="423308"/>
          </a:xfrm>
          <a:custGeom>
            <a:avLst/>
            <a:gdLst>
              <a:gd name="connsiteX0" fmla="*/ 211654 w 423308"/>
              <a:gd name="connsiteY0" fmla="*/ 0 h 423308"/>
              <a:gd name="connsiteX1" fmla="*/ 423308 w 423308"/>
              <a:gd name="connsiteY1" fmla="*/ 211654 h 423308"/>
              <a:gd name="connsiteX2" fmla="*/ 211654 w 423308"/>
              <a:gd name="connsiteY2" fmla="*/ 423308 h 423308"/>
              <a:gd name="connsiteX3" fmla="*/ 0 w 423308"/>
              <a:gd name="connsiteY3" fmla="*/ 211654 h 423308"/>
              <a:gd name="connsiteX4" fmla="*/ 211654 w 423308"/>
              <a:gd name="connsiteY4" fmla="*/ 0 h 423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308" h="423308">
                <a:moveTo>
                  <a:pt x="211654" y="0"/>
                </a:moveTo>
                <a:cubicBezTo>
                  <a:pt x="328547" y="0"/>
                  <a:pt x="423308" y="94761"/>
                  <a:pt x="423308" y="211654"/>
                </a:cubicBezTo>
                <a:cubicBezTo>
                  <a:pt x="423308" y="328547"/>
                  <a:pt x="328547" y="423308"/>
                  <a:pt x="211654" y="423308"/>
                </a:cubicBezTo>
                <a:cubicBezTo>
                  <a:pt x="94761" y="423308"/>
                  <a:pt x="0" y="328547"/>
                  <a:pt x="0" y="211654"/>
                </a:cubicBezTo>
                <a:cubicBezTo>
                  <a:pt x="0" y="94761"/>
                  <a:pt x="94761" y="0"/>
                  <a:pt x="211654" y="0"/>
                </a:cubicBezTo>
                <a:close/>
              </a:path>
            </a:pathLst>
          </a:custGeom>
          <a:noFill/>
          <a:effectLst>
            <a:outerShdw blurRad="2159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4" name="Group 23">
            <a:extLst>
              <a:ext uri="{FF2B5EF4-FFF2-40B4-BE49-F238E27FC236}">
                <a16:creationId xmlns:a16="http://schemas.microsoft.com/office/drawing/2014/main" id="{CAE407A2-1770-449E-B711-1CAFD49CF6DF}"/>
              </a:ext>
            </a:extLst>
          </p:cNvPr>
          <p:cNvGrpSpPr/>
          <p:nvPr/>
        </p:nvGrpSpPr>
        <p:grpSpPr>
          <a:xfrm>
            <a:off x="4716430" y="5763639"/>
            <a:ext cx="1099021" cy="532859"/>
            <a:chOff x="2700337" y="1743074"/>
            <a:chExt cx="1414463" cy="685801"/>
          </a:xfrm>
        </p:grpSpPr>
        <p:sp>
          <p:nvSpPr>
            <p:cNvPr id="25" name="Freeform: Shape 24">
              <a:extLst>
                <a:ext uri="{FF2B5EF4-FFF2-40B4-BE49-F238E27FC236}">
                  <a16:creationId xmlns:a16="http://schemas.microsoft.com/office/drawing/2014/main" id="{7892AAD0-CBFE-42AB-91D9-2E6B54C91EE2}"/>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26" name="Straight Connector 25">
              <a:extLst>
                <a:ext uri="{FF2B5EF4-FFF2-40B4-BE49-F238E27FC236}">
                  <a16:creationId xmlns:a16="http://schemas.microsoft.com/office/drawing/2014/main" id="{4AB4CFE4-99FF-4B59-844C-81BF645ABA8C}"/>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AC3585C6-918B-4008-97CF-82D3721AD752}"/>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7E6A8F9-D001-403F-97EB-7D2DBDE63707}"/>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8" name="Group 37">
            <a:extLst>
              <a:ext uri="{FF2B5EF4-FFF2-40B4-BE49-F238E27FC236}">
                <a16:creationId xmlns:a16="http://schemas.microsoft.com/office/drawing/2014/main" id="{609B1026-DA11-4EEC-933A-8A1EDC66412C}"/>
              </a:ext>
            </a:extLst>
          </p:cNvPr>
          <p:cNvGrpSpPr/>
          <p:nvPr/>
        </p:nvGrpSpPr>
        <p:grpSpPr>
          <a:xfrm>
            <a:off x="5571676" y="533214"/>
            <a:ext cx="806921" cy="391235"/>
            <a:chOff x="2700337" y="1743074"/>
            <a:chExt cx="1414463" cy="685801"/>
          </a:xfrm>
        </p:grpSpPr>
        <p:sp>
          <p:nvSpPr>
            <p:cNvPr id="39" name="Freeform: Shape 38">
              <a:extLst>
                <a:ext uri="{FF2B5EF4-FFF2-40B4-BE49-F238E27FC236}">
                  <a16:creationId xmlns:a16="http://schemas.microsoft.com/office/drawing/2014/main" id="{FC41F16A-83FF-411C-A2B1-2809D3EE6034}"/>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cxnSp>
          <p:nvCxnSpPr>
            <p:cNvPr id="40" name="Straight Connector 39">
              <a:extLst>
                <a:ext uri="{FF2B5EF4-FFF2-40B4-BE49-F238E27FC236}">
                  <a16:creationId xmlns:a16="http://schemas.microsoft.com/office/drawing/2014/main" id="{488ABB41-34F0-4705-B6D0-7B7FBBC2F215}"/>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4FF7CE8C-B62E-4B5B-8EBB-222D842281BD}"/>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E75B0998-8987-4B49-8DA9-4B6FECFFBF36}"/>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3" name="Group 42">
            <a:extLst>
              <a:ext uri="{FF2B5EF4-FFF2-40B4-BE49-F238E27FC236}">
                <a16:creationId xmlns:a16="http://schemas.microsoft.com/office/drawing/2014/main" id="{900A7CB5-2E16-4580-AF33-F297D4C79852}"/>
              </a:ext>
            </a:extLst>
          </p:cNvPr>
          <p:cNvGrpSpPr/>
          <p:nvPr/>
        </p:nvGrpSpPr>
        <p:grpSpPr>
          <a:xfrm>
            <a:off x="10989128" y="5991123"/>
            <a:ext cx="806921" cy="391235"/>
            <a:chOff x="2700337" y="1743074"/>
            <a:chExt cx="1414463" cy="685801"/>
          </a:xfrm>
        </p:grpSpPr>
        <p:sp>
          <p:nvSpPr>
            <p:cNvPr id="44" name="Freeform: Shape 43">
              <a:extLst>
                <a:ext uri="{FF2B5EF4-FFF2-40B4-BE49-F238E27FC236}">
                  <a16:creationId xmlns:a16="http://schemas.microsoft.com/office/drawing/2014/main" id="{A90AB5A6-C01E-4C80-B0D0-A7D2F582FB40}"/>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5" name="Straight Connector 44">
              <a:extLst>
                <a:ext uri="{FF2B5EF4-FFF2-40B4-BE49-F238E27FC236}">
                  <a16:creationId xmlns:a16="http://schemas.microsoft.com/office/drawing/2014/main" id="{DD8C26D1-60F6-4632-A616-1DCFBABBBDDF}"/>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A96528CC-2F6F-4F79-ACC9-A6E4DAC78693}"/>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B6E54D00-00C0-4F8D-BC00-058D40470D3B}"/>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8" name="Group 47">
            <a:extLst>
              <a:ext uri="{FF2B5EF4-FFF2-40B4-BE49-F238E27FC236}">
                <a16:creationId xmlns:a16="http://schemas.microsoft.com/office/drawing/2014/main" id="{829191EB-C761-4E69-9DC1-A03693DEF373}"/>
              </a:ext>
            </a:extLst>
          </p:cNvPr>
          <p:cNvGrpSpPr/>
          <p:nvPr/>
        </p:nvGrpSpPr>
        <p:grpSpPr>
          <a:xfrm>
            <a:off x="9064884" y="545710"/>
            <a:ext cx="781148" cy="378739"/>
            <a:chOff x="2700337" y="1743074"/>
            <a:chExt cx="1414463" cy="685801"/>
          </a:xfrm>
        </p:grpSpPr>
        <p:sp>
          <p:nvSpPr>
            <p:cNvPr id="49" name="Freeform: Shape 48">
              <a:extLst>
                <a:ext uri="{FF2B5EF4-FFF2-40B4-BE49-F238E27FC236}">
                  <a16:creationId xmlns:a16="http://schemas.microsoft.com/office/drawing/2014/main" id="{DC80E934-22B9-4D94-B5CE-C8BC7E04D07F}"/>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50" name="Straight Connector 49">
              <a:extLst>
                <a:ext uri="{FF2B5EF4-FFF2-40B4-BE49-F238E27FC236}">
                  <a16:creationId xmlns:a16="http://schemas.microsoft.com/office/drawing/2014/main" id="{76715FE5-DF9C-421B-840A-9B92BD5D20F9}"/>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B73C45D3-DB57-4D62-8805-73429EAD378D}"/>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839905BF-7693-4B78-95A2-ACD7B3E4178F}"/>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7" name="Freeform: Shape 126">
            <a:extLst>
              <a:ext uri="{FF2B5EF4-FFF2-40B4-BE49-F238E27FC236}">
                <a16:creationId xmlns:a16="http://schemas.microsoft.com/office/drawing/2014/main" id="{3B8D16B4-5602-4B1E-8FA6-879A18C0539C}"/>
              </a:ext>
            </a:extLst>
          </p:cNvPr>
          <p:cNvSpPr/>
          <p:nvPr/>
        </p:nvSpPr>
        <p:spPr>
          <a:xfrm>
            <a:off x="5818570" y="5036753"/>
            <a:ext cx="883133" cy="279201"/>
          </a:xfrm>
          <a:custGeom>
            <a:avLst/>
            <a:gdLst>
              <a:gd name="connsiteX0" fmla="*/ 481688 w 886855"/>
              <a:gd name="connsiteY0" fmla="*/ 73360 h 355646"/>
              <a:gd name="connsiteX1" fmla="*/ 617340 w 886855"/>
              <a:gd name="connsiteY1" fmla="*/ 73361 h 355646"/>
              <a:gd name="connsiteX2" fmla="*/ 617042 w 886855"/>
              <a:gd name="connsiteY2" fmla="*/ 73484 h 355646"/>
              <a:gd name="connsiteX3" fmla="*/ 598990 w 886855"/>
              <a:gd name="connsiteY3" fmla="*/ 80961 h 355646"/>
              <a:gd name="connsiteX4" fmla="*/ 588247 w 886855"/>
              <a:gd name="connsiteY4" fmla="*/ 106898 h 355646"/>
              <a:gd name="connsiteX5" fmla="*/ 598990 w 886855"/>
              <a:gd name="connsiteY5" fmla="*/ 132834 h 355646"/>
              <a:gd name="connsiteX6" fmla="*/ 624927 w 886855"/>
              <a:gd name="connsiteY6" fmla="*/ 143577 h 355646"/>
              <a:gd name="connsiteX7" fmla="*/ 679267 w 886855"/>
              <a:gd name="connsiteY7" fmla="*/ 143577 h 355646"/>
              <a:gd name="connsiteX8" fmla="*/ 677432 w 886855"/>
              <a:gd name="connsiteY8" fmla="*/ 144337 h 355646"/>
              <a:gd name="connsiteX9" fmla="*/ 695014 w 886855"/>
              <a:gd name="connsiteY9" fmla="*/ 144337 h 355646"/>
              <a:gd name="connsiteX10" fmla="*/ 731694 w 886855"/>
              <a:gd name="connsiteY10" fmla="*/ 181017 h 355646"/>
              <a:gd name="connsiteX11" fmla="*/ 731693 w 886855"/>
              <a:gd name="connsiteY11" fmla="*/ 181017 h 355646"/>
              <a:gd name="connsiteX12" fmla="*/ 720950 w 886855"/>
              <a:gd name="connsiteY12" fmla="*/ 206954 h 355646"/>
              <a:gd name="connsiteX13" fmla="*/ 706515 w 886855"/>
              <a:gd name="connsiteY13" fmla="*/ 212933 h 355646"/>
              <a:gd name="connsiteX14" fmla="*/ 706516 w 886855"/>
              <a:gd name="connsiteY14" fmla="*/ 212933 h 355646"/>
              <a:gd name="connsiteX15" fmla="*/ 695014 w 886855"/>
              <a:gd name="connsiteY15" fmla="*/ 217697 h 355646"/>
              <a:gd name="connsiteX16" fmla="*/ 652331 w 886855"/>
              <a:gd name="connsiteY16" fmla="*/ 217697 h 355646"/>
              <a:gd name="connsiteX17" fmla="*/ 397244 w 886855"/>
              <a:gd name="connsiteY17" fmla="*/ 217697 h 355646"/>
              <a:gd name="connsiteX18" fmla="*/ 382808 w 886855"/>
              <a:gd name="connsiteY18" fmla="*/ 223676 h 355646"/>
              <a:gd name="connsiteX19" fmla="*/ 372065 w 886855"/>
              <a:gd name="connsiteY19" fmla="*/ 249613 h 355646"/>
              <a:gd name="connsiteX20" fmla="*/ 382808 w 886855"/>
              <a:gd name="connsiteY20" fmla="*/ 275549 h 355646"/>
              <a:gd name="connsiteX21" fmla="*/ 399073 w 886855"/>
              <a:gd name="connsiteY21" fmla="*/ 282286 h 355646"/>
              <a:gd name="connsiteX22" fmla="*/ 638619 w 886855"/>
              <a:gd name="connsiteY22" fmla="*/ 282286 h 355646"/>
              <a:gd name="connsiteX23" fmla="*/ 850175 w 886855"/>
              <a:gd name="connsiteY23" fmla="*/ 282286 h 355646"/>
              <a:gd name="connsiteX24" fmla="*/ 859849 w 886855"/>
              <a:gd name="connsiteY24" fmla="*/ 286293 h 355646"/>
              <a:gd name="connsiteX25" fmla="*/ 876112 w 886855"/>
              <a:gd name="connsiteY25" fmla="*/ 293029 h 355646"/>
              <a:gd name="connsiteX26" fmla="*/ 886855 w 886855"/>
              <a:gd name="connsiteY26" fmla="*/ 318966 h 355646"/>
              <a:gd name="connsiteX27" fmla="*/ 886854 w 886855"/>
              <a:gd name="connsiteY27" fmla="*/ 318966 h 355646"/>
              <a:gd name="connsiteX28" fmla="*/ 850174 w 886855"/>
              <a:gd name="connsiteY28" fmla="*/ 355646 h 355646"/>
              <a:gd name="connsiteX29" fmla="*/ 174092 w 886855"/>
              <a:gd name="connsiteY29" fmla="*/ 355645 h 355646"/>
              <a:gd name="connsiteX30" fmla="*/ 148155 w 886855"/>
              <a:gd name="connsiteY30" fmla="*/ 344902 h 355646"/>
              <a:gd name="connsiteX31" fmla="*/ 137412 w 886855"/>
              <a:gd name="connsiteY31" fmla="*/ 318966 h 355646"/>
              <a:gd name="connsiteX32" fmla="*/ 148155 w 886855"/>
              <a:gd name="connsiteY32" fmla="*/ 293029 h 355646"/>
              <a:gd name="connsiteX33" fmla="*/ 170361 w 886855"/>
              <a:gd name="connsiteY33" fmla="*/ 283831 h 355646"/>
              <a:gd name="connsiteX34" fmla="*/ 170362 w 886855"/>
              <a:gd name="connsiteY34" fmla="*/ 283831 h 355646"/>
              <a:gd name="connsiteX35" fmla="*/ 174092 w 886855"/>
              <a:gd name="connsiteY35" fmla="*/ 282286 h 355646"/>
              <a:gd name="connsiteX36" fmla="*/ 255705 w 886855"/>
              <a:gd name="connsiteY36" fmla="*/ 282286 h 355646"/>
              <a:gd name="connsiteX37" fmla="*/ 277912 w 886855"/>
              <a:gd name="connsiteY37" fmla="*/ 273088 h 355646"/>
              <a:gd name="connsiteX38" fmla="*/ 288655 w 886855"/>
              <a:gd name="connsiteY38" fmla="*/ 247151 h 355646"/>
              <a:gd name="connsiteX39" fmla="*/ 288656 w 886855"/>
              <a:gd name="connsiteY39" fmla="*/ 247151 h 355646"/>
              <a:gd name="connsiteX40" fmla="*/ 277913 w 886855"/>
              <a:gd name="connsiteY40" fmla="*/ 221214 h 355646"/>
              <a:gd name="connsiteX41" fmla="*/ 269420 w 886855"/>
              <a:gd name="connsiteY41" fmla="*/ 217696 h 355646"/>
              <a:gd name="connsiteX42" fmla="*/ 37466 w 886855"/>
              <a:gd name="connsiteY42" fmla="*/ 217696 h 355646"/>
              <a:gd name="connsiteX43" fmla="*/ 36681 w 886855"/>
              <a:gd name="connsiteY43" fmla="*/ 217696 h 355646"/>
              <a:gd name="connsiteX44" fmla="*/ 19237 w 886855"/>
              <a:gd name="connsiteY44" fmla="*/ 210471 h 355646"/>
              <a:gd name="connsiteX45" fmla="*/ 19236 w 886855"/>
              <a:gd name="connsiteY45" fmla="*/ 210471 h 355646"/>
              <a:gd name="connsiteX46" fmla="*/ 10743 w 886855"/>
              <a:gd name="connsiteY46" fmla="*/ 206953 h 355646"/>
              <a:gd name="connsiteX47" fmla="*/ 0 w 886855"/>
              <a:gd name="connsiteY47" fmla="*/ 181017 h 355646"/>
              <a:gd name="connsiteX48" fmla="*/ 10743 w 886855"/>
              <a:gd name="connsiteY48" fmla="*/ 155080 h 355646"/>
              <a:gd name="connsiteX49" fmla="*/ 36680 w 886855"/>
              <a:gd name="connsiteY49" fmla="*/ 144337 h 355646"/>
              <a:gd name="connsiteX50" fmla="*/ 85348 w 886855"/>
              <a:gd name="connsiteY50" fmla="*/ 144337 h 355646"/>
              <a:gd name="connsiteX51" fmla="*/ 91399 w 886855"/>
              <a:gd name="connsiteY51" fmla="*/ 146843 h 355646"/>
              <a:gd name="connsiteX52" fmla="*/ 671378 w 886855"/>
              <a:gd name="connsiteY52" fmla="*/ 146844 h 355646"/>
              <a:gd name="connsiteX53" fmla="*/ 91400 w 886855"/>
              <a:gd name="connsiteY53" fmla="*/ 146843 h 355646"/>
              <a:gd name="connsiteX54" fmla="*/ 85349 w 886855"/>
              <a:gd name="connsiteY54" fmla="*/ 144337 h 355646"/>
              <a:gd name="connsiteX55" fmla="*/ 77571 w 886855"/>
              <a:gd name="connsiteY55" fmla="*/ 141115 h 355646"/>
              <a:gd name="connsiteX56" fmla="*/ 468157 w 886855"/>
              <a:gd name="connsiteY56" fmla="*/ 141116 h 355646"/>
              <a:gd name="connsiteX57" fmla="*/ 504837 w 886855"/>
              <a:gd name="connsiteY57" fmla="*/ 104436 h 355646"/>
              <a:gd name="connsiteX58" fmla="*/ 504838 w 886855"/>
              <a:gd name="connsiteY58" fmla="*/ 104436 h 355646"/>
              <a:gd name="connsiteX59" fmla="*/ 494095 w 886855"/>
              <a:gd name="connsiteY59" fmla="*/ 78499 h 355646"/>
              <a:gd name="connsiteX60" fmla="*/ 481987 w 886855"/>
              <a:gd name="connsiteY60" fmla="*/ 73484 h 355646"/>
              <a:gd name="connsiteX61" fmla="*/ 624927 w 886855"/>
              <a:gd name="connsiteY61" fmla="*/ 70218 h 355646"/>
              <a:gd name="connsiteX62" fmla="*/ 687589 w 886855"/>
              <a:gd name="connsiteY62" fmla="*/ 70218 h 355646"/>
              <a:gd name="connsiteX63" fmla="*/ 680001 w 886855"/>
              <a:gd name="connsiteY63" fmla="*/ 73361 h 355646"/>
              <a:gd name="connsiteX64" fmla="*/ 617340 w 886855"/>
              <a:gd name="connsiteY64" fmla="*/ 73361 h 355646"/>
              <a:gd name="connsiteX65" fmla="*/ 392174 w 886855"/>
              <a:gd name="connsiteY65" fmla="*/ 67756 h 355646"/>
              <a:gd name="connsiteX66" fmla="*/ 468158 w 886855"/>
              <a:gd name="connsiteY66" fmla="*/ 67756 h 355646"/>
              <a:gd name="connsiteX67" fmla="*/ 481688 w 886855"/>
              <a:gd name="connsiteY67" fmla="*/ 73360 h 355646"/>
              <a:gd name="connsiteX68" fmla="*/ 405704 w 886855"/>
              <a:gd name="connsiteY68" fmla="*/ 73360 h 355646"/>
              <a:gd name="connsiteX69" fmla="*/ 405704 w 886855"/>
              <a:gd name="connsiteY69" fmla="*/ 0 h 355646"/>
              <a:gd name="connsiteX70" fmla="*/ 680002 w 886855"/>
              <a:gd name="connsiteY70" fmla="*/ 0 h 355646"/>
              <a:gd name="connsiteX71" fmla="*/ 716682 w 886855"/>
              <a:gd name="connsiteY71" fmla="*/ 36680 h 355646"/>
              <a:gd name="connsiteX72" fmla="*/ 716681 w 886855"/>
              <a:gd name="connsiteY72" fmla="*/ 36680 h 355646"/>
              <a:gd name="connsiteX73" fmla="*/ 705938 w 886855"/>
              <a:gd name="connsiteY73" fmla="*/ 62617 h 355646"/>
              <a:gd name="connsiteX74" fmla="*/ 687589 w 886855"/>
              <a:gd name="connsiteY74" fmla="*/ 70217 h 355646"/>
              <a:gd name="connsiteX75" fmla="*/ 624927 w 886855"/>
              <a:gd name="connsiteY75" fmla="*/ 70217 h 355646"/>
              <a:gd name="connsiteX76" fmla="*/ 617340 w 886855"/>
              <a:gd name="connsiteY76" fmla="*/ 73360 h 355646"/>
              <a:gd name="connsiteX77" fmla="*/ 481688 w 886855"/>
              <a:gd name="connsiteY77" fmla="*/ 73359 h 355646"/>
              <a:gd name="connsiteX78" fmla="*/ 468158 w 886855"/>
              <a:gd name="connsiteY78" fmla="*/ 67755 h 355646"/>
              <a:gd name="connsiteX79" fmla="*/ 392174 w 886855"/>
              <a:gd name="connsiteY79" fmla="*/ 67755 h 355646"/>
              <a:gd name="connsiteX80" fmla="*/ 379767 w 886855"/>
              <a:gd name="connsiteY80" fmla="*/ 62616 h 355646"/>
              <a:gd name="connsiteX81" fmla="*/ 369024 w 886855"/>
              <a:gd name="connsiteY81" fmla="*/ 36679 h 355646"/>
              <a:gd name="connsiteX82" fmla="*/ 379767 w 886855"/>
              <a:gd name="connsiteY82" fmla="*/ 10743 h 355646"/>
              <a:gd name="connsiteX83" fmla="*/ 405704 w 886855"/>
              <a:gd name="connsiteY83" fmla="*/ 0 h 355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886855" h="355646">
                <a:moveTo>
                  <a:pt x="481688" y="73360"/>
                </a:moveTo>
                <a:lnTo>
                  <a:pt x="617340" y="73361"/>
                </a:lnTo>
                <a:lnTo>
                  <a:pt x="617042" y="73484"/>
                </a:lnTo>
                <a:lnTo>
                  <a:pt x="598990" y="80961"/>
                </a:lnTo>
                <a:lnTo>
                  <a:pt x="588247" y="106898"/>
                </a:lnTo>
                <a:lnTo>
                  <a:pt x="598990" y="132834"/>
                </a:lnTo>
                <a:cubicBezTo>
                  <a:pt x="605628" y="139472"/>
                  <a:pt x="614798" y="143577"/>
                  <a:pt x="624927" y="143577"/>
                </a:cubicBezTo>
                <a:lnTo>
                  <a:pt x="679267" y="143577"/>
                </a:lnTo>
                <a:lnTo>
                  <a:pt x="677432" y="144337"/>
                </a:lnTo>
                <a:lnTo>
                  <a:pt x="695014" y="144337"/>
                </a:lnTo>
                <a:cubicBezTo>
                  <a:pt x="715272" y="144337"/>
                  <a:pt x="731694" y="160759"/>
                  <a:pt x="731694" y="181017"/>
                </a:cubicBezTo>
                <a:lnTo>
                  <a:pt x="731693" y="181017"/>
                </a:lnTo>
                <a:cubicBezTo>
                  <a:pt x="731693" y="191146"/>
                  <a:pt x="727588" y="200316"/>
                  <a:pt x="720950" y="206954"/>
                </a:cubicBezTo>
                <a:lnTo>
                  <a:pt x="706515" y="212933"/>
                </a:lnTo>
                <a:lnTo>
                  <a:pt x="706516" y="212933"/>
                </a:lnTo>
                <a:lnTo>
                  <a:pt x="695014" y="217697"/>
                </a:lnTo>
                <a:lnTo>
                  <a:pt x="652331" y="217697"/>
                </a:lnTo>
                <a:lnTo>
                  <a:pt x="397244" y="217697"/>
                </a:lnTo>
                <a:lnTo>
                  <a:pt x="382808" y="223676"/>
                </a:lnTo>
                <a:lnTo>
                  <a:pt x="372065" y="249613"/>
                </a:lnTo>
                <a:lnTo>
                  <a:pt x="382808" y="275549"/>
                </a:lnTo>
                <a:lnTo>
                  <a:pt x="399073" y="282286"/>
                </a:lnTo>
                <a:lnTo>
                  <a:pt x="638619" y="282286"/>
                </a:lnTo>
                <a:lnTo>
                  <a:pt x="850175" y="282286"/>
                </a:lnTo>
                <a:lnTo>
                  <a:pt x="859849" y="286293"/>
                </a:lnTo>
                <a:lnTo>
                  <a:pt x="876112" y="293029"/>
                </a:lnTo>
                <a:cubicBezTo>
                  <a:pt x="882750" y="299667"/>
                  <a:pt x="886855" y="308837"/>
                  <a:pt x="886855" y="318966"/>
                </a:cubicBezTo>
                <a:lnTo>
                  <a:pt x="886854" y="318966"/>
                </a:lnTo>
                <a:cubicBezTo>
                  <a:pt x="886854" y="339224"/>
                  <a:pt x="870432" y="355646"/>
                  <a:pt x="850174" y="355646"/>
                </a:cubicBezTo>
                <a:lnTo>
                  <a:pt x="174092" y="355645"/>
                </a:lnTo>
                <a:cubicBezTo>
                  <a:pt x="163963" y="355645"/>
                  <a:pt x="154793" y="351540"/>
                  <a:pt x="148155" y="344902"/>
                </a:cubicBezTo>
                <a:lnTo>
                  <a:pt x="137412" y="318966"/>
                </a:lnTo>
                <a:lnTo>
                  <a:pt x="148155" y="293029"/>
                </a:lnTo>
                <a:lnTo>
                  <a:pt x="170361" y="283831"/>
                </a:lnTo>
                <a:lnTo>
                  <a:pt x="170362" y="283831"/>
                </a:lnTo>
                <a:lnTo>
                  <a:pt x="174092" y="282286"/>
                </a:lnTo>
                <a:lnTo>
                  <a:pt x="255705" y="282286"/>
                </a:lnTo>
                <a:lnTo>
                  <a:pt x="277912" y="273088"/>
                </a:lnTo>
                <a:cubicBezTo>
                  <a:pt x="284549" y="266450"/>
                  <a:pt x="288655" y="257280"/>
                  <a:pt x="288655" y="247151"/>
                </a:cubicBezTo>
                <a:lnTo>
                  <a:pt x="288656" y="247151"/>
                </a:lnTo>
                <a:cubicBezTo>
                  <a:pt x="288656" y="237022"/>
                  <a:pt x="284550" y="227852"/>
                  <a:pt x="277913" y="221214"/>
                </a:cubicBezTo>
                <a:lnTo>
                  <a:pt x="269420" y="217696"/>
                </a:lnTo>
                <a:lnTo>
                  <a:pt x="37466" y="217696"/>
                </a:lnTo>
                <a:lnTo>
                  <a:pt x="36681" y="217696"/>
                </a:lnTo>
                <a:lnTo>
                  <a:pt x="19237" y="210471"/>
                </a:lnTo>
                <a:lnTo>
                  <a:pt x="19236" y="210471"/>
                </a:lnTo>
                <a:lnTo>
                  <a:pt x="10743" y="206953"/>
                </a:lnTo>
                <a:lnTo>
                  <a:pt x="0" y="181017"/>
                </a:lnTo>
                <a:lnTo>
                  <a:pt x="10743" y="155080"/>
                </a:lnTo>
                <a:cubicBezTo>
                  <a:pt x="17381" y="148443"/>
                  <a:pt x="26551" y="144337"/>
                  <a:pt x="36680" y="144337"/>
                </a:cubicBezTo>
                <a:lnTo>
                  <a:pt x="85348" y="144337"/>
                </a:lnTo>
                <a:lnTo>
                  <a:pt x="91399" y="146843"/>
                </a:lnTo>
                <a:lnTo>
                  <a:pt x="671378" y="146844"/>
                </a:lnTo>
                <a:lnTo>
                  <a:pt x="91400" y="146843"/>
                </a:lnTo>
                <a:lnTo>
                  <a:pt x="85349" y="144337"/>
                </a:lnTo>
                <a:lnTo>
                  <a:pt x="77571" y="141115"/>
                </a:lnTo>
                <a:lnTo>
                  <a:pt x="468157" y="141116"/>
                </a:lnTo>
                <a:cubicBezTo>
                  <a:pt x="488415" y="141116"/>
                  <a:pt x="504837" y="124694"/>
                  <a:pt x="504837" y="104436"/>
                </a:cubicBezTo>
                <a:lnTo>
                  <a:pt x="504838" y="104436"/>
                </a:lnTo>
                <a:cubicBezTo>
                  <a:pt x="504838" y="94307"/>
                  <a:pt x="500732" y="85137"/>
                  <a:pt x="494095" y="78499"/>
                </a:cubicBezTo>
                <a:lnTo>
                  <a:pt x="481987" y="73484"/>
                </a:lnTo>
                <a:close/>
                <a:moveTo>
                  <a:pt x="624927" y="70218"/>
                </a:moveTo>
                <a:lnTo>
                  <a:pt x="687589" y="70218"/>
                </a:lnTo>
                <a:lnTo>
                  <a:pt x="680001" y="73361"/>
                </a:lnTo>
                <a:lnTo>
                  <a:pt x="617340" y="73361"/>
                </a:lnTo>
                <a:close/>
                <a:moveTo>
                  <a:pt x="392174" y="67756"/>
                </a:moveTo>
                <a:lnTo>
                  <a:pt x="468158" y="67756"/>
                </a:lnTo>
                <a:lnTo>
                  <a:pt x="481688" y="73360"/>
                </a:lnTo>
                <a:lnTo>
                  <a:pt x="405704" y="73360"/>
                </a:lnTo>
                <a:close/>
                <a:moveTo>
                  <a:pt x="405704" y="0"/>
                </a:moveTo>
                <a:lnTo>
                  <a:pt x="680002" y="0"/>
                </a:lnTo>
                <a:cubicBezTo>
                  <a:pt x="700260" y="0"/>
                  <a:pt x="716682" y="16422"/>
                  <a:pt x="716682" y="36680"/>
                </a:cubicBezTo>
                <a:lnTo>
                  <a:pt x="716681" y="36680"/>
                </a:lnTo>
                <a:cubicBezTo>
                  <a:pt x="716681" y="46809"/>
                  <a:pt x="712576" y="55979"/>
                  <a:pt x="705938" y="62617"/>
                </a:cubicBezTo>
                <a:lnTo>
                  <a:pt x="687589" y="70217"/>
                </a:lnTo>
                <a:lnTo>
                  <a:pt x="624927" y="70217"/>
                </a:lnTo>
                <a:lnTo>
                  <a:pt x="617340" y="73360"/>
                </a:lnTo>
                <a:lnTo>
                  <a:pt x="481688" y="73359"/>
                </a:lnTo>
                <a:lnTo>
                  <a:pt x="468158" y="67755"/>
                </a:lnTo>
                <a:lnTo>
                  <a:pt x="392174" y="67755"/>
                </a:lnTo>
                <a:lnTo>
                  <a:pt x="379767" y="62616"/>
                </a:lnTo>
                <a:lnTo>
                  <a:pt x="369024" y="36679"/>
                </a:lnTo>
                <a:lnTo>
                  <a:pt x="379767" y="10743"/>
                </a:lnTo>
                <a:cubicBezTo>
                  <a:pt x="386405" y="4105"/>
                  <a:pt x="395575" y="0"/>
                  <a:pt x="405704" y="0"/>
                </a:cubicBezTo>
                <a:close/>
              </a:path>
            </a:pathLst>
          </a:custGeom>
          <a:solidFill>
            <a:srgbClr val="E3332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9" name="Freeform: Shape 128">
            <a:extLst>
              <a:ext uri="{FF2B5EF4-FFF2-40B4-BE49-F238E27FC236}">
                <a16:creationId xmlns:a16="http://schemas.microsoft.com/office/drawing/2014/main" id="{4135B267-232B-44C7-90E2-F0FCE3CACE0E}"/>
              </a:ext>
            </a:extLst>
          </p:cNvPr>
          <p:cNvSpPr/>
          <p:nvPr/>
        </p:nvSpPr>
        <p:spPr>
          <a:xfrm flipH="1">
            <a:off x="11212636" y="2405581"/>
            <a:ext cx="883133" cy="279201"/>
          </a:xfrm>
          <a:custGeom>
            <a:avLst/>
            <a:gdLst>
              <a:gd name="connsiteX0" fmla="*/ 481688 w 886855"/>
              <a:gd name="connsiteY0" fmla="*/ 73360 h 355646"/>
              <a:gd name="connsiteX1" fmla="*/ 617340 w 886855"/>
              <a:gd name="connsiteY1" fmla="*/ 73361 h 355646"/>
              <a:gd name="connsiteX2" fmla="*/ 617042 w 886855"/>
              <a:gd name="connsiteY2" fmla="*/ 73484 h 355646"/>
              <a:gd name="connsiteX3" fmla="*/ 598990 w 886855"/>
              <a:gd name="connsiteY3" fmla="*/ 80961 h 355646"/>
              <a:gd name="connsiteX4" fmla="*/ 588247 w 886855"/>
              <a:gd name="connsiteY4" fmla="*/ 106898 h 355646"/>
              <a:gd name="connsiteX5" fmla="*/ 598990 w 886855"/>
              <a:gd name="connsiteY5" fmla="*/ 132834 h 355646"/>
              <a:gd name="connsiteX6" fmla="*/ 624927 w 886855"/>
              <a:gd name="connsiteY6" fmla="*/ 143577 h 355646"/>
              <a:gd name="connsiteX7" fmla="*/ 679267 w 886855"/>
              <a:gd name="connsiteY7" fmla="*/ 143577 h 355646"/>
              <a:gd name="connsiteX8" fmla="*/ 677432 w 886855"/>
              <a:gd name="connsiteY8" fmla="*/ 144337 h 355646"/>
              <a:gd name="connsiteX9" fmla="*/ 695014 w 886855"/>
              <a:gd name="connsiteY9" fmla="*/ 144337 h 355646"/>
              <a:gd name="connsiteX10" fmla="*/ 731694 w 886855"/>
              <a:gd name="connsiteY10" fmla="*/ 181017 h 355646"/>
              <a:gd name="connsiteX11" fmla="*/ 731693 w 886855"/>
              <a:gd name="connsiteY11" fmla="*/ 181017 h 355646"/>
              <a:gd name="connsiteX12" fmla="*/ 720950 w 886855"/>
              <a:gd name="connsiteY12" fmla="*/ 206954 h 355646"/>
              <a:gd name="connsiteX13" fmla="*/ 706515 w 886855"/>
              <a:gd name="connsiteY13" fmla="*/ 212933 h 355646"/>
              <a:gd name="connsiteX14" fmla="*/ 706516 w 886855"/>
              <a:gd name="connsiteY14" fmla="*/ 212933 h 355646"/>
              <a:gd name="connsiteX15" fmla="*/ 695014 w 886855"/>
              <a:gd name="connsiteY15" fmla="*/ 217697 h 355646"/>
              <a:gd name="connsiteX16" fmla="*/ 652331 w 886855"/>
              <a:gd name="connsiteY16" fmla="*/ 217697 h 355646"/>
              <a:gd name="connsiteX17" fmla="*/ 397244 w 886855"/>
              <a:gd name="connsiteY17" fmla="*/ 217697 h 355646"/>
              <a:gd name="connsiteX18" fmla="*/ 382808 w 886855"/>
              <a:gd name="connsiteY18" fmla="*/ 223676 h 355646"/>
              <a:gd name="connsiteX19" fmla="*/ 372065 w 886855"/>
              <a:gd name="connsiteY19" fmla="*/ 249613 h 355646"/>
              <a:gd name="connsiteX20" fmla="*/ 382808 w 886855"/>
              <a:gd name="connsiteY20" fmla="*/ 275549 h 355646"/>
              <a:gd name="connsiteX21" fmla="*/ 399073 w 886855"/>
              <a:gd name="connsiteY21" fmla="*/ 282286 h 355646"/>
              <a:gd name="connsiteX22" fmla="*/ 638619 w 886855"/>
              <a:gd name="connsiteY22" fmla="*/ 282286 h 355646"/>
              <a:gd name="connsiteX23" fmla="*/ 850175 w 886855"/>
              <a:gd name="connsiteY23" fmla="*/ 282286 h 355646"/>
              <a:gd name="connsiteX24" fmla="*/ 859849 w 886855"/>
              <a:gd name="connsiteY24" fmla="*/ 286293 h 355646"/>
              <a:gd name="connsiteX25" fmla="*/ 876112 w 886855"/>
              <a:gd name="connsiteY25" fmla="*/ 293029 h 355646"/>
              <a:gd name="connsiteX26" fmla="*/ 886855 w 886855"/>
              <a:gd name="connsiteY26" fmla="*/ 318966 h 355646"/>
              <a:gd name="connsiteX27" fmla="*/ 886854 w 886855"/>
              <a:gd name="connsiteY27" fmla="*/ 318966 h 355646"/>
              <a:gd name="connsiteX28" fmla="*/ 850174 w 886855"/>
              <a:gd name="connsiteY28" fmla="*/ 355646 h 355646"/>
              <a:gd name="connsiteX29" fmla="*/ 174092 w 886855"/>
              <a:gd name="connsiteY29" fmla="*/ 355645 h 355646"/>
              <a:gd name="connsiteX30" fmla="*/ 148155 w 886855"/>
              <a:gd name="connsiteY30" fmla="*/ 344902 h 355646"/>
              <a:gd name="connsiteX31" fmla="*/ 137412 w 886855"/>
              <a:gd name="connsiteY31" fmla="*/ 318966 h 355646"/>
              <a:gd name="connsiteX32" fmla="*/ 148155 w 886855"/>
              <a:gd name="connsiteY32" fmla="*/ 293029 h 355646"/>
              <a:gd name="connsiteX33" fmla="*/ 170361 w 886855"/>
              <a:gd name="connsiteY33" fmla="*/ 283831 h 355646"/>
              <a:gd name="connsiteX34" fmla="*/ 170362 w 886855"/>
              <a:gd name="connsiteY34" fmla="*/ 283831 h 355646"/>
              <a:gd name="connsiteX35" fmla="*/ 174092 w 886855"/>
              <a:gd name="connsiteY35" fmla="*/ 282286 h 355646"/>
              <a:gd name="connsiteX36" fmla="*/ 255705 w 886855"/>
              <a:gd name="connsiteY36" fmla="*/ 282286 h 355646"/>
              <a:gd name="connsiteX37" fmla="*/ 277912 w 886855"/>
              <a:gd name="connsiteY37" fmla="*/ 273088 h 355646"/>
              <a:gd name="connsiteX38" fmla="*/ 288655 w 886855"/>
              <a:gd name="connsiteY38" fmla="*/ 247151 h 355646"/>
              <a:gd name="connsiteX39" fmla="*/ 288656 w 886855"/>
              <a:gd name="connsiteY39" fmla="*/ 247151 h 355646"/>
              <a:gd name="connsiteX40" fmla="*/ 277913 w 886855"/>
              <a:gd name="connsiteY40" fmla="*/ 221214 h 355646"/>
              <a:gd name="connsiteX41" fmla="*/ 269420 w 886855"/>
              <a:gd name="connsiteY41" fmla="*/ 217696 h 355646"/>
              <a:gd name="connsiteX42" fmla="*/ 37466 w 886855"/>
              <a:gd name="connsiteY42" fmla="*/ 217696 h 355646"/>
              <a:gd name="connsiteX43" fmla="*/ 36681 w 886855"/>
              <a:gd name="connsiteY43" fmla="*/ 217696 h 355646"/>
              <a:gd name="connsiteX44" fmla="*/ 19237 w 886855"/>
              <a:gd name="connsiteY44" fmla="*/ 210471 h 355646"/>
              <a:gd name="connsiteX45" fmla="*/ 19236 w 886855"/>
              <a:gd name="connsiteY45" fmla="*/ 210471 h 355646"/>
              <a:gd name="connsiteX46" fmla="*/ 10743 w 886855"/>
              <a:gd name="connsiteY46" fmla="*/ 206953 h 355646"/>
              <a:gd name="connsiteX47" fmla="*/ 0 w 886855"/>
              <a:gd name="connsiteY47" fmla="*/ 181017 h 355646"/>
              <a:gd name="connsiteX48" fmla="*/ 10743 w 886855"/>
              <a:gd name="connsiteY48" fmla="*/ 155080 h 355646"/>
              <a:gd name="connsiteX49" fmla="*/ 36680 w 886855"/>
              <a:gd name="connsiteY49" fmla="*/ 144337 h 355646"/>
              <a:gd name="connsiteX50" fmla="*/ 85348 w 886855"/>
              <a:gd name="connsiteY50" fmla="*/ 144337 h 355646"/>
              <a:gd name="connsiteX51" fmla="*/ 91399 w 886855"/>
              <a:gd name="connsiteY51" fmla="*/ 146843 h 355646"/>
              <a:gd name="connsiteX52" fmla="*/ 671378 w 886855"/>
              <a:gd name="connsiteY52" fmla="*/ 146844 h 355646"/>
              <a:gd name="connsiteX53" fmla="*/ 91400 w 886855"/>
              <a:gd name="connsiteY53" fmla="*/ 146843 h 355646"/>
              <a:gd name="connsiteX54" fmla="*/ 85349 w 886855"/>
              <a:gd name="connsiteY54" fmla="*/ 144337 h 355646"/>
              <a:gd name="connsiteX55" fmla="*/ 77571 w 886855"/>
              <a:gd name="connsiteY55" fmla="*/ 141115 h 355646"/>
              <a:gd name="connsiteX56" fmla="*/ 468157 w 886855"/>
              <a:gd name="connsiteY56" fmla="*/ 141116 h 355646"/>
              <a:gd name="connsiteX57" fmla="*/ 504837 w 886855"/>
              <a:gd name="connsiteY57" fmla="*/ 104436 h 355646"/>
              <a:gd name="connsiteX58" fmla="*/ 504838 w 886855"/>
              <a:gd name="connsiteY58" fmla="*/ 104436 h 355646"/>
              <a:gd name="connsiteX59" fmla="*/ 494095 w 886855"/>
              <a:gd name="connsiteY59" fmla="*/ 78499 h 355646"/>
              <a:gd name="connsiteX60" fmla="*/ 481987 w 886855"/>
              <a:gd name="connsiteY60" fmla="*/ 73484 h 355646"/>
              <a:gd name="connsiteX61" fmla="*/ 624927 w 886855"/>
              <a:gd name="connsiteY61" fmla="*/ 70218 h 355646"/>
              <a:gd name="connsiteX62" fmla="*/ 687589 w 886855"/>
              <a:gd name="connsiteY62" fmla="*/ 70218 h 355646"/>
              <a:gd name="connsiteX63" fmla="*/ 680001 w 886855"/>
              <a:gd name="connsiteY63" fmla="*/ 73361 h 355646"/>
              <a:gd name="connsiteX64" fmla="*/ 617340 w 886855"/>
              <a:gd name="connsiteY64" fmla="*/ 73361 h 355646"/>
              <a:gd name="connsiteX65" fmla="*/ 392174 w 886855"/>
              <a:gd name="connsiteY65" fmla="*/ 67756 h 355646"/>
              <a:gd name="connsiteX66" fmla="*/ 468158 w 886855"/>
              <a:gd name="connsiteY66" fmla="*/ 67756 h 355646"/>
              <a:gd name="connsiteX67" fmla="*/ 481688 w 886855"/>
              <a:gd name="connsiteY67" fmla="*/ 73360 h 355646"/>
              <a:gd name="connsiteX68" fmla="*/ 405704 w 886855"/>
              <a:gd name="connsiteY68" fmla="*/ 73360 h 355646"/>
              <a:gd name="connsiteX69" fmla="*/ 405704 w 886855"/>
              <a:gd name="connsiteY69" fmla="*/ 0 h 355646"/>
              <a:gd name="connsiteX70" fmla="*/ 680002 w 886855"/>
              <a:gd name="connsiteY70" fmla="*/ 0 h 355646"/>
              <a:gd name="connsiteX71" fmla="*/ 716682 w 886855"/>
              <a:gd name="connsiteY71" fmla="*/ 36680 h 355646"/>
              <a:gd name="connsiteX72" fmla="*/ 716681 w 886855"/>
              <a:gd name="connsiteY72" fmla="*/ 36680 h 355646"/>
              <a:gd name="connsiteX73" fmla="*/ 705938 w 886855"/>
              <a:gd name="connsiteY73" fmla="*/ 62617 h 355646"/>
              <a:gd name="connsiteX74" fmla="*/ 687589 w 886855"/>
              <a:gd name="connsiteY74" fmla="*/ 70217 h 355646"/>
              <a:gd name="connsiteX75" fmla="*/ 624927 w 886855"/>
              <a:gd name="connsiteY75" fmla="*/ 70217 h 355646"/>
              <a:gd name="connsiteX76" fmla="*/ 617340 w 886855"/>
              <a:gd name="connsiteY76" fmla="*/ 73360 h 355646"/>
              <a:gd name="connsiteX77" fmla="*/ 481688 w 886855"/>
              <a:gd name="connsiteY77" fmla="*/ 73359 h 355646"/>
              <a:gd name="connsiteX78" fmla="*/ 468158 w 886855"/>
              <a:gd name="connsiteY78" fmla="*/ 67755 h 355646"/>
              <a:gd name="connsiteX79" fmla="*/ 392174 w 886855"/>
              <a:gd name="connsiteY79" fmla="*/ 67755 h 355646"/>
              <a:gd name="connsiteX80" fmla="*/ 379767 w 886855"/>
              <a:gd name="connsiteY80" fmla="*/ 62616 h 355646"/>
              <a:gd name="connsiteX81" fmla="*/ 369024 w 886855"/>
              <a:gd name="connsiteY81" fmla="*/ 36679 h 355646"/>
              <a:gd name="connsiteX82" fmla="*/ 379767 w 886855"/>
              <a:gd name="connsiteY82" fmla="*/ 10743 h 355646"/>
              <a:gd name="connsiteX83" fmla="*/ 405704 w 886855"/>
              <a:gd name="connsiteY83" fmla="*/ 0 h 355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886855" h="355646">
                <a:moveTo>
                  <a:pt x="481688" y="73360"/>
                </a:moveTo>
                <a:lnTo>
                  <a:pt x="617340" y="73361"/>
                </a:lnTo>
                <a:lnTo>
                  <a:pt x="617042" y="73484"/>
                </a:lnTo>
                <a:lnTo>
                  <a:pt x="598990" y="80961"/>
                </a:lnTo>
                <a:lnTo>
                  <a:pt x="588247" y="106898"/>
                </a:lnTo>
                <a:lnTo>
                  <a:pt x="598990" y="132834"/>
                </a:lnTo>
                <a:cubicBezTo>
                  <a:pt x="605628" y="139472"/>
                  <a:pt x="614798" y="143577"/>
                  <a:pt x="624927" y="143577"/>
                </a:cubicBezTo>
                <a:lnTo>
                  <a:pt x="679267" y="143577"/>
                </a:lnTo>
                <a:lnTo>
                  <a:pt x="677432" y="144337"/>
                </a:lnTo>
                <a:lnTo>
                  <a:pt x="695014" y="144337"/>
                </a:lnTo>
                <a:cubicBezTo>
                  <a:pt x="715272" y="144337"/>
                  <a:pt x="731694" y="160759"/>
                  <a:pt x="731694" y="181017"/>
                </a:cubicBezTo>
                <a:lnTo>
                  <a:pt x="731693" y="181017"/>
                </a:lnTo>
                <a:cubicBezTo>
                  <a:pt x="731693" y="191146"/>
                  <a:pt x="727588" y="200316"/>
                  <a:pt x="720950" y="206954"/>
                </a:cubicBezTo>
                <a:lnTo>
                  <a:pt x="706515" y="212933"/>
                </a:lnTo>
                <a:lnTo>
                  <a:pt x="706516" y="212933"/>
                </a:lnTo>
                <a:lnTo>
                  <a:pt x="695014" y="217697"/>
                </a:lnTo>
                <a:lnTo>
                  <a:pt x="652331" y="217697"/>
                </a:lnTo>
                <a:lnTo>
                  <a:pt x="397244" y="217697"/>
                </a:lnTo>
                <a:lnTo>
                  <a:pt x="382808" y="223676"/>
                </a:lnTo>
                <a:lnTo>
                  <a:pt x="372065" y="249613"/>
                </a:lnTo>
                <a:lnTo>
                  <a:pt x="382808" y="275549"/>
                </a:lnTo>
                <a:lnTo>
                  <a:pt x="399073" y="282286"/>
                </a:lnTo>
                <a:lnTo>
                  <a:pt x="638619" y="282286"/>
                </a:lnTo>
                <a:lnTo>
                  <a:pt x="850175" y="282286"/>
                </a:lnTo>
                <a:lnTo>
                  <a:pt x="859849" y="286293"/>
                </a:lnTo>
                <a:lnTo>
                  <a:pt x="876112" y="293029"/>
                </a:lnTo>
                <a:cubicBezTo>
                  <a:pt x="882750" y="299667"/>
                  <a:pt x="886855" y="308837"/>
                  <a:pt x="886855" y="318966"/>
                </a:cubicBezTo>
                <a:lnTo>
                  <a:pt x="886854" y="318966"/>
                </a:lnTo>
                <a:cubicBezTo>
                  <a:pt x="886854" y="339224"/>
                  <a:pt x="870432" y="355646"/>
                  <a:pt x="850174" y="355646"/>
                </a:cubicBezTo>
                <a:lnTo>
                  <a:pt x="174092" y="355645"/>
                </a:lnTo>
                <a:cubicBezTo>
                  <a:pt x="163963" y="355645"/>
                  <a:pt x="154793" y="351540"/>
                  <a:pt x="148155" y="344902"/>
                </a:cubicBezTo>
                <a:lnTo>
                  <a:pt x="137412" y="318966"/>
                </a:lnTo>
                <a:lnTo>
                  <a:pt x="148155" y="293029"/>
                </a:lnTo>
                <a:lnTo>
                  <a:pt x="170361" y="283831"/>
                </a:lnTo>
                <a:lnTo>
                  <a:pt x="170362" y="283831"/>
                </a:lnTo>
                <a:lnTo>
                  <a:pt x="174092" y="282286"/>
                </a:lnTo>
                <a:lnTo>
                  <a:pt x="255705" y="282286"/>
                </a:lnTo>
                <a:lnTo>
                  <a:pt x="277912" y="273088"/>
                </a:lnTo>
                <a:cubicBezTo>
                  <a:pt x="284549" y="266450"/>
                  <a:pt x="288655" y="257280"/>
                  <a:pt x="288655" y="247151"/>
                </a:cubicBezTo>
                <a:lnTo>
                  <a:pt x="288656" y="247151"/>
                </a:lnTo>
                <a:cubicBezTo>
                  <a:pt x="288656" y="237022"/>
                  <a:pt x="284550" y="227852"/>
                  <a:pt x="277913" y="221214"/>
                </a:cubicBezTo>
                <a:lnTo>
                  <a:pt x="269420" y="217696"/>
                </a:lnTo>
                <a:lnTo>
                  <a:pt x="37466" y="217696"/>
                </a:lnTo>
                <a:lnTo>
                  <a:pt x="36681" y="217696"/>
                </a:lnTo>
                <a:lnTo>
                  <a:pt x="19237" y="210471"/>
                </a:lnTo>
                <a:lnTo>
                  <a:pt x="19236" y="210471"/>
                </a:lnTo>
                <a:lnTo>
                  <a:pt x="10743" y="206953"/>
                </a:lnTo>
                <a:lnTo>
                  <a:pt x="0" y="181017"/>
                </a:lnTo>
                <a:lnTo>
                  <a:pt x="10743" y="155080"/>
                </a:lnTo>
                <a:cubicBezTo>
                  <a:pt x="17381" y="148443"/>
                  <a:pt x="26551" y="144337"/>
                  <a:pt x="36680" y="144337"/>
                </a:cubicBezTo>
                <a:lnTo>
                  <a:pt x="85348" y="144337"/>
                </a:lnTo>
                <a:lnTo>
                  <a:pt x="91399" y="146843"/>
                </a:lnTo>
                <a:lnTo>
                  <a:pt x="671378" y="146844"/>
                </a:lnTo>
                <a:lnTo>
                  <a:pt x="91400" y="146843"/>
                </a:lnTo>
                <a:lnTo>
                  <a:pt x="85349" y="144337"/>
                </a:lnTo>
                <a:lnTo>
                  <a:pt x="77571" y="141115"/>
                </a:lnTo>
                <a:lnTo>
                  <a:pt x="468157" y="141116"/>
                </a:lnTo>
                <a:cubicBezTo>
                  <a:pt x="488415" y="141116"/>
                  <a:pt x="504837" y="124694"/>
                  <a:pt x="504837" y="104436"/>
                </a:cubicBezTo>
                <a:lnTo>
                  <a:pt x="504838" y="104436"/>
                </a:lnTo>
                <a:cubicBezTo>
                  <a:pt x="504838" y="94307"/>
                  <a:pt x="500732" y="85137"/>
                  <a:pt x="494095" y="78499"/>
                </a:cubicBezTo>
                <a:lnTo>
                  <a:pt x="481987" y="73484"/>
                </a:lnTo>
                <a:close/>
                <a:moveTo>
                  <a:pt x="624927" y="70218"/>
                </a:moveTo>
                <a:lnTo>
                  <a:pt x="687589" y="70218"/>
                </a:lnTo>
                <a:lnTo>
                  <a:pt x="680001" y="73361"/>
                </a:lnTo>
                <a:lnTo>
                  <a:pt x="617340" y="73361"/>
                </a:lnTo>
                <a:close/>
                <a:moveTo>
                  <a:pt x="392174" y="67756"/>
                </a:moveTo>
                <a:lnTo>
                  <a:pt x="468158" y="67756"/>
                </a:lnTo>
                <a:lnTo>
                  <a:pt x="481688" y="73360"/>
                </a:lnTo>
                <a:lnTo>
                  <a:pt x="405704" y="73360"/>
                </a:lnTo>
                <a:close/>
                <a:moveTo>
                  <a:pt x="405704" y="0"/>
                </a:moveTo>
                <a:lnTo>
                  <a:pt x="680002" y="0"/>
                </a:lnTo>
                <a:cubicBezTo>
                  <a:pt x="700260" y="0"/>
                  <a:pt x="716682" y="16422"/>
                  <a:pt x="716682" y="36680"/>
                </a:cubicBezTo>
                <a:lnTo>
                  <a:pt x="716681" y="36680"/>
                </a:lnTo>
                <a:cubicBezTo>
                  <a:pt x="716681" y="46809"/>
                  <a:pt x="712576" y="55979"/>
                  <a:pt x="705938" y="62617"/>
                </a:cubicBezTo>
                <a:lnTo>
                  <a:pt x="687589" y="70217"/>
                </a:lnTo>
                <a:lnTo>
                  <a:pt x="624927" y="70217"/>
                </a:lnTo>
                <a:lnTo>
                  <a:pt x="617340" y="73360"/>
                </a:lnTo>
                <a:lnTo>
                  <a:pt x="481688" y="73359"/>
                </a:lnTo>
                <a:lnTo>
                  <a:pt x="468158" y="67755"/>
                </a:lnTo>
                <a:lnTo>
                  <a:pt x="392174" y="67755"/>
                </a:lnTo>
                <a:lnTo>
                  <a:pt x="379767" y="62616"/>
                </a:lnTo>
                <a:lnTo>
                  <a:pt x="369024" y="36679"/>
                </a:lnTo>
                <a:lnTo>
                  <a:pt x="379767" y="10743"/>
                </a:lnTo>
                <a:cubicBezTo>
                  <a:pt x="386405" y="4105"/>
                  <a:pt x="395575" y="0"/>
                  <a:pt x="405704" y="0"/>
                </a:cubicBezTo>
                <a:close/>
              </a:path>
            </a:pathLst>
          </a:custGeom>
          <a:solidFill>
            <a:srgbClr val="E3332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63" name="Group 62">
            <a:extLst>
              <a:ext uri="{FF2B5EF4-FFF2-40B4-BE49-F238E27FC236}">
                <a16:creationId xmlns:a16="http://schemas.microsoft.com/office/drawing/2014/main" id="{FDC98682-CB0B-49D1-AD06-D70785646F98}"/>
              </a:ext>
            </a:extLst>
          </p:cNvPr>
          <p:cNvGrpSpPr/>
          <p:nvPr/>
        </p:nvGrpSpPr>
        <p:grpSpPr>
          <a:xfrm>
            <a:off x="6073029" y="6858000"/>
            <a:ext cx="997294" cy="483537"/>
            <a:chOff x="2700337" y="1743074"/>
            <a:chExt cx="1414463" cy="685801"/>
          </a:xfrm>
        </p:grpSpPr>
        <p:sp>
          <p:nvSpPr>
            <p:cNvPr id="64" name="Freeform: Shape 63">
              <a:extLst>
                <a:ext uri="{FF2B5EF4-FFF2-40B4-BE49-F238E27FC236}">
                  <a16:creationId xmlns:a16="http://schemas.microsoft.com/office/drawing/2014/main" id="{3AEAA91C-FAE6-4963-B755-18B3D5409F81}"/>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66" name="Straight Connector 65">
              <a:extLst>
                <a:ext uri="{FF2B5EF4-FFF2-40B4-BE49-F238E27FC236}">
                  <a16:creationId xmlns:a16="http://schemas.microsoft.com/office/drawing/2014/main" id="{55DDC703-24C2-408F-BADB-93833D5C2DFA}"/>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06B70CA2-C4D9-4894-8652-67BBD91AEF5E}"/>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8F2020DE-4092-4ED4-AF1C-0B05C6E984D6}"/>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1" name="TextBox 60">
            <a:extLst>
              <a:ext uri="{FF2B5EF4-FFF2-40B4-BE49-F238E27FC236}">
                <a16:creationId xmlns:a16="http://schemas.microsoft.com/office/drawing/2014/main" id="{B1C16F85-C7B8-46A0-832F-D4D505DC9317}"/>
              </a:ext>
            </a:extLst>
          </p:cNvPr>
          <p:cNvSpPr txBox="1"/>
          <p:nvPr/>
        </p:nvSpPr>
        <p:spPr>
          <a:xfrm>
            <a:off x="6311374" y="3148687"/>
            <a:ext cx="5735133" cy="2554545"/>
          </a:xfrm>
          <a:prstGeom prst="rect">
            <a:avLst/>
          </a:prstGeom>
          <a:noFill/>
        </p:spPr>
        <p:txBody>
          <a:bodyPr wrap="square" rtlCol="0">
            <a:spAutoFit/>
          </a:bodyPr>
          <a:lstStyle/>
          <a:p>
            <a:pPr algn="ctr"/>
            <a:r>
              <a:rPr lang="en-US" sz="8000" dirty="0" err="1">
                <a:latin typeface="UTM ThuPhap Thien An" panose="02040603050506020204" pitchFamily="18" charset="0"/>
              </a:rPr>
              <a:t>Các</a:t>
            </a:r>
            <a:r>
              <a:rPr lang="en-US" sz="8000" dirty="0">
                <a:latin typeface="UTM ThuPhap Thien An" panose="02040603050506020204" pitchFamily="18" charset="0"/>
              </a:rPr>
              <a:t> </a:t>
            </a:r>
            <a:r>
              <a:rPr lang="en-US" sz="8000" dirty="0" err="1">
                <a:latin typeface="UTM ThuPhap Thien An" panose="02040603050506020204" pitchFamily="18" charset="0"/>
              </a:rPr>
              <a:t>giai</a:t>
            </a:r>
            <a:r>
              <a:rPr lang="en-US" sz="8000" dirty="0">
                <a:latin typeface="UTM ThuPhap Thien An" panose="02040603050506020204" pitchFamily="18" charset="0"/>
              </a:rPr>
              <a:t> </a:t>
            </a:r>
            <a:r>
              <a:rPr lang="en-US" sz="8000" dirty="0" err="1">
                <a:latin typeface="UTM ThuPhap Thien An" panose="02040603050506020204" pitchFamily="18" charset="0"/>
              </a:rPr>
              <a:t>đoạn</a:t>
            </a:r>
            <a:r>
              <a:rPr lang="en-US" sz="8000" dirty="0">
                <a:latin typeface="UTM ThuPhap Thien An" panose="02040603050506020204" pitchFamily="18" charset="0"/>
              </a:rPr>
              <a:t> </a:t>
            </a:r>
            <a:r>
              <a:rPr lang="en-US" sz="8000" dirty="0" err="1">
                <a:latin typeface="UTM ThuPhap Thien An" panose="02040603050506020204" pitchFamily="18" charset="0"/>
              </a:rPr>
              <a:t>lịch</a:t>
            </a:r>
            <a:r>
              <a:rPr lang="en-US" sz="8000" dirty="0">
                <a:latin typeface="UTM ThuPhap Thien An" panose="02040603050506020204" pitchFamily="18" charset="0"/>
              </a:rPr>
              <a:t> </a:t>
            </a:r>
            <a:r>
              <a:rPr lang="en-US" sz="8000" dirty="0" err="1">
                <a:latin typeface="UTM ThuPhap Thien An" panose="02040603050506020204" pitchFamily="18" charset="0"/>
              </a:rPr>
              <a:t>sử</a:t>
            </a:r>
            <a:endParaRPr lang="en-US" sz="8000" dirty="0">
              <a:latin typeface="UTM ThuPhap Thien An" panose="02040603050506020204" pitchFamily="18" charset="0"/>
            </a:endParaRPr>
          </a:p>
        </p:txBody>
      </p:sp>
      <p:sp>
        <p:nvSpPr>
          <p:cNvPr id="56" name="Oval 55">
            <a:extLst>
              <a:ext uri="{FF2B5EF4-FFF2-40B4-BE49-F238E27FC236}">
                <a16:creationId xmlns:a16="http://schemas.microsoft.com/office/drawing/2014/main" id="{129EEA6B-9F82-4152-80EE-C27A2BBE3087}"/>
              </a:ext>
            </a:extLst>
          </p:cNvPr>
          <p:cNvSpPr/>
          <p:nvPr/>
        </p:nvSpPr>
        <p:spPr>
          <a:xfrm>
            <a:off x="-1016000" y="-2667000"/>
            <a:ext cx="1817483" cy="1817483"/>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BF03E2BC-CECD-4A52-A6FF-6C6D0181A217}"/>
              </a:ext>
            </a:extLst>
          </p:cNvPr>
          <p:cNvSpPr/>
          <p:nvPr/>
        </p:nvSpPr>
        <p:spPr>
          <a:xfrm>
            <a:off x="10825662" y="-2667000"/>
            <a:ext cx="2382339" cy="2382339"/>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E6B717E8-9384-480C-A147-D251AF4674BF}"/>
              </a:ext>
            </a:extLst>
          </p:cNvPr>
          <p:cNvSpPr/>
          <p:nvPr/>
        </p:nvSpPr>
        <p:spPr>
          <a:xfrm>
            <a:off x="12689418" y="6542618"/>
            <a:ext cx="1636184" cy="1636184"/>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C57367D9-98EB-4389-9879-2D1F93B6FD1D}"/>
              </a:ext>
            </a:extLst>
          </p:cNvPr>
          <p:cNvSpPr/>
          <p:nvPr/>
        </p:nvSpPr>
        <p:spPr>
          <a:xfrm>
            <a:off x="-1981200" y="6543640"/>
            <a:ext cx="1635161" cy="1635161"/>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a:extLst>
              <a:ext uri="{FF2B5EF4-FFF2-40B4-BE49-F238E27FC236}">
                <a16:creationId xmlns:a16="http://schemas.microsoft.com/office/drawing/2014/main" id="{132C6E30-1776-40D3-B6A0-38FDB80D3F7A}"/>
              </a:ext>
            </a:extLst>
          </p:cNvPr>
          <p:cNvSpPr/>
          <p:nvPr/>
        </p:nvSpPr>
        <p:spPr>
          <a:xfrm>
            <a:off x="6200997" y="-2062008"/>
            <a:ext cx="1009205" cy="1009205"/>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a:extLst>
              <a:ext uri="{FF2B5EF4-FFF2-40B4-BE49-F238E27FC236}">
                <a16:creationId xmlns:a16="http://schemas.microsoft.com/office/drawing/2014/main" id="{92FCBA70-4C0F-4F49-8A9B-3872656E7719}"/>
              </a:ext>
            </a:extLst>
          </p:cNvPr>
          <p:cNvSpPr/>
          <p:nvPr/>
        </p:nvSpPr>
        <p:spPr>
          <a:xfrm>
            <a:off x="6556156" y="8193844"/>
            <a:ext cx="1176636" cy="1176636"/>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a:extLst>
              <a:ext uri="{FF2B5EF4-FFF2-40B4-BE49-F238E27FC236}">
                <a16:creationId xmlns:a16="http://schemas.microsoft.com/office/drawing/2014/main" id="{4E745DAB-8319-4244-B6DE-5568B0DA8BDA}"/>
              </a:ext>
            </a:extLst>
          </p:cNvPr>
          <p:cNvSpPr/>
          <p:nvPr/>
        </p:nvSpPr>
        <p:spPr>
          <a:xfrm>
            <a:off x="2133601" y="-3619500"/>
            <a:ext cx="3105843" cy="3105843"/>
          </a:xfrm>
          <a:prstGeom prst="ellipse">
            <a:avLst/>
          </a:prstGeom>
          <a:solidFill>
            <a:srgbClr val="FD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948591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3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par>
                                <p:cTn id="10" presetID="53" presetClass="entr" presetSubtype="16" fill="hold" nodeType="withEffect">
                                  <p:stCondLst>
                                    <p:cond delay="10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par>
                                <p:cTn id="15" presetID="53" presetClass="entr" presetSubtype="16" fill="hold" nodeType="withEffect">
                                  <p:stCondLst>
                                    <p:cond delay="10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Effect transition="in" filter="fade">
                                      <p:cBhvr>
                                        <p:cTn id="19" dur="500"/>
                                        <p:tgtEl>
                                          <p:spTgt spid="36"/>
                                        </p:tgtEl>
                                      </p:cBhvr>
                                    </p:animEffect>
                                  </p:childTnLst>
                                </p:cTn>
                              </p:par>
                              <p:par>
                                <p:cTn id="20" presetID="53" presetClass="entr" presetSubtype="16" fill="hold" nodeType="withEffect">
                                  <p:stCondLst>
                                    <p:cond delay="200"/>
                                  </p:stCondLst>
                                  <p:childTnLst>
                                    <p:set>
                                      <p:cBhvr>
                                        <p:cTn id="21" dur="1" fill="hold">
                                          <p:stCondLst>
                                            <p:cond delay="0"/>
                                          </p:stCondLst>
                                        </p:cTn>
                                        <p:tgtEl>
                                          <p:spTgt spid="33"/>
                                        </p:tgtEl>
                                        <p:attrNameLst>
                                          <p:attrName>style.visibility</p:attrName>
                                        </p:attrNameLst>
                                      </p:cBhvr>
                                      <p:to>
                                        <p:strVal val="visible"/>
                                      </p:to>
                                    </p:set>
                                    <p:anim calcmode="lin" valueType="num">
                                      <p:cBhvr>
                                        <p:cTn id="22" dur="500" fill="hold"/>
                                        <p:tgtEl>
                                          <p:spTgt spid="33"/>
                                        </p:tgtEl>
                                        <p:attrNameLst>
                                          <p:attrName>ppt_w</p:attrName>
                                        </p:attrNameLst>
                                      </p:cBhvr>
                                      <p:tavLst>
                                        <p:tav tm="0">
                                          <p:val>
                                            <p:fltVal val="0"/>
                                          </p:val>
                                        </p:tav>
                                        <p:tav tm="100000">
                                          <p:val>
                                            <p:strVal val="#ppt_w"/>
                                          </p:val>
                                        </p:tav>
                                      </p:tavLst>
                                    </p:anim>
                                    <p:anim calcmode="lin" valueType="num">
                                      <p:cBhvr>
                                        <p:cTn id="23" dur="500" fill="hold"/>
                                        <p:tgtEl>
                                          <p:spTgt spid="33"/>
                                        </p:tgtEl>
                                        <p:attrNameLst>
                                          <p:attrName>ppt_h</p:attrName>
                                        </p:attrNameLst>
                                      </p:cBhvr>
                                      <p:tavLst>
                                        <p:tav tm="0">
                                          <p:val>
                                            <p:fltVal val="0"/>
                                          </p:val>
                                        </p:tav>
                                        <p:tav tm="100000">
                                          <p:val>
                                            <p:strVal val="#ppt_h"/>
                                          </p:val>
                                        </p:tav>
                                      </p:tavLst>
                                    </p:anim>
                                    <p:animEffect transition="in" filter="fade">
                                      <p:cBhvr>
                                        <p:cTn id="24" dur="500"/>
                                        <p:tgtEl>
                                          <p:spTgt spid="33"/>
                                        </p:tgtEl>
                                      </p:cBhvr>
                                    </p:animEffect>
                                  </p:childTnLst>
                                </p:cTn>
                              </p:par>
                              <p:par>
                                <p:cTn id="25" presetID="53" presetClass="entr" presetSubtype="16" fill="hold" nodeType="withEffect">
                                  <p:stCondLst>
                                    <p:cond delay="20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childTnLst>
                                </p:cTn>
                              </p:par>
                              <p:par>
                                <p:cTn id="30" presetID="53" presetClass="entr" presetSubtype="16" fill="hold" nodeType="withEffect">
                                  <p:stCondLst>
                                    <p:cond delay="300"/>
                                  </p:stCondLst>
                                  <p:childTnLst>
                                    <p:set>
                                      <p:cBhvr>
                                        <p:cTn id="31" dur="1" fill="hold">
                                          <p:stCondLst>
                                            <p:cond delay="0"/>
                                          </p:stCondLst>
                                        </p:cTn>
                                        <p:tgtEl>
                                          <p:spTgt spid="30"/>
                                        </p:tgtEl>
                                        <p:attrNameLst>
                                          <p:attrName>style.visibility</p:attrName>
                                        </p:attrNameLst>
                                      </p:cBhvr>
                                      <p:to>
                                        <p:strVal val="visible"/>
                                      </p:to>
                                    </p:set>
                                    <p:anim calcmode="lin" valueType="num">
                                      <p:cBhvr>
                                        <p:cTn id="32" dur="500" fill="hold"/>
                                        <p:tgtEl>
                                          <p:spTgt spid="30"/>
                                        </p:tgtEl>
                                        <p:attrNameLst>
                                          <p:attrName>ppt_w</p:attrName>
                                        </p:attrNameLst>
                                      </p:cBhvr>
                                      <p:tavLst>
                                        <p:tav tm="0">
                                          <p:val>
                                            <p:fltVal val="0"/>
                                          </p:val>
                                        </p:tav>
                                        <p:tav tm="100000">
                                          <p:val>
                                            <p:strVal val="#ppt_w"/>
                                          </p:val>
                                        </p:tav>
                                      </p:tavLst>
                                    </p:anim>
                                    <p:anim calcmode="lin" valueType="num">
                                      <p:cBhvr>
                                        <p:cTn id="33" dur="500" fill="hold"/>
                                        <p:tgtEl>
                                          <p:spTgt spid="30"/>
                                        </p:tgtEl>
                                        <p:attrNameLst>
                                          <p:attrName>ppt_h</p:attrName>
                                        </p:attrNameLst>
                                      </p:cBhvr>
                                      <p:tavLst>
                                        <p:tav tm="0">
                                          <p:val>
                                            <p:fltVal val="0"/>
                                          </p:val>
                                        </p:tav>
                                        <p:tav tm="100000">
                                          <p:val>
                                            <p:strVal val="#ppt_h"/>
                                          </p:val>
                                        </p:tav>
                                      </p:tavLst>
                                    </p:anim>
                                    <p:animEffect transition="in" filter="fade">
                                      <p:cBhvr>
                                        <p:cTn id="34" dur="500"/>
                                        <p:tgtEl>
                                          <p:spTgt spid="30"/>
                                        </p:tgtEl>
                                      </p:cBhvr>
                                    </p:animEffect>
                                  </p:childTnLst>
                                </p:cTn>
                              </p:par>
                              <p:par>
                                <p:cTn id="35" presetID="53" presetClass="entr" presetSubtype="16" fill="hold" nodeType="withEffect">
                                  <p:stCondLst>
                                    <p:cond delay="500"/>
                                  </p:stCondLst>
                                  <p:childTnLst>
                                    <p:set>
                                      <p:cBhvr>
                                        <p:cTn id="36" dur="1" fill="hold">
                                          <p:stCondLst>
                                            <p:cond delay="0"/>
                                          </p:stCondLst>
                                        </p:cTn>
                                        <p:tgtEl>
                                          <p:spTgt spid="35"/>
                                        </p:tgtEl>
                                        <p:attrNameLst>
                                          <p:attrName>style.visibility</p:attrName>
                                        </p:attrNameLst>
                                      </p:cBhvr>
                                      <p:to>
                                        <p:strVal val="visible"/>
                                      </p:to>
                                    </p:set>
                                    <p:anim calcmode="lin" valueType="num">
                                      <p:cBhvr>
                                        <p:cTn id="37" dur="500" fill="hold"/>
                                        <p:tgtEl>
                                          <p:spTgt spid="35"/>
                                        </p:tgtEl>
                                        <p:attrNameLst>
                                          <p:attrName>ppt_w</p:attrName>
                                        </p:attrNameLst>
                                      </p:cBhvr>
                                      <p:tavLst>
                                        <p:tav tm="0">
                                          <p:val>
                                            <p:fltVal val="0"/>
                                          </p:val>
                                        </p:tav>
                                        <p:tav tm="100000">
                                          <p:val>
                                            <p:strVal val="#ppt_w"/>
                                          </p:val>
                                        </p:tav>
                                      </p:tavLst>
                                    </p:anim>
                                    <p:anim calcmode="lin" valueType="num">
                                      <p:cBhvr>
                                        <p:cTn id="38" dur="500" fill="hold"/>
                                        <p:tgtEl>
                                          <p:spTgt spid="35"/>
                                        </p:tgtEl>
                                        <p:attrNameLst>
                                          <p:attrName>ppt_h</p:attrName>
                                        </p:attrNameLst>
                                      </p:cBhvr>
                                      <p:tavLst>
                                        <p:tav tm="0">
                                          <p:val>
                                            <p:fltVal val="0"/>
                                          </p:val>
                                        </p:tav>
                                        <p:tav tm="100000">
                                          <p:val>
                                            <p:strVal val="#ppt_h"/>
                                          </p:val>
                                        </p:tav>
                                      </p:tavLst>
                                    </p:anim>
                                    <p:animEffect transition="in" filter="fade">
                                      <p:cBhvr>
                                        <p:cTn id="39" dur="500"/>
                                        <p:tgtEl>
                                          <p:spTgt spid="35"/>
                                        </p:tgtEl>
                                      </p:cBhvr>
                                    </p:animEffect>
                                  </p:childTnLst>
                                </p:cTn>
                              </p:par>
                              <p:par>
                                <p:cTn id="40" presetID="53" presetClass="entr" presetSubtype="16" fill="hold" nodeType="withEffect">
                                  <p:stCondLst>
                                    <p:cond delay="600"/>
                                  </p:stCondLst>
                                  <p:childTnLst>
                                    <p:set>
                                      <p:cBhvr>
                                        <p:cTn id="41" dur="1" fill="hold">
                                          <p:stCondLst>
                                            <p:cond delay="0"/>
                                          </p:stCondLst>
                                        </p:cTn>
                                        <p:tgtEl>
                                          <p:spTgt spid="31"/>
                                        </p:tgtEl>
                                        <p:attrNameLst>
                                          <p:attrName>style.visibility</p:attrName>
                                        </p:attrNameLst>
                                      </p:cBhvr>
                                      <p:to>
                                        <p:strVal val="visible"/>
                                      </p:to>
                                    </p:set>
                                    <p:anim calcmode="lin" valueType="num">
                                      <p:cBhvr>
                                        <p:cTn id="42" dur="500" fill="hold"/>
                                        <p:tgtEl>
                                          <p:spTgt spid="31"/>
                                        </p:tgtEl>
                                        <p:attrNameLst>
                                          <p:attrName>ppt_w</p:attrName>
                                        </p:attrNameLst>
                                      </p:cBhvr>
                                      <p:tavLst>
                                        <p:tav tm="0">
                                          <p:val>
                                            <p:fltVal val="0"/>
                                          </p:val>
                                        </p:tav>
                                        <p:tav tm="100000">
                                          <p:val>
                                            <p:strVal val="#ppt_w"/>
                                          </p:val>
                                        </p:tav>
                                      </p:tavLst>
                                    </p:anim>
                                    <p:anim calcmode="lin" valueType="num">
                                      <p:cBhvr>
                                        <p:cTn id="43" dur="500" fill="hold"/>
                                        <p:tgtEl>
                                          <p:spTgt spid="31"/>
                                        </p:tgtEl>
                                        <p:attrNameLst>
                                          <p:attrName>ppt_h</p:attrName>
                                        </p:attrNameLst>
                                      </p:cBhvr>
                                      <p:tavLst>
                                        <p:tav tm="0">
                                          <p:val>
                                            <p:fltVal val="0"/>
                                          </p:val>
                                        </p:tav>
                                        <p:tav tm="100000">
                                          <p:val>
                                            <p:strVal val="#ppt_h"/>
                                          </p:val>
                                        </p:tav>
                                      </p:tavLst>
                                    </p:anim>
                                    <p:animEffect transition="in" filter="fade">
                                      <p:cBhvr>
                                        <p:cTn id="44" dur="500"/>
                                        <p:tgtEl>
                                          <p:spTgt spid="31"/>
                                        </p:tgtEl>
                                      </p:cBhvr>
                                    </p:animEffect>
                                  </p:childTnLst>
                                </p:cTn>
                              </p:par>
                              <p:par>
                                <p:cTn id="45" presetID="6" presetClass="entr" presetSubtype="32" fill="hold"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circle(out)">
                                      <p:cBhvr>
                                        <p:cTn id="47" dur="2000"/>
                                        <p:tgtEl>
                                          <p:spTgt spid="38"/>
                                        </p:tgtEl>
                                      </p:cBhvr>
                                    </p:animEffect>
                                  </p:childTnLst>
                                </p:cTn>
                              </p:par>
                              <p:par>
                                <p:cTn id="48" presetID="50" presetClass="entr" presetSubtype="0" decel="100000" fill="hold" nodeType="withEffect">
                                  <p:stCondLst>
                                    <p:cond delay="0"/>
                                  </p:stCondLst>
                                  <p:childTnLst>
                                    <p:set>
                                      <p:cBhvr>
                                        <p:cTn id="49" dur="1" fill="hold">
                                          <p:stCondLst>
                                            <p:cond delay="0"/>
                                          </p:stCondLst>
                                        </p:cTn>
                                        <p:tgtEl>
                                          <p:spTgt spid="38"/>
                                        </p:tgtEl>
                                        <p:attrNameLst>
                                          <p:attrName>style.visibility</p:attrName>
                                        </p:attrNameLst>
                                      </p:cBhvr>
                                      <p:to>
                                        <p:strVal val="visible"/>
                                      </p:to>
                                    </p:set>
                                    <p:anim calcmode="lin" valueType="num">
                                      <p:cBhvr>
                                        <p:cTn id="50" dur="2000" fill="hold"/>
                                        <p:tgtEl>
                                          <p:spTgt spid="38"/>
                                        </p:tgtEl>
                                        <p:attrNameLst>
                                          <p:attrName>ppt_w</p:attrName>
                                        </p:attrNameLst>
                                      </p:cBhvr>
                                      <p:tavLst>
                                        <p:tav tm="0">
                                          <p:val>
                                            <p:strVal val="#ppt_w+.3"/>
                                          </p:val>
                                        </p:tav>
                                        <p:tav tm="100000">
                                          <p:val>
                                            <p:strVal val="#ppt_w"/>
                                          </p:val>
                                        </p:tav>
                                      </p:tavLst>
                                    </p:anim>
                                    <p:anim calcmode="lin" valueType="num">
                                      <p:cBhvr>
                                        <p:cTn id="51" dur="2000" fill="hold"/>
                                        <p:tgtEl>
                                          <p:spTgt spid="38"/>
                                        </p:tgtEl>
                                        <p:attrNameLst>
                                          <p:attrName>ppt_h</p:attrName>
                                        </p:attrNameLst>
                                      </p:cBhvr>
                                      <p:tavLst>
                                        <p:tav tm="0">
                                          <p:val>
                                            <p:strVal val="#ppt_h"/>
                                          </p:val>
                                        </p:tav>
                                        <p:tav tm="100000">
                                          <p:val>
                                            <p:strVal val="#ppt_h"/>
                                          </p:val>
                                        </p:tav>
                                      </p:tavLst>
                                    </p:anim>
                                    <p:animEffect transition="in" filter="fade">
                                      <p:cBhvr>
                                        <p:cTn id="52" dur="2000"/>
                                        <p:tgtEl>
                                          <p:spTgt spid="38"/>
                                        </p:tgtEl>
                                      </p:cBhvr>
                                    </p:animEffect>
                                  </p:childTnLst>
                                </p:cTn>
                              </p:par>
                              <p:par>
                                <p:cTn id="53" presetID="42" presetClass="path" presetSubtype="0" accel="50000" decel="50000" fill="hold" nodeType="withEffect">
                                  <p:stCondLst>
                                    <p:cond delay="2000"/>
                                  </p:stCondLst>
                                  <p:childTnLst>
                                    <p:animMotion origin="layout" path="M -4.16667E-6 1.38778E-17 L 0.02266 0.00093 " pathEditMode="relative" rAng="0" ptsTypes="AA">
                                      <p:cBhvr>
                                        <p:cTn id="54" dur="3000" fill="hold"/>
                                        <p:tgtEl>
                                          <p:spTgt spid="38"/>
                                        </p:tgtEl>
                                        <p:attrNameLst>
                                          <p:attrName>ppt_x</p:attrName>
                                          <p:attrName>ppt_y</p:attrName>
                                        </p:attrNameLst>
                                      </p:cBhvr>
                                      <p:rCtr x="1133" y="46"/>
                                    </p:animMotion>
                                  </p:childTnLst>
                                </p:cTn>
                              </p:par>
                              <p:par>
                                <p:cTn id="55" presetID="6" presetClass="entr" presetSubtype="32" fill="hold" nodeType="with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circle(out)">
                                      <p:cBhvr>
                                        <p:cTn id="57" dur="2000"/>
                                        <p:tgtEl>
                                          <p:spTgt spid="24"/>
                                        </p:tgtEl>
                                      </p:cBhvr>
                                    </p:animEffect>
                                  </p:childTnLst>
                                </p:cTn>
                              </p:par>
                              <p:par>
                                <p:cTn id="58" presetID="50" presetClass="entr" presetSubtype="0" decel="100000" fill="hold" nodeType="withEffect">
                                  <p:stCondLst>
                                    <p:cond delay="0"/>
                                  </p:stCondLst>
                                  <p:childTnLst>
                                    <p:set>
                                      <p:cBhvr>
                                        <p:cTn id="59" dur="1" fill="hold">
                                          <p:stCondLst>
                                            <p:cond delay="0"/>
                                          </p:stCondLst>
                                        </p:cTn>
                                        <p:tgtEl>
                                          <p:spTgt spid="24"/>
                                        </p:tgtEl>
                                        <p:attrNameLst>
                                          <p:attrName>style.visibility</p:attrName>
                                        </p:attrNameLst>
                                      </p:cBhvr>
                                      <p:to>
                                        <p:strVal val="visible"/>
                                      </p:to>
                                    </p:set>
                                    <p:anim calcmode="lin" valueType="num">
                                      <p:cBhvr>
                                        <p:cTn id="60" dur="2000" fill="hold"/>
                                        <p:tgtEl>
                                          <p:spTgt spid="24"/>
                                        </p:tgtEl>
                                        <p:attrNameLst>
                                          <p:attrName>ppt_w</p:attrName>
                                        </p:attrNameLst>
                                      </p:cBhvr>
                                      <p:tavLst>
                                        <p:tav tm="0">
                                          <p:val>
                                            <p:strVal val="#ppt_w+.3"/>
                                          </p:val>
                                        </p:tav>
                                        <p:tav tm="100000">
                                          <p:val>
                                            <p:strVal val="#ppt_w"/>
                                          </p:val>
                                        </p:tav>
                                      </p:tavLst>
                                    </p:anim>
                                    <p:anim calcmode="lin" valueType="num">
                                      <p:cBhvr>
                                        <p:cTn id="61" dur="2000" fill="hold"/>
                                        <p:tgtEl>
                                          <p:spTgt spid="24"/>
                                        </p:tgtEl>
                                        <p:attrNameLst>
                                          <p:attrName>ppt_h</p:attrName>
                                        </p:attrNameLst>
                                      </p:cBhvr>
                                      <p:tavLst>
                                        <p:tav tm="0">
                                          <p:val>
                                            <p:strVal val="#ppt_h"/>
                                          </p:val>
                                        </p:tav>
                                        <p:tav tm="100000">
                                          <p:val>
                                            <p:strVal val="#ppt_h"/>
                                          </p:val>
                                        </p:tav>
                                      </p:tavLst>
                                    </p:anim>
                                    <p:animEffect transition="in" filter="fade">
                                      <p:cBhvr>
                                        <p:cTn id="62" dur="2000"/>
                                        <p:tgtEl>
                                          <p:spTgt spid="24"/>
                                        </p:tgtEl>
                                      </p:cBhvr>
                                    </p:animEffect>
                                  </p:childTnLst>
                                </p:cTn>
                              </p:par>
                              <p:par>
                                <p:cTn id="63" presetID="42" presetClass="path" presetSubtype="0" accel="50000" decel="50000" fill="hold" nodeType="withEffect">
                                  <p:stCondLst>
                                    <p:cond delay="2000"/>
                                  </p:stCondLst>
                                  <p:childTnLst>
                                    <p:animMotion origin="layout" path="M -1.04167E-6 3.33333E-6 L 0.02266 0.00092 " pathEditMode="relative" rAng="0" ptsTypes="AA">
                                      <p:cBhvr>
                                        <p:cTn id="64" dur="3000" fill="hold"/>
                                        <p:tgtEl>
                                          <p:spTgt spid="24"/>
                                        </p:tgtEl>
                                        <p:attrNameLst>
                                          <p:attrName>ppt_x</p:attrName>
                                          <p:attrName>ppt_y</p:attrName>
                                        </p:attrNameLst>
                                      </p:cBhvr>
                                      <p:rCtr x="1133" y="46"/>
                                    </p:animMotion>
                                  </p:childTnLst>
                                </p:cTn>
                              </p:par>
                              <p:par>
                                <p:cTn id="65" presetID="6" presetClass="entr" presetSubtype="32" fill="hold" nodeType="with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circle(out)">
                                      <p:cBhvr>
                                        <p:cTn id="67" dur="2000"/>
                                        <p:tgtEl>
                                          <p:spTgt spid="48"/>
                                        </p:tgtEl>
                                      </p:cBhvr>
                                    </p:animEffect>
                                  </p:childTnLst>
                                </p:cTn>
                              </p:par>
                              <p:par>
                                <p:cTn id="68" presetID="50" presetClass="entr" presetSubtype="0" decel="100000" fill="hold" nodeType="withEffect">
                                  <p:stCondLst>
                                    <p:cond delay="0"/>
                                  </p:stCondLst>
                                  <p:childTnLst>
                                    <p:set>
                                      <p:cBhvr>
                                        <p:cTn id="69" dur="1" fill="hold">
                                          <p:stCondLst>
                                            <p:cond delay="0"/>
                                          </p:stCondLst>
                                        </p:cTn>
                                        <p:tgtEl>
                                          <p:spTgt spid="48"/>
                                        </p:tgtEl>
                                        <p:attrNameLst>
                                          <p:attrName>style.visibility</p:attrName>
                                        </p:attrNameLst>
                                      </p:cBhvr>
                                      <p:to>
                                        <p:strVal val="visible"/>
                                      </p:to>
                                    </p:set>
                                    <p:anim calcmode="lin" valueType="num">
                                      <p:cBhvr>
                                        <p:cTn id="70" dur="2000" fill="hold"/>
                                        <p:tgtEl>
                                          <p:spTgt spid="48"/>
                                        </p:tgtEl>
                                        <p:attrNameLst>
                                          <p:attrName>ppt_w</p:attrName>
                                        </p:attrNameLst>
                                      </p:cBhvr>
                                      <p:tavLst>
                                        <p:tav tm="0">
                                          <p:val>
                                            <p:strVal val="#ppt_w+.3"/>
                                          </p:val>
                                        </p:tav>
                                        <p:tav tm="100000">
                                          <p:val>
                                            <p:strVal val="#ppt_w"/>
                                          </p:val>
                                        </p:tav>
                                      </p:tavLst>
                                    </p:anim>
                                    <p:anim calcmode="lin" valueType="num">
                                      <p:cBhvr>
                                        <p:cTn id="71" dur="2000" fill="hold"/>
                                        <p:tgtEl>
                                          <p:spTgt spid="48"/>
                                        </p:tgtEl>
                                        <p:attrNameLst>
                                          <p:attrName>ppt_h</p:attrName>
                                        </p:attrNameLst>
                                      </p:cBhvr>
                                      <p:tavLst>
                                        <p:tav tm="0">
                                          <p:val>
                                            <p:strVal val="#ppt_h"/>
                                          </p:val>
                                        </p:tav>
                                        <p:tav tm="100000">
                                          <p:val>
                                            <p:strVal val="#ppt_h"/>
                                          </p:val>
                                        </p:tav>
                                      </p:tavLst>
                                    </p:anim>
                                    <p:animEffect transition="in" filter="fade">
                                      <p:cBhvr>
                                        <p:cTn id="72" dur="2000"/>
                                        <p:tgtEl>
                                          <p:spTgt spid="48"/>
                                        </p:tgtEl>
                                      </p:cBhvr>
                                    </p:animEffect>
                                  </p:childTnLst>
                                </p:cTn>
                              </p:par>
                              <p:par>
                                <p:cTn id="73" presetID="42" presetClass="path" presetSubtype="0" accel="50000" decel="50000" fill="hold" nodeType="withEffect">
                                  <p:stCondLst>
                                    <p:cond delay="2000"/>
                                  </p:stCondLst>
                                  <p:childTnLst>
                                    <p:animMotion origin="layout" path="M -8.33333E-7 0.00138 L -0.02239 0.00138 " pathEditMode="relative" rAng="0" ptsTypes="AA">
                                      <p:cBhvr>
                                        <p:cTn id="74" dur="3000" fill="hold"/>
                                        <p:tgtEl>
                                          <p:spTgt spid="48"/>
                                        </p:tgtEl>
                                        <p:attrNameLst>
                                          <p:attrName>ppt_x</p:attrName>
                                          <p:attrName>ppt_y</p:attrName>
                                        </p:attrNameLst>
                                      </p:cBhvr>
                                      <p:rCtr x="-1120" y="0"/>
                                    </p:animMotion>
                                  </p:childTnLst>
                                </p:cTn>
                              </p:par>
                              <p:par>
                                <p:cTn id="75" presetID="6" presetClass="entr" presetSubtype="32" fill="hold" nodeType="with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circle(out)">
                                      <p:cBhvr>
                                        <p:cTn id="77" dur="2000"/>
                                        <p:tgtEl>
                                          <p:spTgt spid="43"/>
                                        </p:tgtEl>
                                      </p:cBhvr>
                                    </p:animEffect>
                                  </p:childTnLst>
                                </p:cTn>
                              </p:par>
                              <p:par>
                                <p:cTn id="78" presetID="50" presetClass="entr" presetSubtype="0" decel="100000" fill="hold" nodeType="withEffect">
                                  <p:stCondLst>
                                    <p:cond delay="0"/>
                                  </p:stCondLst>
                                  <p:childTnLst>
                                    <p:set>
                                      <p:cBhvr>
                                        <p:cTn id="79" dur="1" fill="hold">
                                          <p:stCondLst>
                                            <p:cond delay="0"/>
                                          </p:stCondLst>
                                        </p:cTn>
                                        <p:tgtEl>
                                          <p:spTgt spid="43"/>
                                        </p:tgtEl>
                                        <p:attrNameLst>
                                          <p:attrName>style.visibility</p:attrName>
                                        </p:attrNameLst>
                                      </p:cBhvr>
                                      <p:to>
                                        <p:strVal val="visible"/>
                                      </p:to>
                                    </p:set>
                                    <p:anim calcmode="lin" valueType="num">
                                      <p:cBhvr>
                                        <p:cTn id="80" dur="2000" fill="hold"/>
                                        <p:tgtEl>
                                          <p:spTgt spid="43"/>
                                        </p:tgtEl>
                                        <p:attrNameLst>
                                          <p:attrName>ppt_w</p:attrName>
                                        </p:attrNameLst>
                                      </p:cBhvr>
                                      <p:tavLst>
                                        <p:tav tm="0">
                                          <p:val>
                                            <p:strVal val="#ppt_w+.3"/>
                                          </p:val>
                                        </p:tav>
                                        <p:tav tm="100000">
                                          <p:val>
                                            <p:strVal val="#ppt_w"/>
                                          </p:val>
                                        </p:tav>
                                      </p:tavLst>
                                    </p:anim>
                                    <p:anim calcmode="lin" valueType="num">
                                      <p:cBhvr>
                                        <p:cTn id="81" dur="2000" fill="hold"/>
                                        <p:tgtEl>
                                          <p:spTgt spid="43"/>
                                        </p:tgtEl>
                                        <p:attrNameLst>
                                          <p:attrName>ppt_h</p:attrName>
                                        </p:attrNameLst>
                                      </p:cBhvr>
                                      <p:tavLst>
                                        <p:tav tm="0">
                                          <p:val>
                                            <p:strVal val="#ppt_h"/>
                                          </p:val>
                                        </p:tav>
                                        <p:tav tm="100000">
                                          <p:val>
                                            <p:strVal val="#ppt_h"/>
                                          </p:val>
                                        </p:tav>
                                      </p:tavLst>
                                    </p:anim>
                                    <p:animEffect transition="in" filter="fade">
                                      <p:cBhvr>
                                        <p:cTn id="82" dur="2000"/>
                                        <p:tgtEl>
                                          <p:spTgt spid="43"/>
                                        </p:tgtEl>
                                      </p:cBhvr>
                                    </p:animEffect>
                                  </p:childTnLst>
                                </p:cTn>
                              </p:par>
                              <p:par>
                                <p:cTn id="83" presetID="42" presetClass="path" presetSubtype="0" accel="50000" decel="50000" fill="hold" nodeType="withEffect">
                                  <p:stCondLst>
                                    <p:cond delay="2000"/>
                                  </p:stCondLst>
                                  <p:childTnLst>
                                    <p:animMotion origin="layout" path="M 5E-6 0.00139 L -0.02239 0.00139 " pathEditMode="relative" rAng="0" ptsTypes="AA">
                                      <p:cBhvr>
                                        <p:cTn id="84" dur="3000" fill="hold"/>
                                        <p:tgtEl>
                                          <p:spTgt spid="43"/>
                                        </p:tgtEl>
                                        <p:attrNameLst>
                                          <p:attrName>ppt_x</p:attrName>
                                          <p:attrName>ppt_y</p:attrName>
                                        </p:attrNameLst>
                                      </p:cBhvr>
                                      <p:rCtr x="-1120" y="0"/>
                                    </p:animMotion>
                                  </p:childTnLst>
                                </p:cTn>
                              </p:par>
                              <p:par>
                                <p:cTn id="85" presetID="12" presetClass="entr" presetSubtype="2" fill="hold" grpId="0" nodeType="withEffect">
                                  <p:stCondLst>
                                    <p:cond delay="2500"/>
                                  </p:stCondLst>
                                  <p:childTnLst>
                                    <p:set>
                                      <p:cBhvr>
                                        <p:cTn id="86" dur="1" fill="hold">
                                          <p:stCondLst>
                                            <p:cond delay="0"/>
                                          </p:stCondLst>
                                        </p:cTn>
                                        <p:tgtEl>
                                          <p:spTgt spid="127"/>
                                        </p:tgtEl>
                                        <p:attrNameLst>
                                          <p:attrName>style.visibility</p:attrName>
                                        </p:attrNameLst>
                                      </p:cBhvr>
                                      <p:to>
                                        <p:strVal val="visible"/>
                                      </p:to>
                                    </p:set>
                                    <p:anim calcmode="lin" valueType="num">
                                      <p:cBhvr additive="base">
                                        <p:cTn id="87" dur="1000"/>
                                        <p:tgtEl>
                                          <p:spTgt spid="127"/>
                                        </p:tgtEl>
                                        <p:attrNameLst>
                                          <p:attrName>ppt_x</p:attrName>
                                        </p:attrNameLst>
                                      </p:cBhvr>
                                      <p:tavLst>
                                        <p:tav tm="0">
                                          <p:val>
                                            <p:strVal val="#ppt_x+#ppt_w*1.125000"/>
                                          </p:val>
                                        </p:tav>
                                        <p:tav tm="100000">
                                          <p:val>
                                            <p:strVal val="#ppt_x"/>
                                          </p:val>
                                        </p:tav>
                                      </p:tavLst>
                                    </p:anim>
                                    <p:animEffect transition="in" filter="wipe(left)">
                                      <p:cBhvr>
                                        <p:cTn id="88" dur="1000"/>
                                        <p:tgtEl>
                                          <p:spTgt spid="127"/>
                                        </p:tgtEl>
                                      </p:cBhvr>
                                    </p:animEffect>
                                  </p:childTnLst>
                                </p:cTn>
                              </p:par>
                              <p:par>
                                <p:cTn id="89" presetID="12" presetClass="entr" presetSubtype="8" fill="hold" grpId="0" nodeType="withEffect">
                                  <p:stCondLst>
                                    <p:cond delay="2500"/>
                                  </p:stCondLst>
                                  <p:childTnLst>
                                    <p:set>
                                      <p:cBhvr>
                                        <p:cTn id="90" dur="1" fill="hold">
                                          <p:stCondLst>
                                            <p:cond delay="0"/>
                                          </p:stCondLst>
                                        </p:cTn>
                                        <p:tgtEl>
                                          <p:spTgt spid="129"/>
                                        </p:tgtEl>
                                        <p:attrNameLst>
                                          <p:attrName>style.visibility</p:attrName>
                                        </p:attrNameLst>
                                      </p:cBhvr>
                                      <p:to>
                                        <p:strVal val="visible"/>
                                      </p:to>
                                    </p:set>
                                    <p:anim calcmode="lin" valueType="num">
                                      <p:cBhvr additive="base">
                                        <p:cTn id="91" dur="1000"/>
                                        <p:tgtEl>
                                          <p:spTgt spid="129"/>
                                        </p:tgtEl>
                                        <p:attrNameLst>
                                          <p:attrName>ppt_x</p:attrName>
                                        </p:attrNameLst>
                                      </p:cBhvr>
                                      <p:tavLst>
                                        <p:tav tm="0">
                                          <p:val>
                                            <p:strVal val="#ppt_x-#ppt_w*1.125000"/>
                                          </p:val>
                                        </p:tav>
                                        <p:tav tm="100000">
                                          <p:val>
                                            <p:strVal val="#ppt_x"/>
                                          </p:val>
                                        </p:tav>
                                      </p:tavLst>
                                    </p:anim>
                                    <p:animEffect transition="in" filter="wipe(right)">
                                      <p:cBhvr>
                                        <p:cTn id="92" dur="1000"/>
                                        <p:tgtEl>
                                          <p:spTgt spid="129"/>
                                        </p:tgtEl>
                                      </p:cBhvr>
                                    </p:animEffect>
                                  </p:childTnLst>
                                </p:cTn>
                              </p:par>
                              <p:par>
                                <p:cTn id="93" presetID="6" presetClass="entr" presetSubtype="32" fill="hold" grpId="0" nodeType="withEffect">
                                  <p:stCondLst>
                                    <p:cond delay="1000"/>
                                  </p:stCondLst>
                                  <p:childTnLst>
                                    <p:set>
                                      <p:cBhvr>
                                        <p:cTn id="94" dur="1" fill="hold">
                                          <p:stCondLst>
                                            <p:cond delay="0"/>
                                          </p:stCondLst>
                                        </p:cTn>
                                        <p:tgtEl>
                                          <p:spTgt spid="61"/>
                                        </p:tgtEl>
                                        <p:attrNameLst>
                                          <p:attrName>style.visibility</p:attrName>
                                        </p:attrNameLst>
                                      </p:cBhvr>
                                      <p:to>
                                        <p:strVal val="visible"/>
                                      </p:to>
                                    </p:set>
                                    <p:animEffect transition="in" filter="circle(out)">
                                      <p:cBhvr>
                                        <p:cTn id="95" dur="2000"/>
                                        <p:tgtEl>
                                          <p:spTgt spid="61"/>
                                        </p:tgtEl>
                                      </p:cBhvr>
                                    </p:animEffect>
                                  </p:childTnLst>
                                </p:cTn>
                              </p:par>
                              <p:par>
                                <p:cTn id="96" presetID="50" presetClass="entr" presetSubtype="0" decel="100000" fill="hold" grpId="1" nodeType="withEffect">
                                  <p:stCondLst>
                                    <p:cond delay="1000"/>
                                  </p:stCondLst>
                                  <p:childTnLst>
                                    <p:set>
                                      <p:cBhvr>
                                        <p:cTn id="97" dur="1" fill="hold">
                                          <p:stCondLst>
                                            <p:cond delay="0"/>
                                          </p:stCondLst>
                                        </p:cTn>
                                        <p:tgtEl>
                                          <p:spTgt spid="61"/>
                                        </p:tgtEl>
                                        <p:attrNameLst>
                                          <p:attrName>style.visibility</p:attrName>
                                        </p:attrNameLst>
                                      </p:cBhvr>
                                      <p:to>
                                        <p:strVal val="visible"/>
                                      </p:to>
                                    </p:set>
                                    <p:anim calcmode="lin" valueType="num">
                                      <p:cBhvr>
                                        <p:cTn id="98" dur="2000" fill="hold"/>
                                        <p:tgtEl>
                                          <p:spTgt spid="61"/>
                                        </p:tgtEl>
                                        <p:attrNameLst>
                                          <p:attrName>ppt_w</p:attrName>
                                        </p:attrNameLst>
                                      </p:cBhvr>
                                      <p:tavLst>
                                        <p:tav tm="0">
                                          <p:val>
                                            <p:strVal val="#ppt_w+.3"/>
                                          </p:val>
                                        </p:tav>
                                        <p:tav tm="100000">
                                          <p:val>
                                            <p:strVal val="#ppt_w"/>
                                          </p:val>
                                        </p:tav>
                                      </p:tavLst>
                                    </p:anim>
                                    <p:anim calcmode="lin" valueType="num">
                                      <p:cBhvr>
                                        <p:cTn id="99" dur="2000" fill="hold"/>
                                        <p:tgtEl>
                                          <p:spTgt spid="61"/>
                                        </p:tgtEl>
                                        <p:attrNameLst>
                                          <p:attrName>ppt_h</p:attrName>
                                        </p:attrNameLst>
                                      </p:cBhvr>
                                      <p:tavLst>
                                        <p:tav tm="0">
                                          <p:val>
                                            <p:strVal val="#ppt_h"/>
                                          </p:val>
                                        </p:tav>
                                        <p:tav tm="100000">
                                          <p:val>
                                            <p:strVal val="#ppt_h"/>
                                          </p:val>
                                        </p:tav>
                                      </p:tavLst>
                                    </p:anim>
                                    <p:animEffect transition="in" filter="fade">
                                      <p:cBhvr>
                                        <p:cTn id="100" dur="20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animBg="1"/>
      <p:bldP spid="129" grpId="0" animBg="1"/>
      <p:bldP spid="61" grpId="0"/>
      <p:bldP spid="61"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31">
            <a:extLst>
              <a:ext uri="{FF2B5EF4-FFF2-40B4-BE49-F238E27FC236}">
                <a16:creationId xmlns:a16="http://schemas.microsoft.com/office/drawing/2014/main" id="{694D0E2F-83FE-4D65-9E18-5A2D37A84B97}"/>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flipH="1">
            <a:off x="9513756" y="4307525"/>
            <a:ext cx="4528375" cy="4528377"/>
          </a:xfrm>
          <a:prstGeom prst="rect">
            <a:avLst/>
          </a:prstGeom>
        </p:spPr>
      </p:pic>
      <p:pic>
        <p:nvPicPr>
          <p:cNvPr id="54" name="!!30">
            <a:extLst>
              <a:ext uri="{FF2B5EF4-FFF2-40B4-BE49-F238E27FC236}">
                <a16:creationId xmlns:a16="http://schemas.microsoft.com/office/drawing/2014/main" id="{F7258134-AE48-4A1B-B479-0A4E3531F4D5}"/>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965311" y="-1183625"/>
            <a:ext cx="4323438" cy="4323438"/>
          </a:xfrm>
          <a:prstGeom prst="rect">
            <a:avLst/>
          </a:prstGeom>
        </p:spPr>
      </p:pic>
      <p:pic>
        <p:nvPicPr>
          <p:cNvPr id="55" name="!!15" descr="Hình ảnh Trung Quốc Mô Hình Gió , Hoạ Tiết, Trung Quốc Phong, Cổ điển  Vector và PNG với nền trong suốt để tải xuống miễn phí">
            <a:extLst>
              <a:ext uri="{FF2B5EF4-FFF2-40B4-BE49-F238E27FC236}">
                <a16:creationId xmlns:a16="http://schemas.microsoft.com/office/drawing/2014/main" id="{5F00C77C-2E24-4A9E-9472-21801BD0DB10}"/>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50796" b="72550" l="55709" r="78654"/>
                    </a14:imgEffect>
                  </a14:imgLayer>
                </a14:imgProps>
              </a:ext>
              <a:ext uri="{28A0092B-C50C-407E-A947-70E740481C1C}">
                <a14:useLocalDpi xmlns:a14="http://schemas.microsoft.com/office/drawing/2010/main" val="0"/>
              </a:ext>
            </a:extLst>
          </a:blip>
          <a:srcRect l="52841" t="48077" r="18478" b="24731"/>
          <a:stretch/>
        </p:blipFill>
        <p:spPr bwMode="auto">
          <a:xfrm>
            <a:off x="10542379" y="5348142"/>
            <a:ext cx="1700421" cy="1612168"/>
          </a:xfrm>
          <a:prstGeom prst="rect">
            <a:avLst/>
          </a:prstGeom>
          <a:noFill/>
          <a:extLst>
            <a:ext uri="{909E8E84-426E-40DD-AFC4-6F175D3DCCD1}">
              <a14:hiddenFill xmlns:a14="http://schemas.microsoft.com/office/drawing/2010/main">
                <a:solidFill>
                  <a:srgbClr val="FFFFFF"/>
                </a:solidFill>
              </a14:hiddenFill>
            </a:ext>
          </a:extLst>
        </p:spPr>
      </p:pic>
      <p:pic>
        <p:nvPicPr>
          <p:cNvPr id="58" name="!!12" descr="Hình ảnh Trung Quốc Mô Hình Gió , Hoạ Tiết, Trung Quốc Phong, Cổ điển  Vector và PNG với nền trong suốt để tải xuống miễn phí">
            <a:extLst>
              <a:ext uri="{FF2B5EF4-FFF2-40B4-BE49-F238E27FC236}">
                <a16:creationId xmlns:a16="http://schemas.microsoft.com/office/drawing/2014/main" id="{77E98C58-0DCA-4F35-98A4-D0EF82793526}"/>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50796" b="72550" l="55709" r="78654"/>
                    </a14:imgEffect>
                  </a14:imgLayer>
                </a14:imgProps>
              </a:ext>
              <a:ext uri="{28A0092B-C50C-407E-A947-70E740481C1C}">
                <a14:useLocalDpi xmlns:a14="http://schemas.microsoft.com/office/drawing/2010/main" val="0"/>
              </a:ext>
            </a:extLst>
          </a:blip>
          <a:srcRect l="52841" t="48077" r="18478" b="24731"/>
          <a:stretch/>
        </p:blipFill>
        <p:spPr bwMode="auto">
          <a:xfrm rot="10800000">
            <a:off x="-57489" y="-95309"/>
            <a:ext cx="1700421" cy="1612168"/>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64" descr="2020} - TOP 25 Tranh Hồ Gươm Tháp Rùa Bán Chạy Nhất">
            <a:extLst>
              <a:ext uri="{FF2B5EF4-FFF2-40B4-BE49-F238E27FC236}">
                <a16:creationId xmlns:a16="http://schemas.microsoft.com/office/drawing/2014/main" id="{B5638C96-5AC3-4AEF-A640-D075DAA95A4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44082" t="100000" r="55781" b="-221"/>
          <a:stretch>
            <a:fillRect/>
          </a:stretch>
        </p:blipFill>
        <p:spPr bwMode="auto">
          <a:xfrm>
            <a:off x="3222600" y="6733641"/>
            <a:ext cx="16043" cy="13625"/>
          </a:xfrm>
          <a:custGeom>
            <a:avLst/>
            <a:gdLst>
              <a:gd name="connsiteX0" fmla="*/ 0 w 16043"/>
              <a:gd name="connsiteY0" fmla="*/ 0 h 13625"/>
              <a:gd name="connsiteX1" fmla="*/ 16043 w 16043"/>
              <a:gd name="connsiteY1" fmla="*/ 0 h 13625"/>
              <a:gd name="connsiteX2" fmla="*/ 5682 w 16043"/>
              <a:gd name="connsiteY2" fmla="*/ 13625 h 13625"/>
              <a:gd name="connsiteX3" fmla="*/ 0 w 16043"/>
              <a:gd name="connsiteY3" fmla="*/ 0 h 13625"/>
            </a:gdLst>
            <a:ahLst/>
            <a:cxnLst>
              <a:cxn ang="0">
                <a:pos x="connsiteX0" y="connsiteY0"/>
              </a:cxn>
              <a:cxn ang="0">
                <a:pos x="connsiteX1" y="connsiteY1"/>
              </a:cxn>
              <a:cxn ang="0">
                <a:pos x="connsiteX2" y="connsiteY2"/>
              </a:cxn>
              <a:cxn ang="0">
                <a:pos x="connsiteX3" y="connsiteY3"/>
              </a:cxn>
            </a:cxnLst>
            <a:rect l="l" t="t" r="r" b="b"/>
            <a:pathLst>
              <a:path w="16043" h="13625">
                <a:moveTo>
                  <a:pt x="0" y="0"/>
                </a:moveTo>
                <a:lnTo>
                  <a:pt x="16043" y="0"/>
                </a:lnTo>
                <a:lnTo>
                  <a:pt x="5682" y="13625"/>
                </a:lnTo>
                <a:lnTo>
                  <a:pt x="0" y="0"/>
                </a:lnTo>
                <a:close/>
              </a:path>
            </a:pathLst>
          </a:custGeom>
          <a:noFill/>
          <a:extLst>
            <a:ext uri="{909E8E84-426E-40DD-AFC4-6F175D3DCCD1}">
              <a14:hiddenFill xmlns:a14="http://schemas.microsoft.com/office/drawing/2010/main">
                <a:solidFill>
                  <a:srgbClr val="FFFFFF"/>
                </a:solidFill>
              </a14:hiddenFill>
            </a:ext>
          </a:extLst>
        </p:spPr>
      </p:pic>
      <p:pic>
        <p:nvPicPr>
          <p:cNvPr id="36" name="Picture 35">
            <a:extLst>
              <a:ext uri="{FF2B5EF4-FFF2-40B4-BE49-F238E27FC236}">
                <a16:creationId xmlns:a16="http://schemas.microsoft.com/office/drawing/2014/main" id="{99D305D6-DC25-4850-9588-4C16376C0DF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21929" r="21929"/>
          <a:stretch/>
        </p:blipFill>
        <p:spPr bwMode="auto">
          <a:xfrm>
            <a:off x="1998370" y="2792034"/>
            <a:ext cx="884879" cy="884879"/>
          </a:xfrm>
          <a:custGeom>
            <a:avLst/>
            <a:gdLst>
              <a:gd name="connsiteX0" fmla="*/ 682295 w 1364590"/>
              <a:gd name="connsiteY0" fmla="*/ 0 h 1364590"/>
              <a:gd name="connsiteX1" fmla="*/ 1364590 w 1364590"/>
              <a:gd name="connsiteY1" fmla="*/ 682295 h 1364590"/>
              <a:gd name="connsiteX2" fmla="*/ 682295 w 1364590"/>
              <a:gd name="connsiteY2" fmla="*/ 1364590 h 1364590"/>
              <a:gd name="connsiteX3" fmla="*/ 0 w 1364590"/>
              <a:gd name="connsiteY3" fmla="*/ 682295 h 1364590"/>
              <a:gd name="connsiteX4" fmla="*/ 682295 w 1364590"/>
              <a:gd name="connsiteY4" fmla="*/ 0 h 13645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590" h="1364590">
                <a:moveTo>
                  <a:pt x="682295" y="0"/>
                </a:moveTo>
                <a:cubicBezTo>
                  <a:pt x="1059116" y="0"/>
                  <a:pt x="1364590" y="305474"/>
                  <a:pt x="1364590" y="682295"/>
                </a:cubicBezTo>
                <a:cubicBezTo>
                  <a:pt x="1364590" y="1059116"/>
                  <a:pt x="1059116" y="1364590"/>
                  <a:pt x="682295" y="1364590"/>
                </a:cubicBezTo>
                <a:cubicBezTo>
                  <a:pt x="305474" y="1364590"/>
                  <a:pt x="0" y="1059116"/>
                  <a:pt x="0" y="682295"/>
                </a:cubicBezTo>
                <a:cubicBezTo>
                  <a:pt x="0" y="305474"/>
                  <a:pt x="305474" y="0"/>
                  <a:pt x="682295" y="0"/>
                </a:cubicBezTo>
                <a:close/>
              </a:path>
            </a:pathLst>
          </a:custGeom>
          <a:noFill/>
          <a:effectLst>
            <a:outerShdw blurRad="2159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5" name="Picture 34">
            <a:extLst>
              <a:ext uri="{FF2B5EF4-FFF2-40B4-BE49-F238E27FC236}">
                <a16:creationId xmlns:a16="http://schemas.microsoft.com/office/drawing/2014/main" id="{89B24D94-CAE7-490F-93D7-4D98CDA851E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t="1625" b="1625"/>
          <a:stretch/>
        </p:blipFill>
        <p:spPr bwMode="auto">
          <a:xfrm>
            <a:off x="1306144" y="2849111"/>
            <a:ext cx="274497" cy="274497"/>
          </a:xfrm>
          <a:custGeom>
            <a:avLst/>
            <a:gdLst>
              <a:gd name="connsiteX0" fmla="*/ 211654 w 423308"/>
              <a:gd name="connsiteY0" fmla="*/ 0 h 423308"/>
              <a:gd name="connsiteX1" fmla="*/ 423308 w 423308"/>
              <a:gd name="connsiteY1" fmla="*/ 211654 h 423308"/>
              <a:gd name="connsiteX2" fmla="*/ 211654 w 423308"/>
              <a:gd name="connsiteY2" fmla="*/ 423308 h 423308"/>
              <a:gd name="connsiteX3" fmla="*/ 0 w 423308"/>
              <a:gd name="connsiteY3" fmla="*/ 211654 h 423308"/>
              <a:gd name="connsiteX4" fmla="*/ 211654 w 423308"/>
              <a:gd name="connsiteY4" fmla="*/ 0 h 423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308" h="423308">
                <a:moveTo>
                  <a:pt x="211654" y="0"/>
                </a:moveTo>
                <a:cubicBezTo>
                  <a:pt x="328547" y="0"/>
                  <a:pt x="423308" y="94761"/>
                  <a:pt x="423308" y="211654"/>
                </a:cubicBezTo>
                <a:cubicBezTo>
                  <a:pt x="423308" y="328547"/>
                  <a:pt x="328547" y="423308"/>
                  <a:pt x="211654" y="423308"/>
                </a:cubicBezTo>
                <a:cubicBezTo>
                  <a:pt x="94761" y="423308"/>
                  <a:pt x="0" y="328547"/>
                  <a:pt x="0" y="211654"/>
                </a:cubicBezTo>
                <a:cubicBezTo>
                  <a:pt x="0" y="94761"/>
                  <a:pt x="94761" y="0"/>
                  <a:pt x="211654" y="0"/>
                </a:cubicBezTo>
                <a:close/>
              </a:path>
            </a:pathLst>
          </a:custGeom>
          <a:noFill/>
          <a:effectLst>
            <a:outerShdw blurRad="2159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4" name="Picture 33">
            <a:extLst>
              <a:ext uri="{FF2B5EF4-FFF2-40B4-BE49-F238E27FC236}">
                <a16:creationId xmlns:a16="http://schemas.microsoft.com/office/drawing/2014/main" id="{A5483B2F-3FAC-49DA-A9E5-CA8EFC2D8F4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l="800" r="800"/>
          <a:stretch/>
        </p:blipFill>
        <p:spPr bwMode="auto">
          <a:xfrm>
            <a:off x="3209187" y="3224161"/>
            <a:ext cx="804923" cy="804923"/>
          </a:xfrm>
          <a:custGeom>
            <a:avLst/>
            <a:gdLst>
              <a:gd name="connsiteX0" fmla="*/ 620644 w 1241288"/>
              <a:gd name="connsiteY0" fmla="*/ 0 h 1241288"/>
              <a:gd name="connsiteX1" fmla="*/ 1241288 w 1241288"/>
              <a:gd name="connsiteY1" fmla="*/ 620644 h 1241288"/>
              <a:gd name="connsiteX2" fmla="*/ 620644 w 1241288"/>
              <a:gd name="connsiteY2" fmla="*/ 1241288 h 1241288"/>
              <a:gd name="connsiteX3" fmla="*/ 0 w 1241288"/>
              <a:gd name="connsiteY3" fmla="*/ 620644 h 1241288"/>
              <a:gd name="connsiteX4" fmla="*/ 620644 w 1241288"/>
              <a:gd name="connsiteY4" fmla="*/ 0 h 12412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1288" h="1241288">
                <a:moveTo>
                  <a:pt x="620644" y="0"/>
                </a:moveTo>
                <a:cubicBezTo>
                  <a:pt x="963416" y="0"/>
                  <a:pt x="1241288" y="277872"/>
                  <a:pt x="1241288" y="620644"/>
                </a:cubicBezTo>
                <a:cubicBezTo>
                  <a:pt x="1241288" y="963416"/>
                  <a:pt x="963416" y="1241288"/>
                  <a:pt x="620644" y="1241288"/>
                </a:cubicBezTo>
                <a:cubicBezTo>
                  <a:pt x="277872" y="1241288"/>
                  <a:pt x="0" y="963416"/>
                  <a:pt x="0" y="620644"/>
                </a:cubicBezTo>
                <a:cubicBezTo>
                  <a:pt x="0" y="277872"/>
                  <a:pt x="277872" y="0"/>
                  <a:pt x="620644" y="0"/>
                </a:cubicBezTo>
                <a:close/>
              </a:path>
            </a:pathLst>
          </a:custGeom>
          <a:noFill/>
          <a:effectLst>
            <a:outerShdw blurRad="2159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3" name="Picture 32">
            <a:extLst>
              <a:ext uri="{FF2B5EF4-FFF2-40B4-BE49-F238E27FC236}">
                <a16:creationId xmlns:a16="http://schemas.microsoft.com/office/drawing/2014/main" id="{ED69DE6C-74D1-4035-A9C7-4A94F709EFDD}"/>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l="12500" r="12500"/>
          <a:stretch/>
        </p:blipFill>
        <p:spPr bwMode="auto">
          <a:xfrm>
            <a:off x="292041" y="3824516"/>
            <a:ext cx="804923" cy="804923"/>
          </a:xfrm>
          <a:custGeom>
            <a:avLst/>
            <a:gdLst>
              <a:gd name="connsiteX0" fmla="*/ 620644 w 1241288"/>
              <a:gd name="connsiteY0" fmla="*/ 0 h 1241288"/>
              <a:gd name="connsiteX1" fmla="*/ 1241288 w 1241288"/>
              <a:gd name="connsiteY1" fmla="*/ 620644 h 1241288"/>
              <a:gd name="connsiteX2" fmla="*/ 620644 w 1241288"/>
              <a:gd name="connsiteY2" fmla="*/ 1241288 h 1241288"/>
              <a:gd name="connsiteX3" fmla="*/ 0 w 1241288"/>
              <a:gd name="connsiteY3" fmla="*/ 620644 h 1241288"/>
              <a:gd name="connsiteX4" fmla="*/ 620644 w 1241288"/>
              <a:gd name="connsiteY4" fmla="*/ 0 h 12412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1288" h="1241288">
                <a:moveTo>
                  <a:pt x="620644" y="0"/>
                </a:moveTo>
                <a:cubicBezTo>
                  <a:pt x="963416" y="0"/>
                  <a:pt x="1241288" y="277872"/>
                  <a:pt x="1241288" y="620644"/>
                </a:cubicBezTo>
                <a:cubicBezTo>
                  <a:pt x="1241288" y="963416"/>
                  <a:pt x="963416" y="1241288"/>
                  <a:pt x="620644" y="1241288"/>
                </a:cubicBezTo>
                <a:cubicBezTo>
                  <a:pt x="277872" y="1241288"/>
                  <a:pt x="0" y="963416"/>
                  <a:pt x="0" y="620644"/>
                </a:cubicBezTo>
                <a:cubicBezTo>
                  <a:pt x="0" y="277872"/>
                  <a:pt x="277872" y="0"/>
                  <a:pt x="620644" y="0"/>
                </a:cubicBezTo>
                <a:close/>
              </a:path>
            </a:pathLst>
          </a:custGeom>
          <a:noFill/>
          <a:effectLst>
            <a:outerShdw blurRad="2159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2" name="Picture 31">
            <a:extLst>
              <a:ext uri="{FF2B5EF4-FFF2-40B4-BE49-F238E27FC236}">
                <a16:creationId xmlns:a16="http://schemas.microsoft.com/office/drawing/2014/main" id="{D059F045-DB27-4E65-BF31-7150A9D22128}"/>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l="16667" r="16667"/>
          <a:stretch/>
        </p:blipFill>
        <p:spPr bwMode="auto">
          <a:xfrm>
            <a:off x="1449369" y="3824516"/>
            <a:ext cx="2057357" cy="2057357"/>
          </a:xfrm>
          <a:custGeom>
            <a:avLst/>
            <a:gdLst>
              <a:gd name="connsiteX0" fmla="*/ 1586346 w 3172692"/>
              <a:gd name="connsiteY0" fmla="*/ 0 h 3172692"/>
              <a:gd name="connsiteX1" fmla="*/ 3172692 w 3172692"/>
              <a:gd name="connsiteY1" fmla="*/ 1586346 h 3172692"/>
              <a:gd name="connsiteX2" fmla="*/ 1586346 w 3172692"/>
              <a:gd name="connsiteY2" fmla="*/ 3172692 h 3172692"/>
              <a:gd name="connsiteX3" fmla="*/ 0 w 3172692"/>
              <a:gd name="connsiteY3" fmla="*/ 1586346 h 3172692"/>
              <a:gd name="connsiteX4" fmla="*/ 1586346 w 3172692"/>
              <a:gd name="connsiteY4" fmla="*/ 0 h 3172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2692" h="3172692">
                <a:moveTo>
                  <a:pt x="1586346" y="0"/>
                </a:moveTo>
                <a:cubicBezTo>
                  <a:pt x="2462461" y="0"/>
                  <a:pt x="3172692" y="710231"/>
                  <a:pt x="3172692" y="1586346"/>
                </a:cubicBezTo>
                <a:cubicBezTo>
                  <a:pt x="3172692" y="2462461"/>
                  <a:pt x="2462461" y="3172692"/>
                  <a:pt x="1586346" y="3172692"/>
                </a:cubicBezTo>
                <a:cubicBezTo>
                  <a:pt x="710231" y="3172692"/>
                  <a:pt x="0" y="2462461"/>
                  <a:pt x="0" y="1586346"/>
                </a:cubicBezTo>
                <a:cubicBezTo>
                  <a:pt x="0" y="710231"/>
                  <a:pt x="710231" y="0"/>
                  <a:pt x="1586346" y="0"/>
                </a:cubicBezTo>
                <a:close/>
              </a:path>
            </a:pathLst>
          </a:custGeom>
          <a:noFill/>
          <a:effectLst>
            <a:outerShdw blurRad="2159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1" name="Picture 30">
            <a:extLst>
              <a:ext uri="{FF2B5EF4-FFF2-40B4-BE49-F238E27FC236}">
                <a16:creationId xmlns:a16="http://schemas.microsoft.com/office/drawing/2014/main" id="{FD689AD8-76C8-4266-A425-8E41A04AD17A}"/>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l="1220" r="1220"/>
          <a:stretch/>
        </p:blipFill>
        <p:spPr bwMode="auto">
          <a:xfrm>
            <a:off x="1319237" y="3533527"/>
            <a:ext cx="432948" cy="432948"/>
          </a:xfrm>
          <a:custGeom>
            <a:avLst/>
            <a:gdLst>
              <a:gd name="connsiteX0" fmla="*/ 333829 w 667658"/>
              <a:gd name="connsiteY0" fmla="*/ 0 h 667658"/>
              <a:gd name="connsiteX1" fmla="*/ 667658 w 667658"/>
              <a:gd name="connsiteY1" fmla="*/ 333829 h 667658"/>
              <a:gd name="connsiteX2" fmla="*/ 333829 w 667658"/>
              <a:gd name="connsiteY2" fmla="*/ 667658 h 667658"/>
              <a:gd name="connsiteX3" fmla="*/ 0 w 667658"/>
              <a:gd name="connsiteY3" fmla="*/ 333829 h 667658"/>
              <a:gd name="connsiteX4" fmla="*/ 333829 w 667658"/>
              <a:gd name="connsiteY4" fmla="*/ 0 h 667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658" h="667658">
                <a:moveTo>
                  <a:pt x="333829" y="0"/>
                </a:moveTo>
                <a:cubicBezTo>
                  <a:pt x="518198" y="0"/>
                  <a:pt x="667658" y="149460"/>
                  <a:pt x="667658" y="333829"/>
                </a:cubicBezTo>
                <a:cubicBezTo>
                  <a:pt x="667658" y="518198"/>
                  <a:pt x="518198" y="667658"/>
                  <a:pt x="333829" y="667658"/>
                </a:cubicBezTo>
                <a:cubicBezTo>
                  <a:pt x="149460" y="667658"/>
                  <a:pt x="0" y="518198"/>
                  <a:pt x="0" y="333829"/>
                </a:cubicBezTo>
                <a:cubicBezTo>
                  <a:pt x="0" y="149460"/>
                  <a:pt x="149460" y="0"/>
                  <a:pt x="333829" y="0"/>
                </a:cubicBezTo>
                <a:close/>
              </a:path>
            </a:pathLst>
          </a:custGeom>
          <a:noFill/>
          <a:effectLst>
            <a:outerShdw blurRad="2159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 name="Picture 29">
            <a:extLst>
              <a:ext uri="{FF2B5EF4-FFF2-40B4-BE49-F238E27FC236}">
                <a16:creationId xmlns:a16="http://schemas.microsoft.com/office/drawing/2014/main" id="{DBFF3BA3-02DF-452A-9606-0CABECF256C0}"/>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l="1040" r="1040"/>
          <a:stretch/>
        </p:blipFill>
        <p:spPr bwMode="auto">
          <a:xfrm>
            <a:off x="945813" y="5048251"/>
            <a:ext cx="165189" cy="165189"/>
          </a:xfrm>
          <a:custGeom>
            <a:avLst/>
            <a:gdLst>
              <a:gd name="connsiteX0" fmla="*/ 127371 w 254742"/>
              <a:gd name="connsiteY0" fmla="*/ 0 h 254742"/>
              <a:gd name="connsiteX1" fmla="*/ 254742 w 254742"/>
              <a:gd name="connsiteY1" fmla="*/ 127371 h 254742"/>
              <a:gd name="connsiteX2" fmla="*/ 127371 w 254742"/>
              <a:gd name="connsiteY2" fmla="*/ 254742 h 254742"/>
              <a:gd name="connsiteX3" fmla="*/ 0 w 254742"/>
              <a:gd name="connsiteY3" fmla="*/ 127371 h 254742"/>
              <a:gd name="connsiteX4" fmla="*/ 127371 w 254742"/>
              <a:gd name="connsiteY4" fmla="*/ 0 h 254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742" h="254742">
                <a:moveTo>
                  <a:pt x="127371" y="0"/>
                </a:moveTo>
                <a:cubicBezTo>
                  <a:pt x="197716" y="0"/>
                  <a:pt x="254742" y="57026"/>
                  <a:pt x="254742" y="127371"/>
                </a:cubicBezTo>
                <a:cubicBezTo>
                  <a:pt x="254742" y="197716"/>
                  <a:pt x="197716" y="254742"/>
                  <a:pt x="127371" y="254742"/>
                </a:cubicBezTo>
                <a:cubicBezTo>
                  <a:pt x="57026" y="254742"/>
                  <a:pt x="0" y="197716"/>
                  <a:pt x="0" y="127371"/>
                </a:cubicBezTo>
                <a:cubicBezTo>
                  <a:pt x="0" y="57026"/>
                  <a:pt x="57026" y="0"/>
                  <a:pt x="127371" y="0"/>
                </a:cubicBezTo>
                <a:close/>
              </a:path>
            </a:pathLst>
          </a:custGeom>
          <a:noFill/>
          <a:effectLst>
            <a:outerShdw blurRad="2159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9" name="Picture 28">
            <a:extLst>
              <a:ext uri="{FF2B5EF4-FFF2-40B4-BE49-F238E27FC236}">
                <a16:creationId xmlns:a16="http://schemas.microsoft.com/office/drawing/2014/main" id="{D579A600-872F-418A-BA4B-116B17A197A1}"/>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l="434" r="434"/>
          <a:stretch/>
        </p:blipFill>
        <p:spPr bwMode="auto">
          <a:xfrm>
            <a:off x="1306143" y="5597677"/>
            <a:ext cx="274497" cy="274497"/>
          </a:xfrm>
          <a:custGeom>
            <a:avLst/>
            <a:gdLst>
              <a:gd name="connsiteX0" fmla="*/ 211654 w 423308"/>
              <a:gd name="connsiteY0" fmla="*/ 0 h 423308"/>
              <a:gd name="connsiteX1" fmla="*/ 423308 w 423308"/>
              <a:gd name="connsiteY1" fmla="*/ 211654 h 423308"/>
              <a:gd name="connsiteX2" fmla="*/ 211654 w 423308"/>
              <a:gd name="connsiteY2" fmla="*/ 423308 h 423308"/>
              <a:gd name="connsiteX3" fmla="*/ 0 w 423308"/>
              <a:gd name="connsiteY3" fmla="*/ 211654 h 423308"/>
              <a:gd name="connsiteX4" fmla="*/ 211654 w 423308"/>
              <a:gd name="connsiteY4" fmla="*/ 0 h 423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308" h="423308">
                <a:moveTo>
                  <a:pt x="211654" y="0"/>
                </a:moveTo>
                <a:cubicBezTo>
                  <a:pt x="328547" y="0"/>
                  <a:pt x="423308" y="94761"/>
                  <a:pt x="423308" y="211654"/>
                </a:cubicBezTo>
                <a:cubicBezTo>
                  <a:pt x="423308" y="328547"/>
                  <a:pt x="328547" y="423308"/>
                  <a:pt x="211654" y="423308"/>
                </a:cubicBezTo>
                <a:cubicBezTo>
                  <a:pt x="94761" y="423308"/>
                  <a:pt x="0" y="328547"/>
                  <a:pt x="0" y="211654"/>
                </a:cubicBezTo>
                <a:cubicBezTo>
                  <a:pt x="0" y="94761"/>
                  <a:pt x="94761" y="0"/>
                  <a:pt x="211654" y="0"/>
                </a:cubicBezTo>
                <a:close/>
              </a:path>
            </a:pathLst>
          </a:custGeom>
          <a:noFill/>
          <a:effectLst>
            <a:outerShdw blurRad="2159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4" name="Group 23">
            <a:extLst>
              <a:ext uri="{FF2B5EF4-FFF2-40B4-BE49-F238E27FC236}">
                <a16:creationId xmlns:a16="http://schemas.microsoft.com/office/drawing/2014/main" id="{CAE407A2-1770-449E-B711-1CAFD49CF6DF}"/>
              </a:ext>
            </a:extLst>
          </p:cNvPr>
          <p:cNvGrpSpPr/>
          <p:nvPr/>
        </p:nvGrpSpPr>
        <p:grpSpPr>
          <a:xfrm>
            <a:off x="2193751" y="5710195"/>
            <a:ext cx="1099021" cy="532859"/>
            <a:chOff x="2700337" y="1743074"/>
            <a:chExt cx="1414463" cy="685801"/>
          </a:xfrm>
        </p:grpSpPr>
        <p:sp>
          <p:nvSpPr>
            <p:cNvPr id="25" name="Freeform: Shape 24">
              <a:extLst>
                <a:ext uri="{FF2B5EF4-FFF2-40B4-BE49-F238E27FC236}">
                  <a16:creationId xmlns:a16="http://schemas.microsoft.com/office/drawing/2014/main" id="{7892AAD0-CBFE-42AB-91D9-2E6B54C91EE2}"/>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26" name="Straight Connector 25">
              <a:extLst>
                <a:ext uri="{FF2B5EF4-FFF2-40B4-BE49-F238E27FC236}">
                  <a16:creationId xmlns:a16="http://schemas.microsoft.com/office/drawing/2014/main" id="{4AB4CFE4-99FF-4B59-844C-81BF645ABA8C}"/>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AC3585C6-918B-4008-97CF-82D3721AD752}"/>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7E6A8F9-D001-403F-97EB-7D2DBDE63707}"/>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8" name="Group 37">
            <a:extLst>
              <a:ext uri="{FF2B5EF4-FFF2-40B4-BE49-F238E27FC236}">
                <a16:creationId xmlns:a16="http://schemas.microsoft.com/office/drawing/2014/main" id="{609B1026-DA11-4EEC-933A-8A1EDC66412C}"/>
              </a:ext>
            </a:extLst>
          </p:cNvPr>
          <p:cNvGrpSpPr/>
          <p:nvPr/>
        </p:nvGrpSpPr>
        <p:grpSpPr>
          <a:xfrm>
            <a:off x="2835182" y="375829"/>
            <a:ext cx="806921" cy="391235"/>
            <a:chOff x="2700337" y="1743074"/>
            <a:chExt cx="1414463" cy="685801"/>
          </a:xfrm>
        </p:grpSpPr>
        <p:sp>
          <p:nvSpPr>
            <p:cNvPr id="39" name="Freeform: Shape 38">
              <a:extLst>
                <a:ext uri="{FF2B5EF4-FFF2-40B4-BE49-F238E27FC236}">
                  <a16:creationId xmlns:a16="http://schemas.microsoft.com/office/drawing/2014/main" id="{FC41F16A-83FF-411C-A2B1-2809D3EE6034}"/>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cxnSp>
          <p:nvCxnSpPr>
            <p:cNvPr id="40" name="Straight Connector 39">
              <a:extLst>
                <a:ext uri="{FF2B5EF4-FFF2-40B4-BE49-F238E27FC236}">
                  <a16:creationId xmlns:a16="http://schemas.microsoft.com/office/drawing/2014/main" id="{488ABB41-34F0-4705-B6D0-7B7FBBC2F215}"/>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4FF7CE8C-B62E-4B5B-8EBB-222D842281BD}"/>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E75B0998-8987-4B49-8DA9-4B6FECFFBF36}"/>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3" name="Group 42">
            <a:extLst>
              <a:ext uri="{FF2B5EF4-FFF2-40B4-BE49-F238E27FC236}">
                <a16:creationId xmlns:a16="http://schemas.microsoft.com/office/drawing/2014/main" id="{900A7CB5-2E16-4580-AF33-F297D4C79852}"/>
              </a:ext>
            </a:extLst>
          </p:cNvPr>
          <p:cNvGrpSpPr/>
          <p:nvPr/>
        </p:nvGrpSpPr>
        <p:grpSpPr>
          <a:xfrm>
            <a:off x="10989128" y="5991123"/>
            <a:ext cx="806921" cy="391235"/>
            <a:chOff x="2700337" y="1743074"/>
            <a:chExt cx="1414463" cy="685801"/>
          </a:xfrm>
        </p:grpSpPr>
        <p:sp>
          <p:nvSpPr>
            <p:cNvPr id="44" name="Freeform: Shape 43">
              <a:extLst>
                <a:ext uri="{FF2B5EF4-FFF2-40B4-BE49-F238E27FC236}">
                  <a16:creationId xmlns:a16="http://schemas.microsoft.com/office/drawing/2014/main" id="{A90AB5A6-C01E-4C80-B0D0-A7D2F582FB40}"/>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5" name="Straight Connector 44">
              <a:extLst>
                <a:ext uri="{FF2B5EF4-FFF2-40B4-BE49-F238E27FC236}">
                  <a16:creationId xmlns:a16="http://schemas.microsoft.com/office/drawing/2014/main" id="{DD8C26D1-60F6-4632-A616-1DCFBABBBDDF}"/>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A96528CC-2F6F-4F79-ACC9-A6E4DAC78693}"/>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B6E54D00-00C0-4F8D-BC00-058D40470D3B}"/>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8" name="Group 47">
            <a:extLst>
              <a:ext uri="{FF2B5EF4-FFF2-40B4-BE49-F238E27FC236}">
                <a16:creationId xmlns:a16="http://schemas.microsoft.com/office/drawing/2014/main" id="{829191EB-C761-4E69-9DC1-A03693DEF373}"/>
              </a:ext>
            </a:extLst>
          </p:cNvPr>
          <p:cNvGrpSpPr/>
          <p:nvPr/>
        </p:nvGrpSpPr>
        <p:grpSpPr>
          <a:xfrm>
            <a:off x="11503198" y="893892"/>
            <a:ext cx="781148" cy="378739"/>
            <a:chOff x="2700337" y="1743074"/>
            <a:chExt cx="1414463" cy="685801"/>
          </a:xfrm>
        </p:grpSpPr>
        <p:sp>
          <p:nvSpPr>
            <p:cNvPr id="49" name="Freeform: Shape 48">
              <a:extLst>
                <a:ext uri="{FF2B5EF4-FFF2-40B4-BE49-F238E27FC236}">
                  <a16:creationId xmlns:a16="http://schemas.microsoft.com/office/drawing/2014/main" id="{DC80E934-22B9-4D94-B5CE-C8BC7E04D07F}"/>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50" name="Straight Connector 49">
              <a:extLst>
                <a:ext uri="{FF2B5EF4-FFF2-40B4-BE49-F238E27FC236}">
                  <a16:creationId xmlns:a16="http://schemas.microsoft.com/office/drawing/2014/main" id="{76715FE5-DF9C-421B-840A-9B92BD5D20F9}"/>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B73C45D3-DB57-4D62-8805-73429EAD378D}"/>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839905BF-7693-4B78-95A2-ACD7B3E4178F}"/>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7" name="Freeform: Shape 126">
            <a:extLst>
              <a:ext uri="{FF2B5EF4-FFF2-40B4-BE49-F238E27FC236}">
                <a16:creationId xmlns:a16="http://schemas.microsoft.com/office/drawing/2014/main" id="{3B8D16B4-5602-4B1E-8FA6-879A18C0539C}"/>
              </a:ext>
            </a:extLst>
          </p:cNvPr>
          <p:cNvSpPr/>
          <p:nvPr/>
        </p:nvSpPr>
        <p:spPr>
          <a:xfrm>
            <a:off x="3166328" y="645248"/>
            <a:ext cx="883133" cy="279201"/>
          </a:xfrm>
          <a:custGeom>
            <a:avLst/>
            <a:gdLst>
              <a:gd name="connsiteX0" fmla="*/ 481688 w 886855"/>
              <a:gd name="connsiteY0" fmla="*/ 73360 h 355646"/>
              <a:gd name="connsiteX1" fmla="*/ 617340 w 886855"/>
              <a:gd name="connsiteY1" fmla="*/ 73361 h 355646"/>
              <a:gd name="connsiteX2" fmla="*/ 617042 w 886855"/>
              <a:gd name="connsiteY2" fmla="*/ 73484 h 355646"/>
              <a:gd name="connsiteX3" fmla="*/ 598990 w 886855"/>
              <a:gd name="connsiteY3" fmla="*/ 80961 h 355646"/>
              <a:gd name="connsiteX4" fmla="*/ 588247 w 886855"/>
              <a:gd name="connsiteY4" fmla="*/ 106898 h 355646"/>
              <a:gd name="connsiteX5" fmla="*/ 598990 w 886855"/>
              <a:gd name="connsiteY5" fmla="*/ 132834 h 355646"/>
              <a:gd name="connsiteX6" fmla="*/ 624927 w 886855"/>
              <a:gd name="connsiteY6" fmla="*/ 143577 h 355646"/>
              <a:gd name="connsiteX7" fmla="*/ 679267 w 886855"/>
              <a:gd name="connsiteY7" fmla="*/ 143577 h 355646"/>
              <a:gd name="connsiteX8" fmla="*/ 677432 w 886855"/>
              <a:gd name="connsiteY8" fmla="*/ 144337 h 355646"/>
              <a:gd name="connsiteX9" fmla="*/ 695014 w 886855"/>
              <a:gd name="connsiteY9" fmla="*/ 144337 h 355646"/>
              <a:gd name="connsiteX10" fmla="*/ 731694 w 886855"/>
              <a:gd name="connsiteY10" fmla="*/ 181017 h 355646"/>
              <a:gd name="connsiteX11" fmla="*/ 731693 w 886855"/>
              <a:gd name="connsiteY11" fmla="*/ 181017 h 355646"/>
              <a:gd name="connsiteX12" fmla="*/ 720950 w 886855"/>
              <a:gd name="connsiteY12" fmla="*/ 206954 h 355646"/>
              <a:gd name="connsiteX13" fmla="*/ 706515 w 886855"/>
              <a:gd name="connsiteY13" fmla="*/ 212933 h 355646"/>
              <a:gd name="connsiteX14" fmla="*/ 706516 w 886855"/>
              <a:gd name="connsiteY14" fmla="*/ 212933 h 355646"/>
              <a:gd name="connsiteX15" fmla="*/ 695014 w 886855"/>
              <a:gd name="connsiteY15" fmla="*/ 217697 h 355646"/>
              <a:gd name="connsiteX16" fmla="*/ 652331 w 886855"/>
              <a:gd name="connsiteY16" fmla="*/ 217697 h 355646"/>
              <a:gd name="connsiteX17" fmla="*/ 397244 w 886855"/>
              <a:gd name="connsiteY17" fmla="*/ 217697 h 355646"/>
              <a:gd name="connsiteX18" fmla="*/ 382808 w 886855"/>
              <a:gd name="connsiteY18" fmla="*/ 223676 h 355646"/>
              <a:gd name="connsiteX19" fmla="*/ 372065 w 886855"/>
              <a:gd name="connsiteY19" fmla="*/ 249613 h 355646"/>
              <a:gd name="connsiteX20" fmla="*/ 382808 w 886855"/>
              <a:gd name="connsiteY20" fmla="*/ 275549 h 355646"/>
              <a:gd name="connsiteX21" fmla="*/ 399073 w 886855"/>
              <a:gd name="connsiteY21" fmla="*/ 282286 h 355646"/>
              <a:gd name="connsiteX22" fmla="*/ 638619 w 886855"/>
              <a:gd name="connsiteY22" fmla="*/ 282286 h 355646"/>
              <a:gd name="connsiteX23" fmla="*/ 850175 w 886855"/>
              <a:gd name="connsiteY23" fmla="*/ 282286 h 355646"/>
              <a:gd name="connsiteX24" fmla="*/ 859849 w 886855"/>
              <a:gd name="connsiteY24" fmla="*/ 286293 h 355646"/>
              <a:gd name="connsiteX25" fmla="*/ 876112 w 886855"/>
              <a:gd name="connsiteY25" fmla="*/ 293029 h 355646"/>
              <a:gd name="connsiteX26" fmla="*/ 886855 w 886855"/>
              <a:gd name="connsiteY26" fmla="*/ 318966 h 355646"/>
              <a:gd name="connsiteX27" fmla="*/ 886854 w 886855"/>
              <a:gd name="connsiteY27" fmla="*/ 318966 h 355646"/>
              <a:gd name="connsiteX28" fmla="*/ 850174 w 886855"/>
              <a:gd name="connsiteY28" fmla="*/ 355646 h 355646"/>
              <a:gd name="connsiteX29" fmla="*/ 174092 w 886855"/>
              <a:gd name="connsiteY29" fmla="*/ 355645 h 355646"/>
              <a:gd name="connsiteX30" fmla="*/ 148155 w 886855"/>
              <a:gd name="connsiteY30" fmla="*/ 344902 h 355646"/>
              <a:gd name="connsiteX31" fmla="*/ 137412 w 886855"/>
              <a:gd name="connsiteY31" fmla="*/ 318966 h 355646"/>
              <a:gd name="connsiteX32" fmla="*/ 148155 w 886855"/>
              <a:gd name="connsiteY32" fmla="*/ 293029 h 355646"/>
              <a:gd name="connsiteX33" fmla="*/ 170361 w 886855"/>
              <a:gd name="connsiteY33" fmla="*/ 283831 h 355646"/>
              <a:gd name="connsiteX34" fmla="*/ 170362 w 886855"/>
              <a:gd name="connsiteY34" fmla="*/ 283831 h 355646"/>
              <a:gd name="connsiteX35" fmla="*/ 174092 w 886855"/>
              <a:gd name="connsiteY35" fmla="*/ 282286 h 355646"/>
              <a:gd name="connsiteX36" fmla="*/ 255705 w 886855"/>
              <a:gd name="connsiteY36" fmla="*/ 282286 h 355646"/>
              <a:gd name="connsiteX37" fmla="*/ 277912 w 886855"/>
              <a:gd name="connsiteY37" fmla="*/ 273088 h 355646"/>
              <a:gd name="connsiteX38" fmla="*/ 288655 w 886855"/>
              <a:gd name="connsiteY38" fmla="*/ 247151 h 355646"/>
              <a:gd name="connsiteX39" fmla="*/ 288656 w 886855"/>
              <a:gd name="connsiteY39" fmla="*/ 247151 h 355646"/>
              <a:gd name="connsiteX40" fmla="*/ 277913 w 886855"/>
              <a:gd name="connsiteY40" fmla="*/ 221214 h 355646"/>
              <a:gd name="connsiteX41" fmla="*/ 269420 w 886855"/>
              <a:gd name="connsiteY41" fmla="*/ 217696 h 355646"/>
              <a:gd name="connsiteX42" fmla="*/ 37466 w 886855"/>
              <a:gd name="connsiteY42" fmla="*/ 217696 h 355646"/>
              <a:gd name="connsiteX43" fmla="*/ 36681 w 886855"/>
              <a:gd name="connsiteY43" fmla="*/ 217696 h 355646"/>
              <a:gd name="connsiteX44" fmla="*/ 19237 w 886855"/>
              <a:gd name="connsiteY44" fmla="*/ 210471 h 355646"/>
              <a:gd name="connsiteX45" fmla="*/ 19236 w 886855"/>
              <a:gd name="connsiteY45" fmla="*/ 210471 h 355646"/>
              <a:gd name="connsiteX46" fmla="*/ 10743 w 886855"/>
              <a:gd name="connsiteY46" fmla="*/ 206953 h 355646"/>
              <a:gd name="connsiteX47" fmla="*/ 0 w 886855"/>
              <a:gd name="connsiteY47" fmla="*/ 181017 h 355646"/>
              <a:gd name="connsiteX48" fmla="*/ 10743 w 886855"/>
              <a:gd name="connsiteY48" fmla="*/ 155080 h 355646"/>
              <a:gd name="connsiteX49" fmla="*/ 36680 w 886855"/>
              <a:gd name="connsiteY49" fmla="*/ 144337 h 355646"/>
              <a:gd name="connsiteX50" fmla="*/ 85348 w 886855"/>
              <a:gd name="connsiteY50" fmla="*/ 144337 h 355646"/>
              <a:gd name="connsiteX51" fmla="*/ 91399 w 886855"/>
              <a:gd name="connsiteY51" fmla="*/ 146843 h 355646"/>
              <a:gd name="connsiteX52" fmla="*/ 671378 w 886855"/>
              <a:gd name="connsiteY52" fmla="*/ 146844 h 355646"/>
              <a:gd name="connsiteX53" fmla="*/ 91400 w 886855"/>
              <a:gd name="connsiteY53" fmla="*/ 146843 h 355646"/>
              <a:gd name="connsiteX54" fmla="*/ 85349 w 886855"/>
              <a:gd name="connsiteY54" fmla="*/ 144337 h 355646"/>
              <a:gd name="connsiteX55" fmla="*/ 77571 w 886855"/>
              <a:gd name="connsiteY55" fmla="*/ 141115 h 355646"/>
              <a:gd name="connsiteX56" fmla="*/ 468157 w 886855"/>
              <a:gd name="connsiteY56" fmla="*/ 141116 h 355646"/>
              <a:gd name="connsiteX57" fmla="*/ 504837 w 886855"/>
              <a:gd name="connsiteY57" fmla="*/ 104436 h 355646"/>
              <a:gd name="connsiteX58" fmla="*/ 504838 w 886855"/>
              <a:gd name="connsiteY58" fmla="*/ 104436 h 355646"/>
              <a:gd name="connsiteX59" fmla="*/ 494095 w 886855"/>
              <a:gd name="connsiteY59" fmla="*/ 78499 h 355646"/>
              <a:gd name="connsiteX60" fmla="*/ 481987 w 886855"/>
              <a:gd name="connsiteY60" fmla="*/ 73484 h 355646"/>
              <a:gd name="connsiteX61" fmla="*/ 624927 w 886855"/>
              <a:gd name="connsiteY61" fmla="*/ 70218 h 355646"/>
              <a:gd name="connsiteX62" fmla="*/ 687589 w 886855"/>
              <a:gd name="connsiteY62" fmla="*/ 70218 h 355646"/>
              <a:gd name="connsiteX63" fmla="*/ 680001 w 886855"/>
              <a:gd name="connsiteY63" fmla="*/ 73361 h 355646"/>
              <a:gd name="connsiteX64" fmla="*/ 617340 w 886855"/>
              <a:gd name="connsiteY64" fmla="*/ 73361 h 355646"/>
              <a:gd name="connsiteX65" fmla="*/ 392174 w 886855"/>
              <a:gd name="connsiteY65" fmla="*/ 67756 h 355646"/>
              <a:gd name="connsiteX66" fmla="*/ 468158 w 886855"/>
              <a:gd name="connsiteY66" fmla="*/ 67756 h 355646"/>
              <a:gd name="connsiteX67" fmla="*/ 481688 w 886855"/>
              <a:gd name="connsiteY67" fmla="*/ 73360 h 355646"/>
              <a:gd name="connsiteX68" fmla="*/ 405704 w 886855"/>
              <a:gd name="connsiteY68" fmla="*/ 73360 h 355646"/>
              <a:gd name="connsiteX69" fmla="*/ 405704 w 886855"/>
              <a:gd name="connsiteY69" fmla="*/ 0 h 355646"/>
              <a:gd name="connsiteX70" fmla="*/ 680002 w 886855"/>
              <a:gd name="connsiteY70" fmla="*/ 0 h 355646"/>
              <a:gd name="connsiteX71" fmla="*/ 716682 w 886855"/>
              <a:gd name="connsiteY71" fmla="*/ 36680 h 355646"/>
              <a:gd name="connsiteX72" fmla="*/ 716681 w 886855"/>
              <a:gd name="connsiteY72" fmla="*/ 36680 h 355646"/>
              <a:gd name="connsiteX73" fmla="*/ 705938 w 886855"/>
              <a:gd name="connsiteY73" fmla="*/ 62617 h 355646"/>
              <a:gd name="connsiteX74" fmla="*/ 687589 w 886855"/>
              <a:gd name="connsiteY74" fmla="*/ 70217 h 355646"/>
              <a:gd name="connsiteX75" fmla="*/ 624927 w 886855"/>
              <a:gd name="connsiteY75" fmla="*/ 70217 h 355646"/>
              <a:gd name="connsiteX76" fmla="*/ 617340 w 886855"/>
              <a:gd name="connsiteY76" fmla="*/ 73360 h 355646"/>
              <a:gd name="connsiteX77" fmla="*/ 481688 w 886855"/>
              <a:gd name="connsiteY77" fmla="*/ 73359 h 355646"/>
              <a:gd name="connsiteX78" fmla="*/ 468158 w 886855"/>
              <a:gd name="connsiteY78" fmla="*/ 67755 h 355646"/>
              <a:gd name="connsiteX79" fmla="*/ 392174 w 886855"/>
              <a:gd name="connsiteY79" fmla="*/ 67755 h 355646"/>
              <a:gd name="connsiteX80" fmla="*/ 379767 w 886855"/>
              <a:gd name="connsiteY80" fmla="*/ 62616 h 355646"/>
              <a:gd name="connsiteX81" fmla="*/ 369024 w 886855"/>
              <a:gd name="connsiteY81" fmla="*/ 36679 h 355646"/>
              <a:gd name="connsiteX82" fmla="*/ 379767 w 886855"/>
              <a:gd name="connsiteY82" fmla="*/ 10743 h 355646"/>
              <a:gd name="connsiteX83" fmla="*/ 405704 w 886855"/>
              <a:gd name="connsiteY83" fmla="*/ 0 h 355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886855" h="355646">
                <a:moveTo>
                  <a:pt x="481688" y="73360"/>
                </a:moveTo>
                <a:lnTo>
                  <a:pt x="617340" y="73361"/>
                </a:lnTo>
                <a:lnTo>
                  <a:pt x="617042" y="73484"/>
                </a:lnTo>
                <a:lnTo>
                  <a:pt x="598990" y="80961"/>
                </a:lnTo>
                <a:lnTo>
                  <a:pt x="588247" y="106898"/>
                </a:lnTo>
                <a:lnTo>
                  <a:pt x="598990" y="132834"/>
                </a:lnTo>
                <a:cubicBezTo>
                  <a:pt x="605628" y="139472"/>
                  <a:pt x="614798" y="143577"/>
                  <a:pt x="624927" y="143577"/>
                </a:cubicBezTo>
                <a:lnTo>
                  <a:pt x="679267" y="143577"/>
                </a:lnTo>
                <a:lnTo>
                  <a:pt x="677432" y="144337"/>
                </a:lnTo>
                <a:lnTo>
                  <a:pt x="695014" y="144337"/>
                </a:lnTo>
                <a:cubicBezTo>
                  <a:pt x="715272" y="144337"/>
                  <a:pt x="731694" y="160759"/>
                  <a:pt x="731694" y="181017"/>
                </a:cubicBezTo>
                <a:lnTo>
                  <a:pt x="731693" y="181017"/>
                </a:lnTo>
                <a:cubicBezTo>
                  <a:pt x="731693" y="191146"/>
                  <a:pt x="727588" y="200316"/>
                  <a:pt x="720950" y="206954"/>
                </a:cubicBezTo>
                <a:lnTo>
                  <a:pt x="706515" y="212933"/>
                </a:lnTo>
                <a:lnTo>
                  <a:pt x="706516" y="212933"/>
                </a:lnTo>
                <a:lnTo>
                  <a:pt x="695014" y="217697"/>
                </a:lnTo>
                <a:lnTo>
                  <a:pt x="652331" y="217697"/>
                </a:lnTo>
                <a:lnTo>
                  <a:pt x="397244" y="217697"/>
                </a:lnTo>
                <a:lnTo>
                  <a:pt x="382808" y="223676"/>
                </a:lnTo>
                <a:lnTo>
                  <a:pt x="372065" y="249613"/>
                </a:lnTo>
                <a:lnTo>
                  <a:pt x="382808" y="275549"/>
                </a:lnTo>
                <a:lnTo>
                  <a:pt x="399073" y="282286"/>
                </a:lnTo>
                <a:lnTo>
                  <a:pt x="638619" y="282286"/>
                </a:lnTo>
                <a:lnTo>
                  <a:pt x="850175" y="282286"/>
                </a:lnTo>
                <a:lnTo>
                  <a:pt x="859849" y="286293"/>
                </a:lnTo>
                <a:lnTo>
                  <a:pt x="876112" y="293029"/>
                </a:lnTo>
                <a:cubicBezTo>
                  <a:pt x="882750" y="299667"/>
                  <a:pt x="886855" y="308837"/>
                  <a:pt x="886855" y="318966"/>
                </a:cubicBezTo>
                <a:lnTo>
                  <a:pt x="886854" y="318966"/>
                </a:lnTo>
                <a:cubicBezTo>
                  <a:pt x="886854" y="339224"/>
                  <a:pt x="870432" y="355646"/>
                  <a:pt x="850174" y="355646"/>
                </a:cubicBezTo>
                <a:lnTo>
                  <a:pt x="174092" y="355645"/>
                </a:lnTo>
                <a:cubicBezTo>
                  <a:pt x="163963" y="355645"/>
                  <a:pt x="154793" y="351540"/>
                  <a:pt x="148155" y="344902"/>
                </a:cubicBezTo>
                <a:lnTo>
                  <a:pt x="137412" y="318966"/>
                </a:lnTo>
                <a:lnTo>
                  <a:pt x="148155" y="293029"/>
                </a:lnTo>
                <a:lnTo>
                  <a:pt x="170361" y="283831"/>
                </a:lnTo>
                <a:lnTo>
                  <a:pt x="170362" y="283831"/>
                </a:lnTo>
                <a:lnTo>
                  <a:pt x="174092" y="282286"/>
                </a:lnTo>
                <a:lnTo>
                  <a:pt x="255705" y="282286"/>
                </a:lnTo>
                <a:lnTo>
                  <a:pt x="277912" y="273088"/>
                </a:lnTo>
                <a:cubicBezTo>
                  <a:pt x="284549" y="266450"/>
                  <a:pt x="288655" y="257280"/>
                  <a:pt x="288655" y="247151"/>
                </a:cubicBezTo>
                <a:lnTo>
                  <a:pt x="288656" y="247151"/>
                </a:lnTo>
                <a:cubicBezTo>
                  <a:pt x="288656" y="237022"/>
                  <a:pt x="284550" y="227852"/>
                  <a:pt x="277913" y="221214"/>
                </a:cubicBezTo>
                <a:lnTo>
                  <a:pt x="269420" y="217696"/>
                </a:lnTo>
                <a:lnTo>
                  <a:pt x="37466" y="217696"/>
                </a:lnTo>
                <a:lnTo>
                  <a:pt x="36681" y="217696"/>
                </a:lnTo>
                <a:lnTo>
                  <a:pt x="19237" y="210471"/>
                </a:lnTo>
                <a:lnTo>
                  <a:pt x="19236" y="210471"/>
                </a:lnTo>
                <a:lnTo>
                  <a:pt x="10743" y="206953"/>
                </a:lnTo>
                <a:lnTo>
                  <a:pt x="0" y="181017"/>
                </a:lnTo>
                <a:lnTo>
                  <a:pt x="10743" y="155080"/>
                </a:lnTo>
                <a:cubicBezTo>
                  <a:pt x="17381" y="148443"/>
                  <a:pt x="26551" y="144337"/>
                  <a:pt x="36680" y="144337"/>
                </a:cubicBezTo>
                <a:lnTo>
                  <a:pt x="85348" y="144337"/>
                </a:lnTo>
                <a:lnTo>
                  <a:pt x="91399" y="146843"/>
                </a:lnTo>
                <a:lnTo>
                  <a:pt x="671378" y="146844"/>
                </a:lnTo>
                <a:lnTo>
                  <a:pt x="91400" y="146843"/>
                </a:lnTo>
                <a:lnTo>
                  <a:pt x="85349" y="144337"/>
                </a:lnTo>
                <a:lnTo>
                  <a:pt x="77571" y="141115"/>
                </a:lnTo>
                <a:lnTo>
                  <a:pt x="468157" y="141116"/>
                </a:lnTo>
                <a:cubicBezTo>
                  <a:pt x="488415" y="141116"/>
                  <a:pt x="504837" y="124694"/>
                  <a:pt x="504837" y="104436"/>
                </a:cubicBezTo>
                <a:lnTo>
                  <a:pt x="504838" y="104436"/>
                </a:lnTo>
                <a:cubicBezTo>
                  <a:pt x="504838" y="94307"/>
                  <a:pt x="500732" y="85137"/>
                  <a:pt x="494095" y="78499"/>
                </a:cubicBezTo>
                <a:lnTo>
                  <a:pt x="481987" y="73484"/>
                </a:lnTo>
                <a:close/>
                <a:moveTo>
                  <a:pt x="624927" y="70218"/>
                </a:moveTo>
                <a:lnTo>
                  <a:pt x="687589" y="70218"/>
                </a:lnTo>
                <a:lnTo>
                  <a:pt x="680001" y="73361"/>
                </a:lnTo>
                <a:lnTo>
                  <a:pt x="617340" y="73361"/>
                </a:lnTo>
                <a:close/>
                <a:moveTo>
                  <a:pt x="392174" y="67756"/>
                </a:moveTo>
                <a:lnTo>
                  <a:pt x="468158" y="67756"/>
                </a:lnTo>
                <a:lnTo>
                  <a:pt x="481688" y="73360"/>
                </a:lnTo>
                <a:lnTo>
                  <a:pt x="405704" y="73360"/>
                </a:lnTo>
                <a:close/>
                <a:moveTo>
                  <a:pt x="405704" y="0"/>
                </a:moveTo>
                <a:lnTo>
                  <a:pt x="680002" y="0"/>
                </a:lnTo>
                <a:cubicBezTo>
                  <a:pt x="700260" y="0"/>
                  <a:pt x="716682" y="16422"/>
                  <a:pt x="716682" y="36680"/>
                </a:cubicBezTo>
                <a:lnTo>
                  <a:pt x="716681" y="36680"/>
                </a:lnTo>
                <a:cubicBezTo>
                  <a:pt x="716681" y="46809"/>
                  <a:pt x="712576" y="55979"/>
                  <a:pt x="705938" y="62617"/>
                </a:cubicBezTo>
                <a:lnTo>
                  <a:pt x="687589" y="70217"/>
                </a:lnTo>
                <a:lnTo>
                  <a:pt x="624927" y="70217"/>
                </a:lnTo>
                <a:lnTo>
                  <a:pt x="617340" y="73360"/>
                </a:lnTo>
                <a:lnTo>
                  <a:pt x="481688" y="73359"/>
                </a:lnTo>
                <a:lnTo>
                  <a:pt x="468158" y="67755"/>
                </a:lnTo>
                <a:lnTo>
                  <a:pt x="392174" y="67755"/>
                </a:lnTo>
                <a:lnTo>
                  <a:pt x="379767" y="62616"/>
                </a:lnTo>
                <a:lnTo>
                  <a:pt x="369024" y="36679"/>
                </a:lnTo>
                <a:lnTo>
                  <a:pt x="379767" y="10743"/>
                </a:lnTo>
                <a:cubicBezTo>
                  <a:pt x="386405" y="4105"/>
                  <a:pt x="395575" y="0"/>
                  <a:pt x="405704" y="0"/>
                </a:cubicBezTo>
                <a:close/>
              </a:path>
            </a:pathLst>
          </a:custGeom>
          <a:solidFill>
            <a:srgbClr val="E3332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9" name="Freeform: Shape 128">
            <a:extLst>
              <a:ext uri="{FF2B5EF4-FFF2-40B4-BE49-F238E27FC236}">
                <a16:creationId xmlns:a16="http://schemas.microsoft.com/office/drawing/2014/main" id="{4135B267-232B-44C7-90E2-F0FCE3CACE0E}"/>
              </a:ext>
            </a:extLst>
          </p:cNvPr>
          <p:cNvSpPr/>
          <p:nvPr/>
        </p:nvSpPr>
        <p:spPr>
          <a:xfrm flipH="1">
            <a:off x="11444558" y="611922"/>
            <a:ext cx="883133" cy="279201"/>
          </a:xfrm>
          <a:custGeom>
            <a:avLst/>
            <a:gdLst>
              <a:gd name="connsiteX0" fmla="*/ 481688 w 886855"/>
              <a:gd name="connsiteY0" fmla="*/ 73360 h 355646"/>
              <a:gd name="connsiteX1" fmla="*/ 617340 w 886855"/>
              <a:gd name="connsiteY1" fmla="*/ 73361 h 355646"/>
              <a:gd name="connsiteX2" fmla="*/ 617042 w 886855"/>
              <a:gd name="connsiteY2" fmla="*/ 73484 h 355646"/>
              <a:gd name="connsiteX3" fmla="*/ 598990 w 886855"/>
              <a:gd name="connsiteY3" fmla="*/ 80961 h 355646"/>
              <a:gd name="connsiteX4" fmla="*/ 588247 w 886855"/>
              <a:gd name="connsiteY4" fmla="*/ 106898 h 355646"/>
              <a:gd name="connsiteX5" fmla="*/ 598990 w 886855"/>
              <a:gd name="connsiteY5" fmla="*/ 132834 h 355646"/>
              <a:gd name="connsiteX6" fmla="*/ 624927 w 886855"/>
              <a:gd name="connsiteY6" fmla="*/ 143577 h 355646"/>
              <a:gd name="connsiteX7" fmla="*/ 679267 w 886855"/>
              <a:gd name="connsiteY7" fmla="*/ 143577 h 355646"/>
              <a:gd name="connsiteX8" fmla="*/ 677432 w 886855"/>
              <a:gd name="connsiteY8" fmla="*/ 144337 h 355646"/>
              <a:gd name="connsiteX9" fmla="*/ 695014 w 886855"/>
              <a:gd name="connsiteY9" fmla="*/ 144337 h 355646"/>
              <a:gd name="connsiteX10" fmla="*/ 731694 w 886855"/>
              <a:gd name="connsiteY10" fmla="*/ 181017 h 355646"/>
              <a:gd name="connsiteX11" fmla="*/ 731693 w 886855"/>
              <a:gd name="connsiteY11" fmla="*/ 181017 h 355646"/>
              <a:gd name="connsiteX12" fmla="*/ 720950 w 886855"/>
              <a:gd name="connsiteY12" fmla="*/ 206954 h 355646"/>
              <a:gd name="connsiteX13" fmla="*/ 706515 w 886855"/>
              <a:gd name="connsiteY13" fmla="*/ 212933 h 355646"/>
              <a:gd name="connsiteX14" fmla="*/ 706516 w 886855"/>
              <a:gd name="connsiteY14" fmla="*/ 212933 h 355646"/>
              <a:gd name="connsiteX15" fmla="*/ 695014 w 886855"/>
              <a:gd name="connsiteY15" fmla="*/ 217697 h 355646"/>
              <a:gd name="connsiteX16" fmla="*/ 652331 w 886855"/>
              <a:gd name="connsiteY16" fmla="*/ 217697 h 355646"/>
              <a:gd name="connsiteX17" fmla="*/ 397244 w 886855"/>
              <a:gd name="connsiteY17" fmla="*/ 217697 h 355646"/>
              <a:gd name="connsiteX18" fmla="*/ 382808 w 886855"/>
              <a:gd name="connsiteY18" fmla="*/ 223676 h 355646"/>
              <a:gd name="connsiteX19" fmla="*/ 372065 w 886855"/>
              <a:gd name="connsiteY19" fmla="*/ 249613 h 355646"/>
              <a:gd name="connsiteX20" fmla="*/ 382808 w 886855"/>
              <a:gd name="connsiteY20" fmla="*/ 275549 h 355646"/>
              <a:gd name="connsiteX21" fmla="*/ 399073 w 886855"/>
              <a:gd name="connsiteY21" fmla="*/ 282286 h 355646"/>
              <a:gd name="connsiteX22" fmla="*/ 638619 w 886855"/>
              <a:gd name="connsiteY22" fmla="*/ 282286 h 355646"/>
              <a:gd name="connsiteX23" fmla="*/ 850175 w 886855"/>
              <a:gd name="connsiteY23" fmla="*/ 282286 h 355646"/>
              <a:gd name="connsiteX24" fmla="*/ 859849 w 886855"/>
              <a:gd name="connsiteY24" fmla="*/ 286293 h 355646"/>
              <a:gd name="connsiteX25" fmla="*/ 876112 w 886855"/>
              <a:gd name="connsiteY25" fmla="*/ 293029 h 355646"/>
              <a:gd name="connsiteX26" fmla="*/ 886855 w 886855"/>
              <a:gd name="connsiteY26" fmla="*/ 318966 h 355646"/>
              <a:gd name="connsiteX27" fmla="*/ 886854 w 886855"/>
              <a:gd name="connsiteY27" fmla="*/ 318966 h 355646"/>
              <a:gd name="connsiteX28" fmla="*/ 850174 w 886855"/>
              <a:gd name="connsiteY28" fmla="*/ 355646 h 355646"/>
              <a:gd name="connsiteX29" fmla="*/ 174092 w 886855"/>
              <a:gd name="connsiteY29" fmla="*/ 355645 h 355646"/>
              <a:gd name="connsiteX30" fmla="*/ 148155 w 886855"/>
              <a:gd name="connsiteY30" fmla="*/ 344902 h 355646"/>
              <a:gd name="connsiteX31" fmla="*/ 137412 w 886855"/>
              <a:gd name="connsiteY31" fmla="*/ 318966 h 355646"/>
              <a:gd name="connsiteX32" fmla="*/ 148155 w 886855"/>
              <a:gd name="connsiteY32" fmla="*/ 293029 h 355646"/>
              <a:gd name="connsiteX33" fmla="*/ 170361 w 886855"/>
              <a:gd name="connsiteY33" fmla="*/ 283831 h 355646"/>
              <a:gd name="connsiteX34" fmla="*/ 170362 w 886855"/>
              <a:gd name="connsiteY34" fmla="*/ 283831 h 355646"/>
              <a:gd name="connsiteX35" fmla="*/ 174092 w 886855"/>
              <a:gd name="connsiteY35" fmla="*/ 282286 h 355646"/>
              <a:gd name="connsiteX36" fmla="*/ 255705 w 886855"/>
              <a:gd name="connsiteY36" fmla="*/ 282286 h 355646"/>
              <a:gd name="connsiteX37" fmla="*/ 277912 w 886855"/>
              <a:gd name="connsiteY37" fmla="*/ 273088 h 355646"/>
              <a:gd name="connsiteX38" fmla="*/ 288655 w 886855"/>
              <a:gd name="connsiteY38" fmla="*/ 247151 h 355646"/>
              <a:gd name="connsiteX39" fmla="*/ 288656 w 886855"/>
              <a:gd name="connsiteY39" fmla="*/ 247151 h 355646"/>
              <a:gd name="connsiteX40" fmla="*/ 277913 w 886855"/>
              <a:gd name="connsiteY40" fmla="*/ 221214 h 355646"/>
              <a:gd name="connsiteX41" fmla="*/ 269420 w 886855"/>
              <a:gd name="connsiteY41" fmla="*/ 217696 h 355646"/>
              <a:gd name="connsiteX42" fmla="*/ 37466 w 886855"/>
              <a:gd name="connsiteY42" fmla="*/ 217696 h 355646"/>
              <a:gd name="connsiteX43" fmla="*/ 36681 w 886855"/>
              <a:gd name="connsiteY43" fmla="*/ 217696 h 355646"/>
              <a:gd name="connsiteX44" fmla="*/ 19237 w 886855"/>
              <a:gd name="connsiteY44" fmla="*/ 210471 h 355646"/>
              <a:gd name="connsiteX45" fmla="*/ 19236 w 886855"/>
              <a:gd name="connsiteY45" fmla="*/ 210471 h 355646"/>
              <a:gd name="connsiteX46" fmla="*/ 10743 w 886855"/>
              <a:gd name="connsiteY46" fmla="*/ 206953 h 355646"/>
              <a:gd name="connsiteX47" fmla="*/ 0 w 886855"/>
              <a:gd name="connsiteY47" fmla="*/ 181017 h 355646"/>
              <a:gd name="connsiteX48" fmla="*/ 10743 w 886855"/>
              <a:gd name="connsiteY48" fmla="*/ 155080 h 355646"/>
              <a:gd name="connsiteX49" fmla="*/ 36680 w 886855"/>
              <a:gd name="connsiteY49" fmla="*/ 144337 h 355646"/>
              <a:gd name="connsiteX50" fmla="*/ 85348 w 886855"/>
              <a:gd name="connsiteY50" fmla="*/ 144337 h 355646"/>
              <a:gd name="connsiteX51" fmla="*/ 91399 w 886855"/>
              <a:gd name="connsiteY51" fmla="*/ 146843 h 355646"/>
              <a:gd name="connsiteX52" fmla="*/ 671378 w 886855"/>
              <a:gd name="connsiteY52" fmla="*/ 146844 h 355646"/>
              <a:gd name="connsiteX53" fmla="*/ 91400 w 886855"/>
              <a:gd name="connsiteY53" fmla="*/ 146843 h 355646"/>
              <a:gd name="connsiteX54" fmla="*/ 85349 w 886855"/>
              <a:gd name="connsiteY54" fmla="*/ 144337 h 355646"/>
              <a:gd name="connsiteX55" fmla="*/ 77571 w 886855"/>
              <a:gd name="connsiteY55" fmla="*/ 141115 h 355646"/>
              <a:gd name="connsiteX56" fmla="*/ 468157 w 886855"/>
              <a:gd name="connsiteY56" fmla="*/ 141116 h 355646"/>
              <a:gd name="connsiteX57" fmla="*/ 504837 w 886855"/>
              <a:gd name="connsiteY57" fmla="*/ 104436 h 355646"/>
              <a:gd name="connsiteX58" fmla="*/ 504838 w 886855"/>
              <a:gd name="connsiteY58" fmla="*/ 104436 h 355646"/>
              <a:gd name="connsiteX59" fmla="*/ 494095 w 886855"/>
              <a:gd name="connsiteY59" fmla="*/ 78499 h 355646"/>
              <a:gd name="connsiteX60" fmla="*/ 481987 w 886855"/>
              <a:gd name="connsiteY60" fmla="*/ 73484 h 355646"/>
              <a:gd name="connsiteX61" fmla="*/ 624927 w 886855"/>
              <a:gd name="connsiteY61" fmla="*/ 70218 h 355646"/>
              <a:gd name="connsiteX62" fmla="*/ 687589 w 886855"/>
              <a:gd name="connsiteY62" fmla="*/ 70218 h 355646"/>
              <a:gd name="connsiteX63" fmla="*/ 680001 w 886855"/>
              <a:gd name="connsiteY63" fmla="*/ 73361 h 355646"/>
              <a:gd name="connsiteX64" fmla="*/ 617340 w 886855"/>
              <a:gd name="connsiteY64" fmla="*/ 73361 h 355646"/>
              <a:gd name="connsiteX65" fmla="*/ 392174 w 886855"/>
              <a:gd name="connsiteY65" fmla="*/ 67756 h 355646"/>
              <a:gd name="connsiteX66" fmla="*/ 468158 w 886855"/>
              <a:gd name="connsiteY66" fmla="*/ 67756 h 355646"/>
              <a:gd name="connsiteX67" fmla="*/ 481688 w 886855"/>
              <a:gd name="connsiteY67" fmla="*/ 73360 h 355646"/>
              <a:gd name="connsiteX68" fmla="*/ 405704 w 886855"/>
              <a:gd name="connsiteY68" fmla="*/ 73360 h 355646"/>
              <a:gd name="connsiteX69" fmla="*/ 405704 w 886855"/>
              <a:gd name="connsiteY69" fmla="*/ 0 h 355646"/>
              <a:gd name="connsiteX70" fmla="*/ 680002 w 886855"/>
              <a:gd name="connsiteY70" fmla="*/ 0 h 355646"/>
              <a:gd name="connsiteX71" fmla="*/ 716682 w 886855"/>
              <a:gd name="connsiteY71" fmla="*/ 36680 h 355646"/>
              <a:gd name="connsiteX72" fmla="*/ 716681 w 886855"/>
              <a:gd name="connsiteY72" fmla="*/ 36680 h 355646"/>
              <a:gd name="connsiteX73" fmla="*/ 705938 w 886855"/>
              <a:gd name="connsiteY73" fmla="*/ 62617 h 355646"/>
              <a:gd name="connsiteX74" fmla="*/ 687589 w 886855"/>
              <a:gd name="connsiteY74" fmla="*/ 70217 h 355646"/>
              <a:gd name="connsiteX75" fmla="*/ 624927 w 886855"/>
              <a:gd name="connsiteY75" fmla="*/ 70217 h 355646"/>
              <a:gd name="connsiteX76" fmla="*/ 617340 w 886855"/>
              <a:gd name="connsiteY76" fmla="*/ 73360 h 355646"/>
              <a:gd name="connsiteX77" fmla="*/ 481688 w 886855"/>
              <a:gd name="connsiteY77" fmla="*/ 73359 h 355646"/>
              <a:gd name="connsiteX78" fmla="*/ 468158 w 886855"/>
              <a:gd name="connsiteY78" fmla="*/ 67755 h 355646"/>
              <a:gd name="connsiteX79" fmla="*/ 392174 w 886855"/>
              <a:gd name="connsiteY79" fmla="*/ 67755 h 355646"/>
              <a:gd name="connsiteX80" fmla="*/ 379767 w 886855"/>
              <a:gd name="connsiteY80" fmla="*/ 62616 h 355646"/>
              <a:gd name="connsiteX81" fmla="*/ 369024 w 886855"/>
              <a:gd name="connsiteY81" fmla="*/ 36679 h 355646"/>
              <a:gd name="connsiteX82" fmla="*/ 379767 w 886855"/>
              <a:gd name="connsiteY82" fmla="*/ 10743 h 355646"/>
              <a:gd name="connsiteX83" fmla="*/ 405704 w 886855"/>
              <a:gd name="connsiteY83" fmla="*/ 0 h 355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886855" h="355646">
                <a:moveTo>
                  <a:pt x="481688" y="73360"/>
                </a:moveTo>
                <a:lnTo>
                  <a:pt x="617340" y="73361"/>
                </a:lnTo>
                <a:lnTo>
                  <a:pt x="617042" y="73484"/>
                </a:lnTo>
                <a:lnTo>
                  <a:pt x="598990" y="80961"/>
                </a:lnTo>
                <a:lnTo>
                  <a:pt x="588247" y="106898"/>
                </a:lnTo>
                <a:lnTo>
                  <a:pt x="598990" y="132834"/>
                </a:lnTo>
                <a:cubicBezTo>
                  <a:pt x="605628" y="139472"/>
                  <a:pt x="614798" y="143577"/>
                  <a:pt x="624927" y="143577"/>
                </a:cubicBezTo>
                <a:lnTo>
                  <a:pt x="679267" y="143577"/>
                </a:lnTo>
                <a:lnTo>
                  <a:pt x="677432" y="144337"/>
                </a:lnTo>
                <a:lnTo>
                  <a:pt x="695014" y="144337"/>
                </a:lnTo>
                <a:cubicBezTo>
                  <a:pt x="715272" y="144337"/>
                  <a:pt x="731694" y="160759"/>
                  <a:pt x="731694" y="181017"/>
                </a:cubicBezTo>
                <a:lnTo>
                  <a:pt x="731693" y="181017"/>
                </a:lnTo>
                <a:cubicBezTo>
                  <a:pt x="731693" y="191146"/>
                  <a:pt x="727588" y="200316"/>
                  <a:pt x="720950" y="206954"/>
                </a:cubicBezTo>
                <a:lnTo>
                  <a:pt x="706515" y="212933"/>
                </a:lnTo>
                <a:lnTo>
                  <a:pt x="706516" y="212933"/>
                </a:lnTo>
                <a:lnTo>
                  <a:pt x="695014" y="217697"/>
                </a:lnTo>
                <a:lnTo>
                  <a:pt x="652331" y="217697"/>
                </a:lnTo>
                <a:lnTo>
                  <a:pt x="397244" y="217697"/>
                </a:lnTo>
                <a:lnTo>
                  <a:pt x="382808" y="223676"/>
                </a:lnTo>
                <a:lnTo>
                  <a:pt x="372065" y="249613"/>
                </a:lnTo>
                <a:lnTo>
                  <a:pt x="382808" y="275549"/>
                </a:lnTo>
                <a:lnTo>
                  <a:pt x="399073" y="282286"/>
                </a:lnTo>
                <a:lnTo>
                  <a:pt x="638619" y="282286"/>
                </a:lnTo>
                <a:lnTo>
                  <a:pt x="850175" y="282286"/>
                </a:lnTo>
                <a:lnTo>
                  <a:pt x="859849" y="286293"/>
                </a:lnTo>
                <a:lnTo>
                  <a:pt x="876112" y="293029"/>
                </a:lnTo>
                <a:cubicBezTo>
                  <a:pt x="882750" y="299667"/>
                  <a:pt x="886855" y="308837"/>
                  <a:pt x="886855" y="318966"/>
                </a:cubicBezTo>
                <a:lnTo>
                  <a:pt x="886854" y="318966"/>
                </a:lnTo>
                <a:cubicBezTo>
                  <a:pt x="886854" y="339224"/>
                  <a:pt x="870432" y="355646"/>
                  <a:pt x="850174" y="355646"/>
                </a:cubicBezTo>
                <a:lnTo>
                  <a:pt x="174092" y="355645"/>
                </a:lnTo>
                <a:cubicBezTo>
                  <a:pt x="163963" y="355645"/>
                  <a:pt x="154793" y="351540"/>
                  <a:pt x="148155" y="344902"/>
                </a:cubicBezTo>
                <a:lnTo>
                  <a:pt x="137412" y="318966"/>
                </a:lnTo>
                <a:lnTo>
                  <a:pt x="148155" y="293029"/>
                </a:lnTo>
                <a:lnTo>
                  <a:pt x="170361" y="283831"/>
                </a:lnTo>
                <a:lnTo>
                  <a:pt x="170362" y="283831"/>
                </a:lnTo>
                <a:lnTo>
                  <a:pt x="174092" y="282286"/>
                </a:lnTo>
                <a:lnTo>
                  <a:pt x="255705" y="282286"/>
                </a:lnTo>
                <a:lnTo>
                  <a:pt x="277912" y="273088"/>
                </a:lnTo>
                <a:cubicBezTo>
                  <a:pt x="284549" y="266450"/>
                  <a:pt x="288655" y="257280"/>
                  <a:pt x="288655" y="247151"/>
                </a:cubicBezTo>
                <a:lnTo>
                  <a:pt x="288656" y="247151"/>
                </a:lnTo>
                <a:cubicBezTo>
                  <a:pt x="288656" y="237022"/>
                  <a:pt x="284550" y="227852"/>
                  <a:pt x="277913" y="221214"/>
                </a:cubicBezTo>
                <a:lnTo>
                  <a:pt x="269420" y="217696"/>
                </a:lnTo>
                <a:lnTo>
                  <a:pt x="37466" y="217696"/>
                </a:lnTo>
                <a:lnTo>
                  <a:pt x="36681" y="217696"/>
                </a:lnTo>
                <a:lnTo>
                  <a:pt x="19237" y="210471"/>
                </a:lnTo>
                <a:lnTo>
                  <a:pt x="19236" y="210471"/>
                </a:lnTo>
                <a:lnTo>
                  <a:pt x="10743" y="206953"/>
                </a:lnTo>
                <a:lnTo>
                  <a:pt x="0" y="181017"/>
                </a:lnTo>
                <a:lnTo>
                  <a:pt x="10743" y="155080"/>
                </a:lnTo>
                <a:cubicBezTo>
                  <a:pt x="17381" y="148443"/>
                  <a:pt x="26551" y="144337"/>
                  <a:pt x="36680" y="144337"/>
                </a:cubicBezTo>
                <a:lnTo>
                  <a:pt x="85348" y="144337"/>
                </a:lnTo>
                <a:lnTo>
                  <a:pt x="91399" y="146843"/>
                </a:lnTo>
                <a:lnTo>
                  <a:pt x="671378" y="146844"/>
                </a:lnTo>
                <a:lnTo>
                  <a:pt x="91400" y="146843"/>
                </a:lnTo>
                <a:lnTo>
                  <a:pt x="85349" y="144337"/>
                </a:lnTo>
                <a:lnTo>
                  <a:pt x="77571" y="141115"/>
                </a:lnTo>
                <a:lnTo>
                  <a:pt x="468157" y="141116"/>
                </a:lnTo>
                <a:cubicBezTo>
                  <a:pt x="488415" y="141116"/>
                  <a:pt x="504837" y="124694"/>
                  <a:pt x="504837" y="104436"/>
                </a:cubicBezTo>
                <a:lnTo>
                  <a:pt x="504838" y="104436"/>
                </a:lnTo>
                <a:cubicBezTo>
                  <a:pt x="504838" y="94307"/>
                  <a:pt x="500732" y="85137"/>
                  <a:pt x="494095" y="78499"/>
                </a:cubicBezTo>
                <a:lnTo>
                  <a:pt x="481987" y="73484"/>
                </a:lnTo>
                <a:close/>
                <a:moveTo>
                  <a:pt x="624927" y="70218"/>
                </a:moveTo>
                <a:lnTo>
                  <a:pt x="687589" y="70218"/>
                </a:lnTo>
                <a:lnTo>
                  <a:pt x="680001" y="73361"/>
                </a:lnTo>
                <a:lnTo>
                  <a:pt x="617340" y="73361"/>
                </a:lnTo>
                <a:close/>
                <a:moveTo>
                  <a:pt x="392174" y="67756"/>
                </a:moveTo>
                <a:lnTo>
                  <a:pt x="468158" y="67756"/>
                </a:lnTo>
                <a:lnTo>
                  <a:pt x="481688" y="73360"/>
                </a:lnTo>
                <a:lnTo>
                  <a:pt x="405704" y="73360"/>
                </a:lnTo>
                <a:close/>
                <a:moveTo>
                  <a:pt x="405704" y="0"/>
                </a:moveTo>
                <a:lnTo>
                  <a:pt x="680002" y="0"/>
                </a:lnTo>
                <a:cubicBezTo>
                  <a:pt x="700260" y="0"/>
                  <a:pt x="716682" y="16422"/>
                  <a:pt x="716682" y="36680"/>
                </a:cubicBezTo>
                <a:lnTo>
                  <a:pt x="716681" y="36680"/>
                </a:lnTo>
                <a:cubicBezTo>
                  <a:pt x="716681" y="46809"/>
                  <a:pt x="712576" y="55979"/>
                  <a:pt x="705938" y="62617"/>
                </a:cubicBezTo>
                <a:lnTo>
                  <a:pt x="687589" y="70217"/>
                </a:lnTo>
                <a:lnTo>
                  <a:pt x="624927" y="70217"/>
                </a:lnTo>
                <a:lnTo>
                  <a:pt x="617340" y="73360"/>
                </a:lnTo>
                <a:lnTo>
                  <a:pt x="481688" y="73359"/>
                </a:lnTo>
                <a:lnTo>
                  <a:pt x="468158" y="67755"/>
                </a:lnTo>
                <a:lnTo>
                  <a:pt x="392174" y="67755"/>
                </a:lnTo>
                <a:lnTo>
                  <a:pt x="379767" y="62616"/>
                </a:lnTo>
                <a:lnTo>
                  <a:pt x="369024" y="36679"/>
                </a:lnTo>
                <a:lnTo>
                  <a:pt x="379767" y="10743"/>
                </a:lnTo>
                <a:cubicBezTo>
                  <a:pt x="386405" y="4105"/>
                  <a:pt x="395575" y="0"/>
                  <a:pt x="405704" y="0"/>
                </a:cubicBezTo>
                <a:close/>
              </a:path>
            </a:pathLst>
          </a:custGeom>
          <a:solidFill>
            <a:srgbClr val="E3332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63" name="Group 62">
            <a:extLst>
              <a:ext uri="{FF2B5EF4-FFF2-40B4-BE49-F238E27FC236}">
                <a16:creationId xmlns:a16="http://schemas.microsoft.com/office/drawing/2014/main" id="{FDC98682-CB0B-49D1-AD06-D70785646F98}"/>
              </a:ext>
            </a:extLst>
          </p:cNvPr>
          <p:cNvGrpSpPr/>
          <p:nvPr/>
        </p:nvGrpSpPr>
        <p:grpSpPr>
          <a:xfrm>
            <a:off x="535180" y="3049182"/>
            <a:ext cx="997294" cy="483537"/>
            <a:chOff x="2700337" y="1743074"/>
            <a:chExt cx="1414463" cy="685801"/>
          </a:xfrm>
        </p:grpSpPr>
        <p:sp>
          <p:nvSpPr>
            <p:cNvPr id="64" name="Freeform: Shape 63">
              <a:extLst>
                <a:ext uri="{FF2B5EF4-FFF2-40B4-BE49-F238E27FC236}">
                  <a16:creationId xmlns:a16="http://schemas.microsoft.com/office/drawing/2014/main" id="{3AEAA91C-FAE6-4963-B755-18B3D5409F81}"/>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66" name="Straight Connector 65">
              <a:extLst>
                <a:ext uri="{FF2B5EF4-FFF2-40B4-BE49-F238E27FC236}">
                  <a16:creationId xmlns:a16="http://schemas.microsoft.com/office/drawing/2014/main" id="{55DDC703-24C2-408F-BADB-93833D5C2DFA}"/>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06B70CA2-C4D9-4894-8652-67BBD91AEF5E}"/>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8F2020DE-4092-4ED4-AF1C-0B05C6E984D6}"/>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1" name="TextBox 60">
            <a:extLst>
              <a:ext uri="{FF2B5EF4-FFF2-40B4-BE49-F238E27FC236}">
                <a16:creationId xmlns:a16="http://schemas.microsoft.com/office/drawing/2014/main" id="{B1C16F85-C7B8-46A0-832F-D4D505DC9317}"/>
              </a:ext>
            </a:extLst>
          </p:cNvPr>
          <p:cNvSpPr txBox="1"/>
          <p:nvPr/>
        </p:nvSpPr>
        <p:spPr>
          <a:xfrm>
            <a:off x="3749433" y="424096"/>
            <a:ext cx="7995154" cy="1107996"/>
          </a:xfrm>
          <a:prstGeom prst="rect">
            <a:avLst/>
          </a:prstGeom>
          <a:noFill/>
        </p:spPr>
        <p:txBody>
          <a:bodyPr wrap="square" rtlCol="0">
            <a:spAutoFit/>
          </a:bodyPr>
          <a:lstStyle/>
          <a:p>
            <a:pPr algn="ctr"/>
            <a:r>
              <a:rPr lang="en-US" sz="6600" dirty="0" err="1">
                <a:latin typeface="UTM ThuPhap Thien An" panose="02040603050506020204" pitchFamily="18" charset="0"/>
              </a:rPr>
              <a:t>Các</a:t>
            </a:r>
            <a:r>
              <a:rPr lang="en-US" sz="6600" dirty="0">
                <a:latin typeface="UTM ThuPhap Thien An" panose="02040603050506020204" pitchFamily="18" charset="0"/>
              </a:rPr>
              <a:t> </a:t>
            </a:r>
            <a:r>
              <a:rPr lang="en-US" sz="6600" dirty="0" err="1">
                <a:latin typeface="UTM ThuPhap Thien An" panose="02040603050506020204" pitchFamily="18" charset="0"/>
              </a:rPr>
              <a:t>giai</a:t>
            </a:r>
            <a:r>
              <a:rPr lang="en-US" sz="6600" dirty="0">
                <a:latin typeface="UTM ThuPhap Thien An" panose="02040603050506020204" pitchFamily="18" charset="0"/>
              </a:rPr>
              <a:t> </a:t>
            </a:r>
            <a:r>
              <a:rPr lang="en-US" sz="6600" dirty="0" err="1">
                <a:latin typeface="UTM ThuPhap Thien An" panose="02040603050506020204" pitchFamily="18" charset="0"/>
              </a:rPr>
              <a:t>đoạn</a:t>
            </a:r>
            <a:r>
              <a:rPr lang="en-US" sz="6600" dirty="0">
                <a:latin typeface="UTM ThuPhap Thien An" panose="02040603050506020204" pitchFamily="18" charset="0"/>
              </a:rPr>
              <a:t> </a:t>
            </a:r>
            <a:r>
              <a:rPr lang="en-US" sz="6600" dirty="0" err="1">
                <a:latin typeface="UTM ThuPhap Thien An" panose="02040603050506020204" pitchFamily="18" charset="0"/>
              </a:rPr>
              <a:t>lịch</a:t>
            </a:r>
            <a:r>
              <a:rPr lang="en-US" sz="6600" dirty="0">
                <a:latin typeface="UTM ThuPhap Thien An" panose="02040603050506020204" pitchFamily="18" charset="0"/>
              </a:rPr>
              <a:t> </a:t>
            </a:r>
            <a:r>
              <a:rPr lang="en-US" sz="6600" dirty="0" err="1">
                <a:latin typeface="UTM ThuPhap Thien An" panose="02040603050506020204" pitchFamily="18" charset="0"/>
              </a:rPr>
              <a:t>sử</a:t>
            </a:r>
            <a:endParaRPr lang="en-US" sz="6600" dirty="0">
              <a:latin typeface="UTM ThuPhap Thien An" panose="02040603050506020204" pitchFamily="18" charset="0"/>
            </a:endParaRPr>
          </a:p>
        </p:txBody>
      </p:sp>
      <p:cxnSp>
        <p:nvCxnSpPr>
          <p:cNvPr id="3" name="Straight Arrow Connector 2">
            <a:extLst>
              <a:ext uri="{FF2B5EF4-FFF2-40B4-BE49-F238E27FC236}">
                <a16:creationId xmlns:a16="http://schemas.microsoft.com/office/drawing/2014/main" id="{B9F9C404-DAA3-489F-9E5E-36F8A1990BB0}"/>
              </a:ext>
            </a:extLst>
          </p:cNvPr>
          <p:cNvCxnSpPr>
            <a:cxnSpLocks/>
          </p:cNvCxnSpPr>
          <p:nvPr/>
        </p:nvCxnSpPr>
        <p:spPr>
          <a:xfrm>
            <a:off x="5486399" y="1860331"/>
            <a:ext cx="0" cy="4711382"/>
          </a:xfrm>
          <a:prstGeom prst="straightConnector1">
            <a:avLst/>
          </a:prstGeom>
          <a:ln w="57150">
            <a:solidFill>
              <a:srgbClr val="AB2B3E"/>
            </a:solidFill>
            <a:tailEnd type="triangle"/>
          </a:ln>
        </p:spPr>
        <p:style>
          <a:lnRef idx="1">
            <a:schemeClr val="accent1"/>
          </a:lnRef>
          <a:fillRef idx="0">
            <a:schemeClr val="accent1"/>
          </a:fillRef>
          <a:effectRef idx="0">
            <a:schemeClr val="accent1"/>
          </a:effectRef>
          <a:fontRef idx="minor">
            <a:schemeClr val="tx1"/>
          </a:fontRef>
        </p:style>
      </p:cxnSp>
      <p:sp>
        <p:nvSpPr>
          <p:cNvPr id="6" name="Oval 5">
            <a:extLst>
              <a:ext uri="{FF2B5EF4-FFF2-40B4-BE49-F238E27FC236}">
                <a16:creationId xmlns:a16="http://schemas.microsoft.com/office/drawing/2014/main" id="{02536A62-A43B-416B-A66A-74210DCFA0B3}"/>
              </a:ext>
            </a:extLst>
          </p:cNvPr>
          <p:cNvSpPr/>
          <p:nvPr/>
        </p:nvSpPr>
        <p:spPr>
          <a:xfrm>
            <a:off x="5391806" y="2094347"/>
            <a:ext cx="189186" cy="189186"/>
          </a:xfrm>
          <a:prstGeom prst="ellipse">
            <a:avLst/>
          </a:prstGeom>
          <a:solidFill>
            <a:srgbClr val="AB2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CDC992A5-3B38-45AD-9909-6EC4EAF6F760}"/>
              </a:ext>
            </a:extLst>
          </p:cNvPr>
          <p:cNvSpPr/>
          <p:nvPr/>
        </p:nvSpPr>
        <p:spPr>
          <a:xfrm>
            <a:off x="5391806" y="5692687"/>
            <a:ext cx="189186" cy="189186"/>
          </a:xfrm>
          <a:prstGeom prst="ellipse">
            <a:avLst/>
          </a:prstGeom>
          <a:solidFill>
            <a:srgbClr val="AB2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Oval 58">
            <a:extLst>
              <a:ext uri="{FF2B5EF4-FFF2-40B4-BE49-F238E27FC236}">
                <a16:creationId xmlns:a16="http://schemas.microsoft.com/office/drawing/2014/main" id="{D3A0D3CE-0965-4DF3-BA32-63E6EC6633BA}"/>
              </a:ext>
            </a:extLst>
          </p:cNvPr>
          <p:cNvSpPr/>
          <p:nvPr/>
        </p:nvSpPr>
        <p:spPr>
          <a:xfrm>
            <a:off x="5391806" y="4853194"/>
            <a:ext cx="189186" cy="189186"/>
          </a:xfrm>
          <a:prstGeom prst="ellipse">
            <a:avLst/>
          </a:prstGeom>
          <a:solidFill>
            <a:srgbClr val="AB2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Oval 59">
            <a:extLst>
              <a:ext uri="{FF2B5EF4-FFF2-40B4-BE49-F238E27FC236}">
                <a16:creationId xmlns:a16="http://schemas.microsoft.com/office/drawing/2014/main" id="{9DA12D38-D255-48CA-82D9-A16902EDD31A}"/>
              </a:ext>
            </a:extLst>
          </p:cNvPr>
          <p:cNvSpPr/>
          <p:nvPr/>
        </p:nvSpPr>
        <p:spPr>
          <a:xfrm>
            <a:off x="5391806" y="3821613"/>
            <a:ext cx="189186" cy="189186"/>
          </a:xfrm>
          <a:prstGeom prst="ellipse">
            <a:avLst/>
          </a:prstGeom>
          <a:solidFill>
            <a:srgbClr val="AB2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Oval 61">
            <a:extLst>
              <a:ext uri="{FF2B5EF4-FFF2-40B4-BE49-F238E27FC236}">
                <a16:creationId xmlns:a16="http://schemas.microsoft.com/office/drawing/2014/main" id="{A08A4EE5-42EC-4780-8C2C-5043464D6E7E}"/>
              </a:ext>
            </a:extLst>
          </p:cNvPr>
          <p:cNvSpPr/>
          <p:nvPr/>
        </p:nvSpPr>
        <p:spPr>
          <a:xfrm>
            <a:off x="5391806" y="2697441"/>
            <a:ext cx="189186" cy="189186"/>
          </a:xfrm>
          <a:prstGeom prst="ellipse">
            <a:avLst/>
          </a:prstGeom>
          <a:solidFill>
            <a:srgbClr val="AB2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97C8DBE4-A248-4B24-98CE-982D8441DFA1}"/>
              </a:ext>
            </a:extLst>
          </p:cNvPr>
          <p:cNvSpPr txBox="1"/>
          <p:nvPr/>
        </p:nvSpPr>
        <p:spPr>
          <a:xfrm>
            <a:off x="4384221" y="1916353"/>
            <a:ext cx="1006746" cy="523220"/>
          </a:xfrm>
          <a:prstGeom prst="rect">
            <a:avLst/>
          </a:prstGeom>
          <a:noFill/>
        </p:spPr>
        <p:txBody>
          <a:bodyPr wrap="square" rtlCol="0">
            <a:spAutoFit/>
          </a:bodyPr>
          <a:lstStyle/>
          <a:p>
            <a:pPr algn="r"/>
            <a:r>
              <a:rPr lang="en-US" sz="2800" dirty="0">
                <a:latin typeface="UTM Avo" panose="02040603050506020204" pitchFamily="18" charset="0"/>
              </a:rPr>
              <a:t>938</a:t>
            </a:r>
          </a:p>
        </p:txBody>
      </p:sp>
      <p:sp>
        <p:nvSpPr>
          <p:cNvPr id="69" name="TextBox 68">
            <a:extLst>
              <a:ext uri="{FF2B5EF4-FFF2-40B4-BE49-F238E27FC236}">
                <a16:creationId xmlns:a16="http://schemas.microsoft.com/office/drawing/2014/main" id="{E980B825-B3F3-402E-AD2E-8E2AE3A811DE}"/>
              </a:ext>
            </a:extLst>
          </p:cNvPr>
          <p:cNvSpPr txBox="1"/>
          <p:nvPr/>
        </p:nvSpPr>
        <p:spPr>
          <a:xfrm>
            <a:off x="4384221" y="2530424"/>
            <a:ext cx="1006746" cy="523220"/>
          </a:xfrm>
          <a:prstGeom prst="rect">
            <a:avLst/>
          </a:prstGeom>
          <a:noFill/>
        </p:spPr>
        <p:txBody>
          <a:bodyPr wrap="square" rtlCol="0">
            <a:spAutoFit/>
          </a:bodyPr>
          <a:lstStyle/>
          <a:p>
            <a:pPr algn="r"/>
            <a:r>
              <a:rPr lang="en-US" sz="2800" dirty="0">
                <a:latin typeface="UTM Avo" panose="02040603050506020204" pitchFamily="18" charset="0"/>
              </a:rPr>
              <a:t>1009</a:t>
            </a:r>
          </a:p>
        </p:txBody>
      </p:sp>
      <p:sp>
        <p:nvSpPr>
          <p:cNvPr id="70" name="TextBox 69">
            <a:extLst>
              <a:ext uri="{FF2B5EF4-FFF2-40B4-BE49-F238E27FC236}">
                <a16:creationId xmlns:a16="http://schemas.microsoft.com/office/drawing/2014/main" id="{B34F0839-86DC-4F67-A876-88F8E09A3B82}"/>
              </a:ext>
            </a:extLst>
          </p:cNvPr>
          <p:cNvSpPr txBox="1"/>
          <p:nvPr/>
        </p:nvSpPr>
        <p:spPr>
          <a:xfrm>
            <a:off x="4384221" y="3676913"/>
            <a:ext cx="1006746" cy="523220"/>
          </a:xfrm>
          <a:prstGeom prst="rect">
            <a:avLst/>
          </a:prstGeom>
          <a:noFill/>
        </p:spPr>
        <p:txBody>
          <a:bodyPr wrap="square" rtlCol="0">
            <a:spAutoFit/>
          </a:bodyPr>
          <a:lstStyle/>
          <a:p>
            <a:pPr algn="r"/>
            <a:r>
              <a:rPr lang="en-US" sz="2800" dirty="0">
                <a:latin typeface="UTM Avo" panose="02040603050506020204" pitchFamily="18" charset="0"/>
              </a:rPr>
              <a:t>1226</a:t>
            </a:r>
          </a:p>
        </p:txBody>
      </p:sp>
      <p:sp>
        <p:nvSpPr>
          <p:cNvPr id="71" name="TextBox 70">
            <a:extLst>
              <a:ext uri="{FF2B5EF4-FFF2-40B4-BE49-F238E27FC236}">
                <a16:creationId xmlns:a16="http://schemas.microsoft.com/office/drawing/2014/main" id="{4801088A-D38F-4207-977C-708B880FF8C0}"/>
              </a:ext>
            </a:extLst>
          </p:cNvPr>
          <p:cNvSpPr txBox="1"/>
          <p:nvPr/>
        </p:nvSpPr>
        <p:spPr>
          <a:xfrm>
            <a:off x="4384221" y="4686177"/>
            <a:ext cx="1006746" cy="523220"/>
          </a:xfrm>
          <a:prstGeom prst="rect">
            <a:avLst/>
          </a:prstGeom>
          <a:noFill/>
        </p:spPr>
        <p:txBody>
          <a:bodyPr wrap="square" rtlCol="0">
            <a:spAutoFit/>
          </a:bodyPr>
          <a:lstStyle/>
          <a:p>
            <a:pPr algn="r"/>
            <a:r>
              <a:rPr lang="en-US" sz="2800" dirty="0">
                <a:latin typeface="UTM Avo" panose="02040603050506020204" pitchFamily="18" charset="0"/>
              </a:rPr>
              <a:t>1400</a:t>
            </a:r>
          </a:p>
        </p:txBody>
      </p:sp>
      <p:sp>
        <p:nvSpPr>
          <p:cNvPr id="72" name="TextBox 71">
            <a:extLst>
              <a:ext uri="{FF2B5EF4-FFF2-40B4-BE49-F238E27FC236}">
                <a16:creationId xmlns:a16="http://schemas.microsoft.com/office/drawing/2014/main" id="{D115181C-24F2-42B7-8EF3-623E5EF1ADD1}"/>
              </a:ext>
            </a:extLst>
          </p:cNvPr>
          <p:cNvSpPr txBox="1"/>
          <p:nvPr/>
        </p:nvSpPr>
        <p:spPr>
          <a:xfrm>
            <a:off x="3340488" y="5525670"/>
            <a:ext cx="2050479" cy="523220"/>
          </a:xfrm>
          <a:prstGeom prst="rect">
            <a:avLst/>
          </a:prstGeom>
          <a:noFill/>
        </p:spPr>
        <p:txBody>
          <a:bodyPr wrap="square" rtlCol="0">
            <a:spAutoFit/>
          </a:bodyPr>
          <a:lstStyle/>
          <a:p>
            <a:pPr algn="r"/>
            <a:r>
              <a:rPr lang="en-US" sz="2800" dirty="0" err="1">
                <a:latin typeface="UTM Avo" panose="02040603050506020204" pitchFamily="18" charset="0"/>
              </a:rPr>
              <a:t>Thế</a:t>
            </a:r>
            <a:r>
              <a:rPr lang="en-US" sz="2800" dirty="0">
                <a:latin typeface="UTM Avo" panose="02040603050506020204" pitchFamily="18" charset="0"/>
              </a:rPr>
              <a:t> </a:t>
            </a:r>
            <a:r>
              <a:rPr lang="en-US" sz="2800" dirty="0" err="1">
                <a:latin typeface="UTM Avo" panose="02040603050506020204" pitchFamily="18" charset="0"/>
              </a:rPr>
              <a:t>kỷ</a:t>
            </a:r>
            <a:r>
              <a:rPr lang="en-US" sz="2800" dirty="0">
                <a:latin typeface="UTM Avo" panose="02040603050506020204" pitchFamily="18" charset="0"/>
              </a:rPr>
              <a:t> XV</a:t>
            </a:r>
          </a:p>
        </p:txBody>
      </p:sp>
      <p:sp>
        <p:nvSpPr>
          <p:cNvPr id="73" name="TextBox 72">
            <a:extLst>
              <a:ext uri="{FF2B5EF4-FFF2-40B4-BE49-F238E27FC236}">
                <a16:creationId xmlns:a16="http://schemas.microsoft.com/office/drawing/2014/main" id="{6604232E-C4BA-4B7C-81AA-4B2A85D644E4}"/>
              </a:ext>
            </a:extLst>
          </p:cNvPr>
          <p:cNvSpPr txBox="1"/>
          <p:nvPr/>
        </p:nvSpPr>
        <p:spPr>
          <a:xfrm>
            <a:off x="6753974" y="2380774"/>
            <a:ext cx="5090447" cy="2800767"/>
          </a:xfrm>
          <a:prstGeom prst="rect">
            <a:avLst/>
          </a:prstGeom>
          <a:noFill/>
        </p:spPr>
        <p:txBody>
          <a:bodyPr wrap="square" rtlCol="0">
            <a:spAutoFit/>
          </a:bodyPr>
          <a:lstStyle/>
          <a:p>
            <a:pPr algn="ctr"/>
            <a:r>
              <a:rPr lang="en-US" sz="4400" dirty="0">
                <a:latin typeface="UTM Avo" panose="02040603050506020204" pitchFamily="18" charset="0"/>
              </a:rPr>
              <a:t>Cho </a:t>
            </a:r>
            <a:r>
              <a:rPr lang="en-US" sz="4400" dirty="0" err="1">
                <a:latin typeface="UTM Avo" panose="02040603050506020204" pitchFamily="18" charset="0"/>
              </a:rPr>
              <a:t>biết</a:t>
            </a:r>
            <a:r>
              <a:rPr lang="en-US" sz="4400" dirty="0">
                <a:latin typeface="UTM Avo" panose="02040603050506020204" pitchFamily="18" charset="0"/>
              </a:rPr>
              <a:t> </a:t>
            </a:r>
            <a:r>
              <a:rPr lang="en-US" sz="4400" dirty="0" err="1">
                <a:latin typeface="UTM Avo" panose="02040603050506020204" pitchFamily="18" charset="0"/>
              </a:rPr>
              <a:t>tên</a:t>
            </a:r>
            <a:r>
              <a:rPr lang="en-US" sz="4400" dirty="0">
                <a:latin typeface="UTM Avo" panose="02040603050506020204" pitchFamily="18" charset="0"/>
              </a:rPr>
              <a:t> </a:t>
            </a:r>
            <a:r>
              <a:rPr lang="en-US" sz="4400" dirty="0" err="1">
                <a:latin typeface="UTM Avo" panose="02040603050506020204" pitchFamily="18" charset="0"/>
              </a:rPr>
              <a:t>các</a:t>
            </a:r>
            <a:r>
              <a:rPr lang="en-US" sz="4400" dirty="0">
                <a:latin typeface="UTM Avo" panose="02040603050506020204" pitchFamily="18" charset="0"/>
              </a:rPr>
              <a:t> </a:t>
            </a:r>
            <a:r>
              <a:rPr lang="en-US" sz="4400" dirty="0" err="1">
                <a:latin typeface="UTM Avo" panose="02040603050506020204" pitchFamily="18" charset="0"/>
              </a:rPr>
              <a:t>giai</a:t>
            </a:r>
            <a:r>
              <a:rPr lang="en-US" sz="4400" dirty="0">
                <a:latin typeface="UTM Avo" panose="02040603050506020204" pitchFamily="18" charset="0"/>
              </a:rPr>
              <a:t> </a:t>
            </a:r>
            <a:r>
              <a:rPr lang="en-US" sz="4400" dirty="0" err="1">
                <a:latin typeface="UTM Avo" panose="02040603050506020204" pitchFamily="18" charset="0"/>
              </a:rPr>
              <a:t>đoạn</a:t>
            </a:r>
            <a:r>
              <a:rPr lang="en-US" sz="4400" dirty="0">
                <a:latin typeface="UTM Avo" panose="02040603050506020204" pitchFamily="18" charset="0"/>
              </a:rPr>
              <a:t> </a:t>
            </a:r>
            <a:r>
              <a:rPr lang="en-US" sz="4400" dirty="0" err="1">
                <a:latin typeface="UTM Avo" panose="02040603050506020204" pitchFamily="18" charset="0"/>
              </a:rPr>
              <a:t>lịch</a:t>
            </a:r>
            <a:r>
              <a:rPr lang="en-US" sz="4400" dirty="0">
                <a:latin typeface="UTM Avo" panose="02040603050506020204" pitchFamily="18" charset="0"/>
              </a:rPr>
              <a:t> </a:t>
            </a:r>
            <a:r>
              <a:rPr lang="en-US" sz="4400" dirty="0" err="1">
                <a:latin typeface="UTM Avo" panose="02040603050506020204" pitchFamily="18" charset="0"/>
              </a:rPr>
              <a:t>sử</a:t>
            </a:r>
            <a:r>
              <a:rPr lang="en-US" sz="4400" dirty="0">
                <a:latin typeface="UTM Avo" panose="02040603050506020204" pitchFamily="18" charset="0"/>
              </a:rPr>
              <a:t> </a:t>
            </a:r>
            <a:r>
              <a:rPr lang="en-US" sz="4400" dirty="0" err="1">
                <a:latin typeface="UTM Avo" panose="02040603050506020204" pitchFamily="18" charset="0"/>
              </a:rPr>
              <a:t>đã</a:t>
            </a:r>
            <a:r>
              <a:rPr lang="en-US" sz="4400" dirty="0">
                <a:latin typeface="UTM Avo" panose="02040603050506020204" pitchFamily="18" charset="0"/>
              </a:rPr>
              <a:t> </a:t>
            </a:r>
            <a:r>
              <a:rPr lang="en-US" sz="4400" dirty="0" err="1">
                <a:latin typeface="UTM Avo" panose="02040603050506020204" pitchFamily="18" charset="0"/>
              </a:rPr>
              <a:t>được</a:t>
            </a:r>
            <a:r>
              <a:rPr lang="en-US" sz="4400" dirty="0">
                <a:latin typeface="UTM Avo" panose="02040603050506020204" pitchFamily="18" charset="0"/>
              </a:rPr>
              <a:t> </a:t>
            </a:r>
            <a:r>
              <a:rPr lang="en-US" sz="4400" dirty="0" err="1">
                <a:latin typeface="UTM Avo" panose="02040603050506020204" pitchFamily="18" charset="0"/>
              </a:rPr>
              <a:t>học</a:t>
            </a:r>
            <a:r>
              <a:rPr lang="en-US" sz="4400" dirty="0">
                <a:latin typeface="UTM Avo" panose="02040603050506020204" pitchFamily="18" charset="0"/>
              </a:rPr>
              <a:t> </a:t>
            </a:r>
            <a:r>
              <a:rPr lang="en-US" sz="4400" dirty="0" err="1">
                <a:latin typeface="UTM Avo" panose="02040603050506020204" pitchFamily="18" charset="0"/>
              </a:rPr>
              <a:t>từ</a:t>
            </a:r>
            <a:r>
              <a:rPr lang="en-US" sz="4400" dirty="0">
                <a:latin typeface="UTM Avo" panose="02040603050506020204" pitchFamily="18" charset="0"/>
              </a:rPr>
              <a:t> </a:t>
            </a:r>
            <a:r>
              <a:rPr lang="en-US" sz="4400" dirty="0" err="1">
                <a:latin typeface="UTM Avo" panose="02040603050506020204" pitchFamily="18" charset="0"/>
              </a:rPr>
              <a:t>bài</a:t>
            </a:r>
            <a:r>
              <a:rPr lang="en-US" sz="4400" dirty="0">
                <a:latin typeface="UTM Avo" panose="02040603050506020204" pitchFamily="18" charset="0"/>
              </a:rPr>
              <a:t> 7 </a:t>
            </a:r>
            <a:r>
              <a:rPr lang="en-US" sz="4400" dirty="0" err="1">
                <a:latin typeface="UTM Avo" panose="02040603050506020204" pitchFamily="18" charset="0"/>
              </a:rPr>
              <a:t>đến</a:t>
            </a:r>
            <a:r>
              <a:rPr lang="en-US" sz="4400" dirty="0">
                <a:latin typeface="UTM Avo" panose="02040603050506020204" pitchFamily="18" charset="0"/>
              </a:rPr>
              <a:t> </a:t>
            </a:r>
            <a:r>
              <a:rPr lang="en-US" sz="4400" dirty="0" err="1">
                <a:latin typeface="UTM Avo" panose="02040603050506020204" pitchFamily="18" charset="0"/>
              </a:rPr>
              <a:t>bài</a:t>
            </a:r>
            <a:r>
              <a:rPr lang="en-US" sz="4400" dirty="0">
                <a:latin typeface="UTM Avo" panose="02040603050506020204" pitchFamily="18" charset="0"/>
              </a:rPr>
              <a:t> 15.</a:t>
            </a:r>
          </a:p>
        </p:txBody>
      </p:sp>
      <p:sp>
        <p:nvSpPr>
          <p:cNvPr id="8" name="Arc 7">
            <a:extLst>
              <a:ext uri="{FF2B5EF4-FFF2-40B4-BE49-F238E27FC236}">
                <a16:creationId xmlns:a16="http://schemas.microsoft.com/office/drawing/2014/main" id="{A1223C39-42A3-4C0D-8330-A05EBB6DEC12}"/>
              </a:ext>
            </a:extLst>
          </p:cNvPr>
          <p:cNvSpPr/>
          <p:nvPr/>
        </p:nvSpPr>
        <p:spPr>
          <a:xfrm>
            <a:off x="5390967" y="2202344"/>
            <a:ext cx="628976" cy="599495"/>
          </a:xfrm>
          <a:prstGeom prst="arc">
            <a:avLst>
              <a:gd name="adj1" fmla="val 16200000"/>
              <a:gd name="adj2" fmla="val 5606338"/>
            </a:avLst>
          </a:prstGeom>
          <a:noFill/>
          <a:ln w="38100">
            <a:solidFill>
              <a:srgbClr val="CC344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5" name="Arc 74">
            <a:extLst>
              <a:ext uri="{FF2B5EF4-FFF2-40B4-BE49-F238E27FC236}">
                <a16:creationId xmlns:a16="http://schemas.microsoft.com/office/drawing/2014/main" id="{CB905DD6-E5A3-447E-89E7-7DABACAD799B}"/>
              </a:ext>
            </a:extLst>
          </p:cNvPr>
          <p:cNvSpPr/>
          <p:nvPr/>
        </p:nvSpPr>
        <p:spPr>
          <a:xfrm>
            <a:off x="5378410" y="2825338"/>
            <a:ext cx="649482" cy="1106789"/>
          </a:xfrm>
          <a:prstGeom prst="arc">
            <a:avLst>
              <a:gd name="adj1" fmla="val 16200000"/>
              <a:gd name="adj2" fmla="val 5606338"/>
            </a:avLst>
          </a:prstGeom>
          <a:noFill/>
          <a:ln w="38100">
            <a:solidFill>
              <a:srgbClr val="AB2B3E"/>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6" name="Arc 75">
            <a:extLst>
              <a:ext uri="{FF2B5EF4-FFF2-40B4-BE49-F238E27FC236}">
                <a16:creationId xmlns:a16="http://schemas.microsoft.com/office/drawing/2014/main" id="{2A588E9E-01D2-4CA6-B846-5A71F91D292E}"/>
              </a:ext>
            </a:extLst>
          </p:cNvPr>
          <p:cNvSpPr/>
          <p:nvPr/>
        </p:nvSpPr>
        <p:spPr>
          <a:xfrm>
            <a:off x="5370461" y="3930333"/>
            <a:ext cx="649482" cy="1037770"/>
          </a:xfrm>
          <a:prstGeom prst="arc">
            <a:avLst>
              <a:gd name="adj1" fmla="val 16200000"/>
              <a:gd name="adj2" fmla="val 5606338"/>
            </a:avLst>
          </a:prstGeom>
          <a:noFill/>
          <a:ln w="38100">
            <a:solidFill>
              <a:srgbClr val="9A2637"/>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7" name="Arc 76">
            <a:extLst>
              <a:ext uri="{FF2B5EF4-FFF2-40B4-BE49-F238E27FC236}">
                <a16:creationId xmlns:a16="http://schemas.microsoft.com/office/drawing/2014/main" id="{14D630A4-DBD6-4E4E-8FA6-2159B57E7568}"/>
              </a:ext>
            </a:extLst>
          </p:cNvPr>
          <p:cNvSpPr/>
          <p:nvPr/>
        </p:nvSpPr>
        <p:spPr>
          <a:xfrm>
            <a:off x="5343759" y="4970768"/>
            <a:ext cx="649482" cy="839730"/>
          </a:xfrm>
          <a:prstGeom prst="arc">
            <a:avLst>
              <a:gd name="adj1" fmla="val 16200000"/>
              <a:gd name="adj2" fmla="val 5606338"/>
            </a:avLst>
          </a:prstGeom>
          <a:noFill/>
          <a:ln w="38100">
            <a:solidFill>
              <a:srgbClr val="83212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5368841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3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circle(out)">
                                      <p:cBhvr>
                                        <p:cTn id="7" dur="2000"/>
                                        <p:tgtEl>
                                          <p:spTgt spid="73"/>
                                        </p:tgtEl>
                                      </p:cBhvr>
                                    </p:animEffect>
                                  </p:childTnLst>
                                </p:cTn>
                              </p:par>
                              <p:par>
                                <p:cTn id="8" presetID="50" presetClass="entr" presetSubtype="0" decel="100000" fill="hold" grpId="1" nodeType="withEffect">
                                  <p:stCondLst>
                                    <p:cond delay="0"/>
                                  </p:stCondLst>
                                  <p:childTnLst>
                                    <p:set>
                                      <p:cBhvr>
                                        <p:cTn id="9" dur="1" fill="hold">
                                          <p:stCondLst>
                                            <p:cond delay="0"/>
                                          </p:stCondLst>
                                        </p:cTn>
                                        <p:tgtEl>
                                          <p:spTgt spid="73"/>
                                        </p:tgtEl>
                                        <p:attrNameLst>
                                          <p:attrName>style.visibility</p:attrName>
                                        </p:attrNameLst>
                                      </p:cBhvr>
                                      <p:to>
                                        <p:strVal val="visible"/>
                                      </p:to>
                                    </p:set>
                                    <p:anim calcmode="lin" valueType="num">
                                      <p:cBhvr>
                                        <p:cTn id="10" dur="2000" fill="hold"/>
                                        <p:tgtEl>
                                          <p:spTgt spid="73"/>
                                        </p:tgtEl>
                                        <p:attrNameLst>
                                          <p:attrName>ppt_w</p:attrName>
                                        </p:attrNameLst>
                                      </p:cBhvr>
                                      <p:tavLst>
                                        <p:tav tm="0">
                                          <p:val>
                                            <p:strVal val="#ppt_w+.3"/>
                                          </p:val>
                                        </p:tav>
                                        <p:tav tm="100000">
                                          <p:val>
                                            <p:strVal val="#ppt_w"/>
                                          </p:val>
                                        </p:tav>
                                      </p:tavLst>
                                    </p:anim>
                                    <p:anim calcmode="lin" valueType="num">
                                      <p:cBhvr>
                                        <p:cTn id="11" dur="2000" fill="hold"/>
                                        <p:tgtEl>
                                          <p:spTgt spid="73"/>
                                        </p:tgtEl>
                                        <p:attrNameLst>
                                          <p:attrName>ppt_h</p:attrName>
                                        </p:attrNameLst>
                                      </p:cBhvr>
                                      <p:tavLst>
                                        <p:tav tm="0">
                                          <p:val>
                                            <p:strVal val="#ppt_h"/>
                                          </p:val>
                                        </p:tav>
                                        <p:tav tm="100000">
                                          <p:val>
                                            <p:strVal val="#ppt_h"/>
                                          </p:val>
                                        </p:tav>
                                      </p:tavLst>
                                    </p:anim>
                                    <p:animEffect transition="in" filter="fade">
                                      <p:cBhvr>
                                        <p:cTn id="12" dur="2000"/>
                                        <p:tgtEl>
                                          <p:spTgt spid="7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5750"/>
                                        <p:tgtEl>
                                          <p:spTgt spid="3"/>
                                        </p:tgtEl>
                                      </p:cBhvr>
                                    </p:animEffect>
                                  </p:childTnLst>
                                </p:cTn>
                              </p:par>
                              <p:par>
                                <p:cTn id="18" presetID="53" presetClass="entr" presetSubtype="16" fill="hold" grpId="0" nodeType="withEffect">
                                  <p:stCondLst>
                                    <p:cond delay="50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par>
                                <p:cTn id="23" presetID="53" presetClass="entr" presetSubtype="16" fill="hold" grpId="0" nodeType="withEffect">
                                  <p:stCondLst>
                                    <p:cond delay="50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par>
                                <p:cTn id="28" presetID="53" presetClass="entr" presetSubtype="16" fill="hold" grpId="0" nodeType="withEffect">
                                  <p:stCondLst>
                                    <p:cond delay="1250"/>
                                  </p:stCondLst>
                                  <p:childTnLst>
                                    <p:set>
                                      <p:cBhvr>
                                        <p:cTn id="29" dur="1" fill="hold">
                                          <p:stCondLst>
                                            <p:cond delay="0"/>
                                          </p:stCondLst>
                                        </p:cTn>
                                        <p:tgtEl>
                                          <p:spTgt spid="62"/>
                                        </p:tgtEl>
                                        <p:attrNameLst>
                                          <p:attrName>style.visibility</p:attrName>
                                        </p:attrNameLst>
                                      </p:cBhvr>
                                      <p:to>
                                        <p:strVal val="visible"/>
                                      </p:to>
                                    </p:set>
                                    <p:anim calcmode="lin" valueType="num">
                                      <p:cBhvr>
                                        <p:cTn id="30" dur="500" fill="hold"/>
                                        <p:tgtEl>
                                          <p:spTgt spid="62"/>
                                        </p:tgtEl>
                                        <p:attrNameLst>
                                          <p:attrName>ppt_w</p:attrName>
                                        </p:attrNameLst>
                                      </p:cBhvr>
                                      <p:tavLst>
                                        <p:tav tm="0">
                                          <p:val>
                                            <p:fltVal val="0"/>
                                          </p:val>
                                        </p:tav>
                                        <p:tav tm="100000">
                                          <p:val>
                                            <p:strVal val="#ppt_w"/>
                                          </p:val>
                                        </p:tav>
                                      </p:tavLst>
                                    </p:anim>
                                    <p:anim calcmode="lin" valueType="num">
                                      <p:cBhvr>
                                        <p:cTn id="31" dur="500" fill="hold"/>
                                        <p:tgtEl>
                                          <p:spTgt spid="62"/>
                                        </p:tgtEl>
                                        <p:attrNameLst>
                                          <p:attrName>ppt_h</p:attrName>
                                        </p:attrNameLst>
                                      </p:cBhvr>
                                      <p:tavLst>
                                        <p:tav tm="0">
                                          <p:val>
                                            <p:fltVal val="0"/>
                                          </p:val>
                                        </p:tav>
                                        <p:tav tm="100000">
                                          <p:val>
                                            <p:strVal val="#ppt_h"/>
                                          </p:val>
                                        </p:tav>
                                      </p:tavLst>
                                    </p:anim>
                                    <p:animEffect transition="in" filter="fade">
                                      <p:cBhvr>
                                        <p:cTn id="32" dur="500"/>
                                        <p:tgtEl>
                                          <p:spTgt spid="62"/>
                                        </p:tgtEl>
                                      </p:cBhvr>
                                    </p:animEffect>
                                  </p:childTnLst>
                                </p:cTn>
                              </p:par>
                              <p:par>
                                <p:cTn id="33" presetID="53" presetClass="entr" presetSubtype="16" fill="hold" grpId="0" nodeType="withEffect">
                                  <p:stCondLst>
                                    <p:cond delay="1250"/>
                                  </p:stCondLst>
                                  <p:childTnLst>
                                    <p:set>
                                      <p:cBhvr>
                                        <p:cTn id="34" dur="1" fill="hold">
                                          <p:stCondLst>
                                            <p:cond delay="0"/>
                                          </p:stCondLst>
                                        </p:cTn>
                                        <p:tgtEl>
                                          <p:spTgt spid="69"/>
                                        </p:tgtEl>
                                        <p:attrNameLst>
                                          <p:attrName>style.visibility</p:attrName>
                                        </p:attrNameLst>
                                      </p:cBhvr>
                                      <p:to>
                                        <p:strVal val="visible"/>
                                      </p:to>
                                    </p:set>
                                    <p:anim calcmode="lin" valueType="num">
                                      <p:cBhvr>
                                        <p:cTn id="35" dur="500" fill="hold"/>
                                        <p:tgtEl>
                                          <p:spTgt spid="69"/>
                                        </p:tgtEl>
                                        <p:attrNameLst>
                                          <p:attrName>ppt_w</p:attrName>
                                        </p:attrNameLst>
                                      </p:cBhvr>
                                      <p:tavLst>
                                        <p:tav tm="0">
                                          <p:val>
                                            <p:fltVal val="0"/>
                                          </p:val>
                                        </p:tav>
                                        <p:tav tm="100000">
                                          <p:val>
                                            <p:strVal val="#ppt_w"/>
                                          </p:val>
                                        </p:tav>
                                      </p:tavLst>
                                    </p:anim>
                                    <p:anim calcmode="lin" valueType="num">
                                      <p:cBhvr>
                                        <p:cTn id="36" dur="500" fill="hold"/>
                                        <p:tgtEl>
                                          <p:spTgt spid="69"/>
                                        </p:tgtEl>
                                        <p:attrNameLst>
                                          <p:attrName>ppt_h</p:attrName>
                                        </p:attrNameLst>
                                      </p:cBhvr>
                                      <p:tavLst>
                                        <p:tav tm="0">
                                          <p:val>
                                            <p:fltVal val="0"/>
                                          </p:val>
                                        </p:tav>
                                        <p:tav tm="100000">
                                          <p:val>
                                            <p:strVal val="#ppt_h"/>
                                          </p:val>
                                        </p:tav>
                                      </p:tavLst>
                                    </p:anim>
                                    <p:animEffect transition="in" filter="fade">
                                      <p:cBhvr>
                                        <p:cTn id="37" dur="500"/>
                                        <p:tgtEl>
                                          <p:spTgt spid="69"/>
                                        </p:tgtEl>
                                      </p:cBhvr>
                                    </p:animEffect>
                                  </p:childTnLst>
                                </p:cTn>
                              </p:par>
                              <p:par>
                                <p:cTn id="38" presetID="53" presetClass="entr" presetSubtype="16" fill="hold" grpId="0" nodeType="withEffect">
                                  <p:stCondLst>
                                    <p:cond delay="2250"/>
                                  </p:stCondLst>
                                  <p:childTnLst>
                                    <p:set>
                                      <p:cBhvr>
                                        <p:cTn id="39" dur="1" fill="hold">
                                          <p:stCondLst>
                                            <p:cond delay="0"/>
                                          </p:stCondLst>
                                        </p:cTn>
                                        <p:tgtEl>
                                          <p:spTgt spid="60"/>
                                        </p:tgtEl>
                                        <p:attrNameLst>
                                          <p:attrName>style.visibility</p:attrName>
                                        </p:attrNameLst>
                                      </p:cBhvr>
                                      <p:to>
                                        <p:strVal val="visible"/>
                                      </p:to>
                                    </p:set>
                                    <p:anim calcmode="lin" valueType="num">
                                      <p:cBhvr>
                                        <p:cTn id="40" dur="500" fill="hold"/>
                                        <p:tgtEl>
                                          <p:spTgt spid="60"/>
                                        </p:tgtEl>
                                        <p:attrNameLst>
                                          <p:attrName>ppt_w</p:attrName>
                                        </p:attrNameLst>
                                      </p:cBhvr>
                                      <p:tavLst>
                                        <p:tav tm="0">
                                          <p:val>
                                            <p:fltVal val="0"/>
                                          </p:val>
                                        </p:tav>
                                        <p:tav tm="100000">
                                          <p:val>
                                            <p:strVal val="#ppt_w"/>
                                          </p:val>
                                        </p:tav>
                                      </p:tavLst>
                                    </p:anim>
                                    <p:anim calcmode="lin" valueType="num">
                                      <p:cBhvr>
                                        <p:cTn id="41" dur="500" fill="hold"/>
                                        <p:tgtEl>
                                          <p:spTgt spid="60"/>
                                        </p:tgtEl>
                                        <p:attrNameLst>
                                          <p:attrName>ppt_h</p:attrName>
                                        </p:attrNameLst>
                                      </p:cBhvr>
                                      <p:tavLst>
                                        <p:tav tm="0">
                                          <p:val>
                                            <p:fltVal val="0"/>
                                          </p:val>
                                        </p:tav>
                                        <p:tav tm="100000">
                                          <p:val>
                                            <p:strVal val="#ppt_h"/>
                                          </p:val>
                                        </p:tav>
                                      </p:tavLst>
                                    </p:anim>
                                    <p:animEffect transition="in" filter="fade">
                                      <p:cBhvr>
                                        <p:cTn id="42" dur="500"/>
                                        <p:tgtEl>
                                          <p:spTgt spid="60"/>
                                        </p:tgtEl>
                                      </p:cBhvr>
                                    </p:animEffect>
                                  </p:childTnLst>
                                </p:cTn>
                              </p:par>
                              <p:par>
                                <p:cTn id="43" presetID="53" presetClass="entr" presetSubtype="16" fill="hold" grpId="0" nodeType="withEffect">
                                  <p:stCondLst>
                                    <p:cond delay="2250"/>
                                  </p:stCondLst>
                                  <p:childTnLst>
                                    <p:set>
                                      <p:cBhvr>
                                        <p:cTn id="44" dur="1" fill="hold">
                                          <p:stCondLst>
                                            <p:cond delay="0"/>
                                          </p:stCondLst>
                                        </p:cTn>
                                        <p:tgtEl>
                                          <p:spTgt spid="70"/>
                                        </p:tgtEl>
                                        <p:attrNameLst>
                                          <p:attrName>style.visibility</p:attrName>
                                        </p:attrNameLst>
                                      </p:cBhvr>
                                      <p:to>
                                        <p:strVal val="visible"/>
                                      </p:to>
                                    </p:set>
                                    <p:anim calcmode="lin" valueType="num">
                                      <p:cBhvr>
                                        <p:cTn id="45" dur="500" fill="hold"/>
                                        <p:tgtEl>
                                          <p:spTgt spid="70"/>
                                        </p:tgtEl>
                                        <p:attrNameLst>
                                          <p:attrName>ppt_w</p:attrName>
                                        </p:attrNameLst>
                                      </p:cBhvr>
                                      <p:tavLst>
                                        <p:tav tm="0">
                                          <p:val>
                                            <p:fltVal val="0"/>
                                          </p:val>
                                        </p:tav>
                                        <p:tav tm="100000">
                                          <p:val>
                                            <p:strVal val="#ppt_w"/>
                                          </p:val>
                                        </p:tav>
                                      </p:tavLst>
                                    </p:anim>
                                    <p:anim calcmode="lin" valueType="num">
                                      <p:cBhvr>
                                        <p:cTn id="46" dur="500" fill="hold"/>
                                        <p:tgtEl>
                                          <p:spTgt spid="70"/>
                                        </p:tgtEl>
                                        <p:attrNameLst>
                                          <p:attrName>ppt_h</p:attrName>
                                        </p:attrNameLst>
                                      </p:cBhvr>
                                      <p:tavLst>
                                        <p:tav tm="0">
                                          <p:val>
                                            <p:fltVal val="0"/>
                                          </p:val>
                                        </p:tav>
                                        <p:tav tm="100000">
                                          <p:val>
                                            <p:strVal val="#ppt_h"/>
                                          </p:val>
                                        </p:tav>
                                      </p:tavLst>
                                    </p:anim>
                                    <p:animEffect transition="in" filter="fade">
                                      <p:cBhvr>
                                        <p:cTn id="47" dur="500"/>
                                        <p:tgtEl>
                                          <p:spTgt spid="70"/>
                                        </p:tgtEl>
                                      </p:cBhvr>
                                    </p:animEffect>
                                  </p:childTnLst>
                                </p:cTn>
                              </p:par>
                              <p:par>
                                <p:cTn id="48" presetID="53" presetClass="entr" presetSubtype="16" fill="hold" grpId="0" nodeType="withEffect">
                                  <p:stCondLst>
                                    <p:cond delay="3000"/>
                                  </p:stCondLst>
                                  <p:childTnLst>
                                    <p:set>
                                      <p:cBhvr>
                                        <p:cTn id="49" dur="1" fill="hold">
                                          <p:stCondLst>
                                            <p:cond delay="0"/>
                                          </p:stCondLst>
                                        </p:cTn>
                                        <p:tgtEl>
                                          <p:spTgt spid="71"/>
                                        </p:tgtEl>
                                        <p:attrNameLst>
                                          <p:attrName>style.visibility</p:attrName>
                                        </p:attrNameLst>
                                      </p:cBhvr>
                                      <p:to>
                                        <p:strVal val="visible"/>
                                      </p:to>
                                    </p:set>
                                    <p:anim calcmode="lin" valueType="num">
                                      <p:cBhvr>
                                        <p:cTn id="50" dur="500" fill="hold"/>
                                        <p:tgtEl>
                                          <p:spTgt spid="71"/>
                                        </p:tgtEl>
                                        <p:attrNameLst>
                                          <p:attrName>ppt_w</p:attrName>
                                        </p:attrNameLst>
                                      </p:cBhvr>
                                      <p:tavLst>
                                        <p:tav tm="0">
                                          <p:val>
                                            <p:fltVal val="0"/>
                                          </p:val>
                                        </p:tav>
                                        <p:tav tm="100000">
                                          <p:val>
                                            <p:strVal val="#ppt_w"/>
                                          </p:val>
                                        </p:tav>
                                      </p:tavLst>
                                    </p:anim>
                                    <p:anim calcmode="lin" valueType="num">
                                      <p:cBhvr>
                                        <p:cTn id="51" dur="500" fill="hold"/>
                                        <p:tgtEl>
                                          <p:spTgt spid="71"/>
                                        </p:tgtEl>
                                        <p:attrNameLst>
                                          <p:attrName>ppt_h</p:attrName>
                                        </p:attrNameLst>
                                      </p:cBhvr>
                                      <p:tavLst>
                                        <p:tav tm="0">
                                          <p:val>
                                            <p:fltVal val="0"/>
                                          </p:val>
                                        </p:tav>
                                        <p:tav tm="100000">
                                          <p:val>
                                            <p:strVal val="#ppt_h"/>
                                          </p:val>
                                        </p:tav>
                                      </p:tavLst>
                                    </p:anim>
                                    <p:animEffect transition="in" filter="fade">
                                      <p:cBhvr>
                                        <p:cTn id="52" dur="500"/>
                                        <p:tgtEl>
                                          <p:spTgt spid="71"/>
                                        </p:tgtEl>
                                      </p:cBhvr>
                                    </p:animEffect>
                                  </p:childTnLst>
                                </p:cTn>
                              </p:par>
                              <p:par>
                                <p:cTn id="53" presetID="53" presetClass="entr" presetSubtype="16" fill="hold" grpId="0" nodeType="withEffect">
                                  <p:stCondLst>
                                    <p:cond delay="3000"/>
                                  </p:stCondLst>
                                  <p:childTnLst>
                                    <p:set>
                                      <p:cBhvr>
                                        <p:cTn id="54" dur="1" fill="hold">
                                          <p:stCondLst>
                                            <p:cond delay="0"/>
                                          </p:stCondLst>
                                        </p:cTn>
                                        <p:tgtEl>
                                          <p:spTgt spid="59"/>
                                        </p:tgtEl>
                                        <p:attrNameLst>
                                          <p:attrName>style.visibility</p:attrName>
                                        </p:attrNameLst>
                                      </p:cBhvr>
                                      <p:to>
                                        <p:strVal val="visible"/>
                                      </p:to>
                                    </p:set>
                                    <p:anim calcmode="lin" valueType="num">
                                      <p:cBhvr>
                                        <p:cTn id="55" dur="500" fill="hold"/>
                                        <p:tgtEl>
                                          <p:spTgt spid="59"/>
                                        </p:tgtEl>
                                        <p:attrNameLst>
                                          <p:attrName>ppt_w</p:attrName>
                                        </p:attrNameLst>
                                      </p:cBhvr>
                                      <p:tavLst>
                                        <p:tav tm="0">
                                          <p:val>
                                            <p:fltVal val="0"/>
                                          </p:val>
                                        </p:tav>
                                        <p:tav tm="100000">
                                          <p:val>
                                            <p:strVal val="#ppt_w"/>
                                          </p:val>
                                        </p:tav>
                                      </p:tavLst>
                                    </p:anim>
                                    <p:anim calcmode="lin" valueType="num">
                                      <p:cBhvr>
                                        <p:cTn id="56" dur="500" fill="hold"/>
                                        <p:tgtEl>
                                          <p:spTgt spid="59"/>
                                        </p:tgtEl>
                                        <p:attrNameLst>
                                          <p:attrName>ppt_h</p:attrName>
                                        </p:attrNameLst>
                                      </p:cBhvr>
                                      <p:tavLst>
                                        <p:tav tm="0">
                                          <p:val>
                                            <p:fltVal val="0"/>
                                          </p:val>
                                        </p:tav>
                                        <p:tav tm="100000">
                                          <p:val>
                                            <p:strVal val="#ppt_h"/>
                                          </p:val>
                                        </p:tav>
                                      </p:tavLst>
                                    </p:anim>
                                    <p:animEffect transition="in" filter="fade">
                                      <p:cBhvr>
                                        <p:cTn id="57" dur="500"/>
                                        <p:tgtEl>
                                          <p:spTgt spid="59"/>
                                        </p:tgtEl>
                                      </p:cBhvr>
                                    </p:animEffect>
                                  </p:childTnLst>
                                </p:cTn>
                              </p:par>
                              <p:par>
                                <p:cTn id="58" presetID="53" presetClass="entr" presetSubtype="16" fill="hold" grpId="0" nodeType="withEffect">
                                  <p:stCondLst>
                                    <p:cond delay="4000"/>
                                  </p:stCondLst>
                                  <p:childTnLst>
                                    <p:set>
                                      <p:cBhvr>
                                        <p:cTn id="59" dur="1" fill="hold">
                                          <p:stCondLst>
                                            <p:cond delay="0"/>
                                          </p:stCondLst>
                                        </p:cTn>
                                        <p:tgtEl>
                                          <p:spTgt spid="72"/>
                                        </p:tgtEl>
                                        <p:attrNameLst>
                                          <p:attrName>style.visibility</p:attrName>
                                        </p:attrNameLst>
                                      </p:cBhvr>
                                      <p:to>
                                        <p:strVal val="visible"/>
                                      </p:to>
                                    </p:set>
                                    <p:anim calcmode="lin" valueType="num">
                                      <p:cBhvr>
                                        <p:cTn id="60" dur="500" fill="hold"/>
                                        <p:tgtEl>
                                          <p:spTgt spid="72"/>
                                        </p:tgtEl>
                                        <p:attrNameLst>
                                          <p:attrName>ppt_w</p:attrName>
                                        </p:attrNameLst>
                                      </p:cBhvr>
                                      <p:tavLst>
                                        <p:tav tm="0">
                                          <p:val>
                                            <p:fltVal val="0"/>
                                          </p:val>
                                        </p:tav>
                                        <p:tav tm="100000">
                                          <p:val>
                                            <p:strVal val="#ppt_w"/>
                                          </p:val>
                                        </p:tav>
                                      </p:tavLst>
                                    </p:anim>
                                    <p:anim calcmode="lin" valueType="num">
                                      <p:cBhvr>
                                        <p:cTn id="61" dur="500" fill="hold"/>
                                        <p:tgtEl>
                                          <p:spTgt spid="72"/>
                                        </p:tgtEl>
                                        <p:attrNameLst>
                                          <p:attrName>ppt_h</p:attrName>
                                        </p:attrNameLst>
                                      </p:cBhvr>
                                      <p:tavLst>
                                        <p:tav tm="0">
                                          <p:val>
                                            <p:fltVal val="0"/>
                                          </p:val>
                                        </p:tav>
                                        <p:tav tm="100000">
                                          <p:val>
                                            <p:strVal val="#ppt_h"/>
                                          </p:val>
                                        </p:tav>
                                      </p:tavLst>
                                    </p:anim>
                                    <p:animEffect transition="in" filter="fade">
                                      <p:cBhvr>
                                        <p:cTn id="62" dur="500"/>
                                        <p:tgtEl>
                                          <p:spTgt spid="72"/>
                                        </p:tgtEl>
                                      </p:cBhvr>
                                    </p:animEffect>
                                  </p:childTnLst>
                                </p:cTn>
                              </p:par>
                              <p:par>
                                <p:cTn id="63" presetID="53" presetClass="entr" presetSubtype="16" fill="hold" grpId="0" nodeType="withEffect">
                                  <p:stCondLst>
                                    <p:cond delay="4000"/>
                                  </p:stCondLst>
                                  <p:childTnLst>
                                    <p:set>
                                      <p:cBhvr>
                                        <p:cTn id="64" dur="1" fill="hold">
                                          <p:stCondLst>
                                            <p:cond delay="0"/>
                                          </p:stCondLst>
                                        </p:cTn>
                                        <p:tgtEl>
                                          <p:spTgt spid="57"/>
                                        </p:tgtEl>
                                        <p:attrNameLst>
                                          <p:attrName>style.visibility</p:attrName>
                                        </p:attrNameLst>
                                      </p:cBhvr>
                                      <p:to>
                                        <p:strVal val="visible"/>
                                      </p:to>
                                    </p:set>
                                    <p:anim calcmode="lin" valueType="num">
                                      <p:cBhvr>
                                        <p:cTn id="65" dur="500" fill="hold"/>
                                        <p:tgtEl>
                                          <p:spTgt spid="57"/>
                                        </p:tgtEl>
                                        <p:attrNameLst>
                                          <p:attrName>ppt_w</p:attrName>
                                        </p:attrNameLst>
                                      </p:cBhvr>
                                      <p:tavLst>
                                        <p:tav tm="0">
                                          <p:val>
                                            <p:fltVal val="0"/>
                                          </p:val>
                                        </p:tav>
                                        <p:tav tm="100000">
                                          <p:val>
                                            <p:strVal val="#ppt_w"/>
                                          </p:val>
                                        </p:tav>
                                      </p:tavLst>
                                    </p:anim>
                                    <p:anim calcmode="lin" valueType="num">
                                      <p:cBhvr>
                                        <p:cTn id="66" dur="500" fill="hold"/>
                                        <p:tgtEl>
                                          <p:spTgt spid="57"/>
                                        </p:tgtEl>
                                        <p:attrNameLst>
                                          <p:attrName>ppt_h</p:attrName>
                                        </p:attrNameLst>
                                      </p:cBhvr>
                                      <p:tavLst>
                                        <p:tav tm="0">
                                          <p:val>
                                            <p:fltVal val="0"/>
                                          </p:val>
                                        </p:tav>
                                        <p:tav tm="100000">
                                          <p:val>
                                            <p:strVal val="#ppt_h"/>
                                          </p:val>
                                        </p:tav>
                                      </p:tavLst>
                                    </p:anim>
                                    <p:animEffect transition="in" filter="fade">
                                      <p:cBhvr>
                                        <p:cTn id="67" dur="500"/>
                                        <p:tgtEl>
                                          <p:spTgt spid="57"/>
                                        </p:tgtEl>
                                      </p:cBhvr>
                                    </p:animEffect>
                                  </p:childTnLst>
                                </p:cTn>
                              </p:par>
                            </p:childTnLst>
                          </p:cTn>
                        </p:par>
                        <p:par>
                          <p:cTn id="68" fill="hold">
                            <p:stCondLst>
                              <p:cond delay="5750"/>
                            </p:stCondLst>
                            <p:childTnLst>
                              <p:par>
                                <p:cTn id="69" presetID="22" presetClass="entr" presetSubtype="1" fill="hold" grpId="0" nodeType="after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wipe(up)">
                                      <p:cBhvr>
                                        <p:cTn id="71" dur="500"/>
                                        <p:tgtEl>
                                          <p:spTgt spid="8"/>
                                        </p:tgtEl>
                                      </p:cBhvr>
                                    </p:animEffect>
                                  </p:childTnLst>
                                </p:cTn>
                              </p:par>
                            </p:childTnLst>
                          </p:cTn>
                        </p:par>
                        <p:par>
                          <p:cTn id="72" fill="hold">
                            <p:stCondLst>
                              <p:cond delay="6250"/>
                            </p:stCondLst>
                            <p:childTnLst>
                              <p:par>
                                <p:cTn id="73" presetID="22" presetClass="entr" presetSubtype="1" fill="hold" grpId="0" nodeType="afterEffect">
                                  <p:stCondLst>
                                    <p:cond delay="0"/>
                                  </p:stCondLst>
                                  <p:childTnLst>
                                    <p:set>
                                      <p:cBhvr>
                                        <p:cTn id="74" dur="1" fill="hold">
                                          <p:stCondLst>
                                            <p:cond delay="0"/>
                                          </p:stCondLst>
                                        </p:cTn>
                                        <p:tgtEl>
                                          <p:spTgt spid="75"/>
                                        </p:tgtEl>
                                        <p:attrNameLst>
                                          <p:attrName>style.visibility</p:attrName>
                                        </p:attrNameLst>
                                      </p:cBhvr>
                                      <p:to>
                                        <p:strVal val="visible"/>
                                      </p:to>
                                    </p:set>
                                    <p:animEffect transition="in" filter="wipe(up)">
                                      <p:cBhvr>
                                        <p:cTn id="75" dur="500"/>
                                        <p:tgtEl>
                                          <p:spTgt spid="75"/>
                                        </p:tgtEl>
                                      </p:cBhvr>
                                    </p:animEffect>
                                  </p:childTnLst>
                                </p:cTn>
                              </p:par>
                            </p:childTnLst>
                          </p:cTn>
                        </p:par>
                        <p:par>
                          <p:cTn id="76" fill="hold">
                            <p:stCondLst>
                              <p:cond delay="6750"/>
                            </p:stCondLst>
                            <p:childTnLst>
                              <p:par>
                                <p:cTn id="77" presetID="22" presetClass="entr" presetSubtype="1" fill="hold" grpId="0" nodeType="afterEffect">
                                  <p:stCondLst>
                                    <p:cond delay="0"/>
                                  </p:stCondLst>
                                  <p:childTnLst>
                                    <p:set>
                                      <p:cBhvr>
                                        <p:cTn id="78" dur="1" fill="hold">
                                          <p:stCondLst>
                                            <p:cond delay="0"/>
                                          </p:stCondLst>
                                        </p:cTn>
                                        <p:tgtEl>
                                          <p:spTgt spid="76"/>
                                        </p:tgtEl>
                                        <p:attrNameLst>
                                          <p:attrName>style.visibility</p:attrName>
                                        </p:attrNameLst>
                                      </p:cBhvr>
                                      <p:to>
                                        <p:strVal val="visible"/>
                                      </p:to>
                                    </p:set>
                                    <p:animEffect transition="in" filter="wipe(up)">
                                      <p:cBhvr>
                                        <p:cTn id="79" dur="500"/>
                                        <p:tgtEl>
                                          <p:spTgt spid="76"/>
                                        </p:tgtEl>
                                      </p:cBhvr>
                                    </p:animEffect>
                                  </p:childTnLst>
                                </p:cTn>
                              </p:par>
                            </p:childTnLst>
                          </p:cTn>
                        </p:par>
                        <p:par>
                          <p:cTn id="80" fill="hold">
                            <p:stCondLst>
                              <p:cond delay="7250"/>
                            </p:stCondLst>
                            <p:childTnLst>
                              <p:par>
                                <p:cTn id="81" presetID="22" presetClass="entr" presetSubtype="1" fill="hold" grpId="0" nodeType="afterEffect">
                                  <p:stCondLst>
                                    <p:cond delay="0"/>
                                  </p:stCondLst>
                                  <p:childTnLst>
                                    <p:set>
                                      <p:cBhvr>
                                        <p:cTn id="82" dur="1" fill="hold">
                                          <p:stCondLst>
                                            <p:cond delay="0"/>
                                          </p:stCondLst>
                                        </p:cTn>
                                        <p:tgtEl>
                                          <p:spTgt spid="77"/>
                                        </p:tgtEl>
                                        <p:attrNameLst>
                                          <p:attrName>style.visibility</p:attrName>
                                        </p:attrNameLst>
                                      </p:cBhvr>
                                      <p:to>
                                        <p:strVal val="visible"/>
                                      </p:to>
                                    </p:set>
                                    <p:animEffect transition="in" filter="wipe(up)">
                                      <p:cBhvr>
                                        <p:cTn id="83"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7" grpId="0" animBg="1"/>
      <p:bldP spid="59" grpId="0" animBg="1"/>
      <p:bldP spid="60" grpId="0" animBg="1"/>
      <p:bldP spid="62" grpId="0" animBg="1"/>
      <p:bldP spid="7" grpId="0"/>
      <p:bldP spid="69" grpId="0"/>
      <p:bldP spid="70" grpId="0"/>
      <p:bldP spid="71" grpId="0"/>
      <p:bldP spid="72" grpId="0"/>
      <p:bldP spid="73" grpId="0"/>
      <p:bldP spid="73" grpId="1"/>
      <p:bldP spid="8" grpId="0" animBg="1"/>
      <p:bldP spid="75" grpId="0" animBg="1"/>
      <p:bldP spid="76" grpId="0" animBg="1"/>
      <p:bldP spid="7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31">
            <a:extLst>
              <a:ext uri="{FF2B5EF4-FFF2-40B4-BE49-F238E27FC236}">
                <a16:creationId xmlns:a16="http://schemas.microsoft.com/office/drawing/2014/main" id="{694D0E2F-83FE-4D65-9E18-5A2D37A84B97}"/>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flipH="1">
            <a:off x="10237495" y="5025256"/>
            <a:ext cx="3021783" cy="3021785"/>
          </a:xfrm>
          <a:prstGeom prst="rect">
            <a:avLst/>
          </a:prstGeom>
        </p:spPr>
      </p:pic>
      <p:pic>
        <p:nvPicPr>
          <p:cNvPr id="54" name="!!30">
            <a:extLst>
              <a:ext uri="{FF2B5EF4-FFF2-40B4-BE49-F238E27FC236}">
                <a16:creationId xmlns:a16="http://schemas.microsoft.com/office/drawing/2014/main" id="{F7258134-AE48-4A1B-B479-0A4E3531F4D5}"/>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319722" y="-829522"/>
            <a:ext cx="3249838" cy="3249838"/>
          </a:xfrm>
          <a:prstGeom prst="rect">
            <a:avLst/>
          </a:prstGeom>
        </p:spPr>
      </p:pic>
      <p:pic>
        <p:nvPicPr>
          <p:cNvPr id="55" name="!!15" descr="Hình ảnh Trung Quốc Mô Hình Gió , Hoạ Tiết, Trung Quốc Phong, Cổ điển  Vector và PNG với nền trong suốt để tải xuống miễn phí">
            <a:extLst>
              <a:ext uri="{FF2B5EF4-FFF2-40B4-BE49-F238E27FC236}">
                <a16:creationId xmlns:a16="http://schemas.microsoft.com/office/drawing/2014/main" id="{5F00C77C-2E24-4A9E-9472-21801BD0DB10}"/>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50796" b="72550" l="55709" r="78654"/>
                    </a14:imgEffect>
                  </a14:imgLayer>
                </a14:imgProps>
              </a:ext>
              <a:ext uri="{28A0092B-C50C-407E-A947-70E740481C1C}">
                <a14:useLocalDpi xmlns:a14="http://schemas.microsoft.com/office/drawing/2010/main" val="0"/>
              </a:ext>
            </a:extLst>
          </a:blip>
          <a:srcRect l="52841" t="48077" r="18478" b="24731"/>
          <a:stretch/>
        </p:blipFill>
        <p:spPr bwMode="auto">
          <a:xfrm>
            <a:off x="10542379" y="5348142"/>
            <a:ext cx="1700421" cy="1612168"/>
          </a:xfrm>
          <a:prstGeom prst="rect">
            <a:avLst/>
          </a:prstGeom>
          <a:noFill/>
          <a:extLst>
            <a:ext uri="{909E8E84-426E-40DD-AFC4-6F175D3DCCD1}">
              <a14:hiddenFill xmlns:a14="http://schemas.microsoft.com/office/drawing/2010/main">
                <a:solidFill>
                  <a:srgbClr val="FFFFFF"/>
                </a:solidFill>
              </a14:hiddenFill>
            </a:ext>
          </a:extLst>
        </p:spPr>
      </p:pic>
      <p:pic>
        <p:nvPicPr>
          <p:cNvPr id="58" name="!!12" descr="Hình ảnh Trung Quốc Mô Hình Gió , Hoạ Tiết, Trung Quốc Phong, Cổ điển  Vector và PNG với nền trong suốt để tải xuống miễn phí">
            <a:extLst>
              <a:ext uri="{FF2B5EF4-FFF2-40B4-BE49-F238E27FC236}">
                <a16:creationId xmlns:a16="http://schemas.microsoft.com/office/drawing/2014/main" id="{77E98C58-0DCA-4F35-98A4-D0EF82793526}"/>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50796" b="72550" l="55709" r="78654"/>
                    </a14:imgEffect>
                  </a14:imgLayer>
                </a14:imgProps>
              </a:ext>
              <a:ext uri="{28A0092B-C50C-407E-A947-70E740481C1C}">
                <a14:useLocalDpi xmlns:a14="http://schemas.microsoft.com/office/drawing/2010/main" val="0"/>
              </a:ext>
            </a:extLst>
          </a:blip>
          <a:srcRect l="52841" t="48077" r="18478" b="24731"/>
          <a:stretch/>
        </p:blipFill>
        <p:spPr bwMode="auto">
          <a:xfrm rot="10800000">
            <a:off x="-57489" y="-95309"/>
            <a:ext cx="1700421" cy="1612168"/>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64" descr="2020} - TOP 25 Tranh Hồ Gươm Tháp Rùa Bán Chạy Nhất">
            <a:extLst>
              <a:ext uri="{FF2B5EF4-FFF2-40B4-BE49-F238E27FC236}">
                <a16:creationId xmlns:a16="http://schemas.microsoft.com/office/drawing/2014/main" id="{B5638C96-5AC3-4AEF-A640-D075DAA95A4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44082" t="100000" r="55781" b="-221"/>
          <a:stretch>
            <a:fillRect/>
          </a:stretch>
        </p:blipFill>
        <p:spPr bwMode="auto">
          <a:xfrm>
            <a:off x="-1756821" y="7618520"/>
            <a:ext cx="16043" cy="13625"/>
          </a:xfrm>
          <a:custGeom>
            <a:avLst/>
            <a:gdLst>
              <a:gd name="connsiteX0" fmla="*/ 0 w 16043"/>
              <a:gd name="connsiteY0" fmla="*/ 0 h 13625"/>
              <a:gd name="connsiteX1" fmla="*/ 16043 w 16043"/>
              <a:gd name="connsiteY1" fmla="*/ 0 h 13625"/>
              <a:gd name="connsiteX2" fmla="*/ 5682 w 16043"/>
              <a:gd name="connsiteY2" fmla="*/ 13625 h 13625"/>
              <a:gd name="connsiteX3" fmla="*/ 0 w 16043"/>
              <a:gd name="connsiteY3" fmla="*/ 0 h 13625"/>
            </a:gdLst>
            <a:ahLst/>
            <a:cxnLst>
              <a:cxn ang="0">
                <a:pos x="connsiteX0" y="connsiteY0"/>
              </a:cxn>
              <a:cxn ang="0">
                <a:pos x="connsiteX1" y="connsiteY1"/>
              </a:cxn>
              <a:cxn ang="0">
                <a:pos x="connsiteX2" y="connsiteY2"/>
              </a:cxn>
              <a:cxn ang="0">
                <a:pos x="connsiteX3" y="connsiteY3"/>
              </a:cxn>
            </a:cxnLst>
            <a:rect l="l" t="t" r="r" b="b"/>
            <a:pathLst>
              <a:path w="16043" h="13625">
                <a:moveTo>
                  <a:pt x="0" y="0"/>
                </a:moveTo>
                <a:lnTo>
                  <a:pt x="16043" y="0"/>
                </a:lnTo>
                <a:lnTo>
                  <a:pt x="5682" y="13625"/>
                </a:lnTo>
                <a:lnTo>
                  <a:pt x="0" y="0"/>
                </a:lnTo>
                <a:close/>
              </a:path>
            </a:pathLst>
          </a:custGeom>
          <a:noFill/>
          <a:extLst>
            <a:ext uri="{909E8E84-426E-40DD-AFC4-6F175D3DCCD1}">
              <a14:hiddenFill xmlns:a14="http://schemas.microsoft.com/office/drawing/2010/main">
                <a:solidFill>
                  <a:srgbClr val="FFFFFF"/>
                </a:solidFill>
              </a14:hiddenFill>
            </a:ext>
          </a:extLst>
        </p:spPr>
      </p:pic>
      <p:pic>
        <p:nvPicPr>
          <p:cNvPr id="36" name="Picture 35">
            <a:extLst>
              <a:ext uri="{FF2B5EF4-FFF2-40B4-BE49-F238E27FC236}">
                <a16:creationId xmlns:a16="http://schemas.microsoft.com/office/drawing/2014/main" id="{99D305D6-DC25-4850-9588-4C16376C0DF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21929" r="21929"/>
          <a:stretch/>
        </p:blipFill>
        <p:spPr bwMode="auto">
          <a:xfrm>
            <a:off x="-2981051" y="3676913"/>
            <a:ext cx="884879" cy="884879"/>
          </a:xfrm>
          <a:custGeom>
            <a:avLst/>
            <a:gdLst>
              <a:gd name="connsiteX0" fmla="*/ 682295 w 1364590"/>
              <a:gd name="connsiteY0" fmla="*/ 0 h 1364590"/>
              <a:gd name="connsiteX1" fmla="*/ 1364590 w 1364590"/>
              <a:gd name="connsiteY1" fmla="*/ 682295 h 1364590"/>
              <a:gd name="connsiteX2" fmla="*/ 682295 w 1364590"/>
              <a:gd name="connsiteY2" fmla="*/ 1364590 h 1364590"/>
              <a:gd name="connsiteX3" fmla="*/ 0 w 1364590"/>
              <a:gd name="connsiteY3" fmla="*/ 682295 h 1364590"/>
              <a:gd name="connsiteX4" fmla="*/ 682295 w 1364590"/>
              <a:gd name="connsiteY4" fmla="*/ 0 h 13645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590" h="1364590">
                <a:moveTo>
                  <a:pt x="682295" y="0"/>
                </a:moveTo>
                <a:cubicBezTo>
                  <a:pt x="1059116" y="0"/>
                  <a:pt x="1364590" y="305474"/>
                  <a:pt x="1364590" y="682295"/>
                </a:cubicBezTo>
                <a:cubicBezTo>
                  <a:pt x="1364590" y="1059116"/>
                  <a:pt x="1059116" y="1364590"/>
                  <a:pt x="682295" y="1364590"/>
                </a:cubicBezTo>
                <a:cubicBezTo>
                  <a:pt x="305474" y="1364590"/>
                  <a:pt x="0" y="1059116"/>
                  <a:pt x="0" y="682295"/>
                </a:cubicBezTo>
                <a:cubicBezTo>
                  <a:pt x="0" y="305474"/>
                  <a:pt x="305474" y="0"/>
                  <a:pt x="682295" y="0"/>
                </a:cubicBezTo>
                <a:close/>
              </a:path>
            </a:pathLst>
          </a:custGeom>
          <a:noFill/>
          <a:effectLst>
            <a:outerShdw blurRad="2159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5" name="Picture 34">
            <a:extLst>
              <a:ext uri="{FF2B5EF4-FFF2-40B4-BE49-F238E27FC236}">
                <a16:creationId xmlns:a16="http://schemas.microsoft.com/office/drawing/2014/main" id="{89B24D94-CAE7-490F-93D7-4D98CDA851E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t="1625" b="1625"/>
          <a:stretch/>
        </p:blipFill>
        <p:spPr bwMode="auto">
          <a:xfrm>
            <a:off x="-3673277" y="3733990"/>
            <a:ext cx="274497" cy="274497"/>
          </a:xfrm>
          <a:custGeom>
            <a:avLst/>
            <a:gdLst>
              <a:gd name="connsiteX0" fmla="*/ 211654 w 423308"/>
              <a:gd name="connsiteY0" fmla="*/ 0 h 423308"/>
              <a:gd name="connsiteX1" fmla="*/ 423308 w 423308"/>
              <a:gd name="connsiteY1" fmla="*/ 211654 h 423308"/>
              <a:gd name="connsiteX2" fmla="*/ 211654 w 423308"/>
              <a:gd name="connsiteY2" fmla="*/ 423308 h 423308"/>
              <a:gd name="connsiteX3" fmla="*/ 0 w 423308"/>
              <a:gd name="connsiteY3" fmla="*/ 211654 h 423308"/>
              <a:gd name="connsiteX4" fmla="*/ 211654 w 423308"/>
              <a:gd name="connsiteY4" fmla="*/ 0 h 423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308" h="423308">
                <a:moveTo>
                  <a:pt x="211654" y="0"/>
                </a:moveTo>
                <a:cubicBezTo>
                  <a:pt x="328547" y="0"/>
                  <a:pt x="423308" y="94761"/>
                  <a:pt x="423308" y="211654"/>
                </a:cubicBezTo>
                <a:cubicBezTo>
                  <a:pt x="423308" y="328547"/>
                  <a:pt x="328547" y="423308"/>
                  <a:pt x="211654" y="423308"/>
                </a:cubicBezTo>
                <a:cubicBezTo>
                  <a:pt x="94761" y="423308"/>
                  <a:pt x="0" y="328547"/>
                  <a:pt x="0" y="211654"/>
                </a:cubicBezTo>
                <a:cubicBezTo>
                  <a:pt x="0" y="94761"/>
                  <a:pt x="94761" y="0"/>
                  <a:pt x="211654" y="0"/>
                </a:cubicBezTo>
                <a:close/>
              </a:path>
            </a:pathLst>
          </a:custGeom>
          <a:noFill/>
          <a:effectLst>
            <a:outerShdw blurRad="2159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4" name="Picture 33">
            <a:extLst>
              <a:ext uri="{FF2B5EF4-FFF2-40B4-BE49-F238E27FC236}">
                <a16:creationId xmlns:a16="http://schemas.microsoft.com/office/drawing/2014/main" id="{A5483B2F-3FAC-49DA-A9E5-CA8EFC2D8F4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l="800" r="800"/>
          <a:stretch/>
        </p:blipFill>
        <p:spPr bwMode="auto">
          <a:xfrm>
            <a:off x="-1770234" y="4109040"/>
            <a:ext cx="804923" cy="804923"/>
          </a:xfrm>
          <a:custGeom>
            <a:avLst/>
            <a:gdLst>
              <a:gd name="connsiteX0" fmla="*/ 620644 w 1241288"/>
              <a:gd name="connsiteY0" fmla="*/ 0 h 1241288"/>
              <a:gd name="connsiteX1" fmla="*/ 1241288 w 1241288"/>
              <a:gd name="connsiteY1" fmla="*/ 620644 h 1241288"/>
              <a:gd name="connsiteX2" fmla="*/ 620644 w 1241288"/>
              <a:gd name="connsiteY2" fmla="*/ 1241288 h 1241288"/>
              <a:gd name="connsiteX3" fmla="*/ 0 w 1241288"/>
              <a:gd name="connsiteY3" fmla="*/ 620644 h 1241288"/>
              <a:gd name="connsiteX4" fmla="*/ 620644 w 1241288"/>
              <a:gd name="connsiteY4" fmla="*/ 0 h 12412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1288" h="1241288">
                <a:moveTo>
                  <a:pt x="620644" y="0"/>
                </a:moveTo>
                <a:cubicBezTo>
                  <a:pt x="963416" y="0"/>
                  <a:pt x="1241288" y="277872"/>
                  <a:pt x="1241288" y="620644"/>
                </a:cubicBezTo>
                <a:cubicBezTo>
                  <a:pt x="1241288" y="963416"/>
                  <a:pt x="963416" y="1241288"/>
                  <a:pt x="620644" y="1241288"/>
                </a:cubicBezTo>
                <a:cubicBezTo>
                  <a:pt x="277872" y="1241288"/>
                  <a:pt x="0" y="963416"/>
                  <a:pt x="0" y="620644"/>
                </a:cubicBezTo>
                <a:cubicBezTo>
                  <a:pt x="0" y="277872"/>
                  <a:pt x="277872" y="0"/>
                  <a:pt x="620644" y="0"/>
                </a:cubicBezTo>
                <a:close/>
              </a:path>
            </a:pathLst>
          </a:custGeom>
          <a:noFill/>
          <a:effectLst>
            <a:outerShdw blurRad="2159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3" name="Picture 32">
            <a:extLst>
              <a:ext uri="{FF2B5EF4-FFF2-40B4-BE49-F238E27FC236}">
                <a16:creationId xmlns:a16="http://schemas.microsoft.com/office/drawing/2014/main" id="{ED69DE6C-74D1-4035-A9C7-4A94F709EFDD}"/>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l="12500" r="12500"/>
          <a:stretch/>
        </p:blipFill>
        <p:spPr bwMode="auto">
          <a:xfrm>
            <a:off x="-4687380" y="4709395"/>
            <a:ext cx="804923" cy="804923"/>
          </a:xfrm>
          <a:custGeom>
            <a:avLst/>
            <a:gdLst>
              <a:gd name="connsiteX0" fmla="*/ 620644 w 1241288"/>
              <a:gd name="connsiteY0" fmla="*/ 0 h 1241288"/>
              <a:gd name="connsiteX1" fmla="*/ 1241288 w 1241288"/>
              <a:gd name="connsiteY1" fmla="*/ 620644 h 1241288"/>
              <a:gd name="connsiteX2" fmla="*/ 620644 w 1241288"/>
              <a:gd name="connsiteY2" fmla="*/ 1241288 h 1241288"/>
              <a:gd name="connsiteX3" fmla="*/ 0 w 1241288"/>
              <a:gd name="connsiteY3" fmla="*/ 620644 h 1241288"/>
              <a:gd name="connsiteX4" fmla="*/ 620644 w 1241288"/>
              <a:gd name="connsiteY4" fmla="*/ 0 h 12412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1288" h="1241288">
                <a:moveTo>
                  <a:pt x="620644" y="0"/>
                </a:moveTo>
                <a:cubicBezTo>
                  <a:pt x="963416" y="0"/>
                  <a:pt x="1241288" y="277872"/>
                  <a:pt x="1241288" y="620644"/>
                </a:cubicBezTo>
                <a:cubicBezTo>
                  <a:pt x="1241288" y="963416"/>
                  <a:pt x="963416" y="1241288"/>
                  <a:pt x="620644" y="1241288"/>
                </a:cubicBezTo>
                <a:cubicBezTo>
                  <a:pt x="277872" y="1241288"/>
                  <a:pt x="0" y="963416"/>
                  <a:pt x="0" y="620644"/>
                </a:cubicBezTo>
                <a:cubicBezTo>
                  <a:pt x="0" y="277872"/>
                  <a:pt x="277872" y="0"/>
                  <a:pt x="620644" y="0"/>
                </a:cubicBezTo>
                <a:close/>
              </a:path>
            </a:pathLst>
          </a:custGeom>
          <a:noFill/>
          <a:effectLst>
            <a:outerShdw blurRad="2159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2" name="Picture 31">
            <a:extLst>
              <a:ext uri="{FF2B5EF4-FFF2-40B4-BE49-F238E27FC236}">
                <a16:creationId xmlns:a16="http://schemas.microsoft.com/office/drawing/2014/main" id="{D059F045-DB27-4E65-BF31-7150A9D22128}"/>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l="16667" r="16667"/>
          <a:stretch/>
        </p:blipFill>
        <p:spPr bwMode="auto">
          <a:xfrm>
            <a:off x="-3530052" y="4709395"/>
            <a:ext cx="2057357" cy="2057357"/>
          </a:xfrm>
          <a:custGeom>
            <a:avLst/>
            <a:gdLst>
              <a:gd name="connsiteX0" fmla="*/ 1586346 w 3172692"/>
              <a:gd name="connsiteY0" fmla="*/ 0 h 3172692"/>
              <a:gd name="connsiteX1" fmla="*/ 3172692 w 3172692"/>
              <a:gd name="connsiteY1" fmla="*/ 1586346 h 3172692"/>
              <a:gd name="connsiteX2" fmla="*/ 1586346 w 3172692"/>
              <a:gd name="connsiteY2" fmla="*/ 3172692 h 3172692"/>
              <a:gd name="connsiteX3" fmla="*/ 0 w 3172692"/>
              <a:gd name="connsiteY3" fmla="*/ 1586346 h 3172692"/>
              <a:gd name="connsiteX4" fmla="*/ 1586346 w 3172692"/>
              <a:gd name="connsiteY4" fmla="*/ 0 h 3172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2692" h="3172692">
                <a:moveTo>
                  <a:pt x="1586346" y="0"/>
                </a:moveTo>
                <a:cubicBezTo>
                  <a:pt x="2462461" y="0"/>
                  <a:pt x="3172692" y="710231"/>
                  <a:pt x="3172692" y="1586346"/>
                </a:cubicBezTo>
                <a:cubicBezTo>
                  <a:pt x="3172692" y="2462461"/>
                  <a:pt x="2462461" y="3172692"/>
                  <a:pt x="1586346" y="3172692"/>
                </a:cubicBezTo>
                <a:cubicBezTo>
                  <a:pt x="710231" y="3172692"/>
                  <a:pt x="0" y="2462461"/>
                  <a:pt x="0" y="1586346"/>
                </a:cubicBezTo>
                <a:cubicBezTo>
                  <a:pt x="0" y="710231"/>
                  <a:pt x="710231" y="0"/>
                  <a:pt x="1586346" y="0"/>
                </a:cubicBezTo>
                <a:close/>
              </a:path>
            </a:pathLst>
          </a:custGeom>
          <a:noFill/>
          <a:effectLst>
            <a:outerShdw blurRad="2159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1" name="Picture 30">
            <a:extLst>
              <a:ext uri="{FF2B5EF4-FFF2-40B4-BE49-F238E27FC236}">
                <a16:creationId xmlns:a16="http://schemas.microsoft.com/office/drawing/2014/main" id="{FD689AD8-76C8-4266-A425-8E41A04AD17A}"/>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l="1220" r="1220"/>
          <a:stretch/>
        </p:blipFill>
        <p:spPr bwMode="auto">
          <a:xfrm>
            <a:off x="-3660184" y="4418406"/>
            <a:ext cx="432948" cy="432948"/>
          </a:xfrm>
          <a:custGeom>
            <a:avLst/>
            <a:gdLst>
              <a:gd name="connsiteX0" fmla="*/ 333829 w 667658"/>
              <a:gd name="connsiteY0" fmla="*/ 0 h 667658"/>
              <a:gd name="connsiteX1" fmla="*/ 667658 w 667658"/>
              <a:gd name="connsiteY1" fmla="*/ 333829 h 667658"/>
              <a:gd name="connsiteX2" fmla="*/ 333829 w 667658"/>
              <a:gd name="connsiteY2" fmla="*/ 667658 h 667658"/>
              <a:gd name="connsiteX3" fmla="*/ 0 w 667658"/>
              <a:gd name="connsiteY3" fmla="*/ 333829 h 667658"/>
              <a:gd name="connsiteX4" fmla="*/ 333829 w 667658"/>
              <a:gd name="connsiteY4" fmla="*/ 0 h 667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658" h="667658">
                <a:moveTo>
                  <a:pt x="333829" y="0"/>
                </a:moveTo>
                <a:cubicBezTo>
                  <a:pt x="518198" y="0"/>
                  <a:pt x="667658" y="149460"/>
                  <a:pt x="667658" y="333829"/>
                </a:cubicBezTo>
                <a:cubicBezTo>
                  <a:pt x="667658" y="518198"/>
                  <a:pt x="518198" y="667658"/>
                  <a:pt x="333829" y="667658"/>
                </a:cubicBezTo>
                <a:cubicBezTo>
                  <a:pt x="149460" y="667658"/>
                  <a:pt x="0" y="518198"/>
                  <a:pt x="0" y="333829"/>
                </a:cubicBezTo>
                <a:cubicBezTo>
                  <a:pt x="0" y="149460"/>
                  <a:pt x="149460" y="0"/>
                  <a:pt x="333829" y="0"/>
                </a:cubicBezTo>
                <a:close/>
              </a:path>
            </a:pathLst>
          </a:custGeom>
          <a:noFill/>
          <a:effectLst>
            <a:outerShdw blurRad="2159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 name="Picture 29">
            <a:extLst>
              <a:ext uri="{FF2B5EF4-FFF2-40B4-BE49-F238E27FC236}">
                <a16:creationId xmlns:a16="http://schemas.microsoft.com/office/drawing/2014/main" id="{DBFF3BA3-02DF-452A-9606-0CABECF256C0}"/>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l="1040" r="1040"/>
          <a:stretch/>
        </p:blipFill>
        <p:spPr bwMode="auto">
          <a:xfrm>
            <a:off x="-4033608" y="5933130"/>
            <a:ext cx="165189" cy="165189"/>
          </a:xfrm>
          <a:custGeom>
            <a:avLst/>
            <a:gdLst>
              <a:gd name="connsiteX0" fmla="*/ 127371 w 254742"/>
              <a:gd name="connsiteY0" fmla="*/ 0 h 254742"/>
              <a:gd name="connsiteX1" fmla="*/ 254742 w 254742"/>
              <a:gd name="connsiteY1" fmla="*/ 127371 h 254742"/>
              <a:gd name="connsiteX2" fmla="*/ 127371 w 254742"/>
              <a:gd name="connsiteY2" fmla="*/ 254742 h 254742"/>
              <a:gd name="connsiteX3" fmla="*/ 0 w 254742"/>
              <a:gd name="connsiteY3" fmla="*/ 127371 h 254742"/>
              <a:gd name="connsiteX4" fmla="*/ 127371 w 254742"/>
              <a:gd name="connsiteY4" fmla="*/ 0 h 254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742" h="254742">
                <a:moveTo>
                  <a:pt x="127371" y="0"/>
                </a:moveTo>
                <a:cubicBezTo>
                  <a:pt x="197716" y="0"/>
                  <a:pt x="254742" y="57026"/>
                  <a:pt x="254742" y="127371"/>
                </a:cubicBezTo>
                <a:cubicBezTo>
                  <a:pt x="254742" y="197716"/>
                  <a:pt x="197716" y="254742"/>
                  <a:pt x="127371" y="254742"/>
                </a:cubicBezTo>
                <a:cubicBezTo>
                  <a:pt x="57026" y="254742"/>
                  <a:pt x="0" y="197716"/>
                  <a:pt x="0" y="127371"/>
                </a:cubicBezTo>
                <a:cubicBezTo>
                  <a:pt x="0" y="57026"/>
                  <a:pt x="57026" y="0"/>
                  <a:pt x="127371" y="0"/>
                </a:cubicBezTo>
                <a:close/>
              </a:path>
            </a:pathLst>
          </a:custGeom>
          <a:noFill/>
          <a:effectLst>
            <a:outerShdw blurRad="2159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9" name="Picture 28">
            <a:extLst>
              <a:ext uri="{FF2B5EF4-FFF2-40B4-BE49-F238E27FC236}">
                <a16:creationId xmlns:a16="http://schemas.microsoft.com/office/drawing/2014/main" id="{D579A600-872F-418A-BA4B-116B17A197A1}"/>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l="434" r="434"/>
          <a:stretch/>
        </p:blipFill>
        <p:spPr bwMode="auto">
          <a:xfrm>
            <a:off x="-3673278" y="6482556"/>
            <a:ext cx="274497" cy="274497"/>
          </a:xfrm>
          <a:custGeom>
            <a:avLst/>
            <a:gdLst>
              <a:gd name="connsiteX0" fmla="*/ 211654 w 423308"/>
              <a:gd name="connsiteY0" fmla="*/ 0 h 423308"/>
              <a:gd name="connsiteX1" fmla="*/ 423308 w 423308"/>
              <a:gd name="connsiteY1" fmla="*/ 211654 h 423308"/>
              <a:gd name="connsiteX2" fmla="*/ 211654 w 423308"/>
              <a:gd name="connsiteY2" fmla="*/ 423308 h 423308"/>
              <a:gd name="connsiteX3" fmla="*/ 0 w 423308"/>
              <a:gd name="connsiteY3" fmla="*/ 211654 h 423308"/>
              <a:gd name="connsiteX4" fmla="*/ 211654 w 423308"/>
              <a:gd name="connsiteY4" fmla="*/ 0 h 423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308" h="423308">
                <a:moveTo>
                  <a:pt x="211654" y="0"/>
                </a:moveTo>
                <a:cubicBezTo>
                  <a:pt x="328547" y="0"/>
                  <a:pt x="423308" y="94761"/>
                  <a:pt x="423308" y="211654"/>
                </a:cubicBezTo>
                <a:cubicBezTo>
                  <a:pt x="423308" y="328547"/>
                  <a:pt x="328547" y="423308"/>
                  <a:pt x="211654" y="423308"/>
                </a:cubicBezTo>
                <a:cubicBezTo>
                  <a:pt x="94761" y="423308"/>
                  <a:pt x="0" y="328547"/>
                  <a:pt x="0" y="211654"/>
                </a:cubicBezTo>
                <a:cubicBezTo>
                  <a:pt x="0" y="94761"/>
                  <a:pt x="94761" y="0"/>
                  <a:pt x="211654" y="0"/>
                </a:cubicBezTo>
                <a:close/>
              </a:path>
            </a:pathLst>
          </a:custGeom>
          <a:noFill/>
          <a:effectLst>
            <a:outerShdw blurRad="2159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4" name="Group 23">
            <a:extLst>
              <a:ext uri="{FF2B5EF4-FFF2-40B4-BE49-F238E27FC236}">
                <a16:creationId xmlns:a16="http://schemas.microsoft.com/office/drawing/2014/main" id="{CAE407A2-1770-449E-B711-1CAFD49CF6DF}"/>
              </a:ext>
            </a:extLst>
          </p:cNvPr>
          <p:cNvGrpSpPr/>
          <p:nvPr/>
        </p:nvGrpSpPr>
        <p:grpSpPr>
          <a:xfrm>
            <a:off x="-2785670" y="6595074"/>
            <a:ext cx="1099021" cy="532859"/>
            <a:chOff x="2700337" y="1743074"/>
            <a:chExt cx="1414463" cy="685801"/>
          </a:xfrm>
        </p:grpSpPr>
        <p:sp>
          <p:nvSpPr>
            <p:cNvPr id="25" name="Freeform: Shape 24">
              <a:extLst>
                <a:ext uri="{FF2B5EF4-FFF2-40B4-BE49-F238E27FC236}">
                  <a16:creationId xmlns:a16="http://schemas.microsoft.com/office/drawing/2014/main" id="{7892AAD0-CBFE-42AB-91D9-2E6B54C91EE2}"/>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26" name="Straight Connector 25">
              <a:extLst>
                <a:ext uri="{FF2B5EF4-FFF2-40B4-BE49-F238E27FC236}">
                  <a16:creationId xmlns:a16="http://schemas.microsoft.com/office/drawing/2014/main" id="{4AB4CFE4-99FF-4B59-844C-81BF645ABA8C}"/>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AC3585C6-918B-4008-97CF-82D3721AD752}"/>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7E6A8F9-D001-403F-97EB-7D2DBDE63707}"/>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8" name="Group 37">
            <a:extLst>
              <a:ext uri="{FF2B5EF4-FFF2-40B4-BE49-F238E27FC236}">
                <a16:creationId xmlns:a16="http://schemas.microsoft.com/office/drawing/2014/main" id="{609B1026-DA11-4EEC-933A-8A1EDC66412C}"/>
              </a:ext>
            </a:extLst>
          </p:cNvPr>
          <p:cNvGrpSpPr/>
          <p:nvPr/>
        </p:nvGrpSpPr>
        <p:grpSpPr>
          <a:xfrm>
            <a:off x="2835182" y="375829"/>
            <a:ext cx="806921" cy="391235"/>
            <a:chOff x="2700337" y="1743074"/>
            <a:chExt cx="1414463" cy="685801"/>
          </a:xfrm>
        </p:grpSpPr>
        <p:sp>
          <p:nvSpPr>
            <p:cNvPr id="39" name="Freeform: Shape 38">
              <a:extLst>
                <a:ext uri="{FF2B5EF4-FFF2-40B4-BE49-F238E27FC236}">
                  <a16:creationId xmlns:a16="http://schemas.microsoft.com/office/drawing/2014/main" id="{FC41F16A-83FF-411C-A2B1-2809D3EE6034}"/>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cxnSp>
          <p:nvCxnSpPr>
            <p:cNvPr id="40" name="Straight Connector 39">
              <a:extLst>
                <a:ext uri="{FF2B5EF4-FFF2-40B4-BE49-F238E27FC236}">
                  <a16:creationId xmlns:a16="http://schemas.microsoft.com/office/drawing/2014/main" id="{488ABB41-34F0-4705-B6D0-7B7FBBC2F215}"/>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4FF7CE8C-B62E-4B5B-8EBB-222D842281BD}"/>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E75B0998-8987-4B49-8DA9-4B6FECFFBF36}"/>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3" name="Group 42">
            <a:extLst>
              <a:ext uri="{FF2B5EF4-FFF2-40B4-BE49-F238E27FC236}">
                <a16:creationId xmlns:a16="http://schemas.microsoft.com/office/drawing/2014/main" id="{900A7CB5-2E16-4580-AF33-F297D4C79852}"/>
              </a:ext>
            </a:extLst>
          </p:cNvPr>
          <p:cNvGrpSpPr/>
          <p:nvPr/>
        </p:nvGrpSpPr>
        <p:grpSpPr>
          <a:xfrm>
            <a:off x="10282614" y="6122978"/>
            <a:ext cx="806921" cy="391235"/>
            <a:chOff x="2700337" y="1743074"/>
            <a:chExt cx="1414463" cy="685801"/>
          </a:xfrm>
        </p:grpSpPr>
        <p:sp>
          <p:nvSpPr>
            <p:cNvPr id="44" name="Freeform: Shape 43">
              <a:extLst>
                <a:ext uri="{FF2B5EF4-FFF2-40B4-BE49-F238E27FC236}">
                  <a16:creationId xmlns:a16="http://schemas.microsoft.com/office/drawing/2014/main" id="{A90AB5A6-C01E-4C80-B0D0-A7D2F582FB40}"/>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5" name="Straight Connector 44">
              <a:extLst>
                <a:ext uri="{FF2B5EF4-FFF2-40B4-BE49-F238E27FC236}">
                  <a16:creationId xmlns:a16="http://schemas.microsoft.com/office/drawing/2014/main" id="{DD8C26D1-60F6-4632-A616-1DCFBABBBDDF}"/>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A96528CC-2F6F-4F79-ACC9-A6E4DAC78693}"/>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B6E54D00-00C0-4F8D-BC00-058D40470D3B}"/>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8" name="Group 47">
            <a:extLst>
              <a:ext uri="{FF2B5EF4-FFF2-40B4-BE49-F238E27FC236}">
                <a16:creationId xmlns:a16="http://schemas.microsoft.com/office/drawing/2014/main" id="{829191EB-C761-4E69-9DC1-A03693DEF373}"/>
              </a:ext>
            </a:extLst>
          </p:cNvPr>
          <p:cNvGrpSpPr/>
          <p:nvPr/>
        </p:nvGrpSpPr>
        <p:grpSpPr>
          <a:xfrm>
            <a:off x="11503198" y="893892"/>
            <a:ext cx="781148" cy="378739"/>
            <a:chOff x="2700337" y="1743074"/>
            <a:chExt cx="1414463" cy="685801"/>
          </a:xfrm>
        </p:grpSpPr>
        <p:sp>
          <p:nvSpPr>
            <p:cNvPr id="49" name="Freeform: Shape 48">
              <a:extLst>
                <a:ext uri="{FF2B5EF4-FFF2-40B4-BE49-F238E27FC236}">
                  <a16:creationId xmlns:a16="http://schemas.microsoft.com/office/drawing/2014/main" id="{DC80E934-22B9-4D94-B5CE-C8BC7E04D07F}"/>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50" name="Straight Connector 49">
              <a:extLst>
                <a:ext uri="{FF2B5EF4-FFF2-40B4-BE49-F238E27FC236}">
                  <a16:creationId xmlns:a16="http://schemas.microsoft.com/office/drawing/2014/main" id="{76715FE5-DF9C-421B-840A-9B92BD5D20F9}"/>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B73C45D3-DB57-4D62-8805-73429EAD378D}"/>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839905BF-7693-4B78-95A2-ACD7B3E4178F}"/>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7" name="Freeform: Shape 126">
            <a:extLst>
              <a:ext uri="{FF2B5EF4-FFF2-40B4-BE49-F238E27FC236}">
                <a16:creationId xmlns:a16="http://schemas.microsoft.com/office/drawing/2014/main" id="{3B8D16B4-5602-4B1E-8FA6-879A18C0539C}"/>
              </a:ext>
            </a:extLst>
          </p:cNvPr>
          <p:cNvSpPr/>
          <p:nvPr/>
        </p:nvSpPr>
        <p:spPr>
          <a:xfrm>
            <a:off x="3166328" y="645248"/>
            <a:ext cx="883133" cy="279201"/>
          </a:xfrm>
          <a:custGeom>
            <a:avLst/>
            <a:gdLst>
              <a:gd name="connsiteX0" fmla="*/ 481688 w 886855"/>
              <a:gd name="connsiteY0" fmla="*/ 73360 h 355646"/>
              <a:gd name="connsiteX1" fmla="*/ 617340 w 886855"/>
              <a:gd name="connsiteY1" fmla="*/ 73361 h 355646"/>
              <a:gd name="connsiteX2" fmla="*/ 617042 w 886855"/>
              <a:gd name="connsiteY2" fmla="*/ 73484 h 355646"/>
              <a:gd name="connsiteX3" fmla="*/ 598990 w 886855"/>
              <a:gd name="connsiteY3" fmla="*/ 80961 h 355646"/>
              <a:gd name="connsiteX4" fmla="*/ 588247 w 886855"/>
              <a:gd name="connsiteY4" fmla="*/ 106898 h 355646"/>
              <a:gd name="connsiteX5" fmla="*/ 598990 w 886855"/>
              <a:gd name="connsiteY5" fmla="*/ 132834 h 355646"/>
              <a:gd name="connsiteX6" fmla="*/ 624927 w 886855"/>
              <a:gd name="connsiteY6" fmla="*/ 143577 h 355646"/>
              <a:gd name="connsiteX7" fmla="*/ 679267 w 886855"/>
              <a:gd name="connsiteY7" fmla="*/ 143577 h 355646"/>
              <a:gd name="connsiteX8" fmla="*/ 677432 w 886855"/>
              <a:gd name="connsiteY8" fmla="*/ 144337 h 355646"/>
              <a:gd name="connsiteX9" fmla="*/ 695014 w 886855"/>
              <a:gd name="connsiteY9" fmla="*/ 144337 h 355646"/>
              <a:gd name="connsiteX10" fmla="*/ 731694 w 886855"/>
              <a:gd name="connsiteY10" fmla="*/ 181017 h 355646"/>
              <a:gd name="connsiteX11" fmla="*/ 731693 w 886855"/>
              <a:gd name="connsiteY11" fmla="*/ 181017 h 355646"/>
              <a:gd name="connsiteX12" fmla="*/ 720950 w 886855"/>
              <a:gd name="connsiteY12" fmla="*/ 206954 h 355646"/>
              <a:gd name="connsiteX13" fmla="*/ 706515 w 886855"/>
              <a:gd name="connsiteY13" fmla="*/ 212933 h 355646"/>
              <a:gd name="connsiteX14" fmla="*/ 706516 w 886855"/>
              <a:gd name="connsiteY14" fmla="*/ 212933 h 355646"/>
              <a:gd name="connsiteX15" fmla="*/ 695014 w 886855"/>
              <a:gd name="connsiteY15" fmla="*/ 217697 h 355646"/>
              <a:gd name="connsiteX16" fmla="*/ 652331 w 886855"/>
              <a:gd name="connsiteY16" fmla="*/ 217697 h 355646"/>
              <a:gd name="connsiteX17" fmla="*/ 397244 w 886855"/>
              <a:gd name="connsiteY17" fmla="*/ 217697 h 355646"/>
              <a:gd name="connsiteX18" fmla="*/ 382808 w 886855"/>
              <a:gd name="connsiteY18" fmla="*/ 223676 h 355646"/>
              <a:gd name="connsiteX19" fmla="*/ 372065 w 886855"/>
              <a:gd name="connsiteY19" fmla="*/ 249613 h 355646"/>
              <a:gd name="connsiteX20" fmla="*/ 382808 w 886855"/>
              <a:gd name="connsiteY20" fmla="*/ 275549 h 355646"/>
              <a:gd name="connsiteX21" fmla="*/ 399073 w 886855"/>
              <a:gd name="connsiteY21" fmla="*/ 282286 h 355646"/>
              <a:gd name="connsiteX22" fmla="*/ 638619 w 886855"/>
              <a:gd name="connsiteY22" fmla="*/ 282286 h 355646"/>
              <a:gd name="connsiteX23" fmla="*/ 850175 w 886855"/>
              <a:gd name="connsiteY23" fmla="*/ 282286 h 355646"/>
              <a:gd name="connsiteX24" fmla="*/ 859849 w 886855"/>
              <a:gd name="connsiteY24" fmla="*/ 286293 h 355646"/>
              <a:gd name="connsiteX25" fmla="*/ 876112 w 886855"/>
              <a:gd name="connsiteY25" fmla="*/ 293029 h 355646"/>
              <a:gd name="connsiteX26" fmla="*/ 886855 w 886855"/>
              <a:gd name="connsiteY26" fmla="*/ 318966 h 355646"/>
              <a:gd name="connsiteX27" fmla="*/ 886854 w 886855"/>
              <a:gd name="connsiteY27" fmla="*/ 318966 h 355646"/>
              <a:gd name="connsiteX28" fmla="*/ 850174 w 886855"/>
              <a:gd name="connsiteY28" fmla="*/ 355646 h 355646"/>
              <a:gd name="connsiteX29" fmla="*/ 174092 w 886855"/>
              <a:gd name="connsiteY29" fmla="*/ 355645 h 355646"/>
              <a:gd name="connsiteX30" fmla="*/ 148155 w 886855"/>
              <a:gd name="connsiteY30" fmla="*/ 344902 h 355646"/>
              <a:gd name="connsiteX31" fmla="*/ 137412 w 886855"/>
              <a:gd name="connsiteY31" fmla="*/ 318966 h 355646"/>
              <a:gd name="connsiteX32" fmla="*/ 148155 w 886855"/>
              <a:gd name="connsiteY32" fmla="*/ 293029 h 355646"/>
              <a:gd name="connsiteX33" fmla="*/ 170361 w 886855"/>
              <a:gd name="connsiteY33" fmla="*/ 283831 h 355646"/>
              <a:gd name="connsiteX34" fmla="*/ 170362 w 886855"/>
              <a:gd name="connsiteY34" fmla="*/ 283831 h 355646"/>
              <a:gd name="connsiteX35" fmla="*/ 174092 w 886855"/>
              <a:gd name="connsiteY35" fmla="*/ 282286 h 355646"/>
              <a:gd name="connsiteX36" fmla="*/ 255705 w 886855"/>
              <a:gd name="connsiteY36" fmla="*/ 282286 h 355646"/>
              <a:gd name="connsiteX37" fmla="*/ 277912 w 886855"/>
              <a:gd name="connsiteY37" fmla="*/ 273088 h 355646"/>
              <a:gd name="connsiteX38" fmla="*/ 288655 w 886855"/>
              <a:gd name="connsiteY38" fmla="*/ 247151 h 355646"/>
              <a:gd name="connsiteX39" fmla="*/ 288656 w 886855"/>
              <a:gd name="connsiteY39" fmla="*/ 247151 h 355646"/>
              <a:gd name="connsiteX40" fmla="*/ 277913 w 886855"/>
              <a:gd name="connsiteY40" fmla="*/ 221214 h 355646"/>
              <a:gd name="connsiteX41" fmla="*/ 269420 w 886855"/>
              <a:gd name="connsiteY41" fmla="*/ 217696 h 355646"/>
              <a:gd name="connsiteX42" fmla="*/ 37466 w 886855"/>
              <a:gd name="connsiteY42" fmla="*/ 217696 h 355646"/>
              <a:gd name="connsiteX43" fmla="*/ 36681 w 886855"/>
              <a:gd name="connsiteY43" fmla="*/ 217696 h 355646"/>
              <a:gd name="connsiteX44" fmla="*/ 19237 w 886855"/>
              <a:gd name="connsiteY44" fmla="*/ 210471 h 355646"/>
              <a:gd name="connsiteX45" fmla="*/ 19236 w 886855"/>
              <a:gd name="connsiteY45" fmla="*/ 210471 h 355646"/>
              <a:gd name="connsiteX46" fmla="*/ 10743 w 886855"/>
              <a:gd name="connsiteY46" fmla="*/ 206953 h 355646"/>
              <a:gd name="connsiteX47" fmla="*/ 0 w 886855"/>
              <a:gd name="connsiteY47" fmla="*/ 181017 h 355646"/>
              <a:gd name="connsiteX48" fmla="*/ 10743 w 886855"/>
              <a:gd name="connsiteY48" fmla="*/ 155080 h 355646"/>
              <a:gd name="connsiteX49" fmla="*/ 36680 w 886855"/>
              <a:gd name="connsiteY49" fmla="*/ 144337 h 355646"/>
              <a:gd name="connsiteX50" fmla="*/ 85348 w 886855"/>
              <a:gd name="connsiteY50" fmla="*/ 144337 h 355646"/>
              <a:gd name="connsiteX51" fmla="*/ 91399 w 886855"/>
              <a:gd name="connsiteY51" fmla="*/ 146843 h 355646"/>
              <a:gd name="connsiteX52" fmla="*/ 671378 w 886855"/>
              <a:gd name="connsiteY52" fmla="*/ 146844 h 355646"/>
              <a:gd name="connsiteX53" fmla="*/ 91400 w 886855"/>
              <a:gd name="connsiteY53" fmla="*/ 146843 h 355646"/>
              <a:gd name="connsiteX54" fmla="*/ 85349 w 886855"/>
              <a:gd name="connsiteY54" fmla="*/ 144337 h 355646"/>
              <a:gd name="connsiteX55" fmla="*/ 77571 w 886855"/>
              <a:gd name="connsiteY55" fmla="*/ 141115 h 355646"/>
              <a:gd name="connsiteX56" fmla="*/ 468157 w 886855"/>
              <a:gd name="connsiteY56" fmla="*/ 141116 h 355646"/>
              <a:gd name="connsiteX57" fmla="*/ 504837 w 886855"/>
              <a:gd name="connsiteY57" fmla="*/ 104436 h 355646"/>
              <a:gd name="connsiteX58" fmla="*/ 504838 w 886855"/>
              <a:gd name="connsiteY58" fmla="*/ 104436 h 355646"/>
              <a:gd name="connsiteX59" fmla="*/ 494095 w 886855"/>
              <a:gd name="connsiteY59" fmla="*/ 78499 h 355646"/>
              <a:gd name="connsiteX60" fmla="*/ 481987 w 886855"/>
              <a:gd name="connsiteY60" fmla="*/ 73484 h 355646"/>
              <a:gd name="connsiteX61" fmla="*/ 624927 w 886855"/>
              <a:gd name="connsiteY61" fmla="*/ 70218 h 355646"/>
              <a:gd name="connsiteX62" fmla="*/ 687589 w 886855"/>
              <a:gd name="connsiteY62" fmla="*/ 70218 h 355646"/>
              <a:gd name="connsiteX63" fmla="*/ 680001 w 886855"/>
              <a:gd name="connsiteY63" fmla="*/ 73361 h 355646"/>
              <a:gd name="connsiteX64" fmla="*/ 617340 w 886855"/>
              <a:gd name="connsiteY64" fmla="*/ 73361 h 355646"/>
              <a:gd name="connsiteX65" fmla="*/ 392174 w 886855"/>
              <a:gd name="connsiteY65" fmla="*/ 67756 h 355646"/>
              <a:gd name="connsiteX66" fmla="*/ 468158 w 886855"/>
              <a:gd name="connsiteY66" fmla="*/ 67756 h 355646"/>
              <a:gd name="connsiteX67" fmla="*/ 481688 w 886855"/>
              <a:gd name="connsiteY67" fmla="*/ 73360 h 355646"/>
              <a:gd name="connsiteX68" fmla="*/ 405704 w 886855"/>
              <a:gd name="connsiteY68" fmla="*/ 73360 h 355646"/>
              <a:gd name="connsiteX69" fmla="*/ 405704 w 886855"/>
              <a:gd name="connsiteY69" fmla="*/ 0 h 355646"/>
              <a:gd name="connsiteX70" fmla="*/ 680002 w 886855"/>
              <a:gd name="connsiteY70" fmla="*/ 0 h 355646"/>
              <a:gd name="connsiteX71" fmla="*/ 716682 w 886855"/>
              <a:gd name="connsiteY71" fmla="*/ 36680 h 355646"/>
              <a:gd name="connsiteX72" fmla="*/ 716681 w 886855"/>
              <a:gd name="connsiteY72" fmla="*/ 36680 h 355646"/>
              <a:gd name="connsiteX73" fmla="*/ 705938 w 886855"/>
              <a:gd name="connsiteY73" fmla="*/ 62617 h 355646"/>
              <a:gd name="connsiteX74" fmla="*/ 687589 w 886855"/>
              <a:gd name="connsiteY74" fmla="*/ 70217 h 355646"/>
              <a:gd name="connsiteX75" fmla="*/ 624927 w 886855"/>
              <a:gd name="connsiteY75" fmla="*/ 70217 h 355646"/>
              <a:gd name="connsiteX76" fmla="*/ 617340 w 886855"/>
              <a:gd name="connsiteY76" fmla="*/ 73360 h 355646"/>
              <a:gd name="connsiteX77" fmla="*/ 481688 w 886855"/>
              <a:gd name="connsiteY77" fmla="*/ 73359 h 355646"/>
              <a:gd name="connsiteX78" fmla="*/ 468158 w 886855"/>
              <a:gd name="connsiteY78" fmla="*/ 67755 h 355646"/>
              <a:gd name="connsiteX79" fmla="*/ 392174 w 886855"/>
              <a:gd name="connsiteY79" fmla="*/ 67755 h 355646"/>
              <a:gd name="connsiteX80" fmla="*/ 379767 w 886855"/>
              <a:gd name="connsiteY80" fmla="*/ 62616 h 355646"/>
              <a:gd name="connsiteX81" fmla="*/ 369024 w 886855"/>
              <a:gd name="connsiteY81" fmla="*/ 36679 h 355646"/>
              <a:gd name="connsiteX82" fmla="*/ 379767 w 886855"/>
              <a:gd name="connsiteY82" fmla="*/ 10743 h 355646"/>
              <a:gd name="connsiteX83" fmla="*/ 405704 w 886855"/>
              <a:gd name="connsiteY83" fmla="*/ 0 h 355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886855" h="355646">
                <a:moveTo>
                  <a:pt x="481688" y="73360"/>
                </a:moveTo>
                <a:lnTo>
                  <a:pt x="617340" y="73361"/>
                </a:lnTo>
                <a:lnTo>
                  <a:pt x="617042" y="73484"/>
                </a:lnTo>
                <a:lnTo>
                  <a:pt x="598990" y="80961"/>
                </a:lnTo>
                <a:lnTo>
                  <a:pt x="588247" y="106898"/>
                </a:lnTo>
                <a:lnTo>
                  <a:pt x="598990" y="132834"/>
                </a:lnTo>
                <a:cubicBezTo>
                  <a:pt x="605628" y="139472"/>
                  <a:pt x="614798" y="143577"/>
                  <a:pt x="624927" y="143577"/>
                </a:cubicBezTo>
                <a:lnTo>
                  <a:pt x="679267" y="143577"/>
                </a:lnTo>
                <a:lnTo>
                  <a:pt x="677432" y="144337"/>
                </a:lnTo>
                <a:lnTo>
                  <a:pt x="695014" y="144337"/>
                </a:lnTo>
                <a:cubicBezTo>
                  <a:pt x="715272" y="144337"/>
                  <a:pt x="731694" y="160759"/>
                  <a:pt x="731694" y="181017"/>
                </a:cubicBezTo>
                <a:lnTo>
                  <a:pt x="731693" y="181017"/>
                </a:lnTo>
                <a:cubicBezTo>
                  <a:pt x="731693" y="191146"/>
                  <a:pt x="727588" y="200316"/>
                  <a:pt x="720950" y="206954"/>
                </a:cubicBezTo>
                <a:lnTo>
                  <a:pt x="706515" y="212933"/>
                </a:lnTo>
                <a:lnTo>
                  <a:pt x="706516" y="212933"/>
                </a:lnTo>
                <a:lnTo>
                  <a:pt x="695014" y="217697"/>
                </a:lnTo>
                <a:lnTo>
                  <a:pt x="652331" y="217697"/>
                </a:lnTo>
                <a:lnTo>
                  <a:pt x="397244" y="217697"/>
                </a:lnTo>
                <a:lnTo>
                  <a:pt x="382808" y="223676"/>
                </a:lnTo>
                <a:lnTo>
                  <a:pt x="372065" y="249613"/>
                </a:lnTo>
                <a:lnTo>
                  <a:pt x="382808" y="275549"/>
                </a:lnTo>
                <a:lnTo>
                  <a:pt x="399073" y="282286"/>
                </a:lnTo>
                <a:lnTo>
                  <a:pt x="638619" y="282286"/>
                </a:lnTo>
                <a:lnTo>
                  <a:pt x="850175" y="282286"/>
                </a:lnTo>
                <a:lnTo>
                  <a:pt x="859849" y="286293"/>
                </a:lnTo>
                <a:lnTo>
                  <a:pt x="876112" y="293029"/>
                </a:lnTo>
                <a:cubicBezTo>
                  <a:pt x="882750" y="299667"/>
                  <a:pt x="886855" y="308837"/>
                  <a:pt x="886855" y="318966"/>
                </a:cubicBezTo>
                <a:lnTo>
                  <a:pt x="886854" y="318966"/>
                </a:lnTo>
                <a:cubicBezTo>
                  <a:pt x="886854" y="339224"/>
                  <a:pt x="870432" y="355646"/>
                  <a:pt x="850174" y="355646"/>
                </a:cubicBezTo>
                <a:lnTo>
                  <a:pt x="174092" y="355645"/>
                </a:lnTo>
                <a:cubicBezTo>
                  <a:pt x="163963" y="355645"/>
                  <a:pt x="154793" y="351540"/>
                  <a:pt x="148155" y="344902"/>
                </a:cubicBezTo>
                <a:lnTo>
                  <a:pt x="137412" y="318966"/>
                </a:lnTo>
                <a:lnTo>
                  <a:pt x="148155" y="293029"/>
                </a:lnTo>
                <a:lnTo>
                  <a:pt x="170361" y="283831"/>
                </a:lnTo>
                <a:lnTo>
                  <a:pt x="170362" y="283831"/>
                </a:lnTo>
                <a:lnTo>
                  <a:pt x="174092" y="282286"/>
                </a:lnTo>
                <a:lnTo>
                  <a:pt x="255705" y="282286"/>
                </a:lnTo>
                <a:lnTo>
                  <a:pt x="277912" y="273088"/>
                </a:lnTo>
                <a:cubicBezTo>
                  <a:pt x="284549" y="266450"/>
                  <a:pt x="288655" y="257280"/>
                  <a:pt x="288655" y="247151"/>
                </a:cubicBezTo>
                <a:lnTo>
                  <a:pt x="288656" y="247151"/>
                </a:lnTo>
                <a:cubicBezTo>
                  <a:pt x="288656" y="237022"/>
                  <a:pt x="284550" y="227852"/>
                  <a:pt x="277913" y="221214"/>
                </a:cubicBezTo>
                <a:lnTo>
                  <a:pt x="269420" y="217696"/>
                </a:lnTo>
                <a:lnTo>
                  <a:pt x="37466" y="217696"/>
                </a:lnTo>
                <a:lnTo>
                  <a:pt x="36681" y="217696"/>
                </a:lnTo>
                <a:lnTo>
                  <a:pt x="19237" y="210471"/>
                </a:lnTo>
                <a:lnTo>
                  <a:pt x="19236" y="210471"/>
                </a:lnTo>
                <a:lnTo>
                  <a:pt x="10743" y="206953"/>
                </a:lnTo>
                <a:lnTo>
                  <a:pt x="0" y="181017"/>
                </a:lnTo>
                <a:lnTo>
                  <a:pt x="10743" y="155080"/>
                </a:lnTo>
                <a:cubicBezTo>
                  <a:pt x="17381" y="148443"/>
                  <a:pt x="26551" y="144337"/>
                  <a:pt x="36680" y="144337"/>
                </a:cubicBezTo>
                <a:lnTo>
                  <a:pt x="85348" y="144337"/>
                </a:lnTo>
                <a:lnTo>
                  <a:pt x="91399" y="146843"/>
                </a:lnTo>
                <a:lnTo>
                  <a:pt x="671378" y="146844"/>
                </a:lnTo>
                <a:lnTo>
                  <a:pt x="91400" y="146843"/>
                </a:lnTo>
                <a:lnTo>
                  <a:pt x="85349" y="144337"/>
                </a:lnTo>
                <a:lnTo>
                  <a:pt x="77571" y="141115"/>
                </a:lnTo>
                <a:lnTo>
                  <a:pt x="468157" y="141116"/>
                </a:lnTo>
                <a:cubicBezTo>
                  <a:pt x="488415" y="141116"/>
                  <a:pt x="504837" y="124694"/>
                  <a:pt x="504837" y="104436"/>
                </a:cubicBezTo>
                <a:lnTo>
                  <a:pt x="504838" y="104436"/>
                </a:lnTo>
                <a:cubicBezTo>
                  <a:pt x="504838" y="94307"/>
                  <a:pt x="500732" y="85137"/>
                  <a:pt x="494095" y="78499"/>
                </a:cubicBezTo>
                <a:lnTo>
                  <a:pt x="481987" y="73484"/>
                </a:lnTo>
                <a:close/>
                <a:moveTo>
                  <a:pt x="624927" y="70218"/>
                </a:moveTo>
                <a:lnTo>
                  <a:pt x="687589" y="70218"/>
                </a:lnTo>
                <a:lnTo>
                  <a:pt x="680001" y="73361"/>
                </a:lnTo>
                <a:lnTo>
                  <a:pt x="617340" y="73361"/>
                </a:lnTo>
                <a:close/>
                <a:moveTo>
                  <a:pt x="392174" y="67756"/>
                </a:moveTo>
                <a:lnTo>
                  <a:pt x="468158" y="67756"/>
                </a:lnTo>
                <a:lnTo>
                  <a:pt x="481688" y="73360"/>
                </a:lnTo>
                <a:lnTo>
                  <a:pt x="405704" y="73360"/>
                </a:lnTo>
                <a:close/>
                <a:moveTo>
                  <a:pt x="405704" y="0"/>
                </a:moveTo>
                <a:lnTo>
                  <a:pt x="680002" y="0"/>
                </a:lnTo>
                <a:cubicBezTo>
                  <a:pt x="700260" y="0"/>
                  <a:pt x="716682" y="16422"/>
                  <a:pt x="716682" y="36680"/>
                </a:cubicBezTo>
                <a:lnTo>
                  <a:pt x="716681" y="36680"/>
                </a:lnTo>
                <a:cubicBezTo>
                  <a:pt x="716681" y="46809"/>
                  <a:pt x="712576" y="55979"/>
                  <a:pt x="705938" y="62617"/>
                </a:cubicBezTo>
                <a:lnTo>
                  <a:pt x="687589" y="70217"/>
                </a:lnTo>
                <a:lnTo>
                  <a:pt x="624927" y="70217"/>
                </a:lnTo>
                <a:lnTo>
                  <a:pt x="617340" y="73360"/>
                </a:lnTo>
                <a:lnTo>
                  <a:pt x="481688" y="73359"/>
                </a:lnTo>
                <a:lnTo>
                  <a:pt x="468158" y="67755"/>
                </a:lnTo>
                <a:lnTo>
                  <a:pt x="392174" y="67755"/>
                </a:lnTo>
                <a:lnTo>
                  <a:pt x="379767" y="62616"/>
                </a:lnTo>
                <a:lnTo>
                  <a:pt x="369024" y="36679"/>
                </a:lnTo>
                <a:lnTo>
                  <a:pt x="379767" y="10743"/>
                </a:lnTo>
                <a:cubicBezTo>
                  <a:pt x="386405" y="4105"/>
                  <a:pt x="395575" y="0"/>
                  <a:pt x="405704" y="0"/>
                </a:cubicBezTo>
                <a:close/>
              </a:path>
            </a:pathLst>
          </a:custGeom>
          <a:solidFill>
            <a:srgbClr val="E3332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9" name="Freeform: Shape 128">
            <a:extLst>
              <a:ext uri="{FF2B5EF4-FFF2-40B4-BE49-F238E27FC236}">
                <a16:creationId xmlns:a16="http://schemas.microsoft.com/office/drawing/2014/main" id="{4135B267-232B-44C7-90E2-F0FCE3CACE0E}"/>
              </a:ext>
            </a:extLst>
          </p:cNvPr>
          <p:cNvSpPr/>
          <p:nvPr/>
        </p:nvSpPr>
        <p:spPr>
          <a:xfrm flipH="1">
            <a:off x="11444558" y="611922"/>
            <a:ext cx="883133" cy="279201"/>
          </a:xfrm>
          <a:custGeom>
            <a:avLst/>
            <a:gdLst>
              <a:gd name="connsiteX0" fmla="*/ 481688 w 886855"/>
              <a:gd name="connsiteY0" fmla="*/ 73360 h 355646"/>
              <a:gd name="connsiteX1" fmla="*/ 617340 w 886855"/>
              <a:gd name="connsiteY1" fmla="*/ 73361 h 355646"/>
              <a:gd name="connsiteX2" fmla="*/ 617042 w 886855"/>
              <a:gd name="connsiteY2" fmla="*/ 73484 h 355646"/>
              <a:gd name="connsiteX3" fmla="*/ 598990 w 886855"/>
              <a:gd name="connsiteY3" fmla="*/ 80961 h 355646"/>
              <a:gd name="connsiteX4" fmla="*/ 588247 w 886855"/>
              <a:gd name="connsiteY4" fmla="*/ 106898 h 355646"/>
              <a:gd name="connsiteX5" fmla="*/ 598990 w 886855"/>
              <a:gd name="connsiteY5" fmla="*/ 132834 h 355646"/>
              <a:gd name="connsiteX6" fmla="*/ 624927 w 886855"/>
              <a:gd name="connsiteY6" fmla="*/ 143577 h 355646"/>
              <a:gd name="connsiteX7" fmla="*/ 679267 w 886855"/>
              <a:gd name="connsiteY7" fmla="*/ 143577 h 355646"/>
              <a:gd name="connsiteX8" fmla="*/ 677432 w 886855"/>
              <a:gd name="connsiteY8" fmla="*/ 144337 h 355646"/>
              <a:gd name="connsiteX9" fmla="*/ 695014 w 886855"/>
              <a:gd name="connsiteY9" fmla="*/ 144337 h 355646"/>
              <a:gd name="connsiteX10" fmla="*/ 731694 w 886855"/>
              <a:gd name="connsiteY10" fmla="*/ 181017 h 355646"/>
              <a:gd name="connsiteX11" fmla="*/ 731693 w 886855"/>
              <a:gd name="connsiteY11" fmla="*/ 181017 h 355646"/>
              <a:gd name="connsiteX12" fmla="*/ 720950 w 886855"/>
              <a:gd name="connsiteY12" fmla="*/ 206954 h 355646"/>
              <a:gd name="connsiteX13" fmla="*/ 706515 w 886855"/>
              <a:gd name="connsiteY13" fmla="*/ 212933 h 355646"/>
              <a:gd name="connsiteX14" fmla="*/ 706516 w 886855"/>
              <a:gd name="connsiteY14" fmla="*/ 212933 h 355646"/>
              <a:gd name="connsiteX15" fmla="*/ 695014 w 886855"/>
              <a:gd name="connsiteY15" fmla="*/ 217697 h 355646"/>
              <a:gd name="connsiteX16" fmla="*/ 652331 w 886855"/>
              <a:gd name="connsiteY16" fmla="*/ 217697 h 355646"/>
              <a:gd name="connsiteX17" fmla="*/ 397244 w 886855"/>
              <a:gd name="connsiteY17" fmla="*/ 217697 h 355646"/>
              <a:gd name="connsiteX18" fmla="*/ 382808 w 886855"/>
              <a:gd name="connsiteY18" fmla="*/ 223676 h 355646"/>
              <a:gd name="connsiteX19" fmla="*/ 372065 w 886855"/>
              <a:gd name="connsiteY19" fmla="*/ 249613 h 355646"/>
              <a:gd name="connsiteX20" fmla="*/ 382808 w 886855"/>
              <a:gd name="connsiteY20" fmla="*/ 275549 h 355646"/>
              <a:gd name="connsiteX21" fmla="*/ 399073 w 886855"/>
              <a:gd name="connsiteY21" fmla="*/ 282286 h 355646"/>
              <a:gd name="connsiteX22" fmla="*/ 638619 w 886855"/>
              <a:gd name="connsiteY22" fmla="*/ 282286 h 355646"/>
              <a:gd name="connsiteX23" fmla="*/ 850175 w 886855"/>
              <a:gd name="connsiteY23" fmla="*/ 282286 h 355646"/>
              <a:gd name="connsiteX24" fmla="*/ 859849 w 886855"/>
              <a:gd name="connsiteY24" fmla="*/ 286293 h 355646"/>
              <a:gd name="connsiteX25" fmla="*/ 876112 w 886855"/>
              <a:gd name="connsiteY25" fmla="*/ 293029 h 355646"/>
              <a:gd name="connsiteX26" fmla="*/ 886855 w 886855"/>
              <a:gd name="connsiteY26" fmla="*/ 318966 h 355646"/>
              <a:gd name="connsiteX27" fmla="*/ 886854 w 886855"/>
              <a:gd name="connsiteY27" fmla="*/ 318966 h 355646"/>
              <a:gd name="connsiteX28" fmla="*/ 850174 w 886855"/>
              <a:gd name="connsiteY28" fmla="*/ 355646 h 355646"/>
              <a:gd name="connsiteX29" fmla="*/ 174092 w 886855"/>
              <a:gd name="connsiteY29" fmla="*/ 355645 h 355646"/>
              <a:gd name="connsiteX30" fmla="*/ 148155 w 886855"/>
              <a:gd name="connsiteY30" fmla="*/ 344902 h 355646"/>
              <a:gd name="connsiteX31" fmla="*/ 137412 w 886855"/>
              <a:gd name="connsiteY31" fmla="*/ 318966 h 355646"/>
              <a:gd name="connsiteX32" fmla="*/ 148155 w 886855"/>
              <a:gd name="connsiteY32" fmla="*/ 293029 h 355646"/>
              <a:gd name="connsiteX33" fmla="*/ 170361 w 886855"/>
              <a:gd name="connsiteY33" fmla="*/ 283831 h 355646"/>
              <a:gd name="connsiteX34" fmla="*/ 170362 w 886855"/>
              <a:gd name="connsiteY34" fmla="*/ 283831 h 355646"/>
              <a:gd name="connsiteX35" fmla="*/ 174092 w 886855"/>
              <a:gd name="connsiteY35" fmla="*/ 282286 h 355646"/>
              <a:gd name="connsiteX36" fmla="*/ 255705 w 886855"/>
              <a:gd name="connsiteY36" fmla="*/ 282286 h 355646"/>
              <a:gd name="connsiteX37" fmla="*/ 277912 w 886855"/>
              <a:gd name="connsiteY37" fmla="*/ 273088 h 355646"/>
              <a:gd name="connsiteX38" fmla="*/ 288655 w 886855"/>
              <a:gd name="connsiteY38" fmla="*/ 247151 h 355646"/>
              <a:gd name="connsiteX39" fmla="*/ 288656 w 886855"/>
              <a:gd name="connsiteY39" fmla="*/ 247151 h 355646"/>
              <a:gd name="connsiteX40" fmla="*/ 277913 w 886855"/>
              <a:gd name="connsiteY40" fmla="*/ 221214 h 355646"/>
              <a:gd name="connsiteX41" fmla="*/ 269420 w 886855"/>
              <a:gd name="connsiteY41" fmla="*/ 217696 h 355646"/>
              <a:gd name="connsiteX42" fmla="*/ 37466 w 886855"/>
              <a:gd name="connsiteY42" fmla="*/ 217696 h 355646"/>
              <a:gd name="connsiteX43" fmla="*/ 36681 w 886855"/>
              <a:gd name="connsiteY43" fmla="*/ 217696 h 355646"/>
              <a:gd name="connsiteX44" fmla="*/ 19237 w 886855"/>
              <a:gd name="connsiteY44" fmla="*/ 210471 h 355646"/>
              <a:gd name="connsiteX45" fmla="*/ 19236 w 886855"/>
              <a:gd name="connsiteY45" fmla="*/ 210471 h 355646"/>
              <a:gd name="connsiteX46" fmla="*/ 10743 w 886855"/>
              <a:gd name="connsiteY46" fmla="*/ 206953 h 355646"/>
              <a:gd name="connsiteX47" fmla="*/ 0 w 886855"/>
              <a:gd name="connsiteY47" fmla="*/ 181017 h 355646"/>
              <a:gd name="connsiteX48" fmla="*/ 10743 w 886855"/>
              <a:gd name="connsiteY48" fmla="*/ 155080 h 355646"/>
              <a:gd name="connsiteX49" fmla="*/ 36680 w 886855"/>
              <a:gd name="connsiteY49" fmla="*/ 144337 h 355646"/>
              <a:gd name="connsiteX50" fmla="*/ 85348 w 886855"/>
              <a:gd name="connsiteY50" fmla="*/ 144337 h 355646"/>
              <a:gd name="connsiteX51" fmla="*/ 91399 w 886855"/>
              <a:gd name="connsiteY51" fmla="*/ 146843 h 355646"/>
              <a:gd name="connsiteX52" fmla="*/ 671378 w 886855"/>
              <a:gd name="connsiteY52" fmla="*/ 146844 h 355646"/>
              <a:gd name="connsiteX53" fmla="*/ 91400 w 886855"/>
              <a:gd name="connsiteY53" fmla="*/ 146843 h 355646"/>
              <a:gd name="connsiteX54" fmla="*/ 85349 w 886855"/>
              <a:gd name="connsiteY54" fmla="*/ 144337 h 355646"/>
              <a:gd name="connsiteX55" fmla="*/ 77571 w 886855"/>
              <a:gd name="connsiteY55" fmla="*/ 141115 h 355646"/>
              <a:gd name="connsiteX56" fmla="*/ 468157 w 886855"/>
              <a:gd name="connsiteY56" fmla="*/ 141116 h 355646"/>
              <a:gd name="connsiteX57" fmla="*/ 504837 w 886855"/>
              <a:gd name="connsiteY57" fmla="*/ 104436 h 355646"/>
              <a:gd name="connsiteX58" fmla="*/ 504838 w 886855"/>
              <a:gd name="connsiteY58" fmla="*/ 104436 h 355646"/>
              <a:gd name="connsiteX59" fmla="*/ 494095 w 886855"/>
              <a:gd name="connsiteY59" fmla="*/ 78499 h 355646"/>
              <a:gd name="connsiteX60" fmla="*/ 481987 w 886855"/>
              <a:gd name="connsiteY60" fmla="*/ 73484 h 355646"/>
              <a:gd name="connsiteX61" fmla="*/ 624927 w 886855"/>
              <a:gd name="connsiteY61" fmla="*/ 70218 h 355646"/>
              <a:gd name="connsiteX62" fmla="*/ 687589 w 886855"/>
              <a:gd name="connsiteY62" fmla="*/ 70218 h 355646"/>
              <a:gd name="connsiteX63" fmla="*/ 680001 w 886855"/>
              <a:gd name="connsiteY63" fmla="*/ 73361 h 355646"/>
              <a:gd name="connsiteX64" fmla="*/ 617340 w 886855"/>
              <a:gd name="connsiteY64" fmla="*/ 73361 h 355646"/>
              <a:gd name="connsiteX65" fmla="*/ 392174 w 886855"/>
              <a:gd name="connsiteY65" fmla="*/ 67756 h 355646"/>
              <a:gd name="connsiteX66" fmla="*/ 468158 w 886855"/>
              <a:gd name="connsiteY66" fmla="*/ 67756 h 355646"/>
              <a:gd name="connsiteX67" fmla="*/ 481688 w 886855"/>
              <a:gd name="connsiteY67" fmla="*/ 73360 h 355646"/>
              <a:gd name="connsiteX68" fmla="*/ 405704 w 886855"/>
              <a:gd name="connsiteY68" fmla="*/ 73360 h 355646"/>
              <a:gd name="connsiteX69" fmla="*/ 405704 w 886855"/>
              <a:gd name="connsiteY69" fmla="*/ 0 h 355646"/>
              <a:gd name="connsiteX70" fmla="*/ 680002 w 886855"/>
              <a:gd name="connsiteY70" fmla="*/ 0 h 355646"/>
              <a:gd name="connsiteX71" fmla="*/ 716682 w 886855"/>
              <a:gd name="connsiteY71" fmla="*/ 36680 h 355646"/>
              <a:gd name="connsiteX72" fmla="*/ 716681 w 886855"/>
              <a:gd name="connsiteY72" fmla="*/ 36680 h 355646"/>
              <a:gd name="connsiteX73" fmla="*/ 705938 w 886855"/>
              <a:gd name="connsiteY73" fmla="*/ 62617 h 355646"/>
              <a:gd name="connsiteX74" fmla="*/ 687589 w 886855"/>
              <a:gd name="connsiteY74" fmla="*/ 70217 h 355646"/>
              <a:gd name="connsiteX75" fmla="*/ 624927 w 886855"/>
              <a:gd name="connsiteY75" fmla="*/ 70217 h 355646"/>
              <a:gd name="connsiteX76" fmla="*/ 617340 w 886855"/>
              <a:gd name="connsiteY76" fmla="*/ 73360 h 355646"/>
              <a:gd name="connsiteX77" fmla="*/ 481688 w 886855"/>
              <a:gd name="connsiteY77" fmla="*/ 73359 h 355646"/>
              <a:gd name="connsiteX78" fmla="*/ 468158 w 886855"/>
              <a:gd name="connsiteY78" fmla="*/ 67755 h 355646"/>
              <a:gd name="connsiteX79" fmla="*/ 392174 w 886855"/>
              <a:gd name="connsiteY79" fmla="*/ 67755 h 355646"/>
              <a:gd name="connsiteX80" fmla="*/ 379767 w 886855"/>
              <a:gd name="connsiteY80" fmla="*/ 62616 h 355646"/>
              <a:gd name="connsiteX81" fmla="*/ 369024 w 886855"/>
              <a:gd name="connsiteY81" fmla="*/ 36679 h 355646"/>
              <a:gd name="connsiteX82" fmla="*/ 379767 w 886855"/>
              <a:gd name="connsiteY82" fmla="*/ 10743 h 355646"/>
              <a:gd name="connsiteX83" fmla="*/ 405704 w 886855"/>
              <a:gd name="connsiteY83" fmla="*/ 0 h 355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886855" h="355646">
                <a:moveTo>
                  <a:pt x="481688" y="73360"/>
                </a:moveTo>
                <a:lnTo>
                  <a:pt x="617340" y="73361"/>
                </a:lnTo>
                <a:lnTo>
                  <a:pt x="617042" y="73484"/>
                </a:lnTo>
                <a:lnTo>
                  <a:pt x="598990" y="80961"/>
                </a:lnTo>
                <a:lnTo>
                  <a:pt x="588247" y="106898"/>
                </a:lnTo>
                <a:lnTo>
                  <a:pt x="598990" y="132834"/>
                </a:lnTo>
                <a:cubicBezTo>
                  <a:pt x="605628" y="139472"/>
                  <a:pt x="614798" y="143577"/>
                  <a:pt x="624927" y="143577"/>
                </a:cubicBezTo>
                <a:lnTo>
                  <a:pt x="679267" y="143577"/>
                </a:lnTo>
                <a:lnTo>
                  <a:pt x="677432" y="144337"/>
                </a:lnTo>
                <a:lnTo>
                  <a:pt x="695014" y="144337"/>
                </a:lnTo>
                <a:cubicBezTo>
                  <a:pt x="715272" y="144337"/>
                  <a:pt x="731694" y="160759"/>
                  <a:pt x="731694" y="181017"/>
                </a:cubicBezTo>
                <a:lnTo>
                  <a:pt x="731693" y="181017"/>
                </a:lnTo>
                <a:cubicBezTo>
                  <a:pt x="731693" y="191146"/>
                  <a:pt x="727588" y="200316"/>
                  <a:pt x="720950" y="206954"/>
                </a:cubicBezTo>
                <a:lnTo>
                  <a:pt x="706515" y="212933"/>
                </a:lnTo>
                <a:lnTo>
                  <a:pt x="706516" y="212933"/>
                </a:lnTo>
                <a:lnTo>
                  <a:pt x="695014" y="217697"/>
                </a:lnTo>
                <a:lnTo>
                  <a:pt x="652331" y="217697"/>
                </a:lnTo>
                <a:lnTo>
                  <a:pt x="397244" y="217697"/>
                </a:lnTo>
                <a:lnTo>
                  <a:pt x="382808" y="223676"/>
                </a:lnTo>
                <a:lnTo>
                  <a:pt x="372065" y="249613"/>
                </a:lnTo>
                <a:lnTo>
                  <a:pt x="382808" y="275549"/>
                </a:lnTo>
                <a:lnTo>
                  <a:pt x="399073" y="282286"/>
                </a:lnTo>
                <a:lnTo>
                  <a:pt x="638619" y="282286"/>
                </a:lnTo>
                <a:lnTo>
                  <a:pt x="850175" y="282286"/>
                </a:lnTo>
                <a:lnTo>
                  <a:pt x="859849" y="286293"/>
                </a:lnTo>
                <a:lnTo>
                  <a:pt x="876112" y="293029"/>
                </a:lnTo>
                <a:cubicBezTo>
                  <a:pt x="882750" y="299667"/>
                  <a:pt x="886855" y="308837"/>
                  <a:pt x="886855" y="318966"/>
                </a:cubicBezTo>
                <a:lnTo>
                  <a:pt x="886854" y="318966"/>
                </a:lnTo>
                <a:cubicBezTo>
                  <a:pt x="886854" y="339224"/>
                  <a:pt x="870432" y="355646"/>
                  <a:pt x="850174" y="355646"/>
                </a:cubicBezTo>
                <a:lnTo>
                  <a:pt x="174092" y="355645"/>
                </a:lnTo>
                <a:cubicBezTo>
                  <a:pt x="163963" y="355645"/>
                  <a:pt x="154793" y="351540"/>
                  <a:pt x="148155" y="344902"/>
                </a:cubicBezTo>
                <a:lnTo>
                  <a:pt x="137412" y="318966"/>
                </a:lnTo>
                <a:lnTo>
                  <a:pt x="148155" y="293029"/>
                </a:lnTo>
                <a:lnTo>
                  <a:pt x="170361" y="283831"/>
                </a:lnTo>
                <a:lnTo>
                  <a:pt x="170362" y="283831"/>
                </a:lnTo>
                <a:lnTo>
                  <a:pt x="174092" y="282286"/>
                </a:lnTo>
                <a:lnTo>
                  <a:pt x="255705" y="282286"/>
                </a:lnTo>
                <a:lnTo>
                  <a:pt x="277912" y="273088"/>
                </a:lnTo>
                <a:cubicBezTo>
                  <a:pt x="284549" y="266450"/>
                  <a:pt x="288655" y="257280"/>
                  <a:pt x="288655" y="247151"/>
                </a:cubicBezTo>
                <a:lnTo>
                  <a:pt x="288656" y="247151"/>
                </a:lnTo>
                <a:cubicBezTo>
                  <a:pt x="288656" y="237022"/>
                  <a:pt x="284550" y="227852"/>
                  <a:pt x="277913" y="221214"/>
                </a:cubicBezTo>
                <a:lnTo>
                  <a:pt x="269420" y="217696"/>
                </a:lnTo>
                <a:lnTo>
                  <a:pt x="37466" y="217696"/>
                </a:lnTo>
                <a:lnTo>
                  <a:pt x="36681" y="217696"/>
                </a:lnTo>
                <a:lnTo>
                  <a:pt x="19237" y="210471"/>
                </a:lnTo>
                <a:lnTo>
                  <a:pt x="19236" y="210471"/>
                </a:lnTo>
                <a:lnTo>
                  <a:pt x="10743" y="206953"/>
                </a:lnTo>
                <a:lnTo>
                  <a:pt x="0" y="181017"/>
                </a:lnTo>
                <a:lnTo>
                  <a:pt x="10743" y="155080"/>
                </a:lnTo>
                <a:cubicBezTo>
                  <a:pt x="17381" y="148443"/>
                  <a:pt x="26551" y="144337"/>
                  <a:pt x="36680" y="144337"/>
                </a:cubicBezTo>
                <a:lnTo>
                  <a:pt x="85348" y="144337"/>
                </a:lnTo>
                <a:lnTo>
                  <a:pt x="91399" y="146843"/>
                </a:lnTo>
                <a:lnTo>
                  <a:pt x="671378" y="146844"/>
                </a:lnTo>
                <a:lnTo>
                  <a:pt x="91400" y="146843"/>
                </a:lnTo>
                <a:lnTo>
                  <a:pt x="85349" y="144337"/>
                </a:lnTo>
                <a:lnTo>
                  <a:pt x="77571" y="141115"/>
                </a:lnTo>
                <a:lnTo>
                  <a:pt x="468157" y="141116"/>
                </a:lnTo>
                <a:cubicBezTo>
                  <a:pt x="488415" y="141116"/>
                  <a:pt x="504837" y="124694"/>
                  <a:pt x="504837" y="104436"/>
                </a:cubicBezTo>
                <a:lnTo>
                  <a:pt x="504838" y="104436"/>
                </a:lnTo>
                <a:cubicBezTo>
                  <a:pt x="504838" y="94307"/>
                  <a:pt x="500732" y="85137"/>
                  <a:pt x="494095" y="78499"/>
                </a:cubicBezTo>
                <a:lnTo>
                  <a:pt x="481987" y="73484"/>
                </a:lnTo>
                <a:close/>
                <a:moveTo>
                  <a:pt x="624927" y="70218"/>
                </a:moveTo>
                <a:lnTo>
                  <a:pt x="687589" y="70218"/>
                </a:lnTo>
                <a:lnTo>
                  <a:pt x="680001" y="73361"/>
                </a:lnTo>
                <a:lnTo>
                  <a:pt x="617340" y="73361"/>
                </a:lnTo>
                <a:close/>
                <a:moveTo>
                  <a:pt x="392174" y="67756"/>
                </a:moveTo>
                <a:lnTo>
                  <a:pt x="468158" y="67756"/>
                </a:lnTo>
                <a:lnTo>
                  <a:pt x="481688" y="73360"/>
                </a:lnTo>
                <a:lnTo>
                  <a:pt x="405704" y="73360"/>
                </a:lnTo>
                <a:close/>
                <a:moveTo>
                  <a:pt x="405704" y="0"/>
                </a:moveTo>
                <a:lnTo>
                  <a:pt x="680002" y="0"/>
                </a:lnTo>
                <a:cubicBezTo>
                  <a:pt x="700260" y="0"/>
                  <a:pt x="716682" y="16422"/>
                  <a:pt x="716682" y="36680"/>
                </a:cubicBezTo>
                <a:lnTo>
                  <a:pt x="716681" y="36680"/>
                </a:lnTo>
                <a:cubicBezTo>
                  <a:pt x="716681" y="46809"/>
                  <a:pt x="712576" y="55979"/>
                  <a:pt x="705938" y="62617"/>
                </a:cubicBezTo>
                <a:lnTo>
                  <a:pt x="687589" y="70217"/>
                </a:lnTo>
                <a:lnTo>
                  <a:pt x="624927" y="70217"/>
                </a:lnTo>
                <a:lnTo>
                  <a:pt x="617340" y="73360"/>
                </a:lnTo>
                <a:lnTo>
                  <a:pt x="481688" y="73359"/>
                </a:lnTo>
                <a:lnTo>
                  <a:pt x="468158" y="67755"/>
                </a:lnTo>
                <a:lnTo>
                  <a:pt x="392174" y="67755"/>
                </a:lnTo>
                <a:lnTo>
                  <a:pt x="379767" y="62616"/>
                </a:lnTo>
                <a:lnTo>
                  <a:pt x="369024" y="36679"/>
                </a:lnTo>
                <a:lnTo>
                  <a:pt x="379767" y="10743"/>
                </a:lnTo>
                <a:cubicBezTo>
                  <a:pt x="386405" y="4105"/>
                  <a:pt x="395575" y="0"/>
                  <a:pt x="405704" y="0"/>
                </a:cubicBezTo>
                <a:close/>
              </a:path>
            </a:pathLst>
          </a:custGeom>
          <a:solidFill>
            <a:srgbClr val="E3332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63" name="Group 62">
            <a:extLst>
              <a:ext uri="{FF2B5EF4-FFF2-40B4-BE49-F238E27FC236}">
                <a16:creationId xmlns:a16="http://schemas.microsoft.com/office/drawing/2014/main" id="{FDC98682-CB0B-49D1-AD06-D70785646F98}"/>
              </a:ext>
            </a:extLst>
          </p:cNvPr>
          <p:cNvGrpSpPr/>
          <p:nvPr/>
        </p:nvGrpSpPr>
        <p:grpSpPr>
          <a:xfrm>
            <a:off x="-4444241" y="3934061"/>
            <a:ext cx="997294" cy="483537"/>
            <a:chOff x="2700337" y="1743074"/>
            <a:chExt cx="1414463" cy="685801"/>
          </a:xfrm>
        </p:grpSpPr>
        <p:sp>
          <p:nvSpPr>
            <p:cNvPr id="64" name="Freeform: Shape 63">
              <a:extLst>
                <a:ext uri="{FF2B5EF4-FFF2-40B4-BE49-F238E27FC236}">
                  <a16:creationId xmlns:a16="http://schemas.microsoft.com/office/drawing/2014/main" id="{3AEAA91C-FAE6-4963-B755-18B3D5409F81}"/>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66" name="Straight Connector 65">
              <a:extLst>
                <a:ext uri="{FF2B5EF4-FFF2-40B4-BE49-F238E27FC236}">
                  <a16:creationId xmlns:a16="http://schemas.microsoft.com/office/drawing/2014/main" id="{55DDC703-24C2-408F-BADB-93833D5C2DFA}"/>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06B70CA2-C4D9-4894-8652-67BBD91AEF5E}"/>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8F2020DE-4092-4ED4-AF1C-0B05C6E984D6}"/>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1" name="TextBox 60">
            <a:extLst>
              <a:ext uri="{FF2B5EF4-FFF2-40B4-BE49-F238E27FC236}">
                <a16:creationId xmlns:a16="http://schemas.microsoft.com/office/drawing/2014/main" id="{B1C16F85-C7B8-46A0-832F-D4D505DC9317}"/>
              </a:ext>
            </a:extLst>
          </p:cNvPr>
          <p:cNvSpPr txBox="1"/>
          <p:nvPr/>
        </p:nvSpPr>
        <p:spPr>
          <a:xfrm>
            <a:off x="3749433" y="424096"/>
            <a:ext cx="7995154" cy="1107996"/>
          </a:xfrm>
          <a:prstGeom prst="rect">
            <a:avLst/>
          </a:prstGeom>
          <a:noFill/>
        </p:spPr>
        <p:txBody>
          <a:bodyPr wrap="square" rtlCol="0">
            <a:spAutoFit/>
          </a:bodyPr>
          <a:lstStyle/>
          <a:p>
            <a:pPr algn="ctr"/>
            <a:r>
              <a:rPr lang="en-US" sz="6600" dirty="0" err="1">
                <a:latin typeface="UTM ThuPhap Thien An" panose="02040603050506020204" pitchFamily="18" charset="0"/>
              </a:rPr>
              <a:t>Các</a:t>
            </a:r>
            <a:r>
              <a:rPr lang="en-US" sz="6600" dirty="0">
                <a:latin typeface="UTM ThuPhap Thien An" panose="02040603050506020204" pitchFamily="18" charset="0"/>
              </a:rPr>
              <a:t> </a:t>
            </a:r>
            <a:r>
              <a:rPr lang="en-US" sz="6600" dirty="0" err="1">
                <a:latin typeface="UTM ThuPhap Thien An" panose="02040603050506020204" pitchFamily="18" charset="0"/>
              </a:rPr>
              <a:t>giai</a:t>
            </a:r>
            <a:r>
              <a:rPr lang="en-US" sz="6600" dirty="0">
                <a:latin typeface="UTM ThuPhap Thien An" panose="02040603050506020204" pitchFamily="18" charset="0"/>
              </a:rPr>
              <a:t> </a:t>
            </a:r>
            <a:r>
              <a:rPr lang="en-US" sz="6600" dirty="0" err="1">
                <a:latin typeface="UTM ThuPhap Thien An" panose="02040603050506020204" pitchFamily="18" charset="0"/>
              </a:rPr>
              <a:t>đoạn</a:t>
            </a:r>
            <a:r>
              <a:rPr lang="en-US" sz="6600" dirty="0">
                <a:latin typeface="UTM ThuPhap Thien An" panose="02040603050506020204" pitchFamily="18" charset="0"/>
              </a:rPr>
              <a:t> </a:t>
            </a:r>
            <a:r>
              <a:rPr lang="en-US" sz="6600" dirty="0" err="1">
                <a:latin typeface="UTM ThuPhap Thien An" panose="02040603050506020204" pitchFamily="18" charset="0"/>
              </a:rPr>
              <a:t>lịch</a:t>
            </a:r>
            <a:r>
              <a:rPr lang="en-US" sz="6600" dirty="0">
                <a:latin typeface="UTM ThuPhap Thien An" panose="02040603050506020204" pitchFamily="18" charset="0"/>
              </a:rPr>
              <a:t> </a:t>
            </a:r>
            <a:r>
              <a:rPr lang="en-US" sz="6600" dirty="0" err="1">
                <a:latin typeface="UTM ThuPhap Thien An" panose="02040603050506020204" pitchFamily="18" charset="0"/>
              </a:rPr>
              <a:t>sử</a:t>
            </a:r>
            <a:endParaRPr lang="en-US" sz="6600" dirty="0">
              <a:latin typeface="UTM ThuPhap Thien An" panose="02040603050506020204" pitchFamily="18" charset="0"/>
            </a:endParaRPr>
          </a:p>
        </p:txBody>
      </p:sp>
      <p:sp>
        <p:nvSpPr>
          <p:cNvPr id="73" name="TextBox 72">
            <a:extLst>
              <a:ext uri="{FF2B5EF4-FFF2-40B4-BE49-F238E27FC236}">
                <a16:creationId xmlns:a16="http://schemas.microsoft.com/office/drawing/2014/main" id="{6604232E-C4BA-4B7C-81AA-4B2A85D644E4}"/>
              </a:ext>
            </a:extLst>
          </p:cNvPr>
          <p:cNvSpPr txBox="1"/>
          <p:nvPr/>
        </p:nvSpPr>
        <p:spPr>
          <a:xfrm>
            <a:off x="2591578" y="2122537"/>
            <a:ext cx="5090447" cy="707886"/>
          </a:xfrm>
          <a:prstGeom prst="rect">
            <a:avLst/>
          </a:prstGeom>
          <a:noFill/>
        </p:spPr>
        <p:txBody>
          <a:bodyPr wrap="square" rtlCol="0">
            <a:spAutoFit/>
          </a:bodyPr>
          <a:lstStyle/>
          <a:p>
            <a:r>
              <a:rPr lang="en-US" sz="4000" b="1" dirty="0" err="1">
                <a:solidFill>
                  <a:srgbClr val="CC344A"/>
                </a:solidFill>
                <a:latin typeface="UTM Avo" panose="02040603050506020204" pitchFamily="18" charset="0"/>
              </a:rPr>
              <a:t>Buổi</a:t>
            </a:r>
            <a:r>
              <a:rPr lang="en-US" sz="4000" b="1" dirty="0">
                <a:solidFill>
                  <a:srgbClr val="CC344A"/>
                </a:solidFill>
                <a:latin typeface="UTM Avo" panose="02040603050506020204" pitchFamily="18" charset="0"/>
              </a:rPr>
              <a:t> </a:t>
            </a:r>
            <a:r>
              <a:rPr lang="en-US" sz="4000" b="1" dirty="0" err="1">
                <a:solidFill>
                  <a:srgbClr val="CC344A"/>
                </a:solidFill>
                <a:latin typeface="UTM Avo" panose="02040603050506020204" pitchFamily="18" charset="0"/>
              </a:rPr>
              <a:t>đầu</a:t>
            </a:r>
            <a:r>
              <a:rPr lang="en-US" sz="4000" b="1" dirty="0">
                <a:solidFill>
                  <a:srgbClr val="CC344A"/>
                </a:solidFill>
                <a:latin typeface="UTM Avo" panose="02040603050506020204" pitchFamily="18" charset="0"/>
              </a:rPr>
              <a:t> </a:t>
            </a:r>
            <a:r>
              <a:rPr lang="en-US" sz="4000" b="1" dirty="0" err="1">
                <a:solidFill>
                  <a:srgbClr val="CC344A"/>
                </a:solidFill>
                <a:latin typeface="UTM Avo" panose="02040603050506020204" pitchFamily="18" charset="0"/>
              </a:rPr>
              <a:t>độc</a:t>
            </a:r>
            <a:r>
              <a:rPr lang="en-US" sz="4000" b="1" dirty="0">
                <a:solidFill>
                  <a:srgbClr val="CC344A"/>
                </a:solidFill>
                <a:latin typeface="UTM Avo" panose="02040603050506020204" pitchFamily="18" charset="0"/>
              </a:rPr>
              <a:t> </a:t>
            </a:r>
            <a:r>
              <a:rPr lang="en-US" sz="4000" b="1" dirty="0" err="1">
                <a:solidFill>
                  <a:srgbClr val="CC344A"/>
                </a:solidFill>
                <a:latin typeface="UTM Avo" panose="02040603050506020204" pitchFamily="18" charset="0"/>
              </a:rPr>
              <a:t>lập</a:t>
            </a:r>
            <a:endParaRPr lang="en-US" sz="4000" b="1" dirty="0">
              <a:solidFill>
                <a:srgbClr val="CC344A"/>
              </a:solidFill>
              <a:latin typeface="UTM Avo" panose="02040603050506020204" pitchFamily="18" charset="0"/>
            </a:endParaRPr>
          </a:p>
        </p:txBody>
      </p:sp>
      <p:sp>
        <p:nvSpPr>
          <p:cNvPr id="74" name="TextBox 73">
            <a:extLst>
              <a:ext uri="{FF2B5EF4-FFF2-40B4-BE49-F238E27FC236}">
                <a16:creationId xmlns:a16="http://schemas.microsoft.com/office/drawing/2014/main" id="{3388EACE-B53C-4FEF-BF16-47370FDBA078}"/>
              </a:ext>
            </a:extLst>
          </p:cNvPr>
          <p:cNvSpPr txBox="1"/>
          <p:nvPr/>
        </p:nvSpPr>
        <p:spPr>
          <a:xfrm>
            <a:off x="2621980" y="2978929"/>
            <a:ext cx="6021943" cy="707886"/>
          </a:xfrm>
          <a:prstGeom prst="rect">
            <a:avLst/>
          </a:prstGeom>
          <a:noFill/>
        </p:spPr>
        <p:txBody>
          <a:bodyPr wrap="square" rtlCol="0">
            <a:spAutoFit/>
          </a:bodyPr>
          <a:lstStyle/>
          <a:p>
            <a:r>
              <a:rPr lang="en-US" sz="4000" b="1" dirty="0" err="1">
                <a:solidFill>
                  <a:srgbClr val="AB2B3E"/>
                </a:solidFill>
                <a:latin typeface="UTM Avo" panose="02040603050506020204" pitchFamily="18" charset="0"/>
              </a:rPr>
              <a:t>Nước</a:t>
            </a:r>
            <a:r>
              <a:rPr lang="en-US" sz="4000" b="1" dirty="0">
                <a:solidFill>
                  <a:srgbClr val="AB2B3E"/>
                </a:solidFill>
                <a:latin typeface="UTM Avo" panose="02040603050506020204" pitchFamily="18" charset="0"/>
              </a:rPr>
              <a:t> </a:t>
            </a:r>
            <a:r>
              <a:rPr lang="en-US" sz="4000" b="1" dirty="0" err="1">
                <a:solidFill>
                  <a:srgbClr val="AB2B3E"/>
                </a:solidFill>
                <a:latin typeface="UTM Avo" panose="02040603050506020204" pitchFamily="18" charset="0"/>
              </a:rPr>
              <a:t>Đại</a:t>
            </a:r>
            <a:r>
              <a:rPr lang="en-US" sz="4000" b="1" dirty="0">
                <a:solidFill>
                  <a:srgbClr val="AB2B3E"/>
                </a:solidFill>
                <a:latin typeface="UTM Avo" panose="02040603050506020204" pitchFamily="18" charset="0"/>
              </a:rPr>
              <a:t> </a:t>
            </a:r>
            <a:r>
              <a:rPr lang="en-US" sz="4000" b="1" dirty="0" err="1">
                <a:solidFill>
                  <a:srgbClr val="AB2B3E"/>
                </a:solidFill>
                <a:latin typeface="UTM Avo" panose="02040603050506020204" pitchFamily="18" charset="0"/>
              </a:rPr>
              <a:t>Việt</a:t>
            </a:r>
            <a:r>
              <a:rPr lang="en-US" sz="4000" b="1" dirty="0">
                <a:solidFill>
                  <a:srgbClr val="AB2B3E"/>
                </a:solidFill>
                <a:latin typeface="UTM Avo" panose="02040603050506020204" pitchFamily="18" charset="0"/>
              </a:rPr>
              <a:t> </a:t>
            </a:r>
            <a:r>
              <a:rPr lang="en-US" sz="4000" b="1" dirty="0" err="1">
                <a:solidFill>
                  <a:srgbClr val="AB2B3E"/>
                </a:solidFill>
                <a:latin typeface="UTM Avo" panose="02040603050506020204" pitchFamily="18" charset="0"/>
              </a:rPr>
              <a:t>thời</a:t>
            </a:r>
            <a:r>
              <a:rPr lang="en-US" sz="4000" b="1" dirty="0">
                <a:solidFill>
                  <a:srgbClr val="AB2B3E"/>
                </a:solidFill>
                <a:latin typeface="UTM Avo" panose="02040603050506020204" pitchFamily="18" charset="0"/>
              </a:rPr>
              <a:t> </a:t>
            </a:r>
            <a:r>
              <a:rPr lang="en-US" sz="4000" b="1" dirty="0" err="1">
                <a:solidFill>
                  <a:srgbClr val="AB2B3E"/>
                </a:solidFill>
                <a:latin typeface="UTM Avo" panose="02040603050506020204" pitchFamily="18" charset="0"/>
              </a:rPr>
              <a:t>Lý</a:t>
            </a:r>
            <a:endParaRPr lang="en-US" sz="4000" b="1" dirty="0">
              <a:solidFill>
                <a:srgbClr val="AB2B3E"/>
              </a:solidFill>
              <a:latin typeface="UTM Avo" panose="02040603050506020204" pitchFamily="18" charset="0"/>
            </a:endParaRPr>
          </a:p>
        </p:txBody>
      </p:sp>
      <p:cxnSp>
        <p:nvCxnSpPr>
          <p:cNvPr id="78" name="Straight Arrow Connector 77">
            <a:extLst>
              <a:ext uri="{FF2B5EF4-FFF2-40B4-BE49-F238E27FC236}">
                <a16:creationId xmlns:a16="http://schemas.microsoft.com/office/drawing/2014/main" id="{875CA0BC-7411-48EB-B1A0-6B45309EBD4A}"/>
              </a:ext>
            </a:extLst>
          </p:cNvPr>
          <p:cNvCxnSpPr>
            <a:cxnSpLocks/>
          </p:cNvCxnSpPr>
          <p:nvPr/>
        </p:nvCxnSpPr>
        <p:spPr>
          <a:xfrm>
            <a:off x="1954504" y="1966910"/>
            <a:ext cx="0" cy="4711382"/>
          </a:xfrm>
          <a:prstGeom prst="straightConnector1">
            <a:avLst/>
          </a:prstGeom>
          <a:ln w="57150">
            <a:solidFill>
              <a:srgbClr val="AB2B3E"/>
            </a:solidFill>
            <a:tailEnd type="triangle"/>
          </a:ln>
        </p:spPr>
        <p:style>
          <a:lnRef idx="1">
            <a:schemeClr val="accent1"/>
          </a:lnRef>
          <a:fillRef idx="0">
            <a:schemeClr val="accent1"/>
          </a:fillRef>
          <a:effectRef idx="0">
            <a:schemeClr val="accent1"/>
          </a:effectRef>
          <a:fontRef idx="minor">
            <a:schemeClr val="tx1"/>
          </a:fontRef>
        </p:style>
      </p:cxnSp>
      <p:sp>
        <p:nvSpPr>
          <p:cNvPr id="79" name="Oval 78">
            <a:extLst>
              <a:ext uri="{FF2B5EF4-FFF2-40B4-BE49-F238E27FC236}">
                <a16:creationId xmlns:a16="http://schemas.microsoft.com/office/drawing/2014/main" id="{D0CA3A53-2365-41CB-8AB2-D9BBC3EFCD1C}"/>
              </a:ext>
            </a:extLst>
          </p:cNvPr>
          <p:cNvSpPr/>
          <p:nvPr/>
        </p:nvSpPr>
        <p:spPr>
          <a:xfrm>
            <a:off x="1859911" y="2200926"/>
            <a:ext cx="189186" cy="189186"/>
          </a:xfrm>
          <a:prstGeom prst="ellipse">
            <a:avLst/>
          </a:prstGeom>
          <a:solidFill>
            <a:srgbClr val="AB2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val 79">
            <a:extLst>
              <a:ext uri="{FF2B5EF4-FFF2-40B4-BE49-F238E27FC236}">
                <a16:creationId xmlns:a16="http://schemas.microsoft.com/office/drawing/2014/main" id="{8007BC6C-AE6B-454B-B9CF-6EBAD3936637}"/>
              </a:ext>
            </a:extLst>
          </p:cNvPr>
          <p:cNvSpPr/>
          <p:nvPr/>
        </p:nvSpPr>
        <p:spPr>
          <a:xfrm>
            <a:off x="1859911" y="5799266"/>
            <a:ext cx="189186" cy="189186"/>
          </a:xfrm>
          <a:prstGeom prst="ellipse">
            <a:avLst/>
          </a:prstGeom>
          <a:solidFill>
            <a:srgbClr val="AB2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1" name="Oval 80">
            <a:extLst>
              <a:ext uri="{FF2B5EF4-FFF2-40B4-BE49-F238E27FC236}">
                <a16:creationId xmlns:a16="http://schemas.microsoft.com/office/drawing/2014/main" id="{ED54F2CE-03DC-4663-B760-98EFCCE0500F}"/>
              </a:ext>
            </a:extLst>
          </p:cNvPr>
          <p:cNvSpPr/>
          <p:nvPr/>
        </p:nvSpPr>
        <p:spPr>
          <a:xfrm>
            <a:off x="1859911" y="4959773"/>
            <a:ext cx="189186" cy="189186"/>
          </a:xfrm>
          <a:prstGeom prst="ellipse">
            <a:avLst/>
          </a:prstGeom>
          <a:solidFill>
            <a:srgbClr val="AB2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2" name="Oval 81">
            <a:extLst>
              <a:ext uri="{FF2B5EF4-FFF2-40B4-BE49-F238E27FC236}">
                <a16:creationId xmlns:a16="http://schemas.microsoft.com/office/drawing/2014/main" id="{7AD0149D-104D-4F65-B991-0DA3E1D27049}"/>
              </a:ext>
            </a:extLst>
          </p:cNvPr>
          <p:cNvSpPr/>
          <p:nvPr/>
        </p:nvSpPr>
        <p:spPr>
          <a:xfrm>
            <a:off x="1859911" y="3928192"/>
            <a:ext cx="189186" cy="189186"/>
          </a:xfrm>
          <a:prstGeom prst="ellipse">
            <a:avLst/>
          </a:prstGeom>
          <a:solidFill>
            <a:srgbClr val="AB2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Oval 82">
            <a:extLst>
              <a:ext uri="{FF2B5EF4-FFF2-40B4-BE49-F238E27FC236}">
                <a16:creationId xmlns:a16="http://schemas.microsoft.com/office/drawing/2014/main" id="{8FDDCE05-6AB9-495C-8780-FB370E91E5B7}"/>
              </a:ext>
            </a:extLst>
          </p:cNvPr>
          <p:cNvSpPr/>
          <p:nvPr/>
        </p:nvSpPr>
        <p:spPr>
          <a:xfrm>
            <a:off x="1859911" y="2804020"/>
            <a:ext cx="189186" cy="189186"/>
          </a:xfrm>
          <a:prstGeom prst="ellipse">
            <a:avLst/>
          </a:prstGeom>
          <a:solidFill>
            <a:srgbClr val="AB2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4" name="TextBox 83">
            <a:extLst>
              <a:ext uri="{FF2B5EF4-FFF2-40B4-BE49-F238E27FC236}">
                <a16:creationId xmlns:a16="http://schemas.microsoft.com/office/drawing/2014/main" id="{FF77A7B1-21BE-4048-8484-9D04EB07866B}"/>
              </a:ext>
            </a:extLst>
          </p:cNvPr>
          <p:cNvSpPr txBox="1"/>
          <p:nvPr/>
        </p:nvSpPr>
        <p:spPr>
          <a:xfrm>
            <a:off x="852326" y="2022932"/>
            <a:ext cx="1006746" cy="523220"/>
          </a:xfrm>
          <a:prstGeom prst="rect">
            <a:avLst/>
          </a:prstGeom>
          <a:noFill/>
        </p:spPr>
        <p:txBody>
          <a:bodyPr wrap="square" rtlCol="0">
            <a:spAutoFit/>
          </a:bodyPr>
          <a:lstStyle/>
          <a:p>
            <a:pPr algn="r"/>
            <a:r>
              <a:rPr lang="en-US" sz="2800" dirty="0">
                <a:latin typeface="UTM Avo" panose="02040603050506020204" pitchFamily="18" charset="0"/>
              </a:rPr>
              <a:t>938</a:t>
            </a:r>
          </a:p>
        </p:txBody>
      </p:sp>
      <p:sp>
        <p:nvSpPr>
          <p:cNvPr id="85" name="TextBox 84">
            <a:extLst>
              <a:ext uri="{FF2B5EF4-FFF2-40B4-BE49-F238E27FC236}">
                <a16:creationId xmlns:a16="http://schemas.microsoft.com/office/drawing/2014/main" id="{BCF2F351-4473-4D15-94A9-9ED03DF16365}"/>
              </a:ext>
            </a:extLst>
          </p:cNvPr>
          <p:cNvSpPr txBox="1"/>
          <p:nvPr/>
        </p:nvSpPr>
        <p:spPr>
          <a:xfrm>
            <a:off x="852326" y="2637003"/>
            <a:ext cx="1006746" cy="523220"/>
          </a:xfrm>
          <a:prstGeom prst="rect">
            <a:avLst/>
          </a:prstGeom>
          <a:noFill/>
        </p:spPr>
        <p:txBody>
          <a:bodyPr wrap="square" rtlCol="0">
            <a:spAutoFit/>
          </a:bodyPr>
          <a:lstStyle/>
          <a:p>
            <a:pPr algn="r"/>
            <a:r>
              <a:rPr lang="en-US" sz="2800" dirty="0">
                <a:latin typeface="UTM Avo" panose="02040603050506020204" pitchFamily="18" charset="0"/>
              </a:rPr>
              <a:t>1009</a:t>
            </a:r>
          </a:p>
        </p:txBody>
      </p:sp>
      <p:sp>
        <p:nvSpPr>
          <p:cNvPr id="86" name="TextBox 85">
            <a:extLst>
              <a:ext uri="{FF2B5EF4-FFF2-40B4-BE49-F238E27FC236}">
                <a16:creationId xmlns:a16="http://schemas.microsoft.com/office/drawing/2014/main" id="{54EDD112-5F65-4E4D-B7A2-299260EC79C2}"/>
              </a:ext>
            </a:extLst>
          </p:cNvPr>
          <p:cNvSpPr txBox="1"/>
          <p:nvPr/>
        </p:nvSpPr>
        <p:spPr>
          <a:xfrm>
            <a:off x="852326" y="3783492"/>
            <a:ext cx="1006746" cy="523220"/>
          </a:xfrm>
          <a:prstGeom prst="rect">
            <a:avLst/>
          </a:prstGeom>
          <a:noFill/>
        </p:spPr>
        <p:txBody>
          <a:bodyPr wrap="square" rtlCol="0">
            <a:spAutoFit/>
          </a:bodyPr>
          <a:lstStyle/>
          <a:p>
            <a:pPr algn="r"/>
            <a:r>
              <a:rPr lang="en-US" sz="2800" dirty="0">
                <a:latin typeface="UTM Avo" panose="02040603050506020204" pitchFamily="18" charset="0"/>
              </a:rPr>
              <a:t>1226</a:t>
            </a:r>
          </a:p>
        </p:txBody>
      </p:sp>
      <p:sp>
        <p:nvSpPr>
          <p:cNvPr id="87" name="TextBox 86">
            <a:extLst>
              <a:ext uri="{FF2B5EF4-FFF2-40B4-BE49-F238E27FC236}">
                <a16:creationId xmlns:a16="http://schemas.microsoft.com/office/drawing/2014/main" id="{9E8D84BE-570D-44AA-9B10-5A58D181ACEA}"/>
              </a:ext>
            </a:extLst>
          </p:cNvPr>
          <p:cNvSpPr txBox="1"/>
          <p:nvPr/>
        </p:nvSpPr>
        <p:spPr>
          <a:xfrm>
            <a:off x="852326" y="4792756"/>
            <a:ext cx="1006746" cy="523220"/>
          </a:xfrm>
          <a:prstGeom prst="rect">
            <a:avLst/>
          </a:prstGeom>
          <a:noFill/>
        </p:spPr>
        <p:txBody>
          <a:bodyPr wrap="square" rtlCol="0">
            <a:spAutoFit/>
          </a:bodyPr>
          <a:lstStyle/>
          <a:p>
            <a:pPr algn="r"/>
            <a:r>
              <a:rPr lang="en-US" sz="2800" dirty="0">
                <a:latin typeface="UTM Avo" panose="02040603050506020204" pitchFamily="18" charset="0"/>
              </a:rPr>
              <a:t>1400</a:t>
            </a:r>
          </a:p>
        </p:txBody>
      </p:sp>
      <p:sp>
        <p:nvSpPr>
          <p:cNvPr id="88" name="TextBox 87">
            <a:extLst>
              <a:ext uri="{FF2B5EF4-FFF2-40B4-BE49-F238E27FC236}">
                <a16:creationId xmlns:a16="http://schemas.microsoft.com/office/drawing/2014/main" id="{A4054F04-F81C-4095-8309-D69EF37F3CD1}"/>
              </a:ext>
            </a:extLst>
          </p:cNvPr>
          <p:cNvSpPr txBox="1"/>
          <p:nvPr/>
        </p:nvSpPr>
        <p:spPr>
          <a:xfrm>
            <a:off x="-191407" y="5632249"/>
            <a:ext cx="2050479" cy="523220"/>
          </a:xfrm>
          <a:prstGeom prst="rect">
            <a:avLst/>
          </a:prstGeom>
          <a:noFill/>
        </p:spPr>
        <p:txBody>
          <a:bodyPr wrap="square" rtlCol="0">
            <a:spAutoFit/>
          </a:bodyPr>
          <a:lstStyle/>
          <a:p>
            <a:pPr algn="r"/>
            <a:r>
              <a:rPr lang="en-US" sz="2800" dirty="0" err="1">
                <a:latin typeface="UTM Avo" panose="02040603050506020204" pitchFamily="18" charset="0"/>
              </a:rPr>
              <a:t>Thế</a:t>
            </a:r>
            <a:r>
              <a:rPr lang="en-US" sz="2800" dirty="0">
                <a:latin typeface="UTM Avo" panose="02040603050506020204" pitchFamily="18" charset="0"/>
              </a:rPr>
              <a:t> </a:t>
            </a:r>
            <a:r>
              <a:rPr lang="en-US" sz="2800" dirty="0" err="1">
                <a:latin typeface="UTM Avo" panose="02040603050506020204" pitchFamily="18" charset="0"/>
              </a:rPr>
              <a:t>kỷ</a:t>
            </a:r>
            <a:r>
              <a:rPr lang="en-US" sz="2800" dirty="0">
                <a:latin typeface="UTM Avo" panose="02040603050506020204" pitchFamily="18" charset="0"/>
              </a:rPr>
              <a:t> XV</a:t>
            </a:r>
          </a:p>
        </p:txBody>
      </p:sp>
      <p:sp>
        <p:nvSpPr>
          <p:cNvPr id="89" name="Arc 88">
            <a:extLst>
              <a:ext uri="{FF2B5EF4-FFF2-40B4-BE49-F238E27FC236}">
                <a16:creationId xmlns:a16="http://schemas.microsoft.com/office/drawing/2014/main" id="{04C49529-642E-46D4-ABD3-F85782C8FCA3}"/>
              </a:ext>
            </a:extLst>
          </p:cNvPr>
          <p:cNvSpPr/>
          <p:nvPr/>
        </p:nvSpPr>
        <p:spPr>
          <a:xfrm>
            <a:off x="1859072" y="2308923"/>
            <a:ext cx="628976" cy="599495"/>
          </a:xfrm>
          <a:prstGeom prst="arc">
            <a:avLst>
              <a:gd name="adj1" fmla="val 16200000"/>
              <a:gd name="adj2" fmla="val 5606338"/>
            </a:avLst>
          </a:prstGeom>
          <a:noFill/>
          <a:ln w="38100">
            <a:solidFill>
              <a:srgbClr val="CC344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0" name="Arc 89">
            <a:extLst>
              <a:ext uri="{FF2B5EF4-FFF2-40B4-BE49-F238E27FC236}">
                <a16:creationId xmlns:a16="http://schemas.microsoft.com/office/drawing/2014/main" id="{A8E06463-B3C1-495C-8C0C-038906A071C7}"/>
              </a:ext>
            </a:extLst>
          </p:cNvPr>
          <p:cNvSpPr/>
          <p:nvPr/>
        </p:nvSpPr>
        <p:spPr>
          <a:xfrm>
            <a:off x="1846515" y="2931917"/>
            <a:ext cx="649482" cy="1106789"/>
          </a:xfrm>
          <a:prstGeom prst="arc">
            <a:avLst>
              <a:gd name="adj1" fmla="val 16200000"/>
              <a:gd name="adj2" fmla="val 5606338"/>
            </a:avLst>
          </a:prstGeom>
          <a:noFill/>
          <a:ln w="38100">
            <a:solidFill>
              <a:srgbClr val="AB2B3E"/>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1" name="Arc 90">
            <a:extLst>
              <a:ext uri="{FF2B5EF4-FFF2-40B4-BE49-F238E27FC236}">
                <a16:creationId xmlns:a16="http://schemas.microsoft.com/office/drawing/2014/main" id="{16246132-C593-43D7-9FD4-E2638F4AF1A7}"/>
              </a:ext>
            </a:extLst>
          </p:cNvPr>
          <p:cNvSpPr/>
          <p:nvPr/>
        </p:nvSpPr>
        <p:spPr>
          <a:xfrm>
            <a:off x="1838566" y="4036912"/>
            <a:ext cx="649482" cy="1037770"/>
          </a:xfrm>
          <a:prstGeom prst="arc">
            <a:avLst>
              <a:gd name="adj1" fmla="val 16200000"/>
              <a:gd name="adj2" fmla="val 5606338"/>
            </a:avLst>
          </a:prstGeom>
          <a:noFill/>
          <a:ln w="38100">
            <a:solidFill>
              <a:srgbClr val="9A2637"/>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2" name="Arc 91">
            <a:extLst>
              <a:ext uri="{FF2B5EF4-FFF2-40B4-BE49-F238E27FC236}">
                <a16:creationId xmlns:a16="http://schemas.microsoft.com/office/drawing/2014/main" id="{082E58E1-DF79-4E60-B838-C1550189AF8D}"/>
              </a:ext>
            </a:extLst>
          </p:cNvPr>
          <p:cNvSpPr/>
          <p:nvPr/>
        </p:nvSpPr>
        <p:spPr>
          <a:xfrm>
            <a:off x="1811864" y="5077347"/>
            <a:ext cx="649482" cy="839730"/>
          </a:xfrm>
          <a:prstGeom prst="arc">
            <a:avLst>
              <a:gd name="adj1" fmla="val 16200000"/>
              <a:gd name="adj2" fmla="val 5606338"/>
            </a:avLst>
          </a:prstGeom>
          <a:noFill/>
          <a:ln w="38100">
            <a:solidFill>
              <a:srgbClr val="83212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3" name="TextBox 92">
            <a:extLst>
              <a:ext uri="{FF2B5EF4-FFF2-40B4-BE49-F238E27FC236}">
                <a16:creationId xmlns:a16="http://schemas.microsoft.com/office/drawing/2014/main" id="{14025143-0D25-4B17-B891-2C84F81C3854}"/>
              </a:ext>
            </a:extLst>
          </p:cNvPr>
          <p:cNvSpPr txBox="1"/>
          <p:nvPr/>
        </p:nvSpPr>
        <p:spPr>
          <a:xfrm>
            <a:off x="2621979" y="4164732"/>
            <a:ext cx="6434193" cy="707886"/>
          </a:xfrm>
          <a:prstGeom prst="rect">
            <a:avLst/>
          </a:prstGeom>
          <a:noFill/>
        </p:spPr>
        <p:txBody>
          <a:bodyPr wrap="square" rtlCol="0">
            <a:spAutoFit/>
          </a:bodyPr>
          <a:lstStyle/>
          <a:p>
            <a:r>
              <a:rPr lang="en-US" sz="4000" b="1" dirty="0" err="1">
                <a:solidFill>
                  <a:srgbClr val="9A2637"/>
                </a:solidFill>
                <a:latin typeface="UTM Avo" panose="02040603050506020204" pitchFamily="18" charset="0"/>
              </a:rPr>
              <a:t>Nước</a:t>
            </a:r>
            <a:r>
              <a:rPr lang="en-US" sz="4000" b="1" dirty="0">
                <a:solidFill>
                  <a:srgbClr val="9A2637"/>
                </a:solidFill>
                <a:latin typeface="UTM Avo" panose="02040603050506020204" pitchFamily="18" charset="0"/>
              </a:rPr>
              <a:t> </a:t>
            </a:r>
            <a:r>
              <a:rPr lang="en-US" sz="4000" b="1" dirty="0" err="1">
                <a:solidFill>
                  <a:srgbClr val="9A2637"/>
                </a:solidFill>
                <a:latin typeface="UTM Avo" panose="02040603050506020204" pitchFamily="18" charset="0"/>
              </a:rPr>
              <a:t>Đại</a:t>
            </a:r>
            <a:r>
              <a:rPr lang="en-US" sz="4000" b="1" dirty="0">
                <a:solidFill>
                  <a:srgbClr val="9A2637"/>
                </a:solidFill>
                <a:latin typeface="UTM Avo" panose="02040603050506020204" pitchFamily="18" charset="0"/>
              </a:rPr>
              <a:t> </a:t>
            </a:r>
            <a:r>
              <a:rPr lang="en-US" sz="4000" b="1" dirty="0" err="1">
                <a:solidFill>
                  <a:srgbClr val="9A2637"/>
                </a:solidFill>
                <a:latin typeface="UTM Avo" panose="02040603050506020204" pitchFamily="18" charset="0"/>
              </a:rPr>
              <a:t>Việt</a:t>
            </a:r>
            <a:r>
              <a:rPr lang="en-US" sz="4000" b="1" dirty="0">
                <a:solidFill>
                  <a:srgbClr val="9A2637"/>
                </a:solidFill>
                <a:latin typeface="UTM Avo" panose="02040603050506020204" pitchFamily="18" charset="0"/>
              </a:rPr>
              <a:t> </a:t>
            </a:r>
            <a:r>
              <a:rPr lang="en-US" sz="4000" b="1" dirty="0" err="1">
                <a:solidFill>
                  <a:srgbClr val="9A2637"/>
                </a:solidFill>
                <a:latin typeface="UTM Avo" panose="02040603050506020204" pitchFamily="18" charset="0"/>
              </a:rPr>
              <a:t>thời</a:t>
            </a:r>
            <a:r>
              <a:rPr lang="en-US" sz="4000" b="1" dirty="0">
                <a:solidFill>
                  <a:srgbClr val="9A2637"/>
                </a:solidFill>
                <a:latin typeface="UTM Avo" panose="02040603050506020204" pitchFamily="18" charset="0"/>
              </a:rPr>
              <a:t> </a:t>
            </a:r>
            <a:r>
              <a:rPr lang="en-US" sz="4000" b="1" dirty="0" err="1">
                <a:solidFill>
                  <a:srgbClr val="9A2637"/>
                </a:solidFill>
                <a:latin typeface="UTM Avo" panose="02040603050506020204" pitchFamily="18" charset="0"/>
              </a:rPr>
              <a:t>Trần</a:t>
            </a:r>
            <a:endParaRPr lang="en-US" sz="4000" b="1" dirty="0">
              <a:solidFill>
                <a:srgbClr val="9A2637"/>
              </a:solidFill>
              <a:latin typeface="UTM Avo" panose="02040603050506020204" pitchFamily="18" charset="0"/>
            </a:endParaRPr>
          </a:p>
        </p:txBody>
      </p:sp>
      <p:sp>
        <p:nvSpPr>
          <p:cNvPr id="94" name="TextBox 93">
            <a:extLst>
              <a:ext uri="{FF2B5EF4-FFF2-40B4-BE49-F238E27FC236}">
                <a16:creationId xmlns:a16="http://schemas.microsoft.com/office/drawing/2014/main" id="{12227DF7-12AE-48F5-A5F4-2250FF847916}"/>
              </a:ext>
            </a:extLst>
          </p:cNvPr>
          <p:cNvSpPr txBox="1"/>
          <p:nvPr/>
        </p:nvSpPr>
        <p:spPr>
          <a:xfrm>
            <a:off x="2603986" y="5095276"/>
            <a:ext cx="9727713" cy="707886"/>
          </a:xfrm>
          <a:prstGeom prst="rect">
            <a:avLst/>
          </a:prstGeom>
          <a:noFill/>
        </p:spPr>
        <p:txBody>
          <a:bodyPr wrap="square" rtlCol="0">
            <a:spAutoFit/>
          </a:bodyPr>
          <a:lstStyle/>
          <a:p>
            <a:r>
              <a:rPr lang="en-US" sz="4000" b="1" dirty="0" err="1">
                <a:solidFill>
                  <a:srgbClr val="83212F"/>
                </a:solidFill>
                <a:latin typeface="UTM Avo" panose="02040603050506020204" pitchFamily="18" charset="0"/>
              </a:rPr>
              <a:t>Nước</a:t>
            </a:r>
            <a:r>
              <a:rPr lang="en-US" sz="4000" b="1" dirty="0">
                <a:solidFill>
                  <a:srgbClr val="83212F"/>
                </a:solidFill>
                <a:latin typeface="UTM Avo" panose="02040603050506020204" pitchFamily="18" charset="0"/>
              </a:rPr>
              <a:t> </a:t>
            </a:r>
            <a:r>
              <a:rPr lang="en-US" sz="4000" b="1" dirty="0" err="1">
                <a:solidFill>
                  <a:srgbClr val="83212F"/>
                </a:solidFill>
                <a:latin typeface="UTM Avo" panose="02040603050506020204" pitchFamily="18" charset="0"/>
              </a:rPr>
              <a:t>Đại</a:t>
            </a:r>
            <a:r>
              <a:rPr lang="en-US" sz="4000" b="1" dirty="0">
                <a:solidFill>
                  <a:srgbClr val="83212F"/>
                </a:solidFill>
                <a:latin typeface="UTM Avo" panose="02040603050506020204" pitchFamily="18" charset="0"/>
              </a:rPr>
              <a:t> </a:t>
            </a:r>
            <a:r>
              <a:rPr lang="en-US" sz="4000" b="1" dirty="0" err="1">
                <a:solidFill>
                  <a:srgbClr val="83212F"/>
                </a:solidFill>
                <a:latin typeface="UTM Avo" panose="02040603050506020204" pitchFamily="18" charset="0"/>
              </a:rPr>
              <a:t>Việt</a:t>
            </a:r>
            <a:r>
              <a:rPr lang="en-US" sz="4000" b="1" dirty="0">
                <a:solidFill>
                  <a:srgbClr val="83212F"/>
                </a:solidFill>
                <a:latin typeface="UTM Avo" panose="02040603050506020204" pitchFamily="18" charset="0"/>
              </a:rPr>
              <a:t> </a:t>
            </a:r>
            <a:r>
              <a:rPr lang="en-US" sz="4000" b="1" dirty="0" err="1">
                <a:solidFill>
                  <a:srgbClr val="83212F"/>
                </a:solidFill>
                <a:latin typeface="UTM Avo" panose="02040603050506020204" pitchFamily="18" charset="0"/>
              </a:rPr>
              <a:t>buổi</a:t>
            </a:r>
            <a:r>
              <a:rPr lang="en-US" sz="4000" b="1" dirty="0">
                <a:solidFill>
                  <a:srgbClr val="83212F"/>
                </a:solidFill>
                <a:latin typeface="UTM Avo" panose="02040603050506020204" pitchFamily="18" charset="0"/>
              </a:rPr>
              <a:t> </a:t>
            </a:r>
            <a:r>
              <a:rPr lang="en-US" sz="4000" b="1" dirty="0" err="1">
                <a:solidFill>
                  <a:srgbClr val="83212F"/>
                </a:solidFill>
                <a:latin typeface="UTM Avo" panose="02040603050506020204" pitchFamily="18" charset="0"/>
              </a:rPr>
              <a:t>đầu</a:t>
            </a:r>
            <a:r>
              <a:rPr lang="en-US" sz="4000" b="1" dirty="0">
                <a:solidFill>
                  <a:srgbClr val="83212F"/>
                </a:solidFill>
                <a:latin typeface="UTM Avo" panose="02040603050506020204" pitchFamily="18" charset="0"/>
              </a:rPr>
              <a:t> </a:t>
            </a:r>
            <a:r>
              <a:rPr lang="en-US" sz="4000" b="1" dirty="0" err="1">
                <a:solidFill>
                  <a:srgbClr val="83212F"/>
                </a:solidFill>
                <a:latin typeface="UTM Avo" panose="02040603050506020204" pitchFamily="18" charset="0"/>
              </a:rPr>
              <a:t>thời</a:t>
            </a:r>
            <a:r>
              <a:rPr lang="en-US" sz="4000" b="1" dirty="0">
                <a:solidFill>
                  <a:srgbClr val="83212F"/>
                </a:solidFill>
                <a:latin typeface="UTM Avo" panose="02040603050506020204" pitchFamily="18" charset="0"/>
              </a:rPr>
              <a:t> </a:t>
            </a:r>
            <a:r>
              <a:rPr lang="en-US" sz="4000" b="1" dirty="0" err="1">
                <a:solidFill>
                  <a:srgbClr val="83212F"/>
                </a:solidFill>
                <a:latin typeface="UTM Avo" panose="02040603050506020204" pitchFamily="18" charset="0"/>
              </a:rPr>
              <a:t>Hậu</a:t>
            </a:r>
            <a:r>
              <a:rPr lang="en-US" sz="4000" b="1" dirty="0">
                <a:solidFill>
                  <a:srgbClr val="83212F"/>
                </a:solidFill>
                <a:latin typeface="UTM Avo" panose="02040603050506020204" pitchFamily="18" charset="0"/>
              </a:rPr>
              <a:t> Lê</a:t>
            </a:r>
          </a:p>
        </p:txBody>
      </p:sp>
    </p:spTree>
    <p:extLst>
      <p:ext uri="{BB962C8B-B14F-4D97-AF65-F5344CB8AC3E}">
        <p14:creationId xmlns:p14="http://schemas.microsoft.com/office/powerpoint/2010/main" val="14359023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3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wipe(up)">
                                      <p:cBhvr>
                                        <p:cTn id="7" dur="500"/>
                                        <p:tgtEl>
                                          <p:spTgt spid="8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3"/>
                                        </p:tgtEl>
                                        <p:attrNameLst>
                                          <p:attrName>style.visibility</p:attrName>
                                        </p:attrNameLst>
                                      </p:cBhvr>
                                      <p:to>
                                        <p:strVal val="visible"/>
                                      </p:to>
                                    </p:set>
                                    <p:animEffect transition="in" filter="wipe(left)">
                                      <p:cBhvr>
                                        <p:cTn id="11" dur="1000"/>
                                        <p:tgtEl>
                                          <p:spTgt spid="7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90"/>
                                        </p:tgtEl>
                                        <p:attrNameLst>
                                          <p:attrName>style.visibility</p:attrName>
                                        </p:attrNameLst>
                                      </p:cBhvr>
                                      <p:to>
                                        <p:strVal val="visible"/>
                                      </p:to>
                                    </p:set>
                                    <p:animEffect transition="in" filter="wipe(up)">
                                      <p:cBhvr>
                                        <p:cTn id="16" dur="500"/>
                                        <p:tgtEl>
                                          <p:spTgt spid="90"/>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74"/>
                                        </p:tgtEl>
                                        <p:attrNameLst>
                                          <p:attrName>style.visibility</p:attrName>
                                        </p:attrNameLst>
                                      </p:cBhvr>
                                      <p:to>
                                        <p:strVal val="visible"/>
                                      </p:to>
                                    </p:set>
                                    <p:animEffect transition="in" filter="wipe(left)">
                                      <p:cBhvr>
                                        <p:cTn id="20" dur="1000"/>
                                        <p:tgtEl>
                                          <p:spTgt spid="7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91"/>
                                        </p:tgtEl>
                                        <p:attrNameLst>
                                          <p:attrName>style.visibility</p:attrName>
                                        </p:attrNameLst>
                                      </p:cBhvr>
                                      <p:to>
                                        <p:strVal val="visible"/>
                                      </p:to>
                                    </p:set>
                                    <p:animEffect transition="in" filter="wipe(up)">
                                      <p:cBhvr>
                                        <p:cTn id="25" dur="500"/>
                                        <p:tgtEl>
                                          <p:spTgt spid="91"/>
                                        </p:tgtEl>
                                      </p:cBhvr>
                                    </p:animEffect>
                                  </p:childTnLst>
                                </p:cTn>
                              </p:par>
                            </p:childTnLst>
                          </p:cTn>
                        </p:par>
                        <p:par>
                          <p:cTn id="26" fill="hold">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93"/>
                                        </p:tgtEl>
                                        <p:attrNameLst>
                                          <p:attrName>style.visibility</p:attrName>
                                        </p:attrNameLst>
                                      </p:cBhvr>
                                      <p:to>
                                        <p:strVal val="visible"/>
                                      </p:to>
                                    </p:set>
                                    <p:animEffect transition="in" filter="wipe(left)">
                                      <p:cBhvr>
                                        <p:cTn id="29" dur="1000"/>
                                        <p:tgtEl>
                                          <p:spTgt spid="9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92"/>
                                        </p:tgtEl>
                                        <p:attrNameLst>
                                          <p:attrName>style.visibility</p:attrName>
                                        </p:attrNameLst>
                                      </p:cBhvr>
                                      <p:to>
                                        <p:strVal val="visible"/>
                                      </p:to>
                                    </p:set>
                                    <p:animEffect transition="in" filter="wipe(up)">
                                      <p:cBhvr>
                                        <p:cTn id="34" dur="500"/>
                                        <p:tgtEl>
                                          <p:spTgt spid="92"/>
                                        </p:tgtEl>
                                      </p:cBhvr>
                                    </p:animEffect>
                                  </p:childTnLst>
                                </p:cTn>
                              </p:par>
                            </p:childTnLst>
                          </p:cTn>
                        </p:par>
                        <p:par>
                          <p:cTn id="35" fill="hold">
                            <p:stCondLst>
                              <p:cond delay="500"/>
                            </p:stCondLst>
                            <p:childTnLst>
                              <p:par>
                                <p:cTn id="36" presetID="22" presetClass="entr" presetSubtype="8" fill="hold" grpId="0" nodeType="afterEffect">
                                  <p:stCondLst>
                                    <p:cond delay="0"/>
                                  </p:stCondLst>
                                  <p:childTnLst>
                                    <p:set>
                                      <p:cBhvr>
                                        <p:cTn id="37" dur="1" fill="hold">
                                          <p:stCondLst>
                                            <p:cond delay="0"/>
                                          </p:stCondLst>
                                        </p:cTn>
                                        <p:tgtEl>
                                          <p:spTgt spid="94"/>
                                        </p:tgtEl>
                                        <p:attrNameLst>
                                          <p:attrName>style.visibility</p:attrName>
                                        </p:attrNameLst>
                                      </p:cBhvr>
                                      <p:to>
                                        <p:strVal val="visible"/>
                                      </p:to>
                                    </p:set>
                                    <p:animEffect transition="in" filter="wipe(left)">
                                      <p:cBhvr>
                                        <p:cTn id="38" dur="10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p:bldP spid="89" grpId="0" animBg="1"/>
      <p:bldP spid="90" grpId="0" animBg="1"/>
      <p:bldP spid="91" grpId="0" animBg="1"/>
      <p:bldP spid="92" grpId="0" animBg="1"/>
      <p:bldP spid="93" grpId="0"/>
      <p:bldP spid="9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31">
            <a:extLst>
              <a:ext uri="{FF2B5EF4-FFF2-40B4-BE49-F238E27FC236}">
                <a16:creationId xmlns:a16="http://schemas.microsoft.com/office/drawing/2014/main" id="{694D0E2F-83FE-4D65-9E18-5A2D37A84B97}"/>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flipH="1">
            <a:off x="9675399" y="-1602721"/>
            <a:ext cx="3938604" cy="3938606"/>
          </a:xfrm>
          <a:prstGeom prst="rect">
            <a:avLst/>
          </a:prstGeom>
        </p:spPr>
      </p:pic>
      <p:pic>
        <p:nvPicPr>
          <p:cNvPr id="54" name="!!30">
            <a:extLst>
              <a:ext uri="{FF2B5EF4-FFF2-40B4-BE49-F238E27FC236}">
                <a16:creationId xmlns:a16="http://schemas.microsoft.com/office/drawing/2014/main" id="{F7258134-AE48-4A1B-B479-0A4E3531F4D5}"/>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905389" y="3667602"/>
            <a:ext cx="4323438" cy="4323438"/>
          </a:xfrm>
          <a:prstGeom prst="rect">
            <a:avLst/>
          </a:prstGeom>
        </p:spPr>
      </p:pic>
      <p:pic>
        <p:nvPicPr>
          <p:cNvPr id="55" name="!!15" descr="Hình ảnh Trung Quốc Mô Hình Gió , Hoạ Tiết, Trung Quốc Phong, Cổ điển  Vector và PNG với nền trong suốt để tải xuống miễn phí">
            <a:extLst>
              <a:ext uri="{FF2B5EF4-FFF2-40B4-BE49-F238E27FC236}">
                <a16:creationId xmlns:a16="http://schemas.microsoft.com/office/drawing/2014/main" id="{5F00C77C-2E24-4A9E-9472-21801BD0DB10}"/>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50796" b="72550" l="55709" r="78654"/>
                    </a14:imgEffect>
                  </a14:imgLayer>
                </a14:imgProps>
              </a:ext>
              <a:ext uri="{28A0092B-C50C-407E-A947-70E740481C1C}">
                <a14:useLocalDpi xmlns:a14="http://schemas.microsoft.com/office/drawing/2010/main" val="0"/>
              </a:ext>
            </a:extLst>
          </a:blip>
          <a:srcRect l="52841" t="48077" r="18478" b="24731"/>
          <a:stretch/>
        </p:blipFill>
        <p:spPr bwMode="auto">
          <a:xfrm>
            <a:off x="10542379" y="5348142"/>
            <a:ext cx="1700421" cy="1612168"/>
          </a:xfrm>
          <a:prstGeom prst="rect">
            <a:avLst/>
          </a:prstGeom>
          <a:noFill/>
          <a:extLst>
            <a:ext uri="{909E8E84-426E-40DD-AFC4-6F175D3DCCD1}">
              <a14:hiddenFill xmlns:a14="http://schemas.microsoft.com/office/drawing/2010/main">
                <a:solidFill>
                  <a:srgbClr val="FFFFFF"/>
                </a:solidFill>
              </a14:hiddenFill>
            </a:ext>
          </a:extLst>
        </p:spPr>
      </p:pic>
      <p:pic>
        <p:nvPicPr>
          <p:cNvPr id="58" name="!!12" descr="Hình ảnh Trung Quốc Mô Hình Gió , Hoạ Tiết, Trung Quốc Phong, Cổ điển  Vector và PNG với nền trong suốt để tải xuống miễn phí">
            <a:extLst>
              <a:ext uri="{FF2B5EF4-FFF2-40B4-BE49-F238E27FC236}">
                <a16:creationId xmlns:a16="http://schemas.microsoft.com/office/drawing/2014/main" id="{77E98C58-0DCA-4F35-98A4-D0EF82793526}"/>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50796" b="72550" l="55709" r="78654"/>
                    </a14:imgEffect>
                  </a14:imgLayer>
                </a14:imgProps>
              </a:ext>
              <a:ext uri="{28A0092B-C50C-407E-A947-70E740481C1C}">
                <a14:useLocalDpi xmlns:a14="http://schemas.microsoft.com/office/drawing/2010/main" val="0"/>
              </a:ext>
            </a:extLst>
          </a:blip>
          <a:srcRect l="52841" t="48077" r="18478" b="24731"/>
          <a:stretch/>
        </p:blipFill>
        <p:spPr bwMode="auto">
          <a:xfrm rot="10800000">
            <a:off x="-57489" y="-95309"/>
            <a:ext cx="1700421" cy="1612168"/>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64" descr="2020} - TOP 25 Tranh Hồ Gươm Tháp Rùa Bán Chạy Nhất">
            <a:extLst>
              <a:ext uri="{FF2B5EF4-FFF2-40B4-BE49-F238E27FC236}">
                <a16:creationId xmlns:a16="http://schemas.microsoft.com/office/drawing/2014/main" id="{B5638C96-5AC3-4AEF-A640-D075DAA95A4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44082" t="100000" r="55781" b="-221"/>
          <a:stretch>
            <a:fillRect/>
          </a:stretch>
        </p:blipFill>
        <p:spPr bwMode="auto">
          <a:xfrm>
            <a:off x="3222600" y="6733641"/>
            <a:ext cx="16043" cy="13625"/>
          </a:xfrm>
          <a:custGeom>
            <a:avLst/>
            <a:gdLst>
              <a:gd name="connsiteX0" fmla="*/ 0 w 16043"/>
              <a:gd name="connsiteY0" fmla="*/ 0 h 13625"/>
              <a:gd name="connsiteX1" fmla="*/ 16043 w 16043"/>
              <a:gd name="connsiteY1" fmla="*/ 0 h 13625"/>
              <a:gd name="connsiteX2" fmla="*/ 5682 w 16043"/>
              <a:gd name="connsiteY2" fmla="*/ 13625 h 13625"/>
              <a:gd name="connsiteX3" fmla="*/ 0 w 16043"/>
              <a:gd name="connsiteY3" fmla="*/ 0 h 13625"/>
            </a:gdLst>
            <a:ahLst/>
            <a:cxnLst>
              <a:cxn ang="0">
                <a:pos x="connsiteX0" y="connsiteY0"/>
              </a:cxn>
              <a:cxn ang="0">
                <a:pos x="connsiteX1" y="connsiteY1"/>
              </a:cxn>
              <a:cxn ang="0">
                <a:pos x="connsiteX2" y="connsiteY2"/>
              </a:cxn>
              <a:cxn ang="0">
                <a:pos x="connsiteX3" y="connsiteY3"/>
              </a:cxn>
            </a:cxnLst>
            <a:rect l="l" t="t" r="r" b="b"/>
            <a:pathLst>
              <a:path w="16043" h="13625">
                <a:moveTo>
                  <a:pt x="0" y="0"/>
                </a:moveTo>
                <a:lnTo>
                  <a:pt x="16043" y="0"/>
                </a:lnTo>
                <a:lnTo>
                  <a:pt x="5682" y="13625"/>
                </a:lnTo>
                <a:lnTo>
                  <a:pt x="0" y="0"/>
                </a:lnTo>
                <a:close/>
              </a:path>
            </a:pathLst>
          </a:custGeom>
          <a:noFill/>
          <a:extLst>
            <a:ext uri="{909E8E84-426E-40DD-AFC4-6F175D3DCCD1}">
              <a14:hiddenFill xmlns:a14="http://schemas.microsoft.com/office/drawing/2010/main">
                <a:solidFill>
                  <a:srgbClr val="FFFFFF"/>
                </a:solidFill>
              </a14:hiddenFill>
            </a:ext>
          </a:extLst>
        </p:spPr>
      </p:pic>
      <p:pic>
        <p:nvPicPr>
          <p:cNvPr id="36" name="Picture 35">
            <a:extLst>
              <a:ext uri="{FF2B5EF4-FFF2-40B4-BE49-F238E27FC236}">
                <a16:creationId xmlns:a16="http://schemas.microsoft.com/office/drawing/2014/main" id="{99D305D6-DC25-4850-9588-4C16376C0DF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21929" r="21929"/>
          <a:stretch/>
        </p:blipFill>
        <p:spPr bwMode="auto">
          <a:xfrm>
            <a:off x="3390516" y="168915"/>
            <a:ext cx="1364590" cy="1364590"/>
          </a:xfrm>
          <a:custGeom>
            <a:avLst/>
            <a:gdLst>
              <a:gd name="connsiteX0" fmla="*/ 682295 w 1364590"/>
              <a:gd name="connsiteY0" fmla="*/ 0 h 1364590"/>
              <a:gd name="connsiteX1" fmla="*/ 1364590 w 1364590"/>
              <a:gd name="connsiteY1" fmla="*/ 682295 h 1364590"/>
              <a:gd name="connsiteX2" fmla="*/ 682295 w 1364590"/>
              <a:gd name="connsiteY2" fmla="*/ 1364590 h 1364590"/>
              <a:gd name="connsiteX3" fmla="*/ 0 w 1364590"/>
              <a:gd name="connsiteY3" fmla="*/ 682295 h 1364590"/>
              <a:gd name="connsiteX4" fmla="*/ 682295 w 1364590"/>
              <a:gd name="connsiteY4" fmla="*/ 0 h 13645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590" h="1364590">
                <a:moveTo>
                  <a:pt x="682295" y="0"/>
                </a:moveTo>
                <a:cubicBezTo>
                  <a:pt x="1059116" y="0"/>
                  <a:pt x="1364590" y="305474"/>
                  <a:pt x="1364590" y="682295"/>
                </a:cubicBezTo>
                <a:cubicBezTo>
                  <a:pt x="1364590" y="1059116"/>
                  <a:pt x="1059116" y="1364590"/>
                  <a:pt x="682295" y="1364590"/>
                </a:cubicBezTo>
                <a:cubicBezTo>
                  <a:pt x="305474" y="1364590"/>
                  <a:pt x="0" y="1059116"/>
                  <a:pt x="0" y="682295"/>
                </a:cubicBezTo>
                <a:cubicBezTo>
                  <a:pt x="0" y="305474"/>
                  <a:pt x="305474" y="0"/>
                  <a:pt x="682295" y="0"/>
                </a:cubicBezTo>
                <a:close/>
              </a:path>
            </a:pathLst>
          </a:custGeom>
          <a:noFill/>
          <a:effectLst>
            <a:outerShdw blurRad="2159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5" name="Picture 34">
            <a:extLst>
              <a:ext uri="{FF2B5EF4-FFF2-40B4-BE49-F238E27FC236}">
                <a16:creationId xmlns:a16="http://schemas.microsoft.com/office/drawing/2014/main" id="{89B24D94-CAE7-490F-93D7-4D98CDA851E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t="1625" b="1625"/>
          <a:stretch/>
        </p:blipFill>
        <p:spPr bwMode="auto">
          <a:xfrm>
            <a:off x="2351986" y="814755"/>
            <a:ext cx="423308" cy="423308"/>
          </a:xfrm>
          <a:custGeom>
            <a:avLst/>
            <a:gdLst>
              <a:gd name="connsiteX0" fmla="*/ 211654 w 423308"/>
              <a:gd name="connsiteY0" fmla="*/ 0 h 423308"/>
              <a:gd name="connsiteX1" fmla="*/ 423308 w 423308"/>
              <a:gd name="connsiteY1" fmla="*/ 211654 h 423308"/>
              <a:gd name="connsiteX2" fmla="*/ 211654 w 423308"/>
              <a:gd name="connsiteY2" fmla="*/ 423308 h 423308"/>
              <a:gd name="connsiteX3" fmla="*/ 0 w 423308"/>
              <a:gd name="connsiteY3" fmla="*/ 211654 h 423308"/>
              <a:gd name="connsiteX4" fmla="*/ 211654 w 423308"/>
              <a:gd name="connsiteY4" fmla="*/ 0 h 423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308" h="423308">
                <a:moveTo>
                  <a:pt x="211654" y="0"/>
                </a:moveTo>
                <a:cubicBezTo>
                  <a:pt x="328547" y="0"/>
                  <a:pt x="423308" y="94761"/>
                  <a:pt x="423308" y="211654"/>
                </a:cubicBezTo>
                <a:cubicBezTo>
                  <a:pt x="423308" y="328547"/>
                  <a:pt x="328547" y="423308"/>
                  <a:pt x="211654" y="423308"/>
                </a:cubicBezTo>
                <a:cubicBezTo>
                  <a:pt x="94761" y="423308"/>
                  <a:pt x="0" y="328547"/>
                  <a:pt x="0" y="211654"/>
                </a:cubicBezTo>
                <a:cubicBezTo>
                  <a:pt x="0" y="94761"/>
                  <a:pt x="94761" y="0"/>
                  <a:pt x="211654" y="0"/>
                </a:cubicBezTo>
                <a:close/>
              </a:path>
            </a:pathLst>
          </a:custGeom>
          <a:noFill/>
          <a:effectLst>
            <a:outerShdw blurRad="2159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4" name="Picture 33">
            <a:extLst>
              <a:ext uri="{FF2B5EF4-FFF2-40B4-BE49-F238E27FC236}">
                <a16:creationId xmlns:a16="http://schemas.microsoft.com/office/drawing/2014/main" id="{A5483B2F-3FAC-49DA-A9E5-CA8EFC2D8F4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l="800" r="800"/>
          <a:stretch/>
        </p:blipFill>
        <p:spPr bwMode="auto">
          <a:xfrm>
            <a:off x="4614535" y="1456764"/>
            <a:ext cx="1241288" cy="1241288"/>
          </a:xfrm>
          <a:custGeom>
            <a:avLst/>
            <a:gdLst>
              <a:gd name="connsiteX0" fmla="*/ 620644 w 1241288"/>
              <a:gd name="connsiteY0" fmla="*/ 0 h 1241288"/>
              <a:gd name="connsiteX1" fmla="*/ 1241288 w 1241288"/>
              <a:gd name="connsiteY1" fmla="*/ 620644 h 1241288"/>
              <a:gd name="connsiteX2" fmla="*/ 620644 w 1241288"/>
              <a:gd name="connsiteY2" fmla="*/ 1241288 h 1241288"/>
              <a:gd name="connsiteX3" fmla="*/ 0 w 1241288"/>
              <a:gd name="connsiteY3" fmla="*/ 620644 h 1241288"/>
              <a:gd name="connsiteX4" fmla="*/ 620644 w 1241288"/>
              <a:gd name="connsiteY4" fmla="*/ 0 h 12412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1288" h="1241288">
                <a:moveTo>
                  <a:pt x="620644" y="0"/>
                </a:moveTo>
                <a:cubicBezTo>
                  <a:pt x="963416" y="0"/>
                  <a:pt x="1241288" y="277872"/>
                  <a:pt x="1241288" y="620644"/>
                </a:cubicBezTo>
                <a:cubicBezTo>
                  <a:pt x="1241288" y="963416"/>
                  <a:pt x="963416" y="1241288"/>
                  <a:pt x="620644" y="1241288"/>
                </a:cubicBezTo>
                <a:cubicBezTo>
                  <a:pt x="277872" y="1241288"/>
                  <a:pt x="0" y="963416"/>
                  <a:pt x="0" y="620644"/>
                </a:cubicBezTo>
                <a:cubicBezTo>
                  <a:pt x="0" y="277872"/>
                  <a:pt x="277872" y="0"/>
                  <a:pt x="620644" y="0"/>
                </a:cubicBezTo>
                <a:close/>
              </a:path>
            </a:pathLst>
          </a:custGeom>
          <a:noFill/>
          <a:effectLst>
            <a:outerShdw blurRad="2159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3" name="Picture 32">
            <a:extLst>
              <a:ext uri="{FF2B5EF4-FFF2-40B4-BE49-F238E27FC236}">
                <a16:creationId xmlns:a16="http://schemas.microsoft.com/office/drawing/2014/main" id="{ED69DE6C-74D1-4035-A9C7-4A94F709EFDD}"/>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l="12500" r="12500"/>
          <a:stretch/>
        </p:blipFill>
        <p:spPr bwMode="auto">
          <a:xfrm>
            <a:off x="187312" y="1672279"/>
            <a:ext cx="1241288" cy="1241288"/>
          </a:xfrm>
          <a:custGeom>
            <a:avLst/>
            <a:gdLst>
              <a:gd name="connsiteX0" fmla="*/ 620644 w 1241288"/>
              <a:gd name="connsiteY0" fmla="*/ 0 h 1241288"/>
              <a:gd name="connsiteX1" fmla="*/ 1241288 w 1241288"/>
              <a:gd name="connsiteY1" fmla="*/ 620644 h 1241288"/>
              <a:gd name="connsiteX2" fmla="*/ 620644 w 1241288"/>
              <a:gd name="connsiteY2" fmla="*/ 1241288 h 1241288"/>
              <a:gd name="connsiteX3" fmla="*/ 0 w 1241288"/>
              <a:gd name="connsiteY3" fmla="*/ 620644 h 1241288"/>
              <a:gd name="connsiteX4" fmla="*/ 620644 w 1241288"/>
              <a:gd name="connsiteY4" fmla="*/ 0 h 12412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1288" h="1241288">
                <a:moveTo>
                  <a:pt x="620644" y="0"/>
                </a:moveTo>
                <a:cubicBezTo>
                  <a:pt x="963416" y="0"/>
                  <a:pt x="1241288" y="277872"/>
                  <a:pt x="1241288" y="620644"/>
                </a:cubicBezTo>
                <a:cubicBezTo>
                  <a:pt x="1241288" y="963416"/>
                  <a:pt x="963416" y="1241288"/>
                  <a:pt x="620644" y="1241288"/>
                </a:cubicBezTo>
                <a:cubicBezTo>
                  <a:pt x="277872" y="1241288"/>
                  <a:pt x="0" y="963416"/>
                  <a:pt x="0" y="620644"/>
                </a:cubicBezTo>
                <a:cubicBezTo>
                  <a:pt x="0" y="277872"/>
                  <a:pt x="277872" y="0"/>
                  <a:pt x="620644" y="0"/>
                </a:cubicBezTo>
                <a:close/>
              </a:path>
            </a:pathLst>
          </a:custGeom>
          <a:noFill/>
          <a:effectLst>
            <a:outerShdw blurRad="2159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2" name="Picture 31">
            <a:extLst>
              <a:ext uri="{FF2B5EF4-FFF2-40B4-BE49-F238E27FC236}">
                <a16:creationId xmlns:a16="http://schemas.microsoft.com/office/drawing/2014/main" id="{D059F045-DB27-4E65-BF31-7150A9D22128}"/>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l="16667" r="16667"/>
          <a:stretch/>
        </p:blipFill>
        <p:spPr bwMode="auto">
          <a:xfrm>
            <a:off x="1344640" y="1672279"/>
            <a:ext cx="3172692" cy="3172692"/>
          </a:xfrm>
          <a:custGeom>
            <a:avLst/>
            <a:gdLst>
              <a:gd name="connsiteX0" fmla="*/ 1586346 w 3172692"/>
              <a:gd name="connsiteY0" fmla="*/ 0 h 3172692"/>
              <a:gd name="connsiteX1" fmla="*/ 3172692 w 3172692"/>
              <a:gd name="connsiteY1" fmla="*/ 1586346 h 3172692"/>
              <a:gd name="connsiteX2" fmla="*/ 1586346 w 3172692"/>
              <a:gd name="connsiteY2" fmla="*/ 3172692 h 3172692"/>
              <a:gd name="connsiteX3" fmla="*/ 0 w 3172692"/>
              <a:gd name="connsiteY3" fmla="*/ 1586346 h 3172692"/>
              <a:gd name="connsiteX4" fmla="*/ 1586346 w 3172692"/>
              <a:gd name="connsiteY4" fmla="*/ 0 h 3172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2692" h="3172692">
                <a:moveTo>
                  <a:pt x="1586346" y="0"/>
                </a:moveTo>
                <a:cubicBezTo>
                  <a:pt x="2462461" y="0"/>
                  <a:pt x="3172692" y="710231"/>
                  <a:pt x="3172692" y="1586346"/>
                </a:cubicBezTo>
                <a:cubicBezTo>
                  <a:pt x="3172692" y="2462461"/>
                  <a:pt x="2462461" y="3172692"/>
                  <a:pt x="1586346" y="3172692"/>
                </a:cubicBezTo>
                <a:cubicBezTo>
                  <a:pt x="710231" y="3172692"/>
                  <a:pt x="0" y="2462461"/>
                  <a:pt x="0" y="1586346"/>
                </a:cubicBezTo>
                <a:cubicBezTo>
                  <a:pt x="0" y="710231"/>
                  <a:pt x="710231" y="0"/>
                  <a:pt x="1586346" y="0"/>
                </a:cubicBezTo>
                <a:close/>
              </a:path>
            </a:pathLst>
          </a:custGeom>
          <a:noFill/>
          <a:effectLst>
            <a:outerShdw blurRad="2159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1" name="Picture 30">
            <a:extLst>
              <a:ext uri="{FF2B5EF4-FFF2-40B4-BE49-F238E27FC236}">
                <a16:creationId xmlns:a16="http://schemas.microsoft.com/office/drawing/2014/main" id="{FD689AD8-76C8-4266-A425-8E41A04AD17A}"/>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l="1220" r="1220"/>
          <a:stretch/>
        </p:blipFill>
        <p:spPr bwMode="auto">
          <a:xfrm>
            <a:off x="4928356" y="2913567"/>
            <a:ext cx="667658" cy="667658"/>
          </a:xfrm>
          <a:custGeom>
            <a:avLst/>
            <a:gdLst>
              <a:gd name="connsiteX0" fmla="*/ 333829 w 667658"/>
              <a:gd name="connsiteY0" fmla="*/ 0 h 667658"/>
              <a:gd name="connsiteX1" fmla="*/ 667658 w 667658"/>
              <a:gd name="connsiteY1" fmla="*/ 333829 h 667658"/>
              <a:gd name="connsiteX2" fmla="*/ 333829 w 667658"/>
              <a:gd name="connsiteY2" fmla="*/ 667658 h 667658"/>
              <a:gd name="connsiteX3" fmla="*/ 0 w 667658"/>
              <a:gd name="connsiteY3" fmla="*/ 333829 h 667658"/>
              <a:gd name="connsiteX4" fmla="*/ 333829 w 667658"/>
              <a:gd name="connsiteY4" fmla="*/ 0 h 667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658" h="667658">
                <a:moveTo>
                  <a:pt x="333829" y="0"/>
                </a:moveTo>
                <a:cubicBezTo>
                  <a:pt x="518198" y="0"/>
                  <a:pt x="667658" y="149460"/>
                  <a:pt x="667658" y="333829"/>
                </a:cubicBezTo>
                <a:cubicBezTo>
                  <a:pt x="667658" y="518198"/>
                  <a:pt x="518198" y="667658"/>
                  <a:pt x="333829" y="667658"/>
                </a:cubicBezTo>
                <a:cubicBezTo>
                  <a:pt x="149460" y="667658"/>
                  <a:pt x="0" y="518198"/>
                  <a:pt x="0" y="333829"/>
                </a:cubicBezTo>
                <a:cubicBezTo>
                  <a:pt x="0" y="149460"/>
                  <a:pt x="149460" y="0"/>
                  <a:pt x="333829" y="0"/>
                </a:cubicBezTo>
                <a:close/>
              </a:path>
            </a:pathLst>
          </a:custGeom>
          <a:noFill/>
          <a:effectLst>
            <a:outerShdw blurRad="2159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 name="Picture 29">
            <a:extLst>
              <a:ext uri="{FF2B5EF4-FFF2-40B4-BE49-F238E27FC236}">
                <a16:creationId xmlns:a16="http://schemas.microsoft.com/office/drawing/2014/main" id="{DBFF3BA3-02DF-452A-9606-0CABECF256C0}"/>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l="1040" r="1040"/>
          <a:stretch/>
        </p:blipFill>
        <p:spPr bwMode="auto">
          <a:xfrm>
            <a:off x="4529518" y="3953777"/>
            <a:ext cx="254742" cy="254742"/>
          </a:xfrm>
          <a:custGeom>
            <a:avLst/>
            <a:gdLst>
              <a:gd name="connsiteX0" fmla="*/ 127371 w 254742"/>
              <a:gd name="connsiteY0" fmla="*/ 0 h 254742"/>
              <a:gd name="connsiteX1" fmla="*/ 254742 w 254742"/>
              <a:gd name="connsiteY1" fmla="*/ 127371 h 254742"/>
              <a:gd name="connsiteX2" fmla="*/ 127371 w 254742"/>
              <a:gd name="connsiteY2" fmla="*/ 254742 h 254742"/>
              <a:gd name="connsiteX3" fmla="*/ 0 w 254742"/>
              <a:gd name="connsiteY3" fmla="*/ 127371 h 254742"/>
              <a:gd name="connsiteX4" fmla="*/ 127371 w 254742"/>
              <a:gd name="connsiteY4" fmla="*/ 0 h 254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742" h="254742">
                <a:moveTo>
                  <a:pt x="127371" y="0"/>
                </a:moveTo>
                <a:cubicBezTo>
                  <a:pt x="197716" y="0"/>
                  <a:pt x="254742" y="57026"/>
                  <a:pt x="254742" y="127371"/>
                </a:cubicBezTo>
                <a:cubicBezTo>
                  <a:pt x="254742" y="197716"/>
                  <a:pt x="197716" y="254742"/>
                  <a:pt x="127371" y="254742"/>
                </a:cubicBezTo>
                <a:cubicBezTo>
                  <a:pt x="57026" y="254742"/>
                  <a:pt x="0" y="197716"/>
                  <a:pt x="0" y="127371"/>
                </a:cubicBezTo>
                <a:cubicBezTo>
                  <a:pt x="0" y="57026"/>
                  <a:pt x="57026" y="0"/>
                  <a:pt x="127371" y="0"/>
                </a:cubicBezTo>
                <a:close/>
              </a:path>
            </a:pathLst>
          </a:custGeom>
          <a:noFill/>
          <a:effectLst>
            <a:outerShdw blurRad="2159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9" name="Picture 28">
            <a:extLst>
              <a:ext uri="{FF2B5EF4-FFF2-40B4-BE49-F238E27FC236}">
                <a16:creationId xmlns:a16="http://schemas.microsoft.com/office/drawing/2014/main" id="{D579A600-872F-418A-BA4B-116B17A197A1}"/>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l="434" r="434"/>
          <a:stretch/>
        </p:blipFill>
        <p:spPr bwMode="auto">
          <a:xfrm>
            <a:off x="781775" y="4099737"/>
            <a:ext cx="423308" cy="423308"/>
          </a:xfrm>
          <a:custGeom>
            <a:avLst/>
            <a:gdLst>
              <a:gd name="connsiteX0" fmla="*/ 211654 w 423308"/>
              <a:gd name="connsiteY0" fmla="*/ 0 h 423308"/>
              <a:gd name="connsiteX1" fmla="*/ 423308 w 423308"/>
              <a:gd name="connsiteY1" fmla="*/ 211654 h 423308"/>
              <a:gd name="connsiteX2" fmla="*/ 211654 w 423308"/>
              <a:gd name="connsiteY2" fmla="*/ 423308 h 423308"/>
              <a:gd name="connsiteX3" fmla="*/ 0 w 423308"/>
              <a:gd name="connsiteY3" fmla="*/ 211654 h 423308"/>
              <a:gd name="connsiteX4" fmla="*/ 211654 w 423308"/>
              <a:gd name="connsiteY4" fmla="*/ 0 h 423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308" h="423308">
                <a:moveTo>
                  <a:pt x="211654" y="0"/>
                </a:moveTo>
                <a:cubicBezTo>
                  <a:pt x="328547" y="0"/>
                  <a:pt x="423308" y="94761"/>
                  <a:pt x="423308" y="211654"/>
                </a:cubicBezTo>
                <a:cubicBezTo>
                  <a:pt x="423308" y="328547"/>
                  <a:pt x="328547" y="423308"/>
                  <a:pt x="211654" y="423308"/>
                </a:cubicBezTo>
                <a:cubicBezTo>
                  <a:pt x="94761" y="423308"/>
                  <a:pt x="0" y="328547"/>
                  <a:pt x="0" y="211654"/>
                </a:cubicBezTo>
                <a:cubicBezTo>
                  <a:pt x="0" y="94761"/>
                  <a:pt x="94761" y="0"/>
                  <a:pt x="211654" y="0"/>
                </a:cubicBezTo>
                <a:close/>
              </a:path>
            </a:pathLst>
          </a:custGeom>
          <a:noFill/>
          <a:effectLst>
            <a:outerShdw blurRad="2159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4" name="Group 23">
            <a:extLst>
              <a:ext uri="{FF2B5EF4-FFF2-40B4-BE49-F238E27FC236}">
                <a16:creationId xmlns:a16="http://schemas.microsoft.com/office/drawing/2014/main" id="{CAE407A2-1770-449E-B711-1CAFD49CF6DF}"/>
              </a:ext>
            </a:extLst>
          </p:cNvPr>
          <p:cNvGrpSpPr/>
          <p:nvPr/>
        </p:nvGrpSpPr>
        <p:grpSpPr>
          <a:xfrm>
            <a:off x="4716430" y="5763639"/>
            <a:ext cx="1099021" cy="532859"/>
            <a:chOff x="2700337" y="1743074"/>
            <a:chExt cx="1414463" cy="685801"/>
          </a:xfrm>
        </p:grpSpPr>
        <p:sp>
          <p:nvSpPr>
            <p:cNvPr id="25" name="Freeform: Shape 24">
              <a:extLst>
                <a:ext uri="{FF2B5EF4-FFF2-40B4-BE49-F238E27FC236}">
                  <a16:creationId xmlns:a16="http://schemas.microsoft.com/office/drawing/2014/main" id="{7892AAD0-CBFE-42AB-91D9-2E6B54C91EE2}"/>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26" name="Straight Connector 25">
              <a:extLst>
                <a:ext uri="{FF2B5EF4-FFF2-40B4-BE49-F238E27FC236}">
                  <a16:creationId xmlns:a16="http://schemas.microsoft.com/office/drawing/2014/main" id="{4AB4CFE4-99FF-4B59-844C-81BF645ABA8C}"/>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AC3585C6-918B-4008-97CF-82D3721AD752}"/>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7E6A8F9-D001-403F-97EB-7D2DBDE63707}"/>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8" name="Group 37">
            <a:extLst>
              <a:ext uri="{FF2B5EF4-FFF2-40B4-BE49-F238E27FC236}">
                <a16:creationId xmlns:a16="http://schemas.microsoft.com/office/drawing/2014/main" id="{609B1026-DA11-4EEC-933A-8A1EDC66412C}"/>
              </a:ext>
            </a:extLst>
          </p:cNvPr>
          <p:cNvGrpSpPr/>
          <p:nvPr/>
        </p:nvGrpSpPr>
        <p:grpSpPr>
          <a:xfrm>
            <a:off x="5571676" y="533214"/>
            <a:ext cx="806921" cy="391235"/>
            <a:chOff x="2700337" y="1743074"/>
            <a:chExt cx="1414463" cy="685801"/>
          </a:xfrm>
        </p:grpSpPr>
        <p:sp>
          <p:nvSpPr>
            <p:cNvPr id="39" name="Freeform: Shape 38">
              <a:extLst>
                <a:ext uri="{FF2B5EF4-FFF2-40B4-BE49-F238E27FC236}">
                  <a16:creationId xmlns:a16="http://schemas.microsoft.com/office/drawing/2014/main" id="{FC41F16A-83FF-411C-A2B1-2809D3EE6034}"/>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cxnSp>
          <p:nvCxnSpPr>
            <p:cNvPr id="40" name="Straight Connector 39">
              <a:extLst>
                <a:ext uri="{FF2B5EF4-FFF2-40B4-BE49-F238E27FC236}">
                  <a16:creationId xmlns:a16="http://schemas.microsoft.com/office/drawing/2014/main" id="{488ABB41-34F0-4705-B6D0-7B7FBBC2F215}"/>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4FF7CE8C-B62E-4B5B-8EBB-222D842281BD}"/>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E75B0998-8987-4B49-8DA9-4B6FECFFBF36}"/>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3" name="Group 42">
            <a:extLst>
              <a:ext uri="{FF2B5EF4-FFF2-40B4-BE49-F238E27FC236}">
                <a16:creationId xmlns:a16="http://schemas.microsoft.com/office/drawing/2014/main" id="{900A7CB5-2E16-4580-AF33-F297D4C79852}"/>
              </a:ext>
            </a:extLst>
          </p:cNvPr>
          <p:cNvGrpSpPr/>
          <p:nvPr/>
        </p:nvGrpSpPr>
        <p:grpSpPr>
          <a:xfrm>
            <a:off x="10989128" y="5991123"/>
            <a:ext cx="806921" cy="391235"/>
            <a:chOff x="2700337" y="1743074"/>
            <a:chExt cx="1414463" cy="685801"/>
          </a:xfrm>
        </p:grpSpPr>
        <p:sp>
          <p:nvSpPr>
            <p:cNvPr id="44" name="Freeform: Shape 43">
              <a:extLst>
                <a:ext uri="{FF2B5EF4-FFF2-40B4-BE49-F238E27FC236}">
                  <a16:creationId xmlns:a16="http://schemas.microsoft.com/office/drawing/2014/main" id="{A90AB5A6-C01E-4C80-B0D0-A7D2F582FB40}"/>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5" name="Straight Connector 44">
              <a:extLst>
                <a:ext uri="{FF2B5EF4-FFF2-40B4-BE49-F238E27FC236}">
                  <a16:creationId xmlns:a16="http://schemas.microsoft.com/office/drawing/2014/main" id="{DD8C26D1-60F6-4632-A616-1DCFBABBBDDF}"/>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A96528CC-2F6F-4F79-ACC9-A6E4DAC78693}"/>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B6E54D00-00C0-4F8D-BC00-058D40470D3B}"/>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8" name="Group 47">
            <a:extLst>
              <a:ext uri="{FF2B5EF4-FFF2-40B4-BE49-F238E27FC236}">
                <a16:creationId xmlns:a16="http://schemas.microsoft.com/office/drawing/2014/main" id="{829191EB-C761-4E69-9DC1-A03693DEF373}"/>
              </a:ext>
            </a:extLst>
          </p:cNvPr>
          <p:cNvGrpSpPr/>
          <p:nvPr/>
        </p:nvGrpSpPr>
        <p:grpSpPr>
          <a:xfrm>
            <a:off x="9064884" y="545710"/>
            <a:ext cx="781148" cy="378739"/>
            <a:chOff x="2700337" y="1743074"/>
            <a:chExt cx="1414463" cy="685801"/>
          </a:xfrm>
        </p:grpSpPr>
        <p:sp>
          <p:nvSpPr>
            <p:cNvPr id="49" name="Freeform: Shape 48">
              <a:extLst>
                <a:ext uri="{FF2B5EF4-FFF2-40B4-BE49-F238E27FC236}">
                  <a16:creationId xmlns:a16="http://schemas.microsoft.com/office/drawing/2014/main" id="{DC80E934-22B9-4D94-B5CE-C8BC7E04D07F}"/>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50" name="Straight Connector 49">
              <a:extLst>
                <a:ext uri="{FF2B5EF4-FFF2-40B4-BE49-F238E27FC236}">
                  <a16:creationId xmlns:a16="http://schemas.microsoft.com/office/drawing/2014/main" id="{76715FE5-DF9C-421B-840A-9B92BD5D20F9}"/>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B73C45D3-DB57-4D62-8805-73429EAD378D}"/>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839905BF-7693-4B78-95A2-ACD7B3E4178F}"/>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7" name="Freeform: Shape 126">
            <a:extLst>
              <a:ext uri="{FF2B5EF4-FFF2-40B4-BE49-F238E27FC236}">
                <a16:creationId xmlns:a16="http://schemas.microsoft.com/office/drawing/2014/main" id="{3B8D16B4-5602-4B1E-8FA6-879A18C0539C}"/>
              </a:ext>
            </a:extLst>
          </p:cNvPr>
          <p:cNvSpPr/>
          <p:nvPr/>
        </p:nvSpPr>
        <p:spPr>
          <a:xfrm>
            <a:off x="3856618" y="5185721"/>
            <a:ext cx="883133" cy="279201"/>
          </a:xfrm>
          <a:custGeom>
            <a:avLst/>
            <a:gdLst>
              <a:gd name="connsiteX0" fmla="*/ 481688 w 886855"/>
              <a:gd name="connsiteY0" fmla="*/ 73360 h 355646"/>
              <a:gd name="connsiteX1" fmla="*/ 617340 w 886855"/>
              <a:gd name="connsiteY1" fmla="*/ 73361 h 355646"/>
              <a:gd name="connsiteX2" fmla="*/ 617042 w 886855"/>
              <a:gd name="connsiteY2" fmla="*/ 73484 h 355646"/>
              <a:gd name="connsiteX3" fmla="*/ 598990 w 886855"/>
              <a:gd name="connsiteY3" fmla="*/ 80961 h 355646"/>
              <a:gd name="connsiteX4" fmla="*/ 588247 w 886855"/>
              <a:gd name="connsiteY4" fmla="*/ 106898 h 355646"/>
              <a:gd name="connsiteX5" fmla="*/ 598990 w 886855"/>
              <a:gd name="connsiteY5" fmla="*/ 132834 h 355646"/>
              <a:gd name="connsiteX6" fmla="*/ 624927 w 886855"/>
              <a:gd name="connsiteY6" fmla="*/ 143577 h 355646"/>
              <a:gd name="connsiteX7" fmla="*/ 679267 w 886855"/>
              <a:gd name="connsiteY7" fmla="*/ 143577 h 355646"/>
              <a:gd name="connsiteX8" fmla="*/ 677432 w 886855"/>
              <a:gd name="connsiteY8" fmla="*/ 144337 h 355646"/>
              <a:gd name="connsiteX9" fmla="*/ 695014 w 886855"/>
              <a:gd name="connsiteY9" fmla="*/ 144337 h 355646"/>
              <a:gd name="connsiteX10" fmla="*/ 731694 w 886855"/>
              <a:gd name="connsiteY10" fmla="*/ 181017 h 355646"/>
              <a:gd name="connsiteX11" fmla="*/ 731693 w 886855"/>
              <a:gd name="connsiteY11" fmla="*/ 181017 h 355646"/>
              <a:gd name="connsiteX12" fmla="*/ 720950 w 886855"/>
              <a:gd name="connsiteY12" fmla="*/ 206954 h 355646"/>
              <a:gd name="connsiteX13" fmla="*/ 706515 w 886855"/>
              <a:gd name="connsiteY13" fmla="*/ 212933 h 355646"/>
              <a:gd name="connsiteX14" fmla="*/ 706516 w 886855"/>
              <a:gd name="connsiteY14" fmla="*/ 212933 h 355646"/>
              <a:gd name="connsiteX15" fmla="*/ 695014 w 886855"/>
              <a:gd name="connsiteY15" fmla="*/ 217697 h 355646"/>
              <a:gd name="connsiteX16" fmla="*/ 652331 w 886855"/>
              <a:gd name="connsiteY16" fmla="*/ 217697 h 355646"/>
              <a:gd name="connsiteX17" fmla="*/ 397244 w 886855"/>
              <a:gd name="connsiteY17" fmla="*/ 217697 h 355646"/>
              <a:gd name="connsiteX18" fmla="*/ 382808 w 886855"/>
              <a:gd name="connsiteY18" fmla="*/ 223676 h 355646"/>
              <a:gd name="connsiteX19" fmla="*/ 372065 w 886855"/>
              <a:gd name="connsiteY19" fmla="*/ 249613 h 355646"/>
              <a:gd name="connsiteX20" fmla="*/ 382808 w 886855"/>
              <a:gd name="connsiteY20" fmla="*/ 275549 h 355646"/>
              <a:gd name="connsiteX21" fmla="*/ 399073 w 886855"/>
              <a:gd name="connsiteY21" fmla="*/ 282286 h 355646"/>
              <a:gd name="connsiteX22" fmla="*/ 638619 w 886855"/>
              <a:gd name="connsiteY22" fmla="*/ 282286 h 355646"/>
              <a:gd name="connsiteX23" fmla="*/ 850175 w 886855"/>
              <a:gd name="connsiteY23" fmla="*/ 282286 h 355646"/>
              <a:gd name="connsiteX24" fmla="*/ 859849 w 886855"/>
              <a:gd name="connsiteY24" fmla="*/ 286293 h 355646"/>
              <a:gd name="connsiteX25" fmla="*/ 876112 w 886855"/>
              <a:gd name="connsiteY25" fmla="*/ 293029 h 355646"/>
              <a:gd name="connsiteX26" fmla="*/ 886855 w 886855"/>
              <a:gd name="connsiteY26" fmla="*/ 318966 h 355646"/>
              <a:gd name="connsiteX27" fmla="*/ 886854 w 886855"/>
              <a:gd name="connsiteY27" fmla="*/ 318966 h 355646"/>
              <a:gd name="connsiteX28" fmla="*/ 850174 w 886855"/>
              <a:gd name="connsiteY28" fmla="*/ 355646 h 355646"/>
              <a:gd name="connsiteX29" fmla="*/ 174092 w 886855"/>
              <a:gd name="connsiteY29" fmla="*/ 355645 h 355646"/>
              <a:gd name="connsiteX30" fmla="*/ 148155 w 886855"/>
              <a:gd name="connsiteY30" fmla="*/ 344902 h 355646"/>
              <a:gd name="connsiteX31" fmla="*/ 137412 w 886855"/>
              <a:gd name="connsiteY31" fmla="*/ 318966 h 355646"/>
              <a:gd name="connsiteX32" fmla="*/ 148155 w 886855"/>
              <a:gd name="connsiteY32" fmla="*/ 293029 h 355646"/>
              <a:gd name="connsiteX33" fmla="*/ 170361 w 886855"/>
              <a:gd name="connsiteY33" fmla="*/ 283831 h 355646"/>
              <a:gd name="connsiteX34" fmla="*/ 170362 w 886855"/>
              <a:gd name="connsiteY34" fmla="*/ 283831 h 355646"/>
              <a:gd name="connsiteX35" fmla="*/ 174092 w 886855"/>
              <a:gd name="connsiteY35" fmla="*/ 282286 h 355646"/>
              <a:gd name="connsiteX36" fmla="*/ 255705 w 886855"/>
              <a:gd name="connsiteY36" fmla="*/ 282286 h 355646"/>
              <a:gd name="connsiteX37" fmla="*/ 277912 w 886855"/>
              <a:gd name="connsiteY37" fmla="*/ 273088 h 355646"/>
              <a:gd name="connsiteX38" fmla="*/ 288655 w 886855"/>
              <a:gd name="connsiteY38" fmla="*/ 247151 h 355646"/>
              <a:gd name="connsiteX39" fmla="*/ 288656 w 886855"/>
              <a:gd name="connsiteY39" fmla="*/ 247151 h 355646"/>
              <a:gd name="connsiteX40" fmla="*/ 277913 w 886855"/>
              <a:gd name="connsiteY40" fmla="*/ 221214 h 355646"/>
              <a:gd name="connsiteX41" fmla="*/ 269420 w 886855"/>
              <a:gd name="connsiteY41" fmla="*/ 217696 h 355646"/>
              <a:gd name="connsiteX42" fmla="*/ 37466 w 886855"/>
              <a:gd name="connsiteY42" fmla="*/ 217696 h 355646"/>
              <a:gd name="connsiteX43" fmla="*/ 36681 w 886855"/>
              <a:gd name="connsiteY43" fmla="*/ 217696 h 355646"/>
              <a:gd name="connsiteX44" fmla="*/ 19237 w 886855"/>
              <a:gd name="connsiteY44" fmla="*/ 210471 h 355646"/>
              <a:gd name="connsiteX45" fmla="*/ 19236 w 886855"/>
              <a:gd name="connsiteY45" fmla="*/ 210471 h 355646"/>
              <a:gd name="connsiteX46" fmla="*/ 10743 w 886855"/>
              <a:gd name="connsiteY46" fmla="*/ 206953 h 355646"/>
              <a:gd name="connsiteX47" fmla="*/ 0 w 886855"/>
              <a:gd name="connsiteY47" fmla="*/ 181017 h 355646"/>
              <a:gd name="connsiteX48" fmla="*/ 10743 w 886855"/>
              <a:gd name="connsiteY48" fmla="*/ 155080 h 355646"/>
              <a:gd name="connsiteX49" fmla="*/ 36680 w 886855"/>
              <a:gd name="connsiteY49" fmla="*/ 144337 h 355646"/>
              <a:gd name="connsiteX50" fmla="*/ 85348 w 886855"/>
              <a:gd name="connsiteY50" fmla="*/ 144337 h 355646"/>
              <a:gd name="connsiteX51" fmla="*/ 91399 w 886855"/>
              <a:gd name="connsiteY51" fmla="*/ 146843 h 355646"/>
              <a:gd name="connsiteX52" fmla="*/ 671378 w 886855"/>
              <a:gd name="connsiteY52" fmla="*/ 146844 h 355646"/>
              <a:gd name="connsiteX53" fmla="*/ 91400 w 886855"/>
              <a:gd name="connsiteY53" fmla="*/ 146843 h 355646"/>
              <a:gd name="connsiteX54" fmla="*/ 85349 w 886855"/>
              <a:gd name="connsiteY54" fmla="*/ 144337 h 355646"/>
              <a:gd name="connsiteX55" fmla="*/ 77571 w 886855"/>
              <a:gd name="connsiteY55" fmla="*/ 141115 h 355646"/>
              <a:gd name="connsiteX56" fmla="*/ 468157 w 886855"/>
              <a:gd name="connsiteY56" fmla="*/ 141116 h 355646"/>
              <a:gd name="connsiteX57" fmla="*/ 504837 w 886855"/>
              <a:gd name="connsiteY57" fmla="*/ 104436 h 355646"/>
              <a:gd name="connsiteX58" fmla="*/ 504838 w 886855"/>
              <a:gd name="connsiteY58" fmla="*/ 104436 h 355646"/>
              <a:gd name="connsiteX59" fmla="*/ 494095 w 886855"/>
              <a:gd name="connsiteY59" fmla="*/ 78499 h 355646"/>
              <a:gd name="connsiteX60" fmla="*/ 481987 w 886855"/>
              <a:gd name="connsiteY60" fmla="*/ 73484 h 355646"/>
              <a:gd name="connsiteX61" fmla="*/ 624927 w 886855"/>
              <a:gd name="connsiteY61" fmla="*/ 70218 h 355646"/>
              <a:gd name="connsiteX62" fmla="*/ 687589 w 886855"/>
              <a:gd name="connsiteY62" fmla="*/ 70218 h 355646"/>
              <a:gd name="connsiteX63" fmla="*/ 680001 w 886855"/>
              <a:gd name="connsiteY63" fmla="*/ 73361 h 355646"/>
              <a:gd name="connsiteX64" fmla="*/ 617340 w 886855"/>
              <a:gd name="connsiteY64" fmla="*/ 73361 h 355646"/>
              <a:gd name="connsiteX65" fmla="*/ 392174 w 886855"/>
              <a:gd name="connsiteY65" fmla="*/ 67756 h 355646"/>
              <a:gd name="connsiteX66" fmla="*/ 468158 w 886855"/>
              <a:gd name="connsiteY66" fmla="*/ 67756 h 355646"/>
              <a:gd name="connsiteX67" fmla="*/ 481688 w 886855"/>
              <a:gd name="connsiteY67" fmla="*/ 73360 h 355646"/>
              <a:gd name="connsiteX68" fmla="*/ 405704 w 886855"/>
              <a:gd name="connsiteY68" fmla="*/ 73360 h 355646"/>
              <a:gd name="connsiteX69" fmla="*/ 405704 w 886855"/>
              <a:gd name="connsiteY69" fmla="*/ 0 h 355646"/>
              <a:gd name="connsiteX70" fmla="*/ 680002 w 886855"/>
              <a:gd name="connsiteY70" fmla="*/ 0 h 355646"/>
              <a:gd name="connsiteX71" fmla="*/ 716682 w 886855"/>
              <a:gd name="connsiteY71" fmla="*/ 36680 h 355646"/>
              <a:gd name="connsiteX72" fmla="*/ 716681 w 886855"/>
              <a:gd name="connsiteY72" fmla="*/ 36680 h 355646"/>
              <a:gd name="connsiteX73" fmla="*/ 705938 w 886855"/>
              <a:gd name="connsiteY73" fmla="*/ 62617 h 355646"/>
              <a:gd name="connsiteX74" fmla="*/ 687589 w 886855"/>
              <a:gd name="connsiteY74" fmla="*/ 70217 h 355646"/>
              <a:gd name="connsiteX75" fmla="*/ 624927 w 886855"/>
              <a:gd name="connsiteY75" fmla="*/ 70217 h 355646"/>
              <a:gd name="connsiteX76" fmla="*/ 617340 w 886855"/>
              <a:gd name="connsiteY76" fmla="*/ 73360 h 355646"/>
              <a:gd name="connsiteX77" fmla="*/ 481688 w 886855"/>
              <a:gd name="connsiteY77" fmla="*/ 73359 h 355646"/>
              <a:gd name="connsiteX78" fmla="*/ 468158 w 886855"/>
              <a:gd name="connsiteY78" fmla="*/ 67755 h 355646"/>
              <a:gd name="connsiteX79" fmla="*/ 392174 w 886855"/>
              <a:gd name="connsiteY79" fmla="*/ 67755 h 355646"/>
              <a:gd name="connsiteX80" fmla="*/ 379767 w 886855"/>
              <a:gd name="connsiteY80" fmla="*/ 62616 h 355646"/>
              <a:gd name="connsiteX81" fmla="*/ 369024 w 886855"/>
              <a:gd name="connsiteY81" fmla="*/ 36679 h 355646"/>
              <a:gd name="connsiteX82" fmla="*/ 379767 w 886855"/>
              <a:gd name="connsiteY82" fmla="*/ 10743 h 355646"/>
              <a:gd name="connsiteX83" fmla="*/ 405704 w 886855"/>
              <a:gd name="connsiteY83" fmla="*/ 0 h 355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886855" h="355646">
                <a:moveTo>
                  <a:pt x="481688" y="73360"/>
                </a:moveTo>
                <a:lnTo>
                  <a:pt x="617340" y="73361"/>
                </a:lnTo>
                <a:lnTo>
                  <a:pt x="617042" y="73484"/>
                </a:lnTo>
                <a:lnTo>
                  <a:pt x="598990" y="80961"/>
                </a:lnTo>
                <a:lnTo>
                  <a:pt x="588247" y="106898"/>
                </a:lnTo>
                <a:lnTo>
                  <a:pt x="598990" y="132834"/>
                </a:lnTo>
                <a:cubicBezTo>
                  <a:pt x="605628" y="139472"/>
                  <a:pt x="614798" y="143577"/>
                  <a:pt x="624927" y="143577"/>
                </a:cubicBezTo>
                <a:lnTo>
                  <a:pt x="679267" y="143577"/>
                </a:lnTo>
                <a:lnTo>
                  <a:pt x="677432" y="144337"/>
                </a:lnTo>
                <a:lnTo>
                  <a:pt x="695014" y="144337"/>
                </a:lnTo>
                <a:cubicBezTo>
                  <a:pt x="715272" y="144337"/>
                  <a:pt x="731694" y="160759"/>
                  <a:pt x="731694" y="181017"/>
                </a:cubicBezTo>
                <a:lnTo>
                  <a:pt x="731693" y="181017"/>
                </a:lnTo>
                <a:cubicBezTo>
                  <a:pt x="731693" y="191146"/>
                  <a:pt x="727588" y="200316"/>
                  <a:pt x="720950" y="206954"/>
                </a:cubicBezTo>
                <a:lnTo>
                  <a:pt x="706515" y="212933"/>
                </a:lnTo>
                <a:lnTo>
                  <a:pt x="706516" y="212933"/>
                </a:lnTo>
                <a:lnTo>
                  <a:pt x="695014" y="217697"/>
                </a:lnTo>
                <a:lnTo>
                  <a:pt x="652331" y="217697"/>
                </a:lnTo>
                <a:lnTo>
                  <a:pt x="397244" y="217697"/>
                </a:lnTo>
                <a:lnTo>
                  <a:pt x="382808" y="223676"/>
                </a:lnTo>
                <a:lnTo>
                  <a:pt x="372065" y="249613"/>
                </a:lnTo>
                <a:lnTo>
                  <a:pt x="382808" y="275549"/>
                </a:lnTo>
                <a:lnTo>
                  <a:pt x="399073" y="282286"/>
                </a:lnTo>
                <a:lnTo>
                  <a:pt x="638619" y="282286"/>
                </a:lnTo>
                <a:lnTo>
                  <a:pt x="850175" y="282286"/>
                </a:lnTo>
                <a:lnTo>
                  <a:pt x="859849" y="286293"/>
                </a:lnTo>
                <a:lnTo>
                  <a:pt x="876112" y="293029"/>
                </a:lnTo>
                <a:cubicBezTo>
                  <a:pt x="882750" y="299667"/>
                  <a:pt x="886855" y="308837"/>
                  <a:pt x="886855" y="318966"/>
                </a:cubicBezTo>
                <a:lnTo>
                  <a:pt x="886854" y="318966"/>
                </a:lnTo>
                <a:cubicBezTo>
                  <a:pt x="886854" y="339224"/>
                  <a:pt x="870432" y="355646"/>
                  <a:pt x="850174" y="355646"/>
                </a:cubicBezTo>
                <a:lnTo>
                  <a:pt x="174092" y="355645"/>
                </a:lnTo>
                <a:cubicBezTo>
                  <a:pt x="163963" y="355645"/>
                  <a:pt x="154793" y="351540"/>
                  <a:pt x="148155" y="344902"/>
                </a:cubicBezTo>
                <a:lnTo>
                  <a:pt x="137412" y="318966"/>
                </a:lnTo>
                <a:lnTo>
                  <a:pt x="148155" y="293029"/>
                </a:lnTo>
                <a:lnTo>
                  <a:pt x="170361" y="283831"/>
                </a:lnTo>
                <a:lnTo>
                  <a:pt x="170362" y="283831"/>
                </a:lnTo>
                <a:lnTo>
                  <a:pt x="174092" y="282286"/>
                </a:lnTo>
                <a:lnTo>
                  <a:pt x="255705" y="282286"/>
                </a:lnTo>
                <a:lnTo>
                  <a:pt x="277912" y="273088"/>
                </a:lnTo>
                <a:cubicBezTo>
                  <a:pt x="284549" y="266450"/>
                  <a:pt x="288655" y="257280"/>
                  <a:pt x="288655" y="247151"/>
                </a:cubicBezTo>
                <a:lnTo>
                  <a:pt x="288656" y="247151"/>
                </a:lnTo>
                <a:cubicBezTo>
                  <a:pt x="288656" y="237022"/>
                  <a:pt x="284550" y="227852"/>
                  <a:pt x="277913" y="221214"/>
                </a:cubicBezTo>
                <a:lnTo>
                  <a:pt x="269420" y="217696"/>
                </a:lnTo>
                <a:lnTo>
                  <a:pt x="37466" y="217696"/>
                </a:lnTo>
                <a:lnTo>
                  <a:pt x="36681" y="217696"/>
                </a:lnTo>
                <a:lnTo>
                  <a:pt x="19237" y="210471"/>
                </a:lnTo>
                <a:lnTo>
                  <a:pt x="19236" y="210471"/>
                </a:lnTo>
                <a:lnTo>
                  <a:pt x="10743" y="206953"/>
                </a:lnTo>
                <a:lnTo>
                  <a:pt x="0" y="181017"/>
                </a:lnTo>
                <a:lnTo>
                  <a:pt x="10743" y="155080"/>
                </a:lnTo>
                <a:cubicBezTo>
                  <a:pt x="17381" y="148443"/>
                  <a:pt x="26551" y="144337"/>
                  <a:pt x="36680" y="144337"/>
                </a:cubicBezTo>
                <a:lnTo>
                  <a:pt x="85348" y="144337"/>
                </a:lnTo>
                <a:lnTo>
                  <a:pt x="91399" y="146843"/>
                </a:lnTo>
                <a:lnTo>
                  <a:pt x="671378" y="146844"/>
                </a:lnTo>
                <a:lnTo>
                  <a:pt x="91400" y="146843"/>
                </a:lnTo>
                <a:lnTo>
                  <a:pt x="85349" y="144337"/>
                </a:lnTo>
                <a:lnTo>
                  <a:pt x="77571" y="141115"/>
                </a:lnTo>
                <a:lnTo>
                  <a:pt x="468157" y="141116"/>
                </a:lnTo>
                <a:cubicBezTo>
                  <a:pt x="488415" y="141116"/>
                  <a:pt x="504837" y="124694"/>
                  <a:pt x="504837" y="104436"/>
                </a:cubicBezTo>
                <a:lnTo>
                  <a:pt x="504838" y="104436"/>
                </a:lnTo>
                <a:cubicBezTo>
                  <a:pt x="504838" y="94307"/>
                  <a:pt x="500732" y="85137"/>
                  <a:pt x="494095" y="78499"/>
                </a:cubicBezTo>
                <a:lnTo>
                  <a:pt x="481987" y="73484"/>
                </a:lnTo>
                <a:close/>
                <a:moveTo>
                  <a:pt x="624927" y="70218"/>
                </a:moveTo>
                <a:lnTo>
                  <a:pt x="687589" y="70218"/>
                </a:lnTo>
                <a:lnTo>
                  <a:pt x="680001" y="73361"/>
                </a:lnTo>
                <a:lnTo>
                  <a:pt x="617340" y="73361"/>
                </a:lnTo>
                <a:close/>
                <a:moveTo>
                  <a:pt x="392174" y="67756"/>
                </a:moveTo>
                <a:lnTo>
                  <a:pt x="468158" y="67756"/>
                </a:lnTo>
                <a:lnTo>
                  <a:pt x="481688" y="73360"/>
                </a:lnTo>
                <a:lnTo>
                  <a:pt x="405704" y="73360"/>
                </a:lnTo>
                <a:close/>
                <a:moveTo>
                  <a:pt x="405704" y="0"/>
                </a:moveTo>
                <a:lnTo>
                  <a:pt x="680002" y="0"/>
                </a:lnTo>
                <a:cubicBezTo>
                  <a:pt x="700260" y="0"/>
                  <a:pt x="716682" y="16422"/>
                  <a:pt x="716682" y="36680"/>
                </a:cubicBezTo>
                <a:lnTo>
                  <a:pt x="716681" y="36680"/>
                </a:lnTo>
                <a:cubicBezTo>
                  <a:pt x="716681" y="46809"/>
                  <a:pt x="712576" y="55979"/>
                  <a:pt x="705938" y="62617"/>
                </a:cubicBezTo>
                <a:lnTo>
                  <a:pt x="687589" y="70217"/>
                </a:lnTo>
                <a:lnTo>
                  <a:pt x="624927" y="70217"/>
                </a:lnTo>
                <a:lnTo>
                  <a:pt x="617340" y="73360"/>
                </a:lnTo>
                <a:lnTo>
                  <a:pt x="481688" y="73359"/>
                </a:lnTo>
                <a:lnTo>
                  <a:pt x="468158" y="67755"/>
                </a:lnTo>
                <a:lnTo>
                  <a:pt x="392174" y="67755"/>
                </a:lnTo>
                <a:lnTo>
                  <a:pt x="379767" y="62616"/>
                </a:lnTo>
                <a:lnTo>
                  <a:pt x="369024" y="36679"/>
                </a:lnTo>
                <a:lnTo>
                  <a:pt x="379767" y="10743"/>
                </a:lnTo>
                <a:cubicBezTo>
                  <a:pt x="386405" y="4105"/>
                  <a:pt x="395575" y="0"/>
                  <a:pt x="405704" y="0"/>
                </a:cubicBezTo>
                <a:close/>
              </a:path>
            </a:pathLst>
          </a:custGeom>
          <a:solidFill>
            <a:srgbClr val="E3332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9" name="Freeform: Shape 128">
            <a:extLst>
              <a:ext uri="{FF2B5EF4-FFF2-40B4-BE49-F238E27FC236}">
                <a16:creationId xmlns:a16="http://schemas.microsoft.com/office/drawing/2014/main" id="{4135B267-232B-44C7-90E2-F0FCE3CACE0E}"/>
              </a:ext>
            </a:extLst>
          </p:cNvPr>
          <p:cNvSpPr/>
          <p:nvPr/>
        </p:nvSpPr>
        <p:spPr>
          <a:xfrm flipH="1">
            <a:off x="11212636" y="2405581"/>
            <a:ext cx="883133" cy="279201"/>
          </a:xfrm>
          <a:custGeom>
            <a:avLst/>
            <a:gdLst>
              <a:gd name="connsiteX0" fmla="*/ 481688 w 886855"/>
              <a:gd name="connsiteY0" fmla="*/ 73360 h 355646"/>
              <a:gd name="connsiteX1" fmla="*/ 617340 w 886855"/>
              <a:gd name="connsiteY1" fmla="*/ 73361 h 355646"/>
              <a:gd name="connsiteX2" fmla="*/ 617042 w 886855"/>
              <a:gd name="connsiteY2" fmla="*/ 73484 h 355646"/>
              <a:gd name="connsiteX3" fmla="*/ 598990 w 886855"/>
              <a:gd name="connsiteY3" fmla="*/ 80961 h 355646"/>
              <a:gd name="connsiteX4" fmla="*/ 588247 w 886855"/>
              <a:gd name="connsiteY4" fmla="*/ 106898 h 355646"/>
              <a:gd name="connsiteX5" fmla="*/ 598990 w 886855"/>
              <a:gd name="connsiteY5" fmla="*/ 132834 h 355646"/>
              <a:gd name="connsiteX6" fmla="*/ 624927 w 886855"/>
              <a:gd name="connsiteY6" fmla="*/ 143577 h 355646"/>
              <a:gd name="connsiteX7" fmla="*/ 679267 w 886855"/>
              <a:gd name="connsiteY7" fmla="*/ 143577 h 355646"/>
              <a:gd name="connsiteX8" fmla="*/ 677432 w 886855"/>
              <a:gd name="connsiteY8" fmla="*/ 144337 h 355646"/>
              <a:gd name="connsiteX9" fmla="*/ 695014 w 886855"/>
              <a:gd name="connsiteY9" fmla="*/ 144337 h 355646"/>
              <a:gd name="connsiteX10" fmla="*/ 731694 w 886855"/>
              <a:gd name="connsiteY10" fmla="*/ 181017 h 355646"/>
              <a:gd name="connsiteX11" fmla="*/ 731693 w 886855"/>
              <a:gd name="connsiteY11" fmla="*/ 181017 h 355646"/>
              <a:gd name="connsiteX12" fmla="*/ 720950 w 886855"/>
              <a:gd name="connsiteY12" fmla="*/ 206954 h 355646"/>
              <a:gd name="connsiteX13" fmla="*/ 706515 w 886855"/>
              <a:gd name="connsiteY13" fmla="*/ 212933 h 355646"/>
              <a:gd name="connsiteX14" fmla="*/ 706516 w 886855"/>
              <a:gd name="connsiteY14" fmla="*/ 212933 h 355646"/>
              <a:gd name="connsiteX15" fmla="*/ 695014 w 886855"/>
              <a:gd name="connsiteY15" fmla="*/ 217697 h 355646"/>
              <a:gd name="connsiteX16" fmla="*/ 652331 w 886855"/>
              <a:gd name="connsiteY16" fmla="*/ 217697 h 355646"/>
              <a:gd name="connsiteX17" fmla="*/ 397244 w 886855"/>
              <a:gd name="connsiteY17" fmla="*/ 217697 h 355646"/>
              <a:gd name="connsiteX18" fmla="*/ 382808 w 886855"/>
              <a:gd name="connsiteY18" fmla="*/ 223676 h 355646"/>
              <a:gd name="connsiteX19" fmla="*/ 372065 w 886855"/>
              <a:gd name="connsiteY19" fmla="*/ 249613 h 355646"/>
              <a:gd name="connsiteX20" fmla="*/ 382808 w 886855"/>
              <a:gd name="connsiteY20" fmla="*/ 275549 h 355646"/>
              <a:gd name="connsiteX21" fmla="*/ 399073 w 886855"/>
              <a:gd name="connsiteY21" fmla="*/ 282286 h 355646"/>
              <a:gd name="connsiteX22" fmla="*/ 638619 w 886855"/>
              <a:gd name="connsiteY22" fmla="*/ 282286 h 355646"/>
              <a:gd name="connsiteX23" fmla="*/ 850175 w 886855"/>
              <a:gd name="connsiteY23" fmla="*/ 282286 h 355646"/>
              <a:gd name="connsiteX24" fmla="*/ 859849 w 886855"/>
              <a:gd name="connsiteY24" fmla="*/ 286293 h 355646"/>
              <a:gd name="connsiteX25" fmla="*/ 876112 w 886855"/>
              <a:gd name="connsiteY25" fmla="*/ 293029 h 355646"/>
              <a:gd name="connsiteX26" fmla="*/ 886855 w 886855"/>
              <a:gd name="connsiteY26" fmla="*/ 318966 h 355646"/>
              <a:gd name="connsiteX27" fmla="*/ 886854 w 886855"/>
              <a:gd name="connsiteY27" fmla="*/ 318966 h 355646"/>
              <a:gd name="connsiteX28" fmla="*/ 850174 w 886855"/>
              <a:gd name="connsiteY28" fmla="*/ 355646 h 355646"/>
              <a:gd name="connsiteX29" fmla="*/ 174092 w 886855"/>
              <a:gd name="connsiteY29" fmla="*/ 355645 h 355646"/>
              <a:gd name="connsiteX30" fmla="*/ 148155 w 886855"/>
              <a:gd name="connsiteY30" fmla="*/ 344902 h 355646"/>
              <a:gd name="connsiteX31" fmla="*/ 137412 w 886855"/>
              <a:gd name="connsiteY31" fmla="*/ 318966 h 355646"/>
              <a:gd name="connsiteX32" fmla="*/ 148155 w 886855"/>
              <a:gd name="connsiteY32" fmla="*/ 293029 h 355646"/>
              <a:gd name="connsiteX33" fmla="*/ 170361 w 886855"/>
              <a:gd name="connsiteY33" fmla="*/ 283831 h 355646"/>
              <a:gd name="connsiteX34" fmla="*/ 170362 w 886855"/>
              <a:gd name="connsiteY34" fmla="*/ 283831 h 355646"/>
              <a:gd name="connsiteX35" fmla="*/ 174092 w 886855"/>
              <a:gd name="connsiteY35" fmla="*/ 282286 h 355646"/>
              <a:gd name="connsiteX36" fmla="*/ 255705 w 886855"/>
              <a:gd name="connsiteY36" fmla="*/ 282286 h 355646"/>
              <a:gd name="connsiteX37" fmla="*/ 277912 w 886855"/>
              <a:gd name="connsiteY37" fmla="*/ 273088 h 355646"/>
              <a:gd name="connsiteX38" fmla="*/ 288655 w 886855"/>
              <a:gd name="connsiteY38" fmla="*/ 247151 h 355646"/>
              <a:gd name="connsiteX39" fmla="*/ 288656 w 886855"/>
              <a:gd name="connsiteY39" fmla="*/ 247151 h 355646"/>
              <a:gd name="connsiteX40" fmla="*/ 277913 w 886855"/>
              <a:gd name="connsiteY40" fmla="*/ 221214 h 355646"/>
              <a:gd name="connsiteX41" fmla="*/ 269420 w 886855"/>
              <a:gd name="connsiteY41" fmla="*/ 217696 h 355646"/>
              <a:gd name="connsiteX42" fmla="*/ 37466 w 886855"/>
              <a:gd name="connsiteY42" fmla="*/ 217696 h 355646"/>
              <a:gd name="connsiteX43" fmla="*/ 36681 w 886855"/>
              <a:gd name="connsiteY43" fmla="*/ 217696 h 355646"/>
              <a:gd name="connsiteX44" fmla="*/ 19237 w 886855"/>
              <a:gd name="connsiteY44" fmla="*/ 210471 h 355646"/>
              <a:gd name="connsiteX45" fmla="*/ 19236 w 886855"/>
              <a:gd name="connsiteY45" fmla="*/ 210471 h 355646"/>
              <a:gd name="connsiteX46" fmla="*/ 10743 w 886855"/>
              <a:gd name="connsiteY46" fmla="*/ 206953 h 355646"/>
              <a:gd name="connsiteX47" fmla="*/ 0 w 886855"/>
              <a:gd name="connsiteY47" fmla="*/ 181017 h 355646"/>
              <a:gd name="connsiteX48" fmla="*/ 10743 w 886855"/>
              <a:gd name="connsiteY48" fmla="*/ 155080 h 355646"/>
              <a:gd name="connsiteX49" fmla="*/ 36680 w 886855"/>
              <a:gd name="connsiteY49" fmla="*/ 144337 h 355646"/>
              <a:gd name="connsiteX50" fmla="*/ 85348 w 886855"/>
              <a:gd name="connsiteY50" fmla="*/ 144337 h 355646"/>
              <a:gd name="connsiteX51" fmla="*/ 91399 w 886855"/>
              <a:gd name="connsiteY51" fmla="*/ 146843 h 355646"/>
              <a:gd name="connsiteX52" fmla="*/ 671378 w 886855"/>
              <a:gd name="connsiteY52" fmla="*/ 146844 h 355646"/>
              <a:gd name="connsiteX53" fmla="*/ 91400 w 886855"/>
              <a:gd name="connsiteY53" fmla="*/ 146843 h 355646"/>
              <a:gd name="connsiteX54" fmla="*/ 85349 w 886855"/>
              <a:gd name="connsiteY54" fmla="*/ 144337 h 355646"/>
              <a:gd name="connsiteX55" fmla="*/ 77571 w 886855"/>
              <a:gd name="connsiteY55" fmla="*/ 141115 h 355646"/>
              <a:gd name="connsiteX56" fmla="*/ 468157 w 886855"/>
              <a:gd name="connsiteY56" fmla="*/ 141116 h 355646"/>
              <a:gd name="connsiteX57" fmla="*/ 504837 w 886855"/>
              <a:gd name="connsiteY57" fmla="*/ 104436 h 355646"/>
              <a:gd name="connsiteX58" fmla="*/ 504838 w 886855"/>
              <a:gd name="connsiteY58" fmla="*/ 104436 h 355646"/>
              <a:gd name="connsiteX59" fmla="*/ 494095 w 886855"/>
              <a:gd name="connsiteY59" fmla="*/ 78499 h 355646"/>
              <a:gd name="connsiteX60" fmla="*/ 481987 w 886855"/>
              <a:gd name="connsiteY60" fmla="*/ 73484 h 355646"/>
              <a:gd name="connsiteX61" fmla="*/ 624927 w 886855"/>
              <a:gd name="connsiteY61" fmla="*/ 70218 h 355646"/>
              <a:gd name="connsiteX62" fmla="*/ 687589 w 886855"/>
              <a:gd name="connsiteY62" fmla="*/ 70218 h 355646"/>
              <a:gd name="connsiteX63" fmla="*/ 680001 w 886855"/>
              <a:gd name="connsiteY63" fmla="*/ 73361 h 355646"/>
              <a:gd name="connsiteX64" fmla="*/ 617340 w 886855"/>
              <a:gd name="connsiteY64" fmla="*/ 73361 h 355646"/>
              <a:gd name="connsiteX65" fmla="*/ 392174 w 886855"/>
              <a:gd name="connsiteY65" fmla="*/ 67756 h 355646"/>
              <a:gd name="connsiteX66" fmla="*/ 468158 w 886855"/>
              <a:gd name="connsiteY66" fmla="*/ 67756 h 355646"/>
              <a:gd name="connsiteX67" fmla="*/ 481688 w 886855"/>
              <a:gd name="connsiteY67" fmla="*/ 73360 h 355646"/>
              <a:gd name="connsiteX68" fmla="*/ 405704 w 886855"/>
              <a:gd name="connsiteY68" fmla="*/ 73360 h 355646"/>
              <a:gd name="connsiteX69" fmla="*/ 405704 w 886855"/>
              <a:gd name="connsiteY69" fmla="*/ 0 h 355646"/>
              <a:gd name="connsiteX70" fmla="*/ 680002 w 886855"/>
              <a:gd name="connsiteY70" fmla="*/ 0 h 355646"/>
              <a:gd name="connsiteX71" fmla="*/ 716682 w 886855"/>
              <a:gd name="connsiteY71" fmla="*/ 36680 h 355646"/>
              <a:gd name="connsiteX72" fmla="*/ 716681 w 886855"/>
              <a:gd name="connsiteY72" fmla="*/ 36680 h 355646"/>
              <a:gd name="connsiteX73" fmla="*/ 705938 w 886855"/>
              <a:gd name="connsiteY73" fmla="*/ 62617 h 355646"/>
              <a:gd name="connsiteX74" fmla="*/ 687589 w 886855"/>
              <a:gd name="connsiteY74" fmla="*/ 70217 h 355646"/>
              <a:gd name="connsiteX75" fmla="*/ 624927 w 886855"/>
              <a:gd name="connsiteY75" fmla="*/ 70217 h 355646"/>
              <a:gd name="connsiteX76" fmla="*/ 617340 w 886855"/>
              <a:gd name="connsiteY76" fmla="*/ 73360 h 355646"/>
              <a:gd name="connsiteX77" fmla="*/ 481688 w 886855"/>
              <a:gd name="connsiteY77" fmla="*/ 73359 h 355646"/>
              <a:gd name="connsiteX78" fmla="*/ 468158 w 886855"/>
              <a:gd name="connsiteY78" fmla="*/ 67755 h 355646"/>
              <a:gd name="connsiteX79" fmla="*/ 392174 w 886855"/>
              <a:gd name="connsiteY79" fmla="*/ 67755 h 355646"/>
              <a:gd name="connsiteX80" fmla="*/ 379767 w 886855"/>
              <a:gd name="connsiteY80" fmla="*/ 62616 h 355646"/>
              <a:gd name="connsiteX81" fmla="*/ 369024 w 886855"/>
              <a:gd name="connsiteY81" fmla="*/ 36679 h 355646"/>
              <a:gd name="connsiteX82" fmla="*/ 379767 w 886855"/>
              <a:gd name="connsiteY82" fmla="*/ 10743 h 355646"/>
              <a:gd name="connsiteX83" fmla="*/ 405704 w 886855"/>
              <a:gd name="connsiteY83" fmla="*/ 0 h 355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886855" h="355646">
                <a:moveTo>
                  <a:pt x="481688" y="73360"/>
                </a:moveTo>
                <a:lnTo>
                  <a:pt x="617340" y="73361"/>
                </a:lnTo>
                <a:lnTo>
                  <a:pt x="617042" y="73484"/>
                </a:lnTo>
                <a:lnTo>
                  <a:pt x="598990" y="80961"/>
                </a:lnTo>
                <a:lnTo>
                  <a:pt x="588247" y="106898"/>
                </a:lnTo>
                <a:lnTo>
                  <a:pt x="598990" y="132834"/>
                </a:lnTo>
                <a:cubicBezTo>
                  <a:pt x="605628" y="139472"/>
                  <a:pt x="614798" y="143577"/>
                  <a:pt x="624927" y="143577"/>
                </a:cubicBezTo>
                <a:lnTo>
                  <a:pt x="679267" y="143577"/>
                </a:lnTo>
                <a:lnTo>
                  <a:pt x="677432" y="144337"/>
                </a:lnTo>
                <a:lnTo>
                  <a:pt x="695014" y="144337"/>
                </a:lnTo>
                <a:cubicBezTo>
                  <a:pt x="715272" y="144337"/>
                  <a:pt x="731694" y="160759"/>
                  <a:pt x="731694" y="181017"/>
                </a:cubicBezTo>
                <a:lnTo>
                  <a:pt x="731693" y="181017"/>
                </a:lnTo>
                <a:cubicBezTo>
                  <a:pt x="731693" y="191146"/>
                  <a:pt x="727588" y="200316"/>
                  <a:pt x="720950" y="206954"/>
                </a:cubicBezTo>
                <a:lnTo>
                  <a:pt x="706515" y="212933"/>
                </a:lnTo>
                <a:lnTo>
                  <a:pt x="706516" y="212933"/>
                </a:lnTo>
                <a:lnTo>
                  <a:pt x="695014" y="217697"/>
                </a:lnTo>
                <a:lnTo>
                  <a:pt x="652331" y="217697"/>
                </a:lnTo>
                <a:lnTo>
                  <a:pt x="397244" y="217697"/>
                </a:lnTo>
                <a:lnTo>
                  <a:pt x="382808" y="223676"/>
                </a:lnTo>
                <a:lnTo>
                  <a:pt x="372065" y="249613"/>
                </a:lnTo>
                <a:lnTo>
                  <a:pt x="382808" y="275549"/>
                </a:lnTo>
                <a:lnTo>
                  <a:pt x="399073" y="282286"/>
                </a:lnTo>
                <a:lnTo>
                  <a:pt x="638619" y="282286"/>
                </a:lnTo>
                <a:lnTo>
                  <a:pt x="850175" y="282286"/>
                </a:lnTo>
                <a:lnTo>
                  <a:pt x="859849" y="286293"/>
                </a:lnTo>
                <a:lnTo>
                  <a:pt x="876112" y="293029"/>
                </a:lnTo>
                <a:cubicBezTo>
                  <a:pt x="882750" y="299667"/>
                  <a:pt x="886855" y="308837"/>
                  <a:pt x="886855" y="318966"/>
                </a:cubicBezTo>
                <a:lnTo>
                  <a:pt x="886854" y="318966"/>
                </a:lnTo>
                <a:cubicBezTo>
                  <a:pt x="886854" y="339224"/>
                  <a:pt x="870432" y="355646"/>
                  <a:pt x="850174" y="355646"/>
                </a:cubicBezTo>
                <a:lnTo>
                  <a:pt x="174092" y="355645"/>
                </a:lnTo>
                <a:cubicBezTo>
                  <a:pt x="163963" y="355645"/>
                  <a:pt x="154793" y="351540"/>
                  <a:pt x="148155" y="344902"/>
                </a:cubicBezTo>
                <a:lnTo>
                  <a:pt x="137412" y="318966"/>
                </a:lnTo>
                <a:lnTo>
                  <a:pt x="148155" y="293029"/>
                </a:lnTo>
                <a:lnTo>
                  <a:pt x="170361" y="283831"/>
                </a:lnTo>
                <a:lnTo>
                  <a:pt x="170362" y="283831"/>
                </a:lnTo>
                <a:lnTo>
                  <a:pt x="174092" y="282286"/>
                </a:lnTo>
                <a:lnTo>
                  <a:pt x="255705" y="282286"/>
                </a:lnTo>
                <a:lnTo>
                  <a:pt x="277912" y="273088"/>
                </a:lnTo>
                <a:cubicBezTo>
                  <a:pt x="284549" y="266450"/>
                  <a:pt x="288655" y="257280"/>
                  <a:pt x="288655" y="247151"/>
                </a:cubicBezTo>
                <a:lnTo>
                  <a:pt x="288656" y="247151"/>
                </a:lnTo>
                <a:cubicBezTo>
                  <a:pt x="288656" y="237022"/>
                  <a:pt x="284550" y="227852"/>
                  <a:pt x="277913" y="221214"/>
                </a:cubicBezTo>
                <a:lnTo>
                  <a:pt x="269420" y="217696"/>
                </a:lnTo>
                <a:lnTo>
                  <a:pt x="37466" y="217696"/>
                </a:lnTo>
                <a:lnTo>
                  <a:pt x="36681" y="217696"/>
                </a:lnTo>
                <a:lnTo>
                  <a:pt x="19237" y="210471"/>
                </a:lnTo>
                <a:lnTo>
                  <a:pt x="19236" y="210471"/>
                </a:lnTo>
                <a:lnTo>
                  <a:pt x="10743" y="206953"/>
                </a:lnTo>
                <a:lnTo>
                  <a:pt x="0" y="181017"/>
                </a:lnTo>
                <a:lnTo>
                  <a:pt x="10743" y="155080"/>
                </a:lnTo>
                <a:cubicBezTo>
                  <a:pt x="17381" y="148443"/>
                  <a:pt x="26551" y="144337"/>
                  <a:pt x="36680" y="144337"/>
                </a:cubicBezTo>
                <a:lnTo>
                  <a:pt x="85348" y="144337"/>
                </a:lnTo>
                <a:lnTo>
                  <a:pt x="91399" y="146843"/>
                </a:lnTo>
                <a:lnTo>
                  <a:pt x="671378" y="146844"/>
                </a:lnTo>
                <a:lnTo>
                  <a:pt x="91400" y="146843"/>
                </a:lnTo>
                <a:lnTo>
                  <a:pt x="85349" y="144337"/>
                </a:lnTo>
                <a:lnTo>
                  <a:pt x="77571" y="141115"/>
                </a:lnTo>
                <a:lnTo>
                  <a:pt x="468157" y="141116"/>
                </a:lnTo>
                <a:cubicBezTo>
                  <a:pt x="488415" y="141116"/>
                  <a:pt x="504837" y="124694"/>
                  <a:pt x="504837" y="104436"/>
                </a:cubicBezTo>
                <a:lnTo>
                  <a:pt x="504838" y="104436"/>
                </a:lnTo>
                <a:cubicBezTo>
                  <a:pt x="504838" y="94307"/>
                  <a:pt x="500732" y="85137"/>
                  <a:pt x="494095" y="78499"/>
                </a:cubicBezTo>
                <a:lnTo>
                  <a:pt x="481987" y="73484"/>
                </a:lnTo>
                <a:close/>
                <a:moveTo>
                  <a:pt x="624927" y="70218"/>
                </a:moveTo>
                <a:lnTo>
                  <a:pt x="687589" y="70218"/>
                </a:lnTo>
                <a:lnTo>
                  <a:pt x="680001" y="73361"/>
                </a:lnTo>
                <a:lnTo>
                  <a:pt x="617340" y="73361"/>
                </a:lnTo>
                <a:close/>
                <a:moveTo>
                  <a:pt x="392174" y="67756"/>
                </a:moveTo>
                <a:lnTo>
                  <a:pt x="468158" y="67756"/>
                </a:lnTo>
                <a:lnTo>
                  <a:pt x="481688" y="73360"/>
                </a:lnTo>
                <a:lnTo>
                  <a:pt x="405704" y="73360"/>
                </a:lnTo>
                <a:close/>
                <a:moveTo>
                  <a:pt x="405704" y="0"/>
                </a:moveTo>
                <a:lnTo>
                  <a:pt x="680002" y="0"/>
                </a:lnTo>
                <a:cubicBezTo>
                  <a:pt x="700260" y="0"/>
                  <a:pt x="716682" y="16422"/>
                  <a:pt x="716682" y="36680"/>
                </a:cubicBezTo>
                <a:lnTo>
                  <a:pt x="716681" y="36680"/>
                </a:lnTo>
                <a:cubicBezTo>
                  <a:pt x="716681" y="46809"/>
                  <a:pt x="712576" y="55979"/>
                  <a:pt x="705938" y="62617"/>
                </a:cubicBezTo>
                <a:lnTo>
                  <a:pt x="687589" y="70217"/>
                </a:lnTo>
                <a:lnTo>
                  <a:pt x="624927" y="70217"/>
                </a:lnTo>
                <a:lnTo>
                  <a:pt x="617340" y="73360"/>
                </a:lnTo>
                <a:lnTo>
                  <a:pt x="481688" y="73359"/>
                </a:lnTo>
                <a:lnTo>
                  <a:pt x="468158" y="67755"/>
                </a:lnTo>
                <a:lnTo>
                  <a:pt x="392174" y="67755"/>
                </a:lnTo>
                <a:lnTo>
                  <a:pt x="379767" y="62616"/>
                </a:lnTo>
                <a:lnTo>
                  <a:pt x="369024" y="36679"/>
                </a:lnTo>
                <a:lnTo>
                  <a:pt x="379767" y="10743"/>
                </a:lnTo>
                <a:cubicBezTo>
                  <a:pt x="386405" y="4105"/>
                  <a:pt x="395575" y="0"/>
                  <a:pt x="405704" y="0"/>
                </a:cubicBezTo>
                <a:close/>
              </a:path>
            </a:pathLst>
          </a:custGeom>
          <a:solidFill>
            <a:srgbClr val="E3332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63" name="Group 62">
            <a:extLst>
              <a:ext uri="{FF2B5EF4-FFF2-40B4-BE49-F238E27FC236}">
                <a16:creationId xmlns:a16="http://schemas.microsoft.com/office/drawing/2014/main" id="{FDC98682-CB0B-49D1-AD06-D70785646F98}"/>
              </a:ext>
            </a:extLst>
          </p:cNvPr>
          <p:cNvGrpSpPr/>
          <p:nvPr/>
        </p:nvGrpSpPr>
        <p:grpSpPr>
          <a:xfrm>
            <a:off x="6073029" y="6858000"/>
            <a:ext cx="997294" cy="483537"/>
            <a:chOff x="2700337" y="1743074"/>
            <a:chExt cx="1414463" cy="685801"/>
          </a:xfrm>
        </p:grpSpPr>
        <p:sp>
          <p:nvSpPr>
            <p:cNvPr id="64" name="Freeform: Shape 63">
              <a:extLst>
                <a:ext uri="{FF2B5EF4-FFF2-40B4-BE49-F238E27FC236}">
                  <a16:creationId xmlns:a16="http://schemas.microsoft.com/office/drawing/2014/main" id="{3AEAA91C-FAE6-4963-B755-18B3D5409F81}"/>
                </a:ext>
              </a:extLst>
            </p:cNvPr>
            <p:cNvSpPr/>
            <p:nvPr/>
          </p:nvSpPr>
          <p:spPr>
            <a:xfrm>
              <a:off x="2700337" y="1743074"/>
              <a:ext cx="1114426" cy="533400"/>
            </a:xfrm>
            <a:custGeom>
              <a:avLst/>
              <a:gdLst>
                <a:gd name="connsiteX0" fmla="*/ 600074 w 1114426"/>
                <a:gd name="connsiteY0" fmla="*/ 0 h 533400"/>
                <a:gd name="connsiteX1" fmla="*/ 779992 w 1114426"/>
                <a:gd name="connsiteY1" fmla="*/ 110531 h 533400"/>
                <a:gd name="connsiteX2" fmla="*/ 782235 w 1114426"/>
                <a:gd name="connsiteY2" fmla="*/ 120827 h 533400"/>
                <a:gd name="connsiteX3" fmla="*/ 791545 w 1114426"/>
                <a:gd name="connsiteY3" fmla="*/ 114880 h 533400"/>
                <a:gd name="connsiteX4" fmla="*/ 844378 w 1114426"/>
                <a:gd name="connsiteY4" fmla="*/ 104775 h 533400"/>
                <a:gd name="connsiteX5" fmla="*/ 980110 w 1114426"/>
                <a:gd name="connsiteY5" fmla="*/ 233363 h 533400"/>
                <a:gd name="connsiteX6" fmla="*/ 970976 w 1114426"/>
                <a:gd name="connsiteY6" fmla="*/ 276224 h 533400"/>
                <a:gd name="connsiteX7" fmla="*/ 985838 w 1114426"/>
                <a:gd name="connsiteY7" fmla="*/ 276224 h 533400"/>
                <a:gd name="connsiteX8" fmla="*/ 1114426 w 1114426"/>
                <a:gd name="connsiteY8" fmla="*/ 404812 h 533400"/>
                <a:gd name="connsiteX9" fmla="*/ 1114425 w 1114426"/>
                <a:gd name="connsiteY9" fmla="*/ 404812 h 533400"/>
                <a:gd name="connsiteX10" fmla="*/ 985837 w 1114426"/>
                <a:gd name="connsiteY10" fmla="*/ 533400 h 533400"/>
                <a:gd name="connsiteX11" fmla="*/ 128588 w 1114426"/>
                <a:gd name="connsiteY11" fmla="*/ 533399 h 533400"/>
                <a:gd name="connsiteX12" fmla="*/ 10105 w 1114426"/>
                <a:gd name="connsiteY12" fmla="*/ 454863 h 533400"/>
                <a:gd name="connsiteX13" fmla="*/ 0 w 1114426"/>
                <a:gd name="connsiteY13" fmla="*/ 404812 h 533400"/>
                <a:gd name="connsiteX14" fmla="*/ 10105 w 1114426"/>
                <a:gd name="connsiteY14" fmla="*/ 354760 h 533400"/>
                <a:gd name="connsiteX15" fmla="*/ 128588 w 1114426"/>
                <a:gd name="connsiteY15" fmla="*/ 276224 h 533400"/>
                <a:gd name="connsiteX16" fmla="*/ 218684 w 1114426"/>
                <a:gd name="connsiteY16" fmla="*/ 276224 h 533400"/>
                <a:gd name="connsiteX17" fmla="*/ 220216 w 1114426"/>
                <a:gd name="connsiteY17" fmla="*/ 269036 h 533400"/>
                <a:gd name="connsiteX18" fmla="*/ 345281 w 1114426"/>
                <a:gd name="connsiteY18" fmla="*/ 190500 h 533400"/>
                <a:gd name="connsiteX19" fmla="*/ 385644 w 1114426"/>
                <a:gd name="connsiteY19" fmla="*/ 196281 h 533400"/>
                <a:gd name="connsiteX20" fmla="*/ 410623 w 1114426"/>
                <a:gd name="connsiteY20" fmla="*/ 207657 h 533400"/>
                <a:gd name="connsiteX21" fmla="*/ 404811 w 1114426"/>
                <a:gd name="connsiteY21" fmla="*/ 180975 h 533400"/>
                <a:gd name="connsiteX22" fmla="*/ 600074 w 1114426"/>
                <a:gd name="connsiteY2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4426" h="533400">
                  <a:moveTo>
                    <a:pt x="600074" y="0"/>
                  </a:moveTo>
                  <a:cubicBezTo>
                    <a:pt x="680955" y="0"/>
                    <a:pt x="750350" y="45577"/>
                    <a:pt x="779992" y="110531"/>
                  </a:cubicBezTo>
                  <a:lnTo>
                    <a:pt x="782235" y="120827"/>
                  </a:lnTo>
                  <a:lnTo>
                    <a:pt x="791545" y="114880"/>
                  </a:lnTo>
                  <a:cubicBezTo>
                    <a:pt x="807784" y="108373"/>
                    <a:pt x="825637" y="104775"/>
                    <a:pt x="844378" y="104775"/>
                  </a:cubicBezTo>
                  <a:cubicBezTo>
                    <a:pt x="919341" y="104775"/>
                    <a:pt x="980110" y="162346"/>
                    <a:pt x="980110" y="233363"/>
                  </a:cubicBezTo>
                  <a:lnTo>
                    <a:pt x="970976" y="276224"/>
                  </a:lnTo>
                  <a:lnTo>
                    <a:pt x="985838" y="276224"/>
                  </a:lnTo>
                  <a:cubicBezTo>
                    <a:pt x="1056855" y="276224"/>
                    <a:pt x="1114426" y="333795"/>
                    <a:pt x="1114426" y="404812"/>
                  </a:cubicBezTo>
                  <a:lnTo>
                    <a:pt x="1114425" y="404812"/>
                  </a:lnTo>
                  <a:cubicBezTo>
                    <a:pt x="1114425" y="475829"/>
                    <a:pt x="1056854" y="533400"/>
                    <a:pt x="985837" y="533400"/>
                  </a:cubicBezTo>
                  <a:lnTo>
                    <a:pt x="128588" y="533399"/>
                  </a:lnTo>
                  <a:cubicBezTo>
                    <a:pt x="75325" y="533399"/>
                    <a:pt x="29626" y="501015"/>
                    <a:pt x="10105" y="454863"/>
                  </a:cubicBezTo>
                  <a:lnTo>
                    <a:pt x="0" y="404812"/>
                  </a:lnTo>
                  <a:lnTo>
                    <a:pt x="10105" y="354760"/>
                  </a:lnTo>
                  <a:cubicBezTo>
                    <a:pt x="29626" y="308608"/>
                    <a:pt x="75325" y="276224"/>
                    <a:pt x="128588" y="276224"/>
                  </a:cubicBezTo>
                  <a:lnTo>
                    <a:pt x="218684" y="276224"/>
                  </a:lnTo>
                  <a:lnTo>
                    <a:pt x="220216" y="269036"/>
                  </a:lnTo>
                  <a:cubicBezTo>
                    <a:pt x="240821" y="222884"/>
                    <a:pt x="289059" y="190500"/>
                    <a:pt x="345281" y="190500"/>
                  </a:cubicBezTo>
                  <a:cubicBezTo>
                    <a:pt x="359337" y="190500"/>
                    <a:pt x="372893" y="192524"/>
                    <a:pt x="385644" y="196281"/>
                  </a:cubicBezTo>
                  <a:lnTo>
                    <a:pt x="410623" y="207657"/>
                  </a:lnTo>
                  <a:lnTo>
                    <a:pt x="404811" y="180975"/>
                  </a:lnTo>
                  <a:cubicBezTo>
                    <a:pt x="404811" y="81025"/>
                    <a:pt x="492233" y="0"/>
                    <a:pt x="600074"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66" name="Straight Connector 65">
              <a:extLst>
                <a:ext uri="{FF2B5EF4-FFF2-40B4-BE49-F238E27FC236}">
                  <a16:creationId xmlns:a16="http://schemas.microsoft.com/office/drawing/2014/main" id="{55DDC703-24C2-408F-BADB-93833D5C2DFA}"/>
                </a:ext>
              </a:extLst>
            </p:cNvPr>
            <p:cNvCxnSpPr/>
            <p:nvPr/>
          </p:nvCxnSpPr>
          <p:spPr>
            <a:xfrm>
              <a:off x="2700337" y="2352675"/>
              <a:ext cx="4333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06B70CA2-C4D9-4894-8652-67BBD91AEF5E}"/>
                </a:ext>
              </a:extLst>
            </p:cNvPr>
            <p:cNvCxnSpPr>
              <a:cxnSpLocks/>
            </p:cNvCxnSpPr>
            <p:nvPr/>
          </p:nvCxnSpPr>
          <p:spPr>
            <a:xfrm>
              <a:off x="3005137" y="2428875"/>
              <a:ext cx="71913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8F2020DE-4092-4ED4-AF1C-0B05C6E984D6}"/>
                </a:ext>
              </a:extLst>
            </p:cNvPr>
            <p:cNvCxnSpPr>
              <a:cxnSpLocks/>
            </p:cNvCxnSpPr>
            <p:nvPr/>
          </p:nvCxnSpPr>
          <p:spPr>
            <a:xfrm>
              <a:off x="3557587" y="2352675"/>
              <a:ext cx="5572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1" name="TextBox 60">
            <a:extLst>
              <a:ext uri="{FF2B5EF4-FFF2-40B4-BE49-F238E27FC236}">
                <a16:creationId xmlns:a16="http://schemas.microsoft.com/office/drawing/2014/main" id="{B1C16F85-C7B8-46A0-832F-D4D505DC9317}"/>
              </a:ext>
            </a:extLst>
          </p:cNvPr>
          <p:cNvSpPr txBox="1"/>
          <p:nvPr/>
        </p:nvSpPr>
        <p:spPr>
          <a:xfrm>
            <a:off x="4205885" y="1268403"/>
            <a:ext cx="8737593" cy="5016758"/>
          </a:xfrm>
          <a:prstGeom prst="rect">
            <a:avLst/>
          </a:prstGeom>
          <a:noFill/>
        </p:spPr>
        <p:txBody>
          <a:bodyPr wrap="square" rtlCol="0">
            <a:spAutoFit/>
          </a:bodyPr>
          <a:lstStyle/>
          <a:p>
            <a:pPr algn="ctr"/>
            <a:r>
              <a:rPr lang="en-US" sz="8000" dirty="0" err="1">
                <a:latin typeface="UTM ThuPhap Thien An" panose="02040603050506020204" pitchFamily="18" charset="0"/>
              </a:rPr>
              <a:t>Các</a:t>
            </a:r>
            <a:r>
              <a:rPr lang="en-US" sz="8000" dirty="0">
                <a:latin typeface="UTM ThuPhap Thien An" panose="02040603050506020204" pitchFamily="18" charset="0"/>
              </a:rPr>
              <a:t> </a:t>
            </a:r>
            <a:r>
              <a:rPr lang="en-US" sz="8000" dirty="0" err="1">
                <a:latin typeface="UTM ThuPhap Thien An" panose="02040603050506020204" pitchFamily="18" charset="0"/>
              </a:rPr>
              <a:t>triều</a:t>
            </a:r>
            <a:r>
              <a:rPr lang="en-US" sz="8000" dirty="0">
                <a:latin typeface="UTM ThuPhap Thien An" panose="02040603050506020204" pitchFamily="18" charset="0"/>
              </a:rPr>
              <a:t> </a:t>
            </a:r>
            <a:r>
              <a:rPr lang="en-US" sz="8000" dirty="0" err="1">
                <a:latin typeface="UTM ThuPhap Thien An" panose="02040603050506020204" pitchFamily="18" charset="0"/>
              </a:rPr>
              <a:t>đại</a:t>
            </a:r>
            <a:r>
              <a:rPr lang="en-US" sz="8000" dirty="0">
                <a:latin typeface="UTM ThuPhap Thien An" panose="02040603050506020204" pitchFamily="18" charset="0"/>
              </a:rPr>
              <a:t> </a:t>
            </a:r>
          </a:p>
          <a:p>
            <a:pPr algn="ctr"/>
            <a:r>
              <a:rPr lang="en-US" sz="8000" dirty="0" err="1">
                <a:latin typeface="UTM ThuPhap Thien An" panose="02040603050506020204" pitchFamily="18" charset="0"/>
              </a:rPr>
              <a:t>Việt</a:t>
            </a:r>
            <a:r>
              <a:rPr lang="en-US" sz="8000" dirty="0">
                <a:latin typeface="UTM ThuPhap Thien An" panose="02040603050506020204" pitchFamily="18" charset="0"/>
              </a:rPr>
              <a:t> Nam </a:t>
            </a:r>
          </a:p>
          <a:p>
            <a:pPr algn="ctr"/>
            <a:r>
              <a:rPr lang="en-US" sz="8000" dirty="0" err="1">
                <a:latin typeface="UTM ThuPhap Thien An" panose="02040603050506020204" pitchFamily="18" charset="0"/>
              </a:rPr>
              <a:t>từ</a:t>
            </a:r>
            <a:r>
              <a:rPr lang="en-US" sz="8000" dirty="0">
                <a:latin typeface="UTM ThuPhap Thien An" panose="02040603050506020204" pitchFamily="18" charset="0"/>
              </a:rPr>
              <a:t> </a:t>
            </a:r>
            <a:r>
              <a:rPr lang="en-US" sz="8000" dirty="0" err="1">
                <a:latin typeface="UTM ThuPhap Thien An" panose="02040603050506020204" pitchFamily="18" charset="0"/>
              </a:rPr>
              <a:t>năm</a:t>
            </a:r>
            <a:r>
              <a:rPr lang="en-US" sz="8000" dirty="0">
                <a:latin typeface="UTM ThuPhap Thien An" panose="02040603050506020204" pitchFamily="18" charset="0"/>
              </a:rPr>
              <a:t> </a:t>
            </a:r>
            <a:r>
              <a:rPr lang="en-US" sz="8000" dirty="0">
                <a:latin typeface="UTM Avo" panose="02040603050506020204" pitchFamily="18" charset="0"/>
              </a:rPr>
              <a:t>938 </a:t>
            </a:r>
          </a:p>
          <a:p>
            <a:pPr algn="ctr"/>
            <a:r>
              <a:rPr lang="en-US" sz="8000" dirty="0" err="1">
                <a:latin typeface="UTM ThuPhap Thien An" panose="02040603050506020204" pitchFamily="18" charset="0"/>
              </a:rPr>
              <a:t>đến</a:t>
            </a:r>
            <a:r>
              <a:rPr lang="en-US" sz="8000" dirty="0">
                <a:latin typeface="UTM ThuPhap Thien An" panose="02040603050506020204" pitchFamily="18" charset="0"/>
              </a:rPr>
              <a:t> </a:t>
            </a:r>
            <a:r>
              <a:rPr lang="en-US" sz="8000" dirty="0" err="1">
                <a:latin typeface="UTM ThuPhap Thien An" panose="02040603050506020204" pitchFamily="18" charset="0"/>
              </a:rPr>
              <a:t>thế</a:t>
            </a:r>
            <a:r>
              <a:rPr lang="en-US" sz="8000" dirty="0">
                <a:latin typeface="UTM ThuPhap Thien An" panose="02040603050506020204" pitchFamily="18" charset="0"/>
              </a:rPr>
              <a:t> </a:t>
            </a:r>
            <a:r>
              <a:rPr lang="en-US" sz="8000" dirty="0" err="1">
                <a:latin typeface="UTM ThuPhap Thien An" panose="02040603050506020204" pitchFamily="18" charset="0"/>
              </a:rPr>
              <a:t>kỷ</a:t>
            </a:r>
            <a:r>
              <a:rPr lang="en-US" sz="8000" dirty="0">
                <a:latin typeface="UTM ThuPhap Thien An" panose="02040603050506020204" pitchFamily="18" charset="0"/>
              </a:rPr>
              <a:t> </a:t>
            </a:r>
            <a:r>
              <a:rPr lang="en-US" sz="8000" dirty="0">
                <a:latin typeface="UTM Avo" panose="02040603050506020204" pitchFamily="18" charset="0"/>
              </a:rPr>
              <a:t>XV</a:t>
            </a:r>
          </a:p>
        </p:txBody>
      </p:sp>
    </p:spTree>
    <p:extLst>
      <p:ext uri="{BB962C8B-B14F-4D97-AF65-F5344CB8AC3E}">
        <p14:creationId xmlns:p14="http://schemas.microsoft.com/office/powerpoint/2010/main" val="32516781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3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par>
                                <p:cTn id="10" presetID="53" presetClass="entr" presetSubtype="16" fill="hold" nodeType="withEffect">
                                  <p:stCondLst>
                                    <p:cond delay="10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par>
                                <p:cTn id="15" presetID="53" presetClass="entr" presetSubtype="16" fill="hold" nodeType="withEffect">
                                  <p:stCondLst>
                                    <p:cond delay="10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Effect transition="in" filter="fade">
                                      <p:cBhvr>
                                        <p:cTn id="19" dur="500"/>
                                        <p:tgtEl>
                                          <p:spTgt spid="36"/>
                                        </p:tgtEl>
                                      </p:cBhvr>
                                    </p:animEffect>
                                  </p:childTnLst>
                                </p:cTn>
                              </p:par>
                              <p:par>
                                <p:cTn id="20" presetID="53" presetClass="entr" presetSubtype="16" fill="hold" nodeType="withEffect">
                                  <p:stCondLst>
                                    <p:cond delay="200"/>
                                  </p:stCondLst>
                                  <p:childTnLst>
                                    <p:set>
                                      <p:cBhvr>
                                        <p:cTn id="21" dur="1" fill="hold">
                                          <p:stCondLst>
                                            <p:cond delay="0"/>
                                          </p:stCondLst>
                                        </p:cTn>
                                        <p:tgtEl>
                                          <p:spTgt spid="33"/>
                                        </p:tgtEl>
                                        <p:attrNameLst>
                                          <p:attrName>style.visibility</p:attrName>
                                        </p:attrNameLst>
                                      </p:cBhvr>
                                      <p:to>
                                        <p:strVal val="visible"/>
                                      </p:to>
                                    </p:set>
                                    <p:anim calcmode="lin" valueType="num">
                                      <p:cBhvr>
                                        <p:cTn id="22" dur="500" fill="hold"/>
                                        <p:tgtEl>
                                          <p:spTgt spid="33"/>
                                        </p:tgtEl>
                                        <p:attrNameLst>
                                          <p:attrName>ppt_w</p:attrName>
                                        </p:attrNameLst>
                                      </p:cBhvr>
                                      <p:tavLst>
                                        <p:tav tm="0">
                                          <p:val>
                                            <p:fltVal val="0"/>
                                          </p:val>
                                        </p:tav>
                                        <p:tav tm="100000">
                                          <p:val>
                                            <p:strVal val="#ppt_w"/>
                                          </p:val>
                                        </p:tav>
                                      </p:tavLst>
                                    </p:anim>
                                    <p:anim calcmode="lin" valueType="num">
                                      <p:cBhvr>
                                        <p:cTn id="23" dur="500" fill="hold"/>
                                        <p:tgtEl>
                                          <p:spTgt spid="33"/>
                                        </p:tgtEl>
                                        <p:attrNameLst>
                                          <p:attrName>ppt_h</p:attrName>
                                        </p:attrNameLst>
                                      </p:cBhvr>
                                      <p:tavLst>
                                        <p:tav tm="0">
                                          <p:val>
                                            <p:fltVal val="0"/>
                                          </p:val>
                                        </p:tav>
                                        <p:tav tm="100000">
                                          <p:val>
                                            <p:strVal val="#ppt_h"/>
                                          </p:val>
                                        </p:tav>
                                      </p:tavLst>
                                    </p:anim>
                                    <p:animEffect transition="in" filter="fade">
                                      <p:cBhvr>
                                        <p:cTn id="24" dur="500"/>
                                        <p:tgtEl>
                                          <p:spTgt spid="33"/>
                                        </p:tgtEl>
                                      </p:cBhvr>
                                    </p:animEffect>
                                  </p:childTnLst>
                                </p:cTn>
                              </p:par>
                              <p:par>
                                <p:cTn id="25" presetID="53" presetClass="entr" presetSubtype="16" fill="hold" nodeType="withEffect">
                                  <p:stCondLst>
                                    <p:cond delay="20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childTnLst>
                                </p:cTn>
                              </p:par>
                              <p:par>
                                <p:cTn id="30" presetID="53" presetClass="entr" presetSubtype="16" fill="hold" nodeType="withEffect">
                                  <p:stCondLst>
                                    <p:cond delay="300"/>
                                  </p:stCondLst>
                                  <p:childTnLst>
                                    <p:set>
                                      <p:cBhvr>
                                        <p:cTn id="31" dur="1" fill="hold">
                                          <p:stCondLst>
                                            <p:cond delay="0"/>
                                          </p:stCondLst>
                                        </p:cTn>
                                        <p:tgtEl>
                                          <p:spTgt spid="30"/>
                                        </p:tgtEl>
                                        <p:attrNameLst>
                                          <p:attrName>style.visibility</p:attrName>
                                        </p:attrNameLst>
                                      </p:cBhvr>
                                      <p:to>
                                        <p:strVal val="visible"/>
                                      </p:to>
                                    </p:set>
                                    <p:anim calcmode="lin" valueType="num">
                                      <p:cBhvr>
                                        <p:cTn id="32" dur="500" fill="hold"/>
                                        <p:tgtEl>
                                          <p:spTgt spid="30"/>
                                        </p:tgtEl>
                                        <p:attrNameLst>
                                          <p:attrName>ppt_w</p:attrName>
                                        </p:attrNameLst>
                                      </p:cBhvr>
                                      <p:tavLst>
                                        <p:tav tm="0">
                                          <p:val>
                                            <p:fltVal val="0"/>
                                          </p:val>
                                        </p:tav>
                                        <p:tav tm="100000">
                                          <p:val>
                                            <p:strVal val="#ppt_w"/>
                                          </p:val>
                                        </p:tav>
                                      </p:tavLst>
                                    </p:anim>
                                    <p:anim calcmode="lin" valueType="num">
                                      <p:cBhvr>
                                        <p:cTn id="33" dur="500" fill="hold"/>
                                        <p:tgtEl>
                                          <p:spTgt spid="30"/>
                                        </p:tgtEl>
                                        <p:attrNameLst>
                                          <p:attrName>ppt_h</p:attrName>
                                        </p:attrNameLst>
                                      </p:cBhvr>
                                      <p:tavLst>
                                        <p:tav tm="0">
                                          <p:val>
                                            <p:fltVal val="0"/>
                                          </p:val>
                                        </p:tav>
                                        <p:tav tm="100000">
                                          <p:val>
                                            <p:strVal val="#ppt_h"/>
                                          </p:val>
                                        </p:tav>
                                      </p:tavLst>
                                    </p:anim>
                                    <p:animEffect transition="in" filter="fade">
                                      <p:cBhvr>
                                        <p:cTn id="34" dur="500"/>
                                        <p:tgtEl>
                                          <p:spTgt spid="30"/>
                                        </p:tgtEl>
                                      </p:cBhvr>
                                    </p:animEffect>
                                  </p:childTnLst>
                                </p:cTn>
                              </p:par>
                              <p:par>
                                <p:cTn id="35" presetID="53" presetClass="entr" presetSubtype="16" fill="hold" nodeType="withEffect">
                                  <p:stCondLst>
                                    <p:cond delay="500"/>
                                  </p:stCondLst>
                                  <p:childTnLst>
                                    <p:set>
                                      <p:cBhvr>
                                        <p:cTn id="36" dur="1" fill="hold">
                                          <p:stCondLst>
                                            <p:cond delay="0"/>
                                          </p:stCondLst>
                                        </p:cTn>
                                        <p:tgtEl>
                                          <p:spTgt spid="35"/>
                                        </p:tgtEl>
                                        <p:attrNameLst>
                                          <p:attrName>style.visibility</p:attrName>
                                        </p:attrNameLst>
                                      </p:cBhvr>
                                      <p:to>
                                        <p:strVal val="visible"/>
                                      </p:to>
                                    </p:set>
                                    <p:anim calcmode="lin" valueType="num">
                                      <p:cBhvr>
                                        <p:cTn id="37" dur="500" fill="hold"/>
                                        <p:tgtEl>
                                          <p:spTgt spid="35"/>
                                        </p:tgtEl>
                                        <p:attrNameLst>
                                          <p:attrName>ppt_w</p:attrName>
                                        </p:attrNameLst>
                                      </p:cBhvr>
                                      <p:tavLst>
                                        <p:tav tm="0">
                                          <p:val>
                                            <p:fltVal val="0"/>
                                          </p:val>
                                        </p:tav>
                                        <p:tav tm="100000">
                                          <p:val>
                                            <p:strVal val="#ppt_w"/>
                                          </p:val>
                                        </p:tav>
                                      </p:tavLst>
                                    </p:anim>
                                    <p:anim calcmode="lin" valueType="num">
                                      <p:cBhvr>
                                        <p:cTn id="38" dur="500" fill="hold"/>
                                        <p:tgtEl>
                                          <p:spTgt spid="35"/>
                                        </p:tgtEl>
                                        <p:attrNameLst>
                                          <p:attrName>ppt_h</p:attrName>
                                        </p:attrNameLst>
                                      </p:cBhvr>
                                      <p:tavLst>
                                        <p:tav tm="0">
                                          <p:val>
                                            <p:fltVal val="0"/>
                                          </p:val>
                                        </p:tav>
                                        <p:tav tm="100000">
                                          <p:val>
                                            <p:strVal val="#ppt_h"/>
                                          </p:val>
                                        </p:tav>
                                      </p:tavLst>
                                    </p:anim>
                                    <p:animEffect transition="in" filter="fade">
                                      <p:cBhvr>
                                        <p:cTn id="39" dur="500"/>
                                        <p:tgtEl>
                                          <p:spTgt spid="35"/>
                                        </p:tgtEl>
                                      </p:cBhvr>
                                    </p:animEffect>
                                  </p:childTnLst>
                                </p:cTn>
                              </p:par>
                              <p:par>
                                <p:cTn id="40" presetID="53" presetClass="entr" presetSubtype="16" fill="hold" nodeType="withEffect">
                                  <p:stCondLst>
                                    <p:cond delay="600"/>
                                  </p:stCondLst>
                                  <p:childTnLst>
                                    <p:set>
                                      <p:cBhvr>
                                        <p:cTn id="41" dur="1" fill="hold">
                                          <p:stCondLst>
                                            <p:cond delay="0"/>
                                          </p:stCondLst>
                                        </p:cTn>
                                        <p:tgtEl>
                                          <p:spTgt spid="31"/>
                                        </p:tgtEl>
                                        <p:attrNameLst>
                                          <p:attrName>style.visibility</p:attrName>
                                        </p:attrNameLst>
                                      </p:cBhvr>
                                      <p:to>
                                        <p:strVal val="visible"/>
                                      </p:to>
                                    </p:set>
                                    <p:anim calcmode="lin" valueType="num">
                                      <p:cBhvr>
                                        <p:cTn id="42" dur="500" fill="hold"/>
                                        <p:tgtEl>
                                          <p:spTgt spid="31"/>
                                        </p:tgtEl>
                                        <p:attrNameLst>
                                          <p:attrName>ppt_w</p:attrName>
                                        </p:attrNameLst>
                                      </p:cBhvr>
                                      <p:tavLst>
                                        <p:tav tm="0">
                                          <p:val>
                                            <p:fltVal val="0"/>
                                          </p:val>
                                        </p:tav>
                                        <p:tav tm="100000">
                                          <p:val>
                                            <p:strVal val="#ppt_w"/>
                                          </p:val>
                                        </p:tav>
                                      </p:tavLst>
                                    </p:anim>
                                    <p:anim calcmode="lin" valueType="num">
                                      <p:cBhvr>
                                        <p:cTn id="43" dur="500" fill="hold"/>
                                        <p:tgtEl>
                                          <p:spTgt spid="31"/>
                                        </p:tgtEl>
                                        <p:attrNameLst>
                                          <p:attrName>ppt_h</p:attrName>
                                        </p:attrNameLst>
                                      </p:cBhvr>
                                      <p:tavLst>
                                        <p:tav tm="0">
                                          <p:val>
                                            <p:fltVal val="0"/>
                                          </p:val>
                                        </p:tav>
                                        <p:tav tm="100000">
                                          <p:val>
                                            <p:strVal val="#ppt_h"/>
                                          </p:val>
                                        </p:tav>
                                      </p:tavLst>
                                    </p:anim>
                                    <p:animEffect transition="in" filter="fade">
                                      <p:cBhvr>
                                        <p:cTn id="44" dur="500"/>
                                        <p:tgtEl>
                                          <p:spTgt spid="31"/>
                                        </p:tgtEl>
                                      </p:cBhvr>
                                    </p:animEffect>
                                  </p:childTnLst>
                                </p:cTn>
                              </p:par>
                              <p:par>
                                <p:cTn id="45" presetID="6" presetClass="entr" presetSubtype="32" fill="hold"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circle(out)">
                                      <p:cBhvr>
                                        <p:cTn id="47" dur="2000"/>
                                        <p:tgtEl>
                                          <p:spTgt spid="38"/>
                                        </p:tgtEl>
                                      </p:cBhvr>
                                    </p:animEffect>
                                  </p:childTnLst>
                                </p:cTn>
                              </p:par>
                              <p:par>
                                <p:cTn id="48" presetID="50" presetClass="entr" presetSubtype="0" decel="100000" fill="hold" nodeType="withEffect">
                                  <p:stCondLst>
                                    <p:cond delay="0"/>
                                  </p:stCondLst>
                                  <p:childTnLst>
                                    <p:set>
                                      <p:cBhvr>
                                        <p:cTn id="49" dur="1" fill="hold">
                                          <p:stCondLst>
                                            <p:cond delay="0"/>
                                          </p:stCondLst>
                                        </p:cTn>
                                        <p:tgtEl>
                                          <p:spTgt spid="38"/>
                                        </p:tgtEl>
                                        <p:attrNameLst>
                                          <p:attrName>style.visibility</p:attrName>
                                        </p:attrNameLst>
                                      </p:cBhvr>
                                      <p:to>
                                        <p:strVal val="visible"/>
                                      </p:to>
                                    </p:set>
                                    <p:anim calcmode="lin" valueType="num">
                                      <p:cBhvr>
                                        <p:cTn id="50" dur="2000" fill="hold"/>
                                        <p:tgtEl>
                                          <p:spTgt spid="38"/>
                                        </p:tgtEl>
                                        <p:attrNameLst>
                                          <p:attrName>ppt_w</p:attrName>
                                        </p:attrNameLst>
                                      </p:cBhvr>
                                      <p:tavLst>
                                        <p:tav tm="0">
                                          <p:val>
                                            <p:strVal val="#ppt_w+.3"/>
                                          </p:val>
                                        </p:tav>
                                        <p:tav tm="100000">
                                          <p:val>
                                            <p:strVal val="#ppt_w"/>
                                          </p:val>
                                        </p:tav>
                                      </p:tavLst>
                                    </p:anim>
                                    <p:anim calcmode="lin" valueType="num">
                                      <p:cBhvr>
                                        <p:cTn id="51" dur="2000" fill="hold"/>
                                        <p:tgtEl>
                                          <p:spTgt spid="38"/>
                                        </p:tgtEl>
                                        <p:attrNameLst>
                                          <p:attrName>ppt_h</p:attrName>
                                        </p:attrNameLst>
                                      </p:cBhvr>
                                      <p:tavLst>
                                        <p:tav tm="0">
                                          <p:val>
                                            <p:strVal val="#ppt_h"/>
                                          </p:val>
                                        </p:tav>
                                        <p:tav tm="100000">
                                          <p:val>
                                            <p:strVal val="#ppt_h"/>
                                          </p:val>
                                        </p:tav>
                                      </p:tavLst>
                                    </p:anim>
                                    <p:animEffect transition="in" filter="fade">
                                      <p:cBhvr>
                                        <p:cTn id="52" dur="2000"/>
                                        <p:tgtEl>
                                          <p:spTgt spid="38"/>
                                        </p:tgtEl>
                                      </p:cBhvr>
                                    </p:animEffect>
                                  </p:childTnLst>
                                </p:cTn>
                              </p:par>
                              <p:par>
                                <p:cTn id="53" presetID="42" presetClass="path" presetSubtype="0" accel="50000" decel="50000" fill="hold" nodeType="withEffect">
                                  <p:stCondLst>
                                    <p:cond delay="2000"/>
                                  </p:stCondLst>
                                  <p:childTnLst>
                                    <p:animMotion origin="layout" path="M -4.16667E-6 1.38778E-17 L 0.02266 0.00093 " pathEditMode="relative" rAng="0" ptsTypes="AA">
                                      <p:cBhvr>
                                        <p:cTn id="54" dur="3000" fill="hold"/>
                                        <p:tgtEl>
                                          <p:spTgt spid="38"/>
                                        </p:tgtEl>
                                        <p:attrNameLst>
                                          <p:attrName>ppt_x</p:attrName>
                                          <p:attrName>ppt_y</p:attrName>
                                        </p:attrNameLst>
                                      </p:cBhvr>
                                      <p:rCtr x="1133" y="46"/>
                                    </p:animMotion>
                                  </p:childTnLst>
                                </p:cTn>
                              </p:par>
                              <p:par>
                                <p:cTn id="55" presetID="6" presetClass="entr" presetSubtype="32" fill="hold" nodeType="with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circle(out)">
                                      <p:cBhvr>
                                        <p:cTn id="57" dur="2000"/>
                                        <p:tgtEl>
                                          <p:spTgt spid="24"/>
                                        </p:tgtEl>
                                      </p:cBhvr>
                                    </p:animEffect>
                                  </p:childTnLst>
                                </p:cTn>
                              </p:par>
                              <p:par>
                                <p:cTn id="58" presetID="50" presetClass="entr" presetSubtype="0" decel="100000" fill="hold" nodeType="withEffect">
                                  <p:stCondLst>
                                    <p:cond delay="0"/>
                                  </p:stCondLst>
                                  <p:childTnLst>
                                    <p:set>
                                      <p:cBhvr>
                                        <p:cTn id="59" dur="1" fill="hold">
                                          <p:stCondLst>
                                            <p:cond delay="0"/>
                                          </p:stCondLst>
                                        </p:cTn>
                                        <p:tgtEl>
                                          <p:spTgt spid="24"/>
                                        </p:tgtEl>
                                        <p:attrNameLst>
                                          <p:attrName>style.visibility</p:attrName>
                                        </p:attrNameLst>
                                      </p:cBhvr>
                                      <p:to>
                                        <p:strVal val="visible"/>
                                      </p:to>
                                    </p:set>
                                    <p:anim calcmode="lin" valueType="num">
                                      <p:cBhvr>
                                        <p:cTn id="60" dur="2000" fill="hold"/>
                                        <p:tgtEl>
                                          <p:spTgt spid="24"/>
                                        </p:tgtEl>
                                        <p:attrNameLst>
                                          <p:attrName>ppt_w</p:attrName>
                                        </p:attrNameLst>
                                      </p:cBhvr>
                                      <p:tavLst>
                                        <p:tav tm="0">
                                          <p:val>
                                            <p:strVal val="#ppt_w+.3"/>
                                          </p:val>
                                        </p:tav>
                                        <p:tav tm="100000">
                                          <p:val>
                                            <p:strVal val="#ppt_w"/>
                                          </p:val>
                                        </p:tav>
                                      </p:tavLst>
                                    </p:anim>
                                    <p:anim calcmode="lin" valueType="num">
                                      <p:cBhvr>
                                        <p:cTn id="61" dur="2000" fill="hold"/>
                                        <p:tgtEl>
                                          <p:spTgt spid="24"/>
                                        </p:tgtEl>
                                        <p:attrNameLst>
                                          <p:attrName>ppt_h</p:attrName>
                                        </p:attrNameLst>
                                      </p:cBhvr>
                                      <p:tavLst>
                                        <p:tav tm="0">
                                          <p:val>
                                            <p:strVal val="#ppt_h"/>
                                          </p:val>
                                        </p:tav>
                                        <p:tav tm="100000">
                                          <p:val>
                                            <p:strVal val="#ppt_h"/>
                                          </p:val>
                                        </p:tav>
                                      </p:tavLst>
                                    </p:anim>
                                    <p:animEffect transition="in" filter="fade">
                                      <p:cBhvr>
                                        <p:cTn id="62" dur="2000"/>
                                        <p:tgtEl>
                                          <p:spTgt spid="24"/>
                                        </p:tgtEl>
                                      </p:cBhvr>
                                    </p:animEffect>
                                  </p:childTnLst>
                                </p:cTn>
                              </p:par>
                              <p:par>
                                <p:cTn id="63" presetID="42" presetClass="path" presetSubtype="0" accel="50000" decel="50000" fill="hold" nodeType="withEffect">
                                  <p:stCondLst>
                                    <p:cond delay="2000"/>
                                  </p:stCondLst>
                                  <p:childTnLst>
                                    <p:animMotion origin="layout" path="M -1.04167E-6 3.33333E-6 L 0.02266 0.00092 " pathEditMode="relative" rAng="0" ptsTypes="AA">
                                      <p:cBhvr>
                                        <p:cTn id="64" dur="3000" fill="hold"/>
                                        <p:tgtEl>
                                          <p:spTgt spid="24"/>
                                        </p:tgtEl>
                                        <p:attrNameLst>
                                          <p:attrName>ppt_x</p:attrName>
                                          <p:attrName>ppt_y</p:attrName>
                                        </p:attrNameLst>
                                      </p:cBhvr>
                                      <p:rCtr x="1133" y="46"/>
                                    </p:animMotion>
                                  </p:childTnLst>
                                </p:cTn>
                              </p:par>
                              <p:par>
                                <p:cTn id="65" presetID="6" presetClass="entr" presetSubtype="32" fill="hold" nodeType="with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circle(out)">
                                      <p:cBhvr>
                                        <p:cTn id="67" dur="2000"/>
                                        <p:tgtEl>
                                          <p:spTgt spid="48"/>
                                        </p:tgtEl>
                                      </p:cBhvr>
                                    </p:animEffect>
                                  </p:childTnLst>
                                </p:cTn>
                              </p:par>
                              <p:par>
                                <p:cTn id="68" presetID="50" presetClass="entr" presetSubtype="0" decel="100000" fill="hold" nodeType="withEffect">
                                  <p:stCondLst>
                                    <p:cond delay="0"/>
                                  </p:stCondLst>
                                  <p:childTnLst>
                                    <p:set>
                                      <p:cBhvr>
                                        <p:cTn id="69" dur="1" fill="hold">
                                          <p:stCondLst>
                                            <p:cond delay="0"/>
                                          </p:stCondLst>
                                        </p:cTn>
                                        <p:tgtEl>
                                          <p:spTgt spid="48"/>
                                        </p:tgtEl>
                                        <p:attrNameLst>
                                          <p:attrName>style.visibility</p:attrName>
                                        </p:attrNameLst>
                                      </p:cBhvr>
                                      <p:to>
                                        <p:strVal val="visible"/>
                                      </p:to>
                                    </p:set>
                                    <p:anim calcmode="lin" valueType="num">
                                      <p:cBhvr>
                                        <p:cTn id="70" dur="2000" fill="hold"/>
                                        <p:tgtEl>
                                          <p:spTgt spid="48"/>
                                        </p:tgtEl>
                                        <p:attrNameLst>
                                          <p:attrName>ppt_w</p:attrName>
                                        </p:attrNameLst>
                                      </p:cBhvr>
                                      <p:tavLst>
                                        <p:tav tm="0">
                                          <p:val>
                                            <p:strVal val="#ppt_w+.3"/>
                                          </p:val>
                                        </p:tav>
                                        <p:tav tm="100000">
                                          <p:val>
                                            <p:strVal val="#ppt_w"/>
                                          </p:val>
                                        </p:tav>
                                      </p:tavLst>
                                    </p:anim>
                                    <p:anim calcmode="lin" valueType="num">
                                      <p:cBhvr>
                                        <p:cTn id="71" dur="2000" fill="hold"/>
                                        <p:tgtEl>
                                          <p:spTgt spid="48"/>
                                        </p:tgtEl>
                                        <p:attrNameLst>
                                          <p:attrName>ppt_h</p:attrName>
                                        </p:attrNameLst>
                                      </p:cBhvr>
                                      <p:tavLst>
                                        <p:tav tm="0">
                                          <p:val>
                                            <p:strVal val="#ppt_h"/>
                                          </p:val>
                                        </p:tav>
                                        <p:tav tm="100000">
                                          <p:val>
                                            <p:strVal val="#ppt_h"/>
                                          </p:val>
                                        </p:tav>
                                      </p:tavLst>
                                    </p:anim>
                                    <p:animEffect transition="in" filter="fade">
                                      <p:cBhvr>
                                        <p:cTn id="72" dur="2000"/>
                                        <p:tgtEl>
                                          <p:spTgt spid="48"/>
                                        </p:tgtEl>
                                      </p:cBhvr>
                                    </p:animEffect>
                                  </p:childTnLst>
                                </p:cTn>
                              </p:par>
                              <p:par>
                                <p:cTn id="73" presetID="42" presetClass="path" presetSubtype="0" accel="50000" decel="50000" fill="hold" nodeType="withEffect">
                                  <p:stCondLst>
                                    <p:cond delay="2000"/>
                                  </p:stCondLst>
                                  <p:childTnLst>
                                    <p:animMotion origin="layout" path="M -8.33333E-7 0.00138 L -0.02239 0.00138 " pathEditMode="relative" rAng="0" ptsTypes="AA">
                                      <p:cBhvr>
                                        <p:cTn id="74" dur="3000" fill="hold"/>
                                        <p:tgtEl>
                                          <p:spTgt spid="48"/>
                                        </p:tgtEl>
                                        <p:attrNameLst>
                                          <p:attrName>ppt_x</p:attrName>
                                          <p:attrName>ppt_y</p:attrName>
                                        </p:attrNameLst>
                                      </p:cBhvr>
                                      <p:rCtr x="-1120" y="0"/>
                                    </p:animMotion>
                                  </p:childTnLst>
                                </p:cTn>
                              </p:par>
                              <p:par>
                                <p:cTn id="75" presetID="6" presetClass="entr" presetSubtype="32" fill="hold" nodeType="with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circle(out)">
                                      <p:cBhvr>
                                        <p:cTn id="77" dur="2000"/>
                                        <p:tgtEl>
                                          <p:spTgt spid="43"/>
                                        </p:tgtEl>
                                      </p:cBhvr>
                                    </p:animEffect>
                                  </p:childTnLst>
                                </p:cTn>
                              </p:par>
                              <p:par>
                                <p:cTn id="78" presetID="50" presetClass="entr" presetSubtype="0" decel="100000" fill="hold" nodeType="withEffect">
                                  <p:stCondLst>
                                    <p:cond delay="0"/>
                                  </p:stCondLst>
                                  <p:childTnLst>
                                    <p:set>
                                      <p:cBhvr>
                                        <p:cTn id="79" dur="1" fill="hold">
                                          <p:stCondLst>
                                            <p:cond delay="0"/>
                                          </p:stCondLst>
                                        </p:cTn>
                                        <p:tgtEl>
                                          <p:spTgt spid="43"/>
                                        </p:tgtEl>
                                        <p:attrNameLst>
                                          <p:attrName>style.visibility</p:attrName>
                                        </p:attrNameLst>
                                      </p:cBhvr>
                                      <p:to>
                                        <p:strVal val="visible"/>
                                      </p:to>
                                    </p:set>
                                    <p:anim calcmode="lin" valueType="num">
                                      <p:cBhvr>
                                        <p:cTn id="80" dur="2000" fill="hold"/>
                                        <p:tgtEl>
                                          <p:spTgt spid="43"/>
                                        </p:tgtEl>
                                        <p:attrNameLst>
                                          <p:attrName>ppt_w</p:attrName>
                                        </p:attrNameLst>
                                      </p:cBhvr>
                                      <p:tavLst>
                                        <p:tav tm="0">
                                          <p:val>
                                            <p:strVal val="#ppt_w+.3"/>
                                          </p:val>
                                        </p:tav>
                                        <p:tav tm="100000">
                                          <p:val>
                                            <p:strVal val="#ppt_w"/>
                                          </p:val>
                                        </p:tav>
                                      </p:tavLst>
                                    </p:anim>
                                    <p:anim calcmode="lin" valueType="num">
                                      <p:cBhvr>
                                        <p:cTn id="81" dur="2000" fill="hold"/>
                                        <p:tgtEl>
                                          <p:spTgt spid="43"/>
                                        </p:tgtEl>
                                        <p:attrNameLst>
                                          <p:attrName>ppt_h</p:attrName>
                                        </p:attrNameLst>
                                      </p:cBhvr>
                                      <p:tavLst>
                                        <p:tav tm="0">
                                          <p:val>
                                            <p:strVal val="#ppt_h"/>
                                          </p:val>
                                        </p:tav>
                                        <p:tav tm="100000">
                                          <p:val>
                                            <p:strVal val="#ppt_h"/>
                                          </p:val>
                                        </p:tav>
                                      </p:tavLst>
                                    </p:anim>
                                    <p:animEffect transition="in" filter="fade">
                                      <p:cBhvr>
                                        <p:cTn id="82" dur="2000"/>
                                        <p:tgtEl>
                                          <p:spTgt spid="43"/>
                                        </p:tgtEl>
                                      </p:cBhvr>
                                    </p:animEffect>
                                  </p:childTnLst>
                                </p:cTn>
                              </p:par>
                              <p:par>
                                <p:cTn id="83" presetID="42" presetClass="path" presetSubtype="0" accel="50000" decel="50000" fill="hold" nodeType="withEffect">
                                  <p:stCondLst>
                                    <p:cond delay="2000"/>
                                  </p:stCondLst>
                                  <p:childTnLst>
                                    <p:animMotion origin="layout" path="M 5E-6 0.00139 L -0.02239 0.00139 " pathEditMode="relative" rAng="0" ptsTypes="AA">
                                      <p:cBhvr>
                                        <p:cTn id="84" dur="3000" fill="hold"/>
                                        <p:tgtEl>
                                          <p:spTgt spid="43"/>
                                        </p:tgtEl>
                                        <p:attrNameLst>
                                          <p:attrName>ppt_x</p:attrName>
                                          <p:attrName>ppt_y</p:attrName>
                                        </p:attrNameLst>
                                      </p:cBhvr>
                                      <p:rCtr x="-1120" y="0"/>
                                    </p:animMotion>
                                  </p:childTnLst>
                                </p:cTn>
                              </p:par>
                              <p:par>
                                <p:cTn id="85" presetID="12" presetClass="entr" presetSubtype="2" fill="hold" grpId="0" nodeType="withEffect">
                                  <p:stCondLst>
                                    <p:cond delay="2500"/>
                                  </p:stCondLst>
                                  <p:childTnLst>
                                    <p:set>
                                      <p:cBhvr>
                                        <p:cTn id="86" dur="1" fill="hold">
                                          <p:stCondLst>
                                            <p:cond delay="0"/>
                                          </p:stCondLst>
                                        </p:cTn>
                                        <p:tgtEl>
                                          <p:spTgt spid="127"/>
                                        </p:tgtEl>
                                        <p:attrNameLst>
                                          <p:attrName>style.visibility</p:attrName>
                                        </p:attrNameLst>
                                      </p:cBhvr>
                                      <p:to>
                                        <p:strVal val="visible"/>
                                      </p:to>
                                    </p:set>
                                    <p:anim calcmode="lin" valueType="num">
                                      <p:cBhvr additive="base">
                                        <p:cTn id="87" dur="1000"/>
                                        <p:tgtEl>
                                          <p:spTgt spid="127"/>
                                        </p:tgtEl>
                                        <p:attrNameLst>
                                          <p:attrName>ppt_x</p:attrName>
                                        </p:attrNameLst>
                                      </p:cBhvr>
                                      <p:tavLst>
                                        <p:tav tm="0">
                                          <p:val>
                                            <p:strVal val="#ppt_x+#ppt_w*1.125000"/>
                                          </p:val>
                                        </p:tav>
                                        <p:tav tm="100000">
                                          <p:val>
                                            <p:strVal val="#ppt_x"/>
                                          </p:val>
                                        </p:tav>
                                      </p:tavLst>
                                    </p:anim>
                                    <p:animEffect transition="in" filter="wipe(left)">
                                      <p:cBhvr>
                                        <p:cTn id="88" dur="1000"/>
                                        <p:tgtEl>
                                          <p:spTgt spid="127"/>
                                        </p:tgtEl>
                                      </p:cBhvr>
                                    </p:animEffect>
                                  </p:childTnLst>
                                </p:cTn>
                              </p:par>
                              <p:par>
                                <p:cTn id="89" presetID="12" presetClass="entr" presetSubtype="8" fill="hold" grpId="0" nodeType="withEffect">
                                  <p:stCondLst>
                                    <p:cond delay="2500"/>
                                  </p:stCondLst>
                                  <p:childTnLst>
                                    <p:set>
                                      <p:cBhvr>
                                        <p:cTn id="90" dur="1" fill="hold">
                                          <p:stCondLst>
                                            <p:cond delay="0"/>
                                          </p:stCondLst>
                                        </p:cTn>
                                        <p:tgtEl>
                                          <p:spTgt spid="129"/>
                                        </p:tgtEl>
                                        <p:attrNameLst>
                                          <p:attrName>style.visibility</p:attrName>
                                        </p:attrNameLst>
                                      </p:cBhvr>
                                      <p:to>
                                        <p:strVal val="visible"/>
                                      </p:to>
                                    </p:set>
                                    <p:anim calcmode="lin" valueType="num">
                                      <p:cBhvr additive="base">
                                        <p:cTn id="91" dur="1000"/>
                                        <p:tgtEl>
                                          <p:spTgt spid="129"/>
                                        </p:tgtEl>
                                        <p:attrNameLst>
                                          <p:attrName>ppt_x</p:attrName>
                                        </p:attrNameLst>
                                      </p:cBhvr>
                                      <p:tavLst>
                                        <p:tav tm="0">
                                          <p:val>
                                            <p:strVal val="#ppt_x-#ppt_w*1.125000"/>
                                          </p:val>
                                        </p:tav>
                                        <p:tav tm="100000">
                                          <p:val>
                                            <p:strVal val="#ppt_x"/>
                                          </p:val>
                                        </p:tav>
                                      </p:tavLst>
                                    </p:anim>
                                    <p:animEffect transition="in" filter="wipe(right)">
                                      <p:cBhvr>
                                        <p:cTn id="92" dur="1000"/>
                                        <p:tgtEl>
                                          <p:spTgt spid="129"/>
                                        </p:tgtEl>
                                      </p:cBhvr>
                                    </p:animEffect>
                                  </p:childTnLst>
                                </p:cTn>
                              </p:par>
                              <p:par>
                                <p:cTn id="93" presetID="6" presetClass="entr" presetSubtype="32" fill="hold" grpId="0" nodeType="withEffect">
                                  <p:stCondLst>
                                    <p:cond delay="1000"/>
                                  </p:stCondLst>
                                  <p:childTnLst>
                                    <p:set>
                                      <p:cBhvr>
                                        <p:cTn id="94" dur="1" fill="hold">
                                          <p:stCondLst>
                                            <p:cond delay="0"/>
                                          </p:stCondLst>
                                        </p:cTn>
                                        <p:tgtEl>
                                          <p:spTgt spid="61"/>
                                        </p:tgtEl>
                                        <p:attrNameLst>
                                          <p:attrName>style.visibility</p:attrName>
                                        </p:attrNameLst>
                                      </p:cBhvr>
                                      <p:to>
                                        <p:strVal val="visible"/>
                                      </p:to>
                                    </p:set>
                                    <p:animEffect transition="in" filter="circle(out)">
                                      <p:cBhvr>
                                        <p:cTn id="95" dur="2000"/>
                                        <p:tgtEl>
                                          <p:spTgt spid="61"/>
                                        </p:tgtEl>
                                      </p:cBhvr>
                                    </p:animEffect>
                                  </p:childTnLst>
                                </p:cTn>
                              </p:par>
                              <p:par>
                                <p:cTn id="96" presetID="50" presetClass="entr" presetSubtype="0" decel="100000" fill="hold" grpId="1" nodeType="withEffect">
                                  <p:stCondLst>
                                    <p:cond delay="1000"/>
                                  </p:stCondLst>
                                  <p:childTnLst>
                                    <p:set>
                                      <p:cBhvr>
                                        <p:cTn id="97" dur="1" fill="hold">
                                          <p:stCondLst>
                                            <p:cond delay="0"/>
                                          </p:stCondLst>
                                        </p:cTn>
                                        <p:tgtEl>
                                          <p:spTgt spid="61"/>
                                        </p:tgtEl>
                                        <p:attrNameLst>
                                          <p:attrName>style.visibility</p:attrName>
                                        </p:attrNameLst>
                                      </p:cBhvr>
                                      <p:to>
                                        <p:strVal val="visible"/>
                                      </p:to>
                                    </p:set>
                                    <p:anim calcmode="lin" valueType="num">
                                      <p:cBhvr>
                                        <p:cTn id="98" dur="2000" fill="hold"/>
                                        <p:tgtEl>
                                          <p:spTgt spid="61"/>
                                        </p:tgtEl>
                                        <p:attrNameLst>
                                          <p:attrName>ppt_w</p:attrName>
                                        </p:attrNameLst>
                                      </p:cBhvr>
                                      <p:tavLst>
                                        <p:tav tm="0">
                                          <p:val>
                                            <p:strVal val="#ppt_w+.3"/>
                                          </p:val>
                                        </p:tav>
                                        <p:tav tm="100000">
                                          <p:val>
                                            <p:strVal val="#ppt_w"/>
                                          </p:val>
                                        </p:tav>
                                      </p:tavLst>
                                    </p:anim>
                                    <p:anim calcmode="lin" valueType="num">
                                      <p:cBhvr>
                                        <p:cTn id="99" dur="2000" fill="hold"/>
                                        <p:tgtEl>
                                          <p:spTgt spid="61"/>
                                        </p:tgtEl>
                                        <p:attrNameLst>
                                          <p:attrName>ppt_h</p:attrName>
                                        </p:attrNameLst>
                                      </p:cBhvr>
                                      <p:tavLst>
                                        <p:tav tm="0">
                                          <p:val>
                                            <p:strVal val="#ppt_h"/>
                                          </p:val>
                                        </p:tav>
                                        <p:tav tm="100000">
                                          <p:val>
                                            <p:strVal val="#ppt_h"/>
                                          </p:val>
                                        </p:tav>
                                      </p:tavLst>
                                    </p:anim>
                                    <p:animEffect transition="in" filter="fade">
                                      <p:cBhvr>
                                        <p:cTn id="100" dur="20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animBg="1"/>
      <p:bldP spid="129" grpId="0" animBg="1"/>
      <p:bldP spid="61" grpId="0"/>
      <p:bldP spid="61" grpId="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2131</TotalTime>
  <Words>927</Words>
  <Application>Microsoft Office PowerPoint</Application>
  <PresentationFormat>Widescreen</PresentationFormat>
  <Paragraphs>200</Paragraphs>
  <Slides>22</Slides>
  <Notes>19</Notes>
  <HiddenSlides>0</HiddenSlides>
  <MMClips>2</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#9Slide06 Ong Do Gia</vt:lpstr>
      <vt:lpstr>Arial</vt:lpstr>
      <vt:lpstr>Calibri</vt:lpstr>
      <vt:lpstr>Calibri Light</vt:lpstr>
      <vt:lpstr>Times New Roman</vt:lpstr>
      <vt:lpstr>UTM Avo</vt:lpstr>
      <vt:lpstr>UTM ThuPhap Thien 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HAI HA</dc:creator>
  <cp:lastModifiedBy>PHAN HOÀNG PHƯỚC HẠNH</cp:lastModifiedBy>
  <cp:revision>127</cp:revision>
  <dcterms:created xsi:type="dcterms:W3CDTF">2021-06-08T11:40:13Z</dcterms:created>
  <dcterms:modified xsi:type="dcterms:W3CDTF">2022-02-13T14:45:42Z</dcterms:modified>
  <cp:version>J12</cp:version>
</cp:coreProperties>
</file>