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266" r:id="rId2"/>
    <p:sldId id="289" r:id="rId3"/>
    <p:sldId id="284" r:id="rId4"/>
    <p:sldId id="285" r:id="rId5"/>
    <p:sldId id="286" r:id="rId6"/>
    <p:sldId id="287" r:id="rId7"/>
    <p:sldId id="292" r:id="rId8"/>
    <p:sldId id="270" r:id="rId9"/>
    <p:sldId id="272" r:id="rId10"/>
    <p:sldId id="298" r:id="rId11"/>
    <p:sldId id="300" r:id="rId12"/>
    <p:sldId id="271" r:id="rId13"/>
    <p:sldId id="301" r:id="rId14"/>
    <p:sldId id="295" r:id="rId15"/>
    <p:sldId id="299" r:id="rId16"/>
    <p:sldId id="297" r:id="rId17"/>
    <p:sldId id="294" r:id="rId18"/>
    <p:sldId id="277" r:id="rId19"/>
    <p:sldId id="291" r:id="rId20"/>
    <p:sldId id="257" r:id="rId21"/>
    <p:sldId id="267" r:id="rId22"/>
    <p:sldId id="258" r:id="rId23"/>
    <p:sldId id="268" r:id="rId24"/>
    <p:sldId id="269" r:id="rId25"/>
    <p:sldId id="293" r:id="rId26"/>
    <p:sldId id="259" r:id="rId27"/>
    <p:sldId id="260" r:id="rId28"/>
    <p:sldId id="261" r:id="rId29"/>
    <p:sldId id="278" r:id="rId30"/>
    <p:sldId id="280" r:id="rId31"/>
    <p:sldId id="281" r:id="rId32"/>
    <p:sldId id="279" r:id="rId33"/>
    <p:sldId id="302" r:id="rId34"/>
    <p:sldId id="282" r:id="rId35"/>
    <p:sldId id="304" r:id="rId36"/>
    <p:sldId id="306" r:id="rId37"/>
    <p:sldId id="305" r:id="rId38"/>
    <p:sldId id="303" r:id="rId39"/>
    <p:sldId id="283" r:id="rId40"/>
  </p:sldIdLst>
  <p:sldSz cx="12192000" cy="6858000"/>
  <p:notesSz cx="6858000" cy="9144000"/>
  <p:embeddedFontLst>
    <p:embeddedFont>
      <p:font typeface="Bernard MT Condensed" panose="02050806060905020404" pitchFamily="18" charset="77"/>
      <p:regular r:id="rId43"/>
    </p:embeddedFont>
    <p:embeddedFont>
      <p:font typeface="Calibri" panose="020F0502020204030204" pitchFamily="34" charset="0"/>
      <p:regular r:id="rId44"/>
      <p:bold r:id="rId45"/>
      <p:italic r:id="rId46"/>
      <p:boldItalic r:id="rId47"/>
    </p:embeddedFont>
    <p:embeddedFont>
      <p:font typeface="Calibri Light" panose="020F0302020204030204" pitchFamily="34" charset="0"/>
      <p:regular r:id="rId48"/>
      <p:italic r:id="rId49"/>
    </p:embeddedFont>
    <p:embeddedFont>
      <p:font typeface="Century Gothic" panose="020B0502020202020204" pitchFamily="34" charset="0"/>
      <p:regular r:id="rId50"/>
      <p:bold r:id="rId51"/>
      <p:italic r:id="rId52"/>
      <p:boldItalic r:id="rId53"/>
    </p:embeddedFont>
    <p:embeddedFont>
      <p:font typeface="Impact" panose="020B0806030902050204" pitchFamily="34" charset="0"/>
      <p:regular r:id="rId54"/>
    </p:embeddedFont>
    <p:embeddedFont>
      <p:font typeface="Tahoma" panose="020B0604030504040204" pitchFamily="34" charset="0"/>
      <p:regular r:id="rId55"/>
      <p:bold r:id="rId5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EDE8"/>
    <a:srgbClr val="FFFFFF"/>
    <a:srgbClr val="10A7C0"/>
    <a:srgbClr val="41D8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7" autoAdjust="0"/>
    <p:restoredTop sz="95928"/>
  </p:normalViewPr>
  <p:slideViewPr>
    <p:cSldViewPr snapToGrid="0">
      <p:cViewPr varScale="1">
        <p:scale>
          <a:sx n="115" d="100"/>
          <a:sy n="115" d="100"/>
        </p:scale>
        <p:origin x="632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55" Type="http://schemas.openxmlformats.org/officeDocument/2006/relationships/font" Target="fonts/font13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openxmlformats.org/officeDocument/2006/relationships/font" Target="fonts/font11.fntdata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microsoft.com/office/2016/11/relationships/changesInfo" Target="changesInfos/changesInfo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56" Type="http://schemas.openxmlformats.org/officeDocument/2006/relationships/font" Target="fonts/font14.fntdata"/><Relationship Id="rId8" Type="http://schemas.openxmlformats.org/officeDocument/2006/relationships/slide" Target="slides/slide7.xml"/><Relationship Id="rId51" Type="http://schemas.openxmlformats.org/officeDocument/2006/relationships/font" Target="fonts/font9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54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7.fntdata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openxmlformats.org/officeDocument/2006/relationships/font" Target="fonts/font10.fntdata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hương Anh" userId="39a00e70cb0187fd" providerId="LiveId" clId="{5BD62F3A-0F71-9345-A65A-B0D869C19BEB}"/>
    <pc:docChg chg="delSld">
      <pc:chgData name="Phương Anh" userId="39a00e70cb0187fd" providerId="LiveId" clId="{5BD62F3A-0F71-9345-A65A-B0D869C19BEB}" dt="2022-03-10T01:54:03.019" v="0" actId="2696"/>
      <pc:docMkLst>
        <pc:docMk/>
      </pc:docMkLst>
      <pc:sldChg chg="del">
        <pc:chgData name="Phương Anh" userId="39a00e70cb0187fd" providerId="LiveId" clId="{5BD62F3A-0F71-9345-A65A-B0D869C19BEB}" dt="2022-03-10T01:54:03.019" v="0" actId="2696"/>
        <pc:sldMkLst>
          <pc:docMk/>
          <pc:sldMk cId="3005001408" sldId="29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BD03D0-0934-490F-8C6A-22D25909D967}" type="datetimeFigureOut">
              <a:rPr lang="en-US" smtClean="0"/>
              <a:t>3/10/22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7EC7CB-A25E-453F-9C92-9CC9E06EA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8604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F01B49-E1C7-4B12-ACBE-4A66B28366B0}" type="datetimeFigureOut">
              <a:rPr lang="en-US" smtClean="0"/>
              <a:t>3/10/22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3DA860-0CBF-4909-BC11-F20C08B6CB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568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sz="12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D6F71-FDC8-4112-BCA8-DAADD0FB712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2315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sz="12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D6F71-FDC8-4112-BCA8-DAADD0FB712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0651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</a:t>
            </a:r>
            <a:r>
              <a:rPr lang="en-US" sz="1200" b="0" cap="none" spc="0" baseline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Facebook: Dạy và học cùng công nghệ.</a:t>
            </a:r>
            <a:endParaRPr lang="en-US" sz="12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D6F71-FDC8-4112-BCA8-DAADD0FB712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6891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ECC46-6824-4010-83A2-4664F1654790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9505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ECC46-6824-4010-83A2-4664F1654790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2056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ECC46-6824-4010-83A2-4664F1654790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2076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ECC46-6824-4010-83A2-4664F1654790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4067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ECC46-6824-4010-83A2-4664F1654790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7337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ECC46-6824-4010-83A2-4664F1654790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5522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ECC46-6824-4010-83A2-4664F1654790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1363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ECC46-6824-4010-83A2-4664F1654790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4329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sz="12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D6F71-FDC8-4112-BCA8-DAADD0FB712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7246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ECC46-6824-4010-83A2-4664F1654790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601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ECC46-6824-4010-83A2-4664F1654790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8750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ECC46-6824-4010-83A2-4664F1654790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5588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sz="12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D6F71-FDC8-4112-BCA8-DAADD0FB712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9070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sz="12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D6F71-FDC8-4112-BCA8-DAADD0FB712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1888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sz="12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D6F71-FDC8-4112-BCA8-DAADD0FB712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0273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sz="12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D6F71-FDC8-4112-BCA8-DAADD0FB712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6140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sz="12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D6F71-FDC8-4112-BCA8-DAADD0FB712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1229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sz="12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D6F71-FDC8-4112-BCA8-DAADD0FB712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0346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sz="12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D6F71-FDC8-4112-BCA8-DAADD0FB712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369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4009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5731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7706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791DC0-EDAD-4A62-B430-81513EDD33CB}" type="datetimeFigureOut">
              <a:rPr lang="en-US" smtClean="0"/>
              <a:t>3/10/22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519E5E-0AE3-478E-B37A-5FF6494D8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295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11" Type="http://schemas.openxmlformats.org/officeDocument/2006/relationships/image" Target="../media/image6.png"/><Relationship Id="rId5" Type="http://schemas.openxmlformats.org/officeDocument/2006/relationships/theme" Target="../theme/theme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6"/>
          <a:srcRect b="10566"/>
          <a:stretch/>
        </p:blipFill>
        <p:spPr>
          <a:xfrm>
            <a:off x="-101600" y="-24048"/>
            <a:ext cx="12293598" cy="6903819"/>
          </a:xfrm>
          <a:prstGeom prst="rect">
            <a:avLst/>
          </a:prstGeom>
        </p:spPr>
      </p:pic>
      <p:sp>
        <p:nvSpPr>
          <p:cNvPr id="16" name="Wave 15"/>
          <p:cNvSpPr/>
          <p:nvPr userDrawn="1"/>
        </p:nvSpPr>
        <p:spPr>
          <a:xfrm>
            <a:off x="210457" y="177005"/>
            <a:ext cx="11771086" cy="6503990"/>
          </a:xfrm>
          <a:prstGeom prst="wave">
            <a:avLst>
              <a:gd name="adj1" fmla="val 1355"/>
              <a:gd name="adj2" fmla="val 0"/>
            </a:avLst>
          </a:prstGeom>
          <a:ln w="19050">
            <a:solidFill>
              <a:srgbClr val="10A7C0"/>
            </a:solidFill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7"/>
          <a:srcRect l="56770"/>
          <a:stretch/>
        </p:blipFill>
        <p:spPr>
          <a:xfrm>
            <a:off x="11188228" y="304154"/>
            <a:ext cx="987833" cy="73095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-24000" y="135794"/>
            <a:ext cx="666579" cy="6362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1466286" y="-66521"/>
            <a:ext cx="689160" cy="75018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 flipH="1">
            <a:off x="-327877" y="5851255"/>
            <a:ext cx="1488359" cy="89505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11"/>
          <a:srcRect t="1945" r="41952" b="-2126"/>
          <a:stretch/>
        </p:blipFill>
        <p:spPr>
          <a:xfrm>
            <a:off x="10874483" y="5538500"/>
            <a:ext cx="1336567" cy="147189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7"/>
          <a:srcRect t="46662" r="68542"/>
          <a:stretch/>
        </p:blipFill>
        <p:spPr>
          <a:xfrm>
            <a:off x="10169386" y="-36779"/>
            <a:ext cx="844939" cy="45827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7"/>
          <a:srcRect t="46662" r="68542"/>
          <a:stretch/>
        </p:blipFill>
        <p:spPr>
          <a:xfrm>
            <a:off x="11623449" y="5158485"/>
            <a:ext cx="716188" cy="38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765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" Type="http://schemas.microsoft.com/office/2007/relationships/media" Target="../media/media7.wav"/><Relationship Id="rId21" Type="http://schemas.openxmlformats.org/officeDocument/2006/relationships/image" Target="../media/image36.png"/><Relationship Id="rId7" Type="http://schemas.openxmlformats.org/officeDocument/2006/relationships/audio" Target="../media/audio1.wav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" Type="http://schemas.openxmlformats.org/officeDocument/2006/relationships/audio" Target="../media/media6.mp3"/><Relationship Id="rId16" Type="http://schemas.openxmlformats.org/officeDocument/2006/relationships/image" Target="../media/image32.png"/><Relationship Id="rId20" Type="http://schemas.openxmlformats.org/officeDocument/2006/relationships/image" Target="../media/image20.png"/><Relationship Id="rId1" Type="http://schemas.microsoft.com/office/2007/relationships/media" Target="../media/media6.mp3"/><Relationship Id="rId6" Type="http://schemas.openxmlformats.org/officeDocument/2006/relationships/notesSlide" Target="../notesSlides/notesSlide3.xml"/><Relationship Id="rId11" Type="http://schemas.openxmlformats.org/officeDocument/2006/relationships/image" Target="../media/image27.pn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31.png"/><Relationship Id="rId10" Type="http://schemas.openxmlformats.org/officeDocument/2006/relationships/image" Target="../media/image8.jpeg"/><Relationship Id="rId19" Type="http://schemas.openxmlformats.org/officeDocument/2006/relationships/image" Target="../media/image35.png"/><Relationship Id="rId4" Type="http://schemas.openxmlformats.org/officeDocument/2006/relationships/audio" Target="../media/media7.wav"/><Relationship Id="rId9" Type="http://schemas.openxmlformats.org/officeDocument/2006/relationships/image" Target="../media/image26.png"/><Relationship Id="rId14" Type="http://schemas.openxmlformats.org/officeDocument/2006/relationships/image" Target="../media/image30.png"/><Relationship Id="rId2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11.jpeg"/><Relationship Id="rId18" Type="http://schemas.openxmlformats.org/officeDocument/2006/relationships/image" Target="../media/image33.png"/><Relationship Id="rId3" Type="http://schemas.microsoft.com/office/2007/relationships/media" Target="../media/media7.wav"/><Relationship Id="rId21" Type="http://schemas.openxmlformats.org/officeDocument/2006/relationships/image" Target="../media/image20.png"/><Relationship Id="rId7" Type="http://schemas.openxmlformats.org/officeDocument/2006/relationships/audio" Target="../media/audio1.wav"/><Relationship Id="rId12" Type="http://schemas.openxmlformats.org/officeDocument/2006/relationships/image" Target="../media/image9.png"/><Relationship Id="rId17" Type="http://schemas.openxmlformats.org/officeDocument/2006/relationships/image" Target="../media/image32.png"/><Relationship Id="rId2" Type="http://schemas.openxmlformats.org/officeDocument/2006/relationships/audio" Target="../media/media6.mp3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1" Type="http://schemas.microsoft.com/office/2007/relationships/media" Target="../media/media6.mp3"/><Relationship Id="rId6" Type="http://schemas.openxmlformats.org/officeDocument/2006/relationships/notesSlide" Target="../notesSlides/notesSlide4.xml"/><Relationship Id="rId11" Type="http://schemas.openxmlformats.org/officeDocument/2006/relationships/image" Target="../media/image28.pn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30.png"/><Relationship Id="rId10" Type="http://schemas.openxmlformats.org/officeDocument/2006/relationships/image" Target="../media/image27.png"/><Relationship Id="rId19" Type="http://schemas.openxmlformats.org/officeDocument/2006/relationships/image" Target="../media/image34.png"/><Relationship Id="rId4" Type="http://schemas.openxmlformats.org/officeDocument/2006/relationships/audio" Target="../media/media7.wav"/><Relationship Id="rId9" Type="http://schemas.openxmlformats.org/officeDocument/2006/relationships/image" Target="../media/image26.png"/><Relationship Id="rId14" Type="http://schemas.openxmlformats.org/officeDocument/2006/relationships/image" Target="../media/image29.png"/><Relationship Id="rId22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12.jpeg"/><Relationship Id="rId18" Type="http://schemas.openxmlformats.org/officeDocument/2006/relationships/image" Target="../media/image33.png"/><Relationship Id="rId3" Type="http://schemas.microsoft.com/office/2007/relationships/media" Target="../media/media7.wav"/><Relationship Id="rId21" Type="http://schemas.openxmlformats.org/officeDocument/2006/relationships/image" Target="../media/image20.png"/><Relationship Id="rId7" Type="http://schemas.openxmlformats.org/officeDocument/2006/relationships/audio" Target="../media/audio1.wav"/><Relationship Id="rId12" Type="http://schemas.openxmlformats.org/officeDocument/2006/relationships/image" Target="../media/image9.png"/><Relationship Id="rId17" Type="http://schemas.openxmlformats.org/officeDocument/2006/relationships/image" Target="../media/image32.png"/><Relationship Id="rId2" Type="http://schemas.openxmlformats.org/officeDocument/2006/relationships/audio" Target="../media/media6.mp3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1" Type="http://schemas.microsoft.com/office/2007/relationships/media" Target="../media/media6.mp3"/><Relationship Id="rId6" Type="http://schemas.openxmlformats.org/officeDocument/2006/relationships/notesSlide" Target="../notesSlides/notesSlide5.xml"/><Relationship Id="rId11" Type="http://schemas.openxmlformats.org/officeDocument/2006/relationships/image" Target="../media/image28.pn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30.png"/><Relationship Id="rId10" Type="http://schemas.openxmlformats.org/officeDocument/2006/relationships/image" Target="../media/image27.png"/><Relationship Id="rId19" Type="http://schemas.openxmlformats.org/officeDocument/2006/relationships/image" Target="../media/image34.png"/><Relationship Id="rId4" Type="http://schemas.openxmlformats.org/officeDocument/2006/relationships/audio" Target="../media/media7.wav"/><Relationship Id="rId9" Type="http://schemas.openxmlformats.org/officeDocument/2006/relationships/image" Target="../media/image26.png"/><Relationship Id="rId14" Type="http://schemas.openxmlformats.org/officeDocument/2006/relationships/image" Target="../media/image29.png"/><Relationship Id="rId22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33.png"/><Relationship Id="rId18" Type="http://schemas.openxmlformats.org/officeDocument/2006/relationships/image" Target="../media/image31.png"/><Relationship Id="rId3" Type="http://schemas.microsoft.com/office/2007/relationships/media" Target="../media/media7.wav"/><Relationship Id="rId21" Type="http://schemas.openxmlformats.org/officeDocument/2006/relationships/image" Target="../media/image20.png"/><Relationship Id="rId7" Type="http://schemas.openxmlformats.org/officeDocument/2006/relationships/audio" Target="../media/audio1.wav"/><Relationship Id="rId12" Type="http://schemas.openxmlformats.org/officeDocument/2006/relationships/image" Target="../media/image32.png"/><Relationship Id="rId17" Type="http://schemas.openxmlformats.org/officeDocument/2006/relationships/image" Target="../media/image30.png"/><Relationship Id="rId2" Type="http://schemas.openxmlformats.org/officeDocument/2006/relationships/audio" Target="../media/media6.mp3"/><Relationship Id="rId16" Type="http://schemas.openxmlformats.org/officeDocument/2006/relationships/image" Target="../media/image29.png"/><Relationship Id="rId20" Type="http://schemas.openxmlformats.org/officeDocument/2006/relationships/image" Target="../media/image35.png"/><Relationship Id="rId1" Type="http://schemas.microsoft.com/office/2007/relationships/media" Target="../media/media6.mp3"/><Relationship Id="rId6" Type="http://schemas.openxmlformats.org/officeDocument/2006/relationships/notesSlide" Target="../notesSlides/notesSlide6.xml"/><Relationship Id="rId11" Type="http://schemas.openxmlformats.org/officeDocument/2006/relationships/image" Target="../media/image28.pn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8.jpeg"/><Relationship Id="rId10" Type="http://schemas.openxmlformats.org/officeDocument/2006/relationships/image" Target="../media/image27.png"/><Relationship Id="rId19" Type="http://schemas.openxmlformats.org/officeDocument/2006/relationships/image" Target="../media/image34.png"/><Relationship Id="rId4" Type="http://schemas.openxmlformats.org/officeDocument/2006/relationships/audio" Target="../media/media7.wav"/><Relationship Id="rId9" Type="http://schemas.openxmlformats.org/officeDocument/2006/relationships/image" Target="../media/image26.png"/><Relationship Id="rId14" Type="http://schemas.openxmlformats.org/officeDocument/2006/relationships/image" Target="../media/image9.png"/><Relationship Id="rId22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" Type="http://schemas.microsoft.com/office/2007/relationships/media" Target="../media/media7.wav"/><Relationship Id="rId21" Type="http://schemas.openxmlformats.org/officeDocument/2006/relationships/image" Target="../media/image36.png"/><Relationship Id="rId7" Type="http://schemas.openxmlformats.org/officeDocument/2006/relationships/audio" Target="../media/audio1.wav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" Type="http://schemas.openxmlformats.org/officeDocument/2006/relationships/audio" Target="../media/media6.mp3"/><Relationship Id="rId16" Type="http://schemas.openxmlformats.org/officeDocument/2006/relationships/image" Target="../media/image32.png"/><Relationship Id="rId20" Type="http://schemas.openxmlformats.org/officeDocument/2006/relationships/image" Target="../media/image20.png"/><Relationship Id="rId1" Type="http://schemas.microsoft.com/office/2007/relationships/media" Target="../media/media6.mp3"/><Relationship Id="rId6" Type="http://schemas.openxmlformats.org/officeDocument/2006/relationships/notesSlide" Target="../notesSlides/notesSlide7.xml"/><Relationship Id="rId11" Type="http://schemas.openxmlformats.org/officeDocument/2006/relationships/image" Target="../media/image11.jpe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31.png"/><Relationship Id="rId10" Type="http://schemas.openxmlformats.org/officeDocument/2006/relationships/image" Target="../media/image27.png"/><Relationship Id="rId19" Type="http://schemas.openxmlformats.org/officeDocument/2006/relationships/image" Target="../media/image35.png"/><Relationship Id="rId4" Type="http://schemas.openxmlformats.org/officeDocument/2006/relationships/audio" Target="../media/media7.wav"/><Relationship Id="rId9" Type="http://schemas.openxmlformats.org/officeDocument/2006/relationships/image" Target="../media/image26.png"/><Relationship Id="rId14" Type="http://schemas.openxmlformats.org/officeDocument/2006/relationships/image" Target="../media/image30.png"/><Relationship Id="rId22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" Type="http://schemas.microsoft.com/office/2007/relationships/media" Target="../media/media7.wav"/><Relationship Id="rId21" Type="http://schemas.openxmlformats.org/officeDocument/2006/relationships/image" Target="../media/image36.png"/><Relationship Id="rId7" Type="http://schemas.openxmlformats.org/officeDocument/2006/relationships/audio" Target="../media/audio1.wav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" Type="http://schemas.openxmlformats.org/officeDocument/2006/relationships/audio" Target="../media/media6.mp3"/><Relationship Id="rId16" Type="http://schemas.openxmlformats.org/officeDocument/2006/relationships/image" Target="../media/image32.png"/><Relationship Id="rId20" Type="http://schemas.openxmlformats.org/officeDocument/2006/relationships/image" Target="../media/image20.png"/><Relationship Id="rId1" Type="http://schemas.microsoft.com/office/2007/relationships/media" Target="../media/media6.mp3"/><Relationship Id="rId6" Type="http://schemas.openxmlformats.org/officeDocument/2006/relationships/notesSlide" Target="../notesSlides/notesSlide8.xml"/><Relationship Id="rId11" Type="http://schemas.openxmlformats.org/officeDocument/2006/relationships/image" Target="../media/image12.jpe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31.png"/><Relationship Id="rId10" Type="http://schemas.openxmlformats.org/officeDocument/2006/relationships/image" Target="../media/image27.png"/><Relationship Id="rId19" Type="http://schemas.openxmlformats.org/officeDocument/2006/relationships/image" Target="../media/image35.png"/><Relationship Id="rId4" Type="http://schemas.openxmlformats.org/officeDocument/2006/relationships/audio" Target="../media/media7.wav"/><Relationship Id="rId9" Type="http://schemas.openxmlformats.org/officeDocument/2006/relationships/image" Target="../media/image26.png"/><Relationship Id="rId14" Type="http://schemas.openxmlformats.org/officeDocument/2006/relationships/image" Target="../media/image30.png"/><Relationship Id="rId22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30.png"/><Relationship Id="rId18" Type="http://schemas.openxmlformats.org/officeDocument/2006/relationships/image" Target="../media/image35.png"/><Relationship Id="rId3" Type="http://schemas.microsoft.com/office/2007/relationships/media" Target="../media/media7.wav"/><Relationship Id="rId21" Type="http://schemas.openxmlformats.org/officeDocument/2006/relationships/image" Target="../media/image9.png"/><Relationship Id="rId7" Type="http://schemas.openxmlformats.org/officeDocument/2006/relationships/audio" Target="../media/audio1.wav"/><Relationship Id="rId12" Type="http://schemas.openxmlformats.org/officeDocument/2006/relationships/image" Target="../media/image29.png"/><Relationship Id="rId17" Type="http://schemas.openxmlformats.org/officeDocument/2006/relationships/image" Target="../media/image34.png"/><Relationship Id="rId2" Type="http://schemas.openxmlformats.org/officeDocument/2006/relationships/audio" Target="../media/media6.mp3"/><Relationship Id="rId16" Type="http://schemas.openxmlformats.org/officeDocument/2006/relationships/image" Target="../media/image33.png"/><Relationship Id="rId20" Type="http://schemas.openxmlformats.org/officeDocument/2006/relationships/image" Target="../media/image36.png"/><Relationship Id="rId1" Type="http://schemas.microsoft.com/office/2007/relationships/media" Target="../media/media6.mp3"/><Relationship Id="rId6" Type="http://schemas.openxmlformats.org/officeDocument/2006/relationships/notesSlide" Target="../notesSlides/notesSlide9.xml"/><Relationship Id="rId11" Type="http://schemas.openxmlformats.org/officeDocument/2006/relationships/image" Target="../media/image28.pn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32.png"/><Relationship Id="rId10" Type="http://schemas.openxmlformats.org/officeDocument/2006/relationships/image" Target="../media/image27.png"/><Relationship Id="rId19" Type="http://schemas.openxmlformats.org/officeDocument/2006/relationships/image" Target="../media/image20.png"/><Relationship Id="rId4" Type="http://schemas.openxmlformats.org/officeDocument/2006/relationships/audio" Target="../media/media7.wav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30.png"/><Relationship Id="rId18" Type="http://schemas.openxmlformats.org/officeDocument/2006/relationships/image" Target="../media/image35.png"/><Relationship Id="rId3" Type="http://schemas.microsoft.com/office/2007/relationships/media" Target="../media/media7.wav"/><Relationship Id="rId21" Type="http://schemas.openxmlformats.org/officeDocument/2006/relationships/image" Target="../media/image9.png"/><Relationship Id="rId7" Type="http://schemas.openxmlformats.org/officeDocument/2006/relationships/audio" Target="../media/audio1.wav"/><Relationship Id="rId12" Type="http://schemas.openxmlformats.org/officeDocument/2006/relationships/image" Target="../media/image29.png"/><Relationship Id="rId17" Type="http://schemas.openxmlformats.org/officeDocument/2006/relationships/image" Target="../media/image34.png"/><Relationship Id="rId2" Type="http://schemas.openxmlformats.org/officeDocument/2006/relationships/audio" Target="../media/media6.mp3"/><Relationship Id="rId16" Type="http://schemas.openxmlformats.org/officeDocument/2006/relationships/image" Target="../media/image33.png"/><Relationship Id="rId20" Type="http://schemas.openxmlformats.org/officeDocument/2006/relationships/image" Target="../media/image36.png"/><Relationship Id="rId1" Type="http://schemas.microsoft.com/office/2007/relationships/media" Target="../media/media6.mp3"/><Relationship Id="rId6" Type="http://schemas.openxmlformats.org/officeDocument/2006/relationships/notesSlide" Target="../notesSlides/notesSlide10.xml"/><Relationship Id="rId11" Type="http://schemas.openxmlformats.org/officeDocument/2006/relationships/image" Target="../media/image28.pn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32.png"/><Relationship Id="rId10" Type="http://schemas.openxmlformats.org/officeDocument/2006/relationships/image" Target="../media/image27.png"/><Relationship Id="rId19" Type="http://schemas.openxmlformats.org/officeDocument/2006/relationships/image" Target="../media/image20.png"/><Relationship Id="rId4" Type="http://schemas.openxmlformats.org/officeDocument/2006/relationships/audio" Target="../media/media7.wav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32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audio" Target="../media/audio5.wav"/><Relationship Id="rId7" Type="http://schemas.openxmlformats.org/officeDocument/2006/relationships/image" Target="../media/image39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audio" Target="../media/audio7.wav"/><Relationship Id="rId10" Type="http://schemas.openxmlformats.org/officeDocument/2006/relationships/image" Target="../media/image42.png"/><Relationship Id="rId4" Type="http://schemas.openxmlformats.org/officeDocument/2006/relationships/audio" Target="../media/audio6.wav"/><Relationship Id="rId9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audio" Target="../media/audio11.wav"/><Relationship Id="rId4" Type="http://schemas.openxmlformats.org/officeDocument/2006/relationships/audio" Target="../media/audio10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6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51.png"/><Relationship Id="rId12" Type="http://schemas.openxmlformats.org/officeDocument/2006/relationships/image" Target="../media/image55.png"/><Relationship Id="rId17" Type="http://schemas.openxmlformats.org/officeDocument/2006/relationships/image" Target="../media/image9.png"/><Relationship Id="rId2" Type="http://schemas.openxmlformats.org/officeDocument/2006/relationships/audio" Target="../media/media8.mp3"/><Relationship Id="rId16" Type="http://schemas.openxmlformats.org/officeDocument/2006/relationships/image" Target="../media/image59.png"/><Relationship Id="rId1" Type="http://schemas.microsoft.com/office/2007/relationships/media" Target="../media/media8.mp3"/><Relationship Id="rId6" Type="http://schemas.openxmlformats.org/officeDocument/2006/relationships/image" Target="../media/image50.png"/><Relationship Id="rId11" Type="http://schemas.microsoft.com/office/2007/relationships/hdphoto" Target="../media/hdphoto1.wdp"/><Relationship Id="rId5" Type="http://schemas.openxmlformats.org/officeDocument/2006/relationships/image" Target="../media/image49.png"/><Relationship Id="rId15" Type="http://schemas.openxmlformats.org/officeDocument/2006/relationships/image" Target="../media/image58.png"/><Relationship Id="rId10" Type="http://schemas.openxmlformats.org/officeDocument/2006/relationships/image" Target="../media/image54.png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53.png"/><Relationship Id="rId14" Type="http://schemas.openxmlformats.org/officeDocument/2006/relationships/image" Target="../media/image5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audio" Target="../media/audio12.wav"/><Relationship Id="rId7" Type="http://schemas.openxmlformats.org/officeDocument/2006/relationships/image" Target="../media/image61.png"/><Relationship Id="rId12" Type="http://schemas.openxmlformats.org/officeDocument/2006/relationships/image" Target="../media/image5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5" Type="http://schemas.openxmlformats.org/officeDocument/2006/relationships/image" Target="../media/image50.png"/><Relationship Id="rId10" Type="http://schemas.openxmlformats.org/officeDocument/2006/relationships/image" Target="../media/image64.png"/><Relationship Id="rId4" Type="http://schemas.openxmlformats.org/officeDocument/2006/relationships/audio" Target="../media/audio13.wav"/><Relationship Id="rId9" Type="http://schemas.openxmlformats.org/officeDocument/2006/relationships/image" Target="../media/image6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audio" Target="../media/audio12.wav"/><Relationship Id="rId7" Type="http://schemas.openxmlformats.org/officeDocument/2006/relationships/image" Target="../media/image61.png"/><Relationship Id="rId12" Type="http://schemas.openxmlformats.org/officeDocument/2006/relationships/image" Target="../media/image5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5" Type="http://schemas.openxmlformats.org/officeDocument/2006/relationships/image" Target="../media/image50.png"/><Relationship Id="rId10" Type="http://schemas.openxmlformats.org/officeDocument/2006/relationships/image" Target="../media/image64.png"/><Relationship Id="rId4" Type="http://schemas.openxmlformats.org/officeDocument/2006/relationships/audio" Target="../media/audio13.wav"/><Relationship Id="rId9" Type="http://schemas.openxmlformats.org/officeDocument/2006/relationships/image" Target="../media/image63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audio" Target="../media/audio12.wav"/><Relationship Id="rId7" Type="http://schemas.openxmlformats.org/officeDocument/2006/relationships/image" Target="../media/image61.png"/><Relationship Id="rId12" Type="http://schemas.openxmlformats.org/officeDocument/2006/relationships/image" Target="../media/image5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5" Type="http://schemas.openxmlformats.org/officeDocument/2006/relationships/image" Target="../media/image50.png"/><Relationship Id="rId10" Type="http://schemas.openxmlformats.org/officeDocument/2006/relationships/image" Target="../media/image64.png"/><Relationship Id="rId4" Type="http://schemas.openxmlformats.org/officeDocument/2006/relationships/audio" Target="../media/audio13.wav"/><Relationship Id="rId9" Type="http://schemas.openxmlformats.org/officeDocument/2006/relationships/image" Target="../media/image63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audio" Target="../media/audio12.wav"/><Relationship Id="rId7" Type="http://schemas.openxmlformats.org/officeDocument/2006/relationships/image" Target="../media/image61.png"/><Relationship Id="rId12" Type="http://schemas.openxmlformats.org/officeDocument/2006/relationships/image" Target="../media/image5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5" Type="http://schemas.openxmlformats.org/officeDocument/2006/relationships/image" Target="../media/image50.png"/><Relationship Id="rId10" Type="http://schemas.openxmlformats.org/officeDocument/2006/relationships/image" Target="../media/image64.png"/><Relationship Id="rId4" Type="http://schemas.openxmlformats.org/officeDocument/2006/relationships/audio" Target="../media/audio13.wav"/><Relationship Id="rId9" Type="http://schemas.openxmlformats.org/officeDocument/2006/relationships/image" Target="../media/image6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audio" Target="../media/audio13.wav"/><Relationship Id="rId7" Type="http://schemas.openxmlformats.org/officeDocument/2006/relationships/image" Target="../media/image61.png"/><Relationship Id="rId12" Type="http://schemas.openxmlformats.org/officeDocument/2006/relationships/image" Target="../media/image6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0.png"/><Relationship Id="rId11" Type="http://schemas.openxmlformats.org/officeDocument/2006/relationships/image" Target="../media/image59.png"/><Relationship Id="rId5" Type="http://schemas.openxmlformats.org/officeDocument/2006/relationships/image" Target="../media/image50.png"/><Relationship Id="rId10" Type="http://schemas.openxmlformats.org/officeDocument/2006/relationships/image" Target="../media/image64.png"/><Relationship Id="rId4" Type="http://schemas.openxmlformats.org/officeDocument/2006/relationships/audio" Target="../media/audio12.wav"/><Relationship Id="rId9" Type="http://schemas.openxmlformats.org/officeDocument/2006/relationships/image" Target="../media/image6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audio" Target="../media/audio12.wav"/><Relationship Id="rId7" Type="http://schemas.openxmlformats.org/officeDocument/2006/relationships/image" Target="../media/image61.png"/><Relationship Id="rId12" Type="http://schemas.openxmlformats.org/officeDocument/2006/relationships/image" Target="../media/image5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5" Type="http://schemas.openxmlformats.org/officeDocument/2006/relationships/image" Target="../media/image50.png"/><Relationship Id="rId10" Type="http://schemas.openxmlformats.org/officeDocument/2006/relationships/image" Target="../media/image64.png"/><Relationship Id="rId4" Type="http://schemas.openxmlformats.org/officeDocument/2006/relationships/audio" Target="../media/audio13.wav"/><Relationship Id="rId9" Type="http://schemas.openxmlformats.org/officeDocument/2006/relationships/image" Target="../media/image63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audio" Target="../media/audio12.wav"/><Relationship Id="rId7" Type="http://schemas.openxmlformats.org/officeDocument/2006/relationships/image" Target="../media/image61.png"/><Relationship Id="rId12" Type="http://schemas.openxmlformats.org/officeDocument/2006/relationships/image" Target="../media/image5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5" Type="http://schemas.openxmlformats.org/officeDocument/2006/relationships/image" Target="../media/image50.png"/><Relationship Id="rId10" Type="http://schemas.openxmlformats.org/officeDocument/2006/relationships/image" Target="../media/image64.png"/><Relationship Id="rId4" Type="http://schemas.openxmlformats.org/officeDocument/2006/relationships/audio" Target="../media/audio13.wav"/><Relationship Id="rId9" Type="http://schemas.openxmlformats.org/officeDocument/2006/relationships/image" Target="../media/image63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audio" Target="../media/audio13.wav"/><Relationship Id="rId7" Type="http://schemas.openxmlformats.org/officeDocument/2006/relationships/image" Target="../media/image61.png"/><Relationship Id="rId12" Type="http://schemas.openxmlformats.org/officeDocument/2006/relationships/image" Target="../media/image6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0.png"/><Relationship Id="rId11" Type="http://schemas.openxmlformats.org/officeDocument/2006/relationships/image" Target="../media/image59.png"/><Relationship Id="rId5" Type="http://schemas.openxmlformats.org/officeDocument/2006/relationships/image" Target="../media/image50.png"/><Relationship Id="rId10" Type="http://schemas.openxmlformats.org/officeDocument/2006/relationships/image" Target="../media/image64.png"/><Relationship Id="rId4" Type="http://schemas.openxmlformats.org/officeDocument/2006/relationships/audio" Target="../media/audio12.wav"/><Relationship Id="rId9" Type="http://schemas.openxmlformats.org/officeDocument/2006/relationships/image" Target="../media/image63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audio" Target="../media/audio12.wav"/><Relationship Id="rId7" Type="http://schemas.openxmlformats.org/officeDocument/2006/relationships/image" Target="../media/image61.png"/><Relationship Id="rId12" Type="http://schemas.openxmlformats.org/officeDocument/2006/relationships/image" Target="../media/image5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5" Type="http://schemas.openxmlformats.org/officeDocument/2006/relationships/image" Target="../media/image50.png"/><Relationship Id="rId10" Type="http://schemas.openxmlformats.org/officeDocument/2006/relationships/image" Target="../media/image64.png"/><Relationship Id="rId4" Type="http://schemas.openxmlformats.org/officeDocument/2006/relationships/audio" Target="../media/audio13.wav"/><Relationship Id="rId9" Type="http://schemas.openxmlformats.org/officeDocument/2006/relationships/image" Target="../media/image63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59.png"/><Relationship Id="rId3" Type="http://schemas.openxmlformats.org/officeDocument/2006/relationships/image" Target="../media/image50.png"/><Relationship Id="rId7" Type="http://schemas.openxmlformats.org/officeDocument/2006/relationships/image" Target="../media/image69.png"/><Relationship Id="rId12" Type="http://schemas.openxmlformats.org/officeDocument/2006/relationships/image" Target="../media/image7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8.png"/><Relationship Id="rId11" Type="http://schemas.openxmlformats.org/officeDocument/2006/relationships/image" Target="../media/image72.png"/><Relationship Id="rId5" Type="http://schemas.openxmlformats.org/officeDocument/2006/relationships/image" Target="../media/image67.png"/><Relationship Id="rId10" Type="http://schemas.openxmlformats.org/officeDocument/2006/relationships/image" Target="../media/image71.png"/><Relationship Id="rId4" Type="http://schemas.openxmlformats.org/officeDocument/2006/relationships/image" Target="../media/image66.png"/><Relationship Id="rId9" Type="http://schemas.openxmlformats.org/officeDocument/2006/relationships/image" Target="../media/image7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9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9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11.jpe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10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9.png"/><Relationship Id="rId5" Type="http://schemas.microsoft.com/office/2007/relationships/media" Target="../media/media3.mp3"/><Relationship Id="rId10" Type="http://schemas.openxmlformats.org/officeDocument/2006/relationships/image" Target="../media/image8.jpe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18" Type="http://schemas.openxmlformats.org/officeDocument/2006/relationships/image" Target="../media/image2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4.png"/><Relationship Id="rId2" Type="http://schemas.openxmlformats.org/officeDocument/2006/relationships/audio" Target="../media/media5.mp3"/><Relationship Id="rId16" Type="http://schemas.openxmlformats.org/officeDocument/2006/relationships/image" Target="../media/image23.png"/><Relationship Id="rId1" Type="http://schemas.microsoft.com/office/2007/relationships/media" Target="../media/media5.mp3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9.png"/><Relationship Id="rId10" Type="http://schemas.openxmlformats.org/officeDocument/2006/relationships/image" Target="../media/image18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" Type="http://schemas.microsoft.com/office/2007/relationships/media" Target="../media/media7.wav"/><Relationship Id="rId21" Type="http://schemas.openxmlformats.org/officeDocument/2006/relationships/image" Target="../media/image36.png"/><Relationship Id="rId7" Type="http://schemas.openxmlformats.org/officeDocument/2006/relationships/audio" Target="../media/audio1.wav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" Type="http://schemas.openxmlformats.org/officeDocument/2006/relationships/audio" Target="../media/media6.mp3"/><Relationship Id="rId16" Type="http://schemas.openxmlformats.org/officeDocument/2006/relationships/image" Target="../media/image32.png"/><Relationship Id="rId20" Type="http://schemas.openxmlformats.org/officeDocument/2006/relationships/image" Target="../media/image20.png"/><Relationship Id="rId1" Type="http://schemas.microsoft.com/office/2007/relationships/media" Target="../media/media6.mp3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27.pn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31.png"/><Relationship Id="rId10" Type="http://schemas.openxmlformats.org/officeDocument/2006/relationships/image" Target="../media/image10.jpeg"/><Relationship Id="rId19" Type="http://schemas.openxmlformats.org/officeDocument/2006/relationships/image" Target="../media/image35.png"/><Relationship Id="rId4" Type="http://schemas.openxmlformats.org/officeDocument/2006/relationships/audio" Target="../media/media7.wav"/><Relationship Id="rId9" Type="http://schemas.openxmlformats.org/officeDocument/2006/relationships/image" Target="../media/image26.png"/><Relationship Id="rId14" Type="http://schemas.openxmlformats.org/officeDocument/2006/relationships/image" Target="../media/image30.png"/><Relationship Id="rId2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sPham5"/>
          <p:cNvSpPr txBox="1"/>
          <p:nvPr/>
        </p:nvSpPr>
        <p:spPr>
          <a:xfrm>
            <a:off x="1444883" y="1905506"/>
            <a:ext cx="9146973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 defTabSz="1500505"/>
            <a:r>
              <a:rPr lang="en-US" sz="9600" dirty="0">
                <a:ln w="0">
                  <a:solidFill>
                    <a:srgbClr val="A4EBE5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黑体" panose="02010609060101010101" pitchFamily="2" charset="-122"/>
              </a:rPr>
              <a:t>When is </a:t>
            </a:r>
          </a:p>
          <a:p>
            <a:pPr lvl="0" algn="ctr" defTabSz="1500505"/>
            <a:r>
              <a:rPr lang="en-US" sz="9600" dirty="0">
                <a:ln w="0">
                  <a:solidFill>
                    <a:srgbClr val="A4EBE5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黑体" panose="02010609060101010101" pitchFamily="2" charset="-122"/>
              </a:rPr>
              <a:t>Children's Day? </a:t>
            </a:r>
            <a:endParaRPr lang="en-US" altLang="zh-CN" sz="9600" dirty="0">
              <a:ln w="0">
                <a:solidFill>
                  <a:srgbClr val="A4EBE5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黑体" panose="02010609060101010101" pitchFamily="2" charset="-122"/>
            </a:endParaRPr>
          </a:p>
        </p:txBody>
      </p:sp>
      <p:sp>
        <p:nvSpPr>
          <p:cNvPr id="5" name="MsPham4"/>
          <p:cNvSpPr txBox="1"/>
          <p:nvPr/>
        </p:nvSpPr>
        <p:spPr>
          <a:xfrm>
            <a:off x="1444883" y="995071"/>
            <a:ext cx="2286000" cy="58074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prstTxWarp prst="textWave1">
              <a:avLst/>
            </a:prstTxWarp>
            <a:spAutoFit/>
          </a:bodyPr>
          <a:lstStyle/>
          <a:p>
            <a:pPr lvl="0" algn="ctr" defTabSz="1500505">
              <a:spcBef>
                <a:spcPct val="50000"/>
              </a:spcBef>
            </a:pPr>
            <a:r>
              <a:rPr lang="en-US" altLang="zh-CN" b="1" dirty="0">
                <a:ln w="12700" cmpd="sng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Arial" panose="020B0604020202020204" pitchFamily="34" charset="0"/>
              </a:rPr>
              <a:t>Unit 15</a:t>
            </a:r>
            <a:endParaRPr lang="zh-CN" altLang="en-US" b="1" dirty="0">
              <a:ln w="12700" cmpd="sng">
                <a:solidFill>
                  <a:schemeClr val="bg1">
                    <a:lumMod val="9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黑体" panose="0201060906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MsPham4"/>
          <p:cNvSpPr txBox="1"/>
          <p:nvPr/>
        </p:nvSpPr>
        <p:spPr>
          <a:xfrm>
            <a:off x="8305856" y="5388765"/>
            <a:ext cx="2286000" cy="5911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prstTxWarp prst="textWave1">
              <a:avLst/>
            </a:prstTxWarp>
            <a:spAutoFit/>
          </a:bodyPr>
          <a:lstStyle/>
          <a:p>
            <a:pPr lvl="0" algn="ctr" defTabSz="1500505">
              <a:spcBef>
                <a:spcPct val="50000"/>
              </a:spcBef>
            </a:pPr>
            <a:r>
              <a:rPr lang="en-US" altLang="zh-CN" b="1">
                <a:ln w="12700" cmpd="sng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Arial" panose="020B0604020202020204" pitchFamily="34" charset="0"/>
              </a:rPr>
              <a:t>Lesson 2</a:t>
            </a:r>
            <a:endParaRPr lang="zh-CN" altLang="en-US" b="1" dirty="0">
              <a:ln w="12700" cmpd="sng">
                <a:solidFill>
                  <a:schemeClr val="bg1">
                    <a:lumMod val="9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黑体" panose="02010609060101010101" pitchFamily="2" charset="-122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8183" y="7949381"/>
            <a:ext cx="1221345" cy="1612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53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>
          <a:xfrm>
            <a:off x="3645596" y="2951358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Powerpoint</a:t>
            </a:r>
            <a:r>
              <a:rPr lang="en-US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thật dễ</a:t>
            </a:r>
            <a:endParaRPr lang="en-US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622" y="1129867"/>
            <a:ext cx="1641062" cy="1673930"/>
          </a:xfrm>
          <a:prstGeom prst="rect">
            <a:avLst/>
          </a:prstGeom>
        </p:spPr>
      </p:pic>
      <p:sp>
        <p:nvSpPr>
          <p:cNvPr id="25" name="Rectangle 24">
            <a:hlinkClick r:id="" action="ppaction://hlinkshowjump?jump=nextslide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7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lowchart: Alternate Process 3"/>
          <p:cNvSpPr/>
          <p:nvPr/>
        </p:nvSpPr>
        <p:spPr>
          <a:xfrm>
            <a:off x="3325456" y="640684"/>
            <a:ext cx="5486079" cy="3756796"/>
          </a:xfrm>
          <a:prstGeom prst="roundRect">
            <a:avLst>
              <a:gd name="adj" fmla="val 10392"/>
            </a:avLst>
          </a:prstGeom>
          <a:ln w="28575">
            <a:solidFill>
              <a:srgbClr val="00B050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US" sz="36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8" name="Picture 6" descr="https://s.sachmem.vn/public/images/TA4T2SHS/U15-L2-2-2-oxlexmpycrcbkkxw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82"/>
          <a:stretch/>
        </p:blipFill>
        <p:spPr bwMode="auto">
          <a:xfrm>
            <a:off x="4211549" y="1532984"/>
            <a:ext cx="3531863" cy="2261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26"/>
          <p:cNvSpPr/>
          <p:nvPr/>
        </p:nvSpPr>
        <p:spPr>
          <a:xfrm flipH="1">
            <a:off x="579431" y="5573341"/>
            <a:ext cx="10946050" cy="166804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scene3d>
            <a:camera prst="perspectiveRelaxed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48857" y="1462519"/>
            <a:ext cx="1641062" cy="167393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-14260883" y="3284010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2883" y="1277428"/>
            <a:ext cx="1641062" cy="1673930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25240857" y="3098919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565" y="-10446818"/>
            <a:ext cx="1641062" cy="1673930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4109539" y="-8625327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410" y="14818023"/>
            <a:ext cx="1641062" cy="1673930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4700384" y="16639514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26" name="13 Imagen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6" t="1641" r="5305" b="9943"/>
          <a:stretch/>
        </p:blipFill>
        <p:spPr>
          <a:xfrm flipH="1">
            <a:off x="9008268" y="2207138"/>
            <a:ext cx="628651" cy="623889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2"/>
          <a:srcRect l="11186" r="22563"/>
          <a:stretch/>
        </p:blipFill>
        <p:spPr>
          <a:xfrm>
            <a:off x="9023199" y="3404657"/>
            <a:ext cx="2786085" cy="3446321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390" y="3705644"/>
            <a:ext cx="2776797" cy="2385699"/>
          </a:xfrm>
          <a:prstGeom prst="rect">
            <a:avLst/>
          </a:prstGeom>
        </p:spPr>
      </p:pic>
      <p:pic>
        <p:nvPicPr>
          <p:cNvPr id="21" name="TMsPham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948027" y="3791209"/>
            <a:ext cx="984250" cy="98583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FMsPham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8266983" y="3846533"/>
            <a:ext cx="993775" cy="9937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60" name="Group 59"/>
          <p:cNvGrpSpPr/>
          <p:nvPr/>
        </p:nvGrpSpPr>
        <p:grpSpPr>
          <a:xfrm>
            <a:off x="6339590" y="3404657"/>
            <a:ext cx="2507367" cy="3572910"/>
            <a:chOff x="8691782" y="830423"/>
            <a:chExt cx="2622943" cy="3737601"/>
          </a:xfrm>
        </p:grpSpPr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8691782" y="830423"/>
              <a:ext cx="2622943" cy="3737601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272" t="-6036" r="2546" b="6036"/>
            <a:stretch/>
          </p:blipFill>
          <p:spPr>
            <a:xfrm>
              <a:off x="8709269" y="836439"/>
              <a:ext cx="484643" cy="946892"/>
            </a:xfrm>
            <a:prstGeom prst="rect">
              <a:avLst/>
            </a:prstGeom>
          </p:spPr>
        </p:pic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002" y="4307885"/>
            <a:ext cx="1484797" cy="1847686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857" y="5800296"/>
            <a:ext cx="946892" cy="946892"/>
          </a:xfrm>
          <a:prstGeom prst="rect">
            <a:avLst/>
          </a:prstGeom>
        </p:spPr>
      </p:pic>
      <p:grpSp>
        <p:nvGrpSpPr>
          <p:cNvPr id="57" name="Group 56"/>
          <p:cNvGrpSpPr/>
          <p:nvPr/>
        </p:nvGrpSpPr>
        <p:grpSpPr>
          <a:xfrm>
            <a:off x="3734164" y="3839445"/>
            <a:ext cx="1860481" cy="2292488"/>
            <a:chOff x="5721289" y="1212330"/>
            <a:chExt cx="1860481" cy="2292488"/>
          </a:xfrm>
        </p:grpSpPr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80" t="39461" r="54029" b="16043"/>
            <a:stretch>
              <a:fillRect/>
            </a:stretch>
          </p:blipFill>
          <p:spPr>
            <a:xfrm>
              <a:off x="5721289" y="1309885"/>
              <a:ext cx="1856029" cy="2194933"/>
            </a:xfrm>
            <a:custGeom>
              <a:avLst/>
              <a:gdLst>
                <a:gd name="connsiteX0" fmla="*/ 1290192 w 2580384"/>
                <a:gd name="connsiteY0" fmla="*/ 0 h 3051552"/>
                <a:gd name="connsiteX1" fmla="*/ 2580384 w 2580384"/>
                <a:gd name="connsiteY1" fmla="*/ 1525776 h 3051552"/>
                <a:gd name="connsiteX2" fmla="*/ 1290192 w 2580384"/>
                <a:gd name="connsiteY2" fmla="*/ 3051552 h 3051552"/>
                <a:gd name="connsiteX3" fmla="*/ 0 w 2580384"/>
                <a:gd name="connsiteY3" fmla="*/ 1525776 h 3051552"/>
                <a:gd name="connsiteX4" fmla="*/ 1290192 w 2580384"/>
                <a:gd name="connsiteY4" fmla="*/ 0 h 305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384" h="3051552">
                  <a:moveTo>
                    <a:pt x="1290192" y="0"/>
                  </a:moveTo>
                  <a:cubicBezTo>
                    <a:pt x="2002745" y="0"/>
                    <a:pt x="2580384" y="683113"/>
                    <a:pt x="2580384" y="1525776"/>
                  </a:cubicBezTo>
                  <a:cubicBezTo>
                    <a:pt x="2580384" y="2368439"/>
                    <a:pt x="2002745" y="3051552"/>
                    <a:pt x="1290192" y="3051552"/>
                  </a:cubicBezTo>
                  <a:cubicBezTo>
                    <a:pt x="577639" y="3051552"/>
                    <a:pt x="0" y="2368439"/>
                    <a:pt x="0" y="1525776"/>
                  </a:cubicBezTo>
                  <a:cubicBezTo>
                    <a:pt x="0" y="683113"/>
                    <a:pt x="577639" y="0"/>
                    <a:pt x="1290192" y="0"/>
                  </a:cubicBezTo>
                  <a:close/>
                </a:path>
              </a:pathLst>
            </a:custGeom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 rotWithShape="1"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8"/>
            <a:stretch/>
          </p:blipFill>
          <p:spPr>
            <a:xfrm>
              <a:off x="7097127" y="1212330"/>
              <a:ext cx="484643" cy="946892"/>
            </a:xfrm>
            <a:prstGeom prst="rect">
              <a:avLst/>
            </a:prstGeom>
          </p:spPr>
        </p:pic>
      </p:grpSp>
      <p:pic>
        <p:nvPicPr>
          <p:cNvPr id="65" name="13 Imagen">
            <a:hlinkClick r:id="" action="ppaction://hlinkshowjump?jump=previousslide"/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6" t="1641" r="5305" b="9943"/>
          <a:stretch/>
        </p:blipFill>
        <p:spPr>
          <a:xfrm>
            <a:off x="2500071" y="2207138"/>
            <a:ext cx="628651" cy="623889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48" name="TheCatsMeOuch-Ah-H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9737725" y="8480425"/>
            <a:ext cx="609600" cy="609600"/>
          </a:xfrm>
          <a:prstGeom prst="rect">
            <a:avLst/>
          </a:prstGeom>
        </p:spPr>
      </p:pic>
      <p:pic>
        <p:nvPicPr>
          <p:cNvPr id="2049" name="cruisecat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0461625" y="7566025"/>
            <a:ext cx="609600" cy="609600"/>
          </a:xfrm>
          <a:prstGeom prst="rect">
            <a:avLst/>
          </a:prstGeom>
        </p:spPr>
      </p:pic>
      <p:sp>
        <p:nvSpPr>
          <p:cNvPr id="2" name="Down Arrow 1"/>
          <p:cNvSpPr/>
          <p:nvPr/>
        </p:nvSpPr>
        <p:spPr>
          <a:xfrm>
            <a:off x="12831097" y="3616662"/>
            <a:ext cx="2005780" cy="7808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3624647" y="860935"/>
            <a:ext cx="5139223" cy="584775"/>
          </a:xfrm>
          <a:prstGeom prst="rect">
            <a:avLst/>
          </a:prstGeom>
          <a:solidFill>
            <a:schemeClr val="accent2">
              <a:alpha val="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watch firework displays</a:t>
            </a:r>
          </a:p>
        </p:txBody>
      </p:sp>
    </p:spTree>
    <p:extLst>
      <p:ext uri="{BB962C8B-B14F-4D97-AF65-F5344CB8AC3E}">
        <p14:creationId xmlns:p14="http://schemas.microsoft.com/office/powerpoint/2010/main" val="189117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536" fill="hold"/>
                                        <p:tgtEl>
                                          <p:spTgt spid="20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8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1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2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6086" fill="hold"/>
                                        <p:tgtEl>
                                          <p:spTgt spid="20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hlinkClick r:id="" action="ppaction://hlinkshowjump?jump=nextslide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7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 flipH="1">
            <a:off x="579431" y="5573341"/>
            <a:ext cx="10946050" cy="166804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scene3d>
            <a:camera prst="perspectiveRelaxed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48857" y="1462519"/>
            <a:ext cx="1641062" cy="167393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-14260883" y="3284010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2883" y="1277428"/>
            <a:ext cx="1641062" cy="1673930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25240857" y="3098919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565" y="-10446818"/>
            <a:ext cx="1641062" cy="1673930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4109539" y="-8625327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410" y="14818023"/>
            <a:ext cx="1641062" cy="1673930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4700384" y="16639514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622" y="1129867"/>
            <a:ext cx="1641062" cy="1673930"/>
          </a:xfrm>
          <a:prstGeom prst="rect">
            <a:avLst/>
          </a:prstGeom>
        </p:spPr>
      </p:pic>
      <p:sp>
        <p:nvSpPr>
          <p:cNvPr id="37" name="Rectangle 36"/>
          <p:cNvSpPr/>
          <p:nvPr/>
        </p:nvSpPr>
        <p:spPr>
          <a:xfrm>
            <a:off x="3645596" y="2951358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Powerpoint</a:t>
            </a:r>
            <a:r>
              <a:rPr lang="en-US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thật dễ</a:t>
            </a:r>
            <a:endParaRPr lang="en-US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lowchart: Alternate Process 3"/>
          <p:cNvSpPr/>
          <p:nvPr/>
        </p:nvSpPr>
        <p:spPr>
          <a:xfrm>
            <a:off x="3325456" y="640684"/>
            <a:ext cx="5486079" cy="3756796"/>
          </a:xfrm>
          <a:prstGeom prst="roundRect">
            <a:avLst>
              <a:gd name="adj" fmla="val 10392"/>
            </a:avLst>
          </a:prstGeom>
          <a:ln w="28575">
            <a:solidFill>
              <a:srgbClr val="00B050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US" sz="36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13 Imagen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6" t="1641" r="5305" b="9943"/>
          <a:stretch/>
        </p:blipFill>
        <p:spPr>
          <a:xfrm flipH="1">
            <a:off x="9008268" y="2207138"/>
            <a:ext cx="628651" cy="623889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1"/>
          <a:srcRect l="11186" r="22563"/>
          <a:stretch/>
        </p:blipFill>
        <p:spPr>
          <a:xfrm>
            <a:off x="9023199" y="3404657"/>
            <a:ext cx="2786085" cy="3446321"/>
          </a:xfrm>
          <a:prstGeom prst="rect">
            <a:avLst/>
          </a:prstGeom>
        </p:spPr>
      </p:pic>
      <p:pic>
        <p:nvPicPr>
          <p:cNvPr id="65" name="13 Imagen">
            <a:hlinkClick r:id="" action="ppaction://hlinkshowjump?jump=previousslide"/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6" t="1641" r="5305" b="9943"/>
          <a:stretch/>
        </p:blipFill>
        <p:spPr>
          <a:xfrm>
            <a:off x="2500071" y="2207138"/>
            <a:ext cx="628651" cy="623889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48" name="TheCatsMeOuch-Ah-H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737725" y="8480425"/>
            <a:ext cx="609600" cy="609600"/>
          </a:xfrm>
          <a:prstGeom prst="rect">
            <a:avLst/>
          </a:prstGeom>
        </p:spPr>
      </p:pic>
      <p:pic>
        <p:nvPicPr>
          <p:cNvPr id="2049" name="cruisecat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0461625" y="7566025"/>
            <a:ext cx="609600" cy="609600"/>
          </a:xfrm>
          <a:prstGeom prst="rect">
            <a:avLst/>
          </a:prstGeom>
        </p:spPr>
      </p:pic>
      <p:sp>
        <p:nvSpPr>
          <p:cNvPr id="2" name="Down Arrow 1"/>
          <p:cNvSpPr/>
          <p:nvPr/>
        </p:nvSpPr>
        <p:spPr>
          <a:xfrm>
            <a:off x="12831097" y="3616662"/>
            <a:ext cx="2005780" cy="7808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Picture 3" descr="https://s.sachmem.vn/public/images/TA4T2SHS/U15-L2-2-4-dmzuptkutwjksskv.jp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80"/>
          <a:stretch/>
        </p:blipFill>
        <p:spPr bwMode="auto">
          <a:xfrm>
            <a:off x="4230101" y="1740459"/>
            <a:ext cx="3866493" cy="226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Rectangle 43"/>
          <p:cNvSpPr/>
          <p:nvPr/>
        </p:nvSpPr>
        <p:spPr>
          <a:xfrm>
            <a:off x="4155018" y="1033069"/>
            <a:ext cx="3797512" cy="584775"/>
          </a:xfrm>
          <a:prstGeom prst="rect">
            <a:avLst/>
          </a:prstGeom>
          <a:solidFill>
            <a:schemeClr val="accent2">
              <a:alpha val="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 grandparents</a:t>
            </a: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390" y="3705644"/>
            <a:ext cx="2776797" cy="2385699"/>
          </a:xfrm>
          <a:prstGeom prst="rect">
            <a:avLst/>
          </a:prstGeom>
        </p:spPr>
      </p:pic>
      <p:pic>
        <p:nvPicPr>
          <p:cNvPr id="21" name="TMsPham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948027" y="3791209"/>
            <a:ext cx="984250" cy="98583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FMsPham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8266983" y="3846533"/>
            <a:ext cx="993775" cy="9937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60" name="Group 59"/>
          <p:cNvGrpSpPr/>
          <p:nvPr/>
        </p:nvGrpSpPr>
        <p:grpSpPr>
          <a:xfrm>
            <a:off x="6339590" y="3404657"/>
            <a:ext cx="2507367" cy="3572910"/>
            <a:chOff x="8691782" y="830423"/>
            <a:chExt cx="2622943" cy="3737601"/>
          </a:xfrm>
        </p:grpSpPr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8691782" y="830423"/>
              <a:ext cx="2622943" cy="3737601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272" t="-6036" r="2546" b="6036"/>
            <a:stretch/>
          </p:blipFill>
          <p:spPr>
            <a:xfrm>
              <a:off x="8709269" y="836439"/>
              <a:ext cx="484643" cy="946892"/>
            </a:xfrm>
            <a:prstGeom prst="rect">
              <a:avLst/>
            </a:prstGeom>
          </p:spPr>
        </p:pic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002" y="4307885"/>
            <a:ext cx="1484797" cy="1847686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857" y="5800296"/>
            <a:ext cx="946892" cy="946892"/>
          </a:xfrm>
          <a:prstGeom prst="rect">
            <a:avLst/>
          </a:prstGeom>
        </p:spPr>
      </p:pic>
      <p:grpSp>
        <p:nvGrpSpPr>
          <p:cNvPr id="57" name="Group 56"/>
          <p:cNvGrpSpPr/>
          <p:nvPr/>
        </p:nvGrpSpPr>
        <p:grpSpPr>
          <a:xfrm>
            <a:off x="3734164" y="3839445"/>
            <a:ext cx="1860481" cy="2292488"/>
            <a:chOff x="5721289" y="1212330"/>
            <a:chExt cx="1860481" cy="2292488"/>
          </a:xfrm>
        </p:grpSpPr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80" t="39461" r="54029" b="16043"/>
            <a:stretch>
              <a:fillRect/>
            </a:stretch>
          </p:blipFill>
          <p:spPr>
            <a:xfrm>
              <a:off x="5721289" y="1309885"/>
              <a:ext cx="1856029" cy="2194933"/>
            </a:xfrm>
            <a:custGeom>
              <a:avLst/>
              <a:gdLst>
                <a:gd name="connsiteX0" fmla="*/ 1290192 w 2580384"/>
                <a:gd name="connsiteY0" fmla="*/ 0 h 3051552"/>
                <a:gd name="connsiteX1" fmla="*/ 2580384 w 2580384"/>
                <a:gd name="connsiteY1" fmla="*/ 1525776 h 3051552"/>
                <a:gd name="connsiteX2" fmla="*/ 1290192 w 2580384"/>
                <a:gd name="connsiteY2" fmla="*/ 3051552 h 3051552"/>
                <a:gd name="connsiteX3" fmla="*/ 0 w 2580384"/>
                <a:gd name="connsiteY3" fmla="*/ 1525776 h 3051552"/>
                <a:gd name="connsiteX4" fmla="*/ 1290192 w 2580384"/>
                <a:gd name="connsiteY4" fmla="*/ 0 h 305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384" h="3051552">
                  <a:moveTo>
                    <a:pt x="1290192" y="0"/>
                  </a:moveTo>
                  <a:cubicBezTo>
                    <a:pt x="2002745" y="0"/>
                    <a:pt x="2580384" y="683113"/>
                    <a:pt x="2580384" y="1525776"/>
                  </a:cubicBezTo>
                  <a:cubicBezTo>
                    <a:pt x="2580384" y="2368439"/>
                    <a:pt x="2002745" y="3051552"/>
                    <a:pt x="1290192" y="3051552"/>
                  </a:cubicBezTo>
                  <a:cubicBezTo>
                    <a:pt x="577639" y="3051552"/>
                    <a:pt x="0" y="2368439"/>
                    <a:pt x="0" y="1525776"/>
                  </a:cubicBezTo>
                  <a:cubicBezTo>
                    <a:pt x="0" y="683113"/>
                    <a:pt x="577639" y="0"/>
                    <a:pt x="1290192" y="0"/>
                  </a:cubicBezTo>
                  <a:close/>
                </a:path>
              </a:pathLst>
            </a:custGeom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 rotWithShape="1"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8"/>
            <a:stretch/>
          </p:blipFill>
          <p:spPr>
            <a:xfrm>
              <a:off x="7097127" y="1212330"/>
              <a:ext cx="484643" cy="9468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12199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536" fill="hold"/>
                                        <p:tgtEl>
                                          <p:spTgt spid="20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8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1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2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6086" fill="hold"/>
                                        <p:tgtEl>
                                          <p:spTgt spid="20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>
          <a:xfrm>
            <a:off x="3645596" y="2951358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Powerpoint</a:t>
            </a:r>
            <a:r>
              <a:rPr lang="en-US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thật dễ</a:t>
            </a:r>
            <a:endParaRPr lang="en-US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Rectangle 24">
            <a:hlinkClick r:id="" action="ppaction://hlinkshowjump?jump=nextslide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7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 flipH="1">
            <a:off x="579431" y="5573341"/>
            <a:ext cx="10946050" cy="166804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scene3d>
            <a:camera prst="perspectiveRelaxed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48857" y="1462519"/>
            <a:ext cx="1641062" cy="167393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-14260883" y="3284010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2883" y="1277428"/>
            <a:ext cx="1641062" cy="1673930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25240857" y="3098919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565" y="-10446818"/>
            <a:ext cx="1641062" cy="1673930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4109539" y="-8625327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410" y="14818023"/>
            <a:ext cx="1641062" cy="1673930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4700384" y="16639514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622" y="1129867"/>
            <a:ext cx="1641062" cy="1673930"/>
          </a:xfrm>
          <a:prstGeom prst="rect">
            <a:avLst/>
          </a:prstGeom>
        </p:spPr>
      </p:pic>
      <p:sp>
        <p:nvSpPr>
          <p:cNvPr id="4" name="Flowchart: Alternate Process 3"/>
          <p:cNvSpPr/>
          <p:nvPr/>
        </p:nvSpPr>
        <p:spPr>
          <a:xfrm>
            <a:off x="3325456" y="640684"/>
            <a:ext cx="5486079" cy="3756796"/>
          </a:xfrm>
          <a:prstGeom prst="roundRect">
            <a:avLst>
              <a:gd name="adj" fmla="val 10392"/>
            </a:avLst>
          </a:prstGeom>
          <a:ln w="28575">
            <a:solidFill>
              <a:srgbClr val="00B050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US" sz="36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13 Imagen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6" t="1641" r="5305" b="9943"/>
          <a:stretch/>
        </p:blipFill>
        <p:spPr>
          <a:xfrm flipH="1">
            <a:off x="9008268" y="2207138"/>
            <a:ext cx="628651" cy="623889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1"/>
          <a:srcRect l="11186" r="22563"/>
          <a:stretch/>
        </p:blipFill>
        <p:spPr>
          <a:xfrm>
            <a:off x="9023199" y="3404657"/>
            <a:ext cx="2786085" cy="3446321"/>
          </a:xfrm>
          <a:prstGeom prst="rect">
            <a:avLst/>
          </a:prstGeom>
        </p:spPr>
      </p:pic>
      <p:pic>
        <p:nvPicPr>
          <p:cNvPr id="65" name="13 Imagen">
            <a:hlinkClick r:id="" action="ppaction://hlinkshowjump?jump=previousslide"/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6" t="1641" r="5305" b="9943"/>
          <a:stretch/>
        </p:blipFill>
        <p:spPr>
          <a:xfrm>
            <a:off x="2500071" y="2207138"/>
            <a:ext cx="628651" cy="623889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48" name="TheCatsMeOuch-Ah-H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737725" y="8480425"/>
            <a:ext cx="609600" cy="609600"/>
          </a:xfrm>
          <a:prstGeom prst="rect">
            <a:avLst/>
          </a:prstGeom>
        </p:spPr>
      </p:pic>
      <p:pic>
        <p:nvPicPr>
          <p:cNvPr id="2049" name="cruisecat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0461625" y="7566025"/>
            <a:ext cx="609600" cy="609600"/>
          </a:xfrm>
          <a:prstGeom prst="rect">
            <a:avLst/>
          </a:prstGeom>
        </p:spPr>
      </p:pic>
      <p:sp>
        <p:nvSpPr>
          <p:cNvPr id="2" name="Down Arrow 1"/>
          <p:cNvSpPr/>
          <p:nvPr/>
        </p:nvSpPr>
        <p:spPr>
          <a:xfrm>
            <a:off x="12831097" y="3616662"/>
            <a:ext cx="2005780" cy="7808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Picture 4" descr="https://s.sachmem.vn/public/images/TA4T2SHS/U15-L2-2-5-gxhgsborhrmftomy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2417" y="1788041"/>
            <a:ext cx="3534756" cy="2261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Rectangle 39"/>
          <p:cNvSpPr/>
          <p:nvPr/>
        </p:nvSpPr>
        <p:spPr>
          <a:xfrm>
            <a:off x="3825989" y="1028719"/>
            <a:ext cx="4632213" cy="584775"/>
          </a:xfrm>
          <a:prstGeom prst="rect">
            <a:avLst/>
          </a:prstGeom>
          <a:solidFill>
            <a:schemeClr val="accent2">
              <a:alpha val="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 banh chung</a:t>
            </a:r>
            <a:endParaRPr lang="en-US" sz="3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390" y="3705644"/>
            <a:ext cx="2776797" cy="2385699"/>
          </a:xfrm>
          <a:prstGeom prst="rect">
            <a:avLst/>
          </a:prstGeom>
        </p:spPr>
      </p:pic>
      <p:pic>
        <p:nvPicPr>
          <p:cNvPr id="21" name="TMsPham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948027" y="3791209"/>
            <a:ext cx="984250" cy="98583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FMsPham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8266983" y="3846533"/>
            <a:ext cx="993775" cy="9937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60" name="Group 59"/>
          <p:cNvGrpSpPr/>
          <p:nvPr/>
        </p:nvGrpSpPr>
        <p:grpSpPr>
          <a:xfrm>
            <a:off x="6339590" y="3404657"/>
            <a:ext cx="2507367" cy="3572910"/>
            <a:chOff x="8691782" y="830423"/>
            <a:chExt cx="2622943" cy="3737601"/>
          </a:xfrm>
        </p:grpSpPr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8691782" y="830423"/>
              <a:ext cx="2622943" cy="3737601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272" t="-6036" r="2546" b="6036"/>
            <a:stretch/>
          </p:blipFill>
          <p:spPr>
            <a:xfrm>
              <a:off x="8709269" y="836439"/>
              <a:ext cx="484643" cy="946892"/>
            </a:xfrm>
            <a:prstGeom prst="rect">
              <a:avLst/>
            </a:prstGeom>
          </p:spPr>
        </p:pic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002" y="4307885"/>
            <a:ext cx="1484797" cy="1847686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857" y="5800296"/>
            <a:ext cx="946892" cy="946892"/>
          </a:xfrm>
          <a:prstGeom prst="rect">
            <a:avLst/>
          </a:prstGeom>
        </p:spPr>
      </p:pic>
      <p:grpSp>
        <p:nvGrpSpPr>
          <p:cNvPr id="57" name="Group 56"/>
          <p:cNvGrpSpPr/>
          <p:nvPr/>
        </p:nvGrpSpPr>
        <p:grpSpPr>
          <a:xfrm>
            <a:off x="3734164" y="3839445"/>
            <a:ext cx="1860481" cy="2292488"/>
            <a:chOff x="5721289" y="1212330"/>
            <a:chExt cx="1860481" cy="2292488"/>
          </a:xfrm>
        </p:grpSpPr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80" t="39461" r="54029" b="16043"/>
            <a:stretch>
              <a:fillRect/>
            </a:stretch>
          </p:blipFill>
          <p:spPr>
            <a:xfrm>
              <a:off x="5721289" y="1309885"/>
              <a:ext cx="1856029" cy="2194933"/>
            </a:xfrm>
            <a:custGeom>
              <a:avLst/>
              <a:gdLst>
                <a:gd name="connsiteX0" fmla="*/ 1290192 w 2580384"/>
                <a:gd name="connsiteY0" fmla="*/ 0 h 3051552"/>
                <a:gd name="connsiteX1" fmla="*/ 2580384 w 2580384"/>
                <a:gd name="connsiteY1" fmla="*/ 1525776 h 3051552"/>
                <a:gd name="connsiteX2" fmla="*/ 1290192 w 2580384"/>
                <a:gd name="connsiteY2" fmla="*/ 3051552 h 3051552"/>
                <a:gd name="connsiteX3" fmla="*/ 0 w 2580384"/>
                <a:gd name="connsiteY3" fmla="*/ 1525776 h 3051552"/>
                <a:gd name="connsiteX4" fmla="*/ 1290192 w 2580384"/>
                <a:gd name="connsiteY4" fmla="*/ 0 h 305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384" h="3051552">
                  <a:moveTo>
                    <a:pt x="1290192" y="0"/>
                  </a:moveTo>
                  <a:cubicBezTo>
                    <a:pt x="2002745" y="0"/>
                    <a:pt x="2580384" y="683113"/>
                    <a:pt x="2580384" y="1525776"/>
                  </a:cubicBezTo>
                  <a:cubicBezTo>
                    <a:pt x="2580384" y="2368439"/>
                    <a:pt x="2002745" y="3051552"/>
                    <a:pt x="1290192" y="3051552"/>
                  </a:cubicBezTo>
                  <a:cubicBezTo>
                    <a:pt x="577639" y="3051552"/>
                    <a:pt x="0" y="2368439"/>
                    <a:pt x="0" y="1525776"/>
                  </a:cubicBezTo>
                  <a:cubicBezTo>
                    <a:pt x="0" y="683113"/>
                    <a:pt x="577639" y="0"/>
                    <a:pt x="1290192" y="0"/>
                  </a:cubicBezTo>
                  <a:close/>
                </a:path>
              </a:pathLst>
            </a:custGeom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 rotWithShape="1"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8"/>
            <a:stretch/>
          </p:blipFill>
          <p:spPr>
            <a:xfrm>
              <a:off x="7097127" y="1212330"/>
              <a:ext cx="484643" cy="9468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90449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536" fill="hold"/>
                                        <p:tgtEl>
                                          <p:spTgt spid="20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8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1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2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6086" fill="hold"/>
                                        <p:tgtEl>
                                          <p:spTgt spid="20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hlinkClick r:id="" action="ppaction://hlinkshowjump?jump=nextslide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7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 flipH="1">
            <a:off x="579431" y="5573341"/>
            <a:ext cx="10946050" cy="166804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scene3d>
            <a:camera prst="perspectiveRelaxed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48857" y="1462519"/>
            <a:ext cx="1641062" cy="1673930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-14260883" y="3284010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2883" y="1277428"/>
            <a:ext cx="1641062" cy="167393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25240857" y="3098919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565" y="-10446818"/>
            <a:ext cx="1641062" cy="1673930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4109539" y="-8625327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410" y="14818023"/>
            <a:ext cx="1641062" cy="1673930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4700384" y="16639514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622" y="1129867"/>
            <a:ext cx="1641062" cy="1673930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3645596" y="2951358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Powerpoint</a:t>
            </a:r>
            <a:r>
              <a:rPr lang="en-US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thật dễ</a:t>
            </a:r>
            <a:endParaRPr lang="en-US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lowchart: Alternate Process 3"/>
          <p:cNvSpPr/>
          <p:nvPr/>
        </p:nvSpPr>
        <p:spPr>
          <a:xfrm>
            <a:off x="3325456" y="640684"/>
            <a:ext cx="5486079" cy="3756796"/>
          </a:xfrm>
          <a:prstGeom prst="roundRect">
            <a:avLst>
              <a:gd name="adj" fmla="val 10392"/>
            </a:avLst>
          </a:prstGeom>
          <a:ln w="28575">
            <a:solidFill>
              <a:srgbClr val="00B050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US" sz="36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13 Imagen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6" t="1641" r="5305" b="9943"/>
          <a:stretch/>
        </p:blipFill>
        <p:spPr>
          <a:xfrm flipH="1">
            <a:off x="9008268" y="2207138"/>
            <a:ext cx="628651" cy="623889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1"/>
          <a:srcRect l="11186" r="22563"/>
          <a:stretch/>
        </p:blipFill>
        <p:spPr>
          <a:xfrm>
            <a:off x="9108725" y="3429000"/>
            <a:ext cx="2786085" cy="3446321"/>
          </a:xfrm>
          <a:prstGeom prst="rect">
            <a:avLst/>
          </a:prstGeom>
        </p:spPr>
      </p:pic>
      <p:grpSp>
        <p:nvGrpSpPr>
          <p:cNvPr id="60" name="Group 59"/>
          <p:cNvGrpSpPr/>
          <p:nvPr/>
        </p:nvGrpSpPr>
        <p:grpSpPr>
          <a:xfrm>
            <a:off x="6339590" y="3404657"/>
            <a:ext cx="2507367" cy="3572910"/>
            <a:chOff x="8691782" y="830423"/>
            <a:chExt cx="2622943" cy="3737601"/>
          </a:xfrm>
        </p:grpSpPr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691782" y="830423"/>
              <a:ext cx="2622943" cy="3737601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272" t="-6036" r="2546" b="6036"/>
            <a:stretch/>
          </p:blipFill>
          <p:spPr>
            <a:xfrm>
              <a:off x="8709269" y="836439"/>
              <a:ext cx="484643" cy="946892"/>
            </a:xfrm>
            <a:prstGeom prst="rect">
              <a:avLst/>
            </a:prstGeom>
          </p:spPr>
        </p:pic>
      </p:grpSp>
      <p:pic>
        <p:nvPicPr>
          <p:cNvPr id="65" name="13 Imagen">
            <a:hlinkClick r:id="" action="ppaction://hlinkshowjump?jump=previousslide"/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6" t="1641" r="5305" b="9943"/>
          <a:stretch/>
        </p:blipFill>
        <p:spPr>
          <a:xfrm>
            <a:off x="2500071" y="2207138"/>
            <a:ext cx="628651" cy="623889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48" name="TheCatsMeOuch-Ah-H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645296" y="7417239"/>
            <a:ext cx="609600" cy="609600"/>
          </a:xfrm>
          <a:prstGeom prst="rect">
            <a:avLst/>
          </a:prstGeom>
        </p:spPr>
      </p:pic>
      <p:pic>
        <p:nvPicPr>
          <p:cNvPr id="2049" name="cruisecat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1220681" y="7199482"/>
            <a:ext cx="609600" cy="609600"/>
          </a:xfrm>
          <a:prstGeom prst="rect">
            <a:avLst/>
          </a:prstGeom>
        </p:spPr>
      </p:pic>
      <p:sp>
        <p:nvSpPr>
          <p:cNvPr id="2" name="Right Arrow 1"/>
          <p:cNvSpPr/>
          <p:nvPr/>
        </p:nvSpPr>
        <p:spPr>
          <a:xfrm>
            <a:off x="-1238865" y="3839445"/>
            <a:ext cx="973394" cy="17338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6" descr="https://s.sachmem.vn/public/images/TA4T2SHS/U15-L2-2-2-oxlexmpycrcbkkxw.jpg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82"/>
          <a:stretch/>
        </p:blipFill>
        <p:spPr bwMode="auto">
          <a:xfrm>
            <a:off x="4402665" y="1600833"/>
            <a:ext cx="3531863" cy="2261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Rectangle 44"/>
          <p:cNvSpPr/>
          <p:nvPr/>
        </p:nvSpPr>
        <p:spPr>
          <a:xfrm>
            <a:off x="3825989" y="1028719"/>
            <a:ext cx="4632213" cy="584775"/>
          </a:xfrm>
          <a:prstGeom prst="rect">
            <a:avLst/>
          </a:prstGeom>
          <a:solidFill>
            <a:schemeClr val="accent2">
              <a:alpha val="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 banh chung</a:t>
            </a:r>
            <a:endParaRPr lang="en-US" sz="3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390" y="3705644"/>
            <a:ext cx="2776797" cy="2385699"/>
          </a:xfrm>
          <a:prstGeom prst="rect">
            <a:avLst/>
          </a:prstGeom>
        </p:spPr>
      </p:pic>
      <p:pic>
        <p:nvPicPr>
          <p:cNvPr id="21" name="TMsPham"/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2948027" y="3791209"/>
            <a:ext cx="984250" cy="98583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FMsPham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8266983" y="3846533"/>
            <a:ext cx="993775" cy="9937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002" y="4307885"/>
            <a:ext cx="1484797" cy="1847686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857" y="5800296"/>
            <a:ext cx="946892" cy="946892"/>
          </a:xfrm>
          <a:prstGeom prst="rect">
            <a:avLst/>
          </a:prstGeom>
        </p:spPr>
      </p:pic>
      <p:grpSp>
        <p:nvGrpSpPr>
          <p:cNvPr id="57" name="Group 56"/>
          <p:cNvGrpSpPr/>
          <p:nvPr/>
        </p:nvGrpSpPr>
        <p:grpSpPr>
          <a:xfrm>
            <a:off x="3734164" y="3839445"/>
            <a:ext cx="1860481" cy="2292488"/>
            <a:chOff x="5721289" y="1212330"/>
            <a:chExt cx="1860481" cy="2292488"/>
          </a:xfrm>
        </p:grpSpPr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80" t="39461" r="54029" b="16043"/>
            <a:stretch>
              <a:fillRect/>
            </a:stretch>
          </p:blipFill>
          <p:spPr>
            <a:xfrm>
              <a:off x="5721289" y="1309885"/>
              <a:ext cx="1856029" cy="2194933"/>
            </a:xfrm>
            <a:custGeom>
              <a:avLst/>
              <a:gdLst>
                <a:gd name="connsiteX0" fmla="*/ 1290192 w 2580384"/>
                <a:gd name="connsiteY0" fmla="*/ 0 h 3051552"/>
                <a:gd name="connsiteX1" fmla="*/ 2580384 w 2580384"/>
                <a:gd name="connsiteY1" fmla="*/ 1525776 h 3051552"/>
                <a:gd name="connsiteX2" fmla="*/ 1290192 w 2580384"/>
                <a:gd name="connsiteY2" fmla="*/ 3051552 h 3051552"/>
                <a:gd name="connsiteX3" fmla="*/ 0 w 2580384"/>
                <a:gd name="connsiteY3" fmla="*/ 1525776 h 3051552"/>
                <a:gd name="connsiteX4" fmla="*/ 1290192 w 2580384"/>
                <a:gd name="connsiteY4" fmla="*/ 0 h 305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384" h="3051552">
                  <a:moveTo>
                    <a:pt x="1290192" y="0"/>
                  </a:moveTo>
                  <a:cubicBezTo>
                    <a:pt x="2002745" y="0"/>
                    <a:pt x="2580384" y="683113"/>
                    <a:pt x="2580384" y="1525776"/>
                  </a:cubicBezTo>
                  <a:cubicBezTo>
                    <a:pt x="2580384" y="2368439"/>
                    <a:pt x="2002745" y="3051552"/>
                    <a:pt x="1290192" y="3051552"/>
                  </a:cubicBezTo>
                  <a:cubicBezTo>
                    <a:pt x="577639" y="3051552"/>
                    <a:pt x="0" y="2368439"/>
                    <a:pt x="0" y="1525776"/>
                  </a:cubicBezTo>
                  <a:cubicBezTo>
                    <a:pt x="0" y="683113"/>
                    <a:pt x="577639" y="0"/>
                    <a:pt x="1290192" y="0"/>
                  </a:cubicBezTo>
                  <a:close/>
                </a:path>
              </a:pathLst>
            </a:custGeom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 rotWithShape="1"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8"/>
            <a:stretch/>
          </p:blipFill>
          <p:spPr>
            <a:xfrm>
              <a:off x="7097127" y="1212330"/>
              <a:ext cx="484643" cy="9468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78173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086" fill="hold"/>
                                        <p:tgtEl>
                                          <p:spTgt spid="20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536" fill="hold"/>
                                        <p:tgtEl>
                                          <p:spTgt spid="20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1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2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8"/>
                </p:tgtEl>
              </p:cMediaNode>
            </p:audio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hlinkClick r:id="" action="ppaction://hlinkshowjump?jump=nextslide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7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622" y="1129867"/>
            <a:ext cx="1641062" cy="1673930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3645596" y="2951358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Powerpoint</a:t>
            </a:r>
            <a:r>
              <a:rPr lang="en-US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thật dễ</a:t>
            </a:r>
            <a:endParaRPr lang="en-US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lowchart: Alternate Process 3"/>
          <p:cNvSpPr/>
          <p:nvPr/>
        </p:nvSpPr>
        <p:spPr>
          <a:xfrm>
            <a:off x="3325456" y="640684"/>
            <a:ext cx="5486079" cy="3756796"/>
          </a:xfrm>
          <a:prstGeom prst="roundRect">
            <a:avLst>
              <a:gd name="adj" fmla="val 10392"/>
            </a:avLst>
          </a:prstGeom>
          <a:ln w="28575">
            <a:solidFill>
              <a:srgbClr val="00B050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US" sz="36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13 Imagen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6" t="1641" r="5305" b="9943"/>
          <a:stretch/>
        </p:blipFill>
        <p:spPr>
          <a:xfrm flipH="1">
            <a:off x="9008268" y="2207138"/>
            <a:ext cx="628651" cy="623889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5" name="13 Imagen">
            <a:hlinkClick r:id="" action="ppaction://hlinkshowjump?jump=previousslide"/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6" t="1641" r="5305" b="9943"/>
          <a:stretch/>
        </p:blipFill>
        <p:spPr>
          <a:xfrm>
            <a:off x="2500071" y="2207138"/>
            <a:ext cx="628651" cy="623889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Picture 3" descr="https://s.sachmem.vn/public/images/TA4T2SHS/U15-L2-2-4-dmzuptkutwjksskv.jp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80"/>
          <a:stretch/>
        </p:blipFill>
        <p:spPr bwMode="auto">
          <a:xfrm>
            <a:off x="4144575" y="1449151"/>
            <a:ext cx="3866493" cy="226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Rectangle 36"/>
          <p:cNvSpPr/>
          <p:nvPr/>
        </p:nvSpPr>
        <p:spPr>
          <a:xfrm>
            <a:off x="3624647" y="860935"/>
            <a:ext cx="5139223" cy="584775"/>
          </a:xfrm>
          <a:prstGeom prst="rect">
            <a:avLst/>
          </a:prstGeom>
          <a:solidFill>
            <a:schemeClr val="accent2">
              <a:alpha val="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watch firework displays</a:t>
            </a:r>
          </a:p>
        </p:txBody>
      </p:sp>
      <p:sp>
        <p:nvSpPr>
          <p:cNvPr id="24" name="Rectangle 23"/>
          <p:cNvSpPr/>
          <p:nvPr/>
        </p:nvSpPr>
        <p:spPr>
          <a:xfrm flipH="1">
            <a:off x="579431" y="5573341"/>
            <a:ext cx="10946050" cy="166804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scene3d>
            <a:camera prst="perspectiveRelaxed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48857" y="1462519"/>
            <a:ext cx="1641062" cy="1673930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-14260883" y="3284010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2883" y="1277428"/>
            <a:ext cx="1641062" cy="167393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25240857" y="3098919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565" y="-10446818"/>
            <a:ext cx="1641062" cy="1673930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4109539" y="-8625327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410" y="14818023"/>
            <a:ext cx="1641062" cy="1673930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4700384" y="16639514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2"/>
          <a:srcRect l="11186" r="22563"/>
          <a:stretch/>
        </p:blipFill>
        <p:spPr>
          <a:xfrm>
            <a:off x="9108725" y="3429000"/>
            <a:ext cx="2786085" cy="3446321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390" y="3705644"/>
            <a:ext cx="2776797" cy="2385699"/>
          </a:xfrm>
          <a:prstGeom prst="rect">
            <a:avLst/>
          </a:prstGeom>
        </p:spPr>
      </p:pic>
      <p:pic>
        <p:nvPicPr>
          <p:cNvPr id="21" name="TMsPham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948027" y="3791209"/>
            <a:ext cx="984250" cy="98583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FMsPham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8266983" y="3846533"/>
            <a:ext cx="993775" cy="9937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60" name="Group 59"/>
          <p:cNvGrpSpPr/>
          <p:nvPr/>
        </p:nvGrpSpPr>
        <p:grpSpPr>
          <a:xfrm>
            <a:off x="6339590" y="3404657"/>
            <a:ext cx="2507367" cy="3572910"/>
            <a:chOff x="8691782" y="830423"/>
            <a:chExt cx="2622943" cy="3737601"/>
          </a:xfrm>
        </p:grpSpPr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8691782" y="830423"/>
              <a:ext cx="2622943" cy="3737601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272" t="-6036" r="2546" b="6036"/>
            <a:stretch/>
          </p:blipFill>
          <p:spPr>
            <a:xfrm>
              <a:off x="8709269" y="836439"/>
              <a:ext cx="484643" cy="946892"/>
            </a:xfrm>
            <a:prstGeom prst="rect">
              <a:avLst/>
            </a:prstGeom>
          </p:spPr>
        </p:pic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002" y="4307885"/>
            <a:ext cx="1484797" cy="1847686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857" y="5800296"/>
            <a:ext cx="946892" cy="946892"/>
          </a:xfrm>
          <a:prstGeom prst="rect">
            <a:avLst/>
          </a:prstGeom>
        </p:spPr>
      </p:pic>
      <p:grpSp>
        <p:nvGrpSpPr>
          <p:cNvPr id="57" name="Group 56"/>
          <p:cNvGrpSpPr/>
          <p:nvPr/>
        </p:nvGrpSpPr>
        <p:grpSpPr>
          <a:xfrm>
            <a:off x="3734164" y="3839445"/>
            <a:ext cx="1860481" cy="2292488"/>
            <a:chOff x="5721289" y="1212330"/>
            <a:chExt cx="1860481" cy="2292488"/>
          </a:xfrm>
        </p:grpSpPr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80" t="39461" r="54029" b="16043"/>
            <a:stretch>
              <a:fillRect/>
            </a:stretch>
          </p:blipFill>
          <p:spPr>
            <a:xfrm>
              <a:off x="5721289" y="1309885"/>
              <a:ext cx="1856029" cy="2194933"/>
            </a:xfrm>
            <a:custGeom>
              <a:avLst/>
              <a:gdLst>
                <a:gd name="connsiteX0" fmla="*/ 1290192 w 2580384"/>
                <a:gd name="connsiteY0" fmla="*/ 0 h 3051552"/>
                <a:gd name="connsiteX1" fmla="*/ 2580384 w 2580384"/>
                <a:gd name="connsiteY1" fmla="*/ 1525776 h 3051552"/>
                <a:gd name="connsiteX2" fmla="*/ 1290192 w 2580384"/>
                <a:gd name="connsiteY2" fmla="*/ 3051552 h 3051552"/>
                <a:gd name="connsiteX3" fmla="*/ 0 w 2580384"/>
                <a:gd name="connsiteY3" fmla="*/ 1525776 h 3051552"/>
                <a:gd name="connsiteX4" fmla="*/ 1290192 w 2580384"/>
                <a:gd name="connsiteY4" fmla="*/ 0 h 305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384" h="3051552">
                  <a:moveTo>
                    <a:pt x="1290192" y="0"/>
                  </a:moveTo>
                  <a:cubicBezTo>
                    <a:pt x="2002745" y="0"/>
                    <a:pt x="2580384" y="683113"/>
                    <a:pt x="2580384" y="1525776"/>
                  </a:cubicBezTo>
                  <a:cubicBezTo>
                    <a:pt x="2580384" y="2368439"/>
                    <a:pt x="2002745" y="3051552"/>
                    <a:pt x="1290192" y="3051552"/>
                  </a:cubicBezTo>
                  <a:cubicBezTo>
                    <a:pt x="577639" y="3051552"/>
                    <a:pt x="0" y="2368439"/>
                    <a:pt x="0" y="1525776"/>
                  </a:cubicBezTo>
                  <a:cubicBezTo>
                    <a:pt x="0" y="683113"/>
                    <a:pt x="577639" y="0"/>
                    <a:pt x="1290192" y="0"/>
                  </a:cubicBezTo>
                  <a:close/>
                </a:path>
              </a:pathLst>
            </a:custGeom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 rotWithShape="1"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8"/>
            <a:stretch/>
          </p:blipFill>
          <p:spPr>
            <a:xfrm>
              <a:off x="7097127" y="1212330"/>
              <a:ext cx="484643" cy="946892"/>
            </a:xfrm>
            <a:prstGeom prst="rect">
              <a:avLst/>
            </a:prstGeom>
          </p:spPr>
        </p:pic>
      </p:grpSp>
      <p:pic>
        <p:nvPicPr>
          <p:cNvPr id="2048" name="TheCatsMeOuch-Ah-H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9645296" y="7417239"/>
            <a:ext cx="609600" cy="609600"/>
          </a:xfrm>
          <a:prstGeom prst="rect">
            <a:avLst/>
          </a:prstGeom>
        </p:spPr>
      </p:pic>
      <p:pic>
        <p:nvPicPr>
          <p:cNvPr id="2049" name="cruisecat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1220681" y="7199482"/>
            <a:ext cx="609600" cy="609600"/>
          </a:xfrm>
          <a:prstGeom prst="rect">
            <a:avLst/>
          </a:prstGeom>
        </p:spPr>
      </p:pic>
      <p:sp>
        <p:nvSpPr>
          <p:cNvPr id="2" name="Right Arrow 1"/>
          <p:cNvSpPr/>
          <p:nvPr/>
        </p:nvSpPr>
        <p:spPr>
          <a:xfrm>
            <a:off x="-1238865" y="3839445"/>
            <a:ext cx="973394" cy="17338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455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086" fill="hold"/>
                                        <p:tgtEl>
                                          <p:spTgt spid="20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536" fill="hold"/>
                                        <p:tgtEl>
                                          <p:spTgt spid="20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1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2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8"/>
                </p:tgtEl>
              </p:cMediaNode>
            </p:audio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hlinkClick r:id="" action="ppaction://hlinkshowjump?jump=nextslide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7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622" y="1129867"/>
            <a:ext cx="1641062" cy="1673930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3645596" y="2951358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Powerpoint</a:t>
            </a:r>
            <a:r>
              <a:rPr lang="en-US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thật dễ</a:t>
            </a:r>
            <a:endParaRPr lang="en-US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lowchart: Alternate Process 3"/>
          <p:cNvSpPr/>
          <p:nvPr/>
        </p:nvSpPr>
        <p:spPr>
          <a:xfrm>
            <a:off x="3325456" y="640684"/>
            <a:ext cx="5486079" cy="3756796"/>
          </a:xfrm>
          <a:prstGeom prst="roundRect">
            <a:avLst>
              <a:gd name="adj" fmla="val 10392"/>
            </a:avLst>
          </a:prstGeom>
          <a:ln w="28575">
            <a:solidFill>
              <a:srgbClr val="00B050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US" sz="36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13 Imagen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6" t="1641" r="5305" b="9943"/>
          <a:stretch/>
        </p:blipFill>
        <p:spPr>
          <a:xfrm flipH="1">
            <a:off x="9008268" y="2207138"/>
            <a:ext cx="628651" cy="623889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5" name="13 Imagen">
            <a:hlinkClick r:id="" action="ppaction://hlinkshowjump?jump=previousslide"/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6" t="1641" r="5305" b="9943"/>
          <a:stretch/>
        </p:blipFill>
        <p:spPr>
          <a:xfrm>
            <a:off x="2500071" y="2207138"/>
            <a:ext cx="628651" cy="623889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7" name="Picture 4" descr="https://s.sachmem.vn/public/images/TA4T2SHS/U15-L2-2-5-gxhgsborhrmftomy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6319" y="1554608"/>
            <a:ext cx="3534756" cy="2261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Rectangle 37"/>
          <p:cNvSpPr/>
          <p:nvPr/>
        </p:nvSpPr>
        <p:spPr>
          <a:xfrm>
            <a:off x="4294941" y="944424"/>
            <a:ext cx="3797512" cy="584775"/>
          </a:xfrm>
          <a:prstGeom prst="rect">
            <a:avLst/>
          </a:prstGeom>
          <a:solidFill>
            <a:schemeClr val="accent2">
              <a:alpha val="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 grandparents</a:t>
            </a:r>
          </a:p>
        </p:txBody>
      </p:sp>
      <p:sp>
        <p:nvSpPr>
          <p:cNvPr id="24" name="Rectangle 23"/>
          <p:cNvSpPr/>
          <p:nvPr/>
        </p:nvSpPr>
        <p:spPr>
          <a:xfrm flipH="1">
            <a:off x="579431" y="5573341"/>
            <a:ext cx="10946050" cy="166804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scene3d>
            <a:camera prst="perspectiveRelaxed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48857" y="1462519"/>
            <a:ext cx="1641062" cy="1673930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-14260883" y="3284010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2883" y="1277428"/>
            <a:ext cx="1641062" cy="167393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25240857" y="3098919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565" y="-10446818"/>
            <a:ext cx="1641062" cy="1673930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4109539" y="-8625327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410" y="14818023"/>
            <a:ext cx="1641062" cy="1673930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4700384" y="16639514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2"/>
          <a:srcRect l="11186" r="22563"/>
          <a:stretch/>
        </p:blipFill>
        <p:spPr>
          <a:xfrm>
            <a:off x="9108725" y="3429000"/>
            <a:ext cx="2786085" cy="3446321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390" y="3705644"/>
            <a:ext cx="2776797" cy="2385699"/>
          </a:xfrm>
          <a:prstGeom prst="rect">
            <a:avLst/>
          </a:prstGeom>
        </p:spPr>
      </p:pic>
      <p:pic>
        <p:nvPicPr>
          <p:cNvPr id="21" name="TMsPham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948027" y="3791209"/>
            <a:ext cx="984250" cy="98583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FMsPham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8266983" y="3846533"/>
            <a:ext cx="993775" cy="9937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60" name="Group 59"/>
          <p:cNvGrpSpPr/>
          <p:nvPr/>
        </p:nvGrpSpPr>
        <p:grpSpPr>
          <a:xfrm>
            <a:off x="6339590" y="3404657"/>
            <a:ext cx="2507367" cy="3572910"/>
            <a:chOff x="8691782" y="830423"/>
            <a:chExt cx="2622943" cy="3737601"/>
          </a:xfrm>
        </p:grpSpPr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8691782" y="830423"/>
              <a:ext cx="2622943" cy="3737601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272" t="-6036" r="2546" b="6036"/>
            <a:stretch/>
          </p:blipFill>
          <p:spPr>
            <a:xfrm>
              <a:off x="8709269" y="836439"/>
              <a:ext cx="484643" cy="946892"/>
            </a:xfrm>
            <a:prstGeom prst="rect">
              <a:avLst/>
            </a:prstGeom>
          </p:spPr>
        </p:pic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002" y="4307885"/>
            <a:ext cx="1484797" cy="1847686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857" y="5800296"/>
            <a:ext cx="946892" cy="946892"/>
          </a:xfrm>
          <a:prstGeom prst="rect">
            <a:avLst/>
          </a:prstGeom>
        </p:spPr>
      </p:pic>
      <p:grpSp>
        <p:nvGrpSpPr>
          <p:cNvPr id="57" name="Group 56"/>
          <p:cNvGrpSpPr/>
          <p:nvPr/>
        </p:nvGrpSpPr>
        <p:grpSpPr>
          <a:xfrm>
            <a:off x="3734164" y="3839445"/>
            <a:ext cx="1860481" cy="2292488"/>
            <a:chOff x="5721289" y="1212330"/>
            <a:chExt cx="1860481" cy="2292488"/>
          </a:xfrm>
        </p:grpSpPr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80" t="39461" r="54029" b="16043"/>
            <a:stretch>
              <a:fillRect/>
            </a:stretch>
          </p:blipFill>
          <p:spPr>
            <a:xfrm>
              <a:off x="5721289" y="1309885"/>
              <a:ext cx="1856029" cy="2194933"/>
            </a:xfrm>
            <a:custGeom>
              <a:avLst/>
              <a:gdLst>
                <a:gd name="connsiteX0" fmla="*/ 1290192 w 2580384"/>
                <a:gd name="connsiteY0" fmla="*/ 0 h 3051552"/>
                <a:gd name="connsiteX1" fmla="*/ 2580384 w 2580384"/>
                <a:gd name="connsiteY1" fmla="*/ 1525776 h 3051552"/>
                <a:gd name="connsiteX2" fmla="*/ 1290192 w 2580384"/>
                <a:gd name="connsiteY2" fmla="*/ 3051552 h 3051552"/>
                <a:gd name="connsiteX3" fmla="*/ 0 w 2580384"/>
                <a:gd name="connsiteY3" fmla="*/ 1525776 h 3051552"/>
                <a:gd name="connsiteX4" fmla="*/ 1290192 w 2580384"/>
                <a:gd name="connsiteY4" fmla="*/ 0 h 305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384" h="3051552">
                  <a:moveTo>
                    <a:pt x="1290192" y="0"/>
                  </a:moveTo>
                  <a:cubicBezTo>
                    <a:pt x="2002745" y="0"/>
                    <a:pt x="2580384" y="683113"/>
                    <a:pt x="2580384" y="1525776"/>
                  </a:cubicBezTo>
                  <a:cubicBezTo>
                    <a:pt x="2580384" y="2368439"/>
                    <a:pt x="2002745" y="3051552"/>
                    <a:pt x="1290192" y="3051552"/>
                  </a:cubicBezTo>
                  <a:cubicBezTo>
                    <a:pt x="577639" y="3051552"/>
                    <a:pt x="0" y="2368439"/>
                    <a:pt x="0" y="1525776"/>
                  </a:cubicBezTo>
                  <a:cubicBezTo>
                    <a:pt x="0" y="683113"/>
                    <a:pt x="577639" y="0"/>
                    <a:pt x="1290192" y="0"/>
                  </a:cubicBezTo>
                  <a:close/>
                </a:path>
              </a:pathLst>
            </a:custGeom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 rotWithShape="1"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8"/>
            <a:stretch/>
          </p:blipFill>
          <p:spPr>
            <a:xfrm>
              <a:off x="7097127" y="1212330"/>
              <a:ext cx="484643" cy="946892"/>
            </a:xfrm>
            <a:prstGeom prst="rect">
              <a:avLst/>
            </a:prstGeom>
          </p:spPr>
        </p:pic>
      </p:grpSp>
      <p:pic>
        <p:nvPicPr>
          <p:cNvPr id="2048" name="TheCatsMeOuch-Ah-H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9645296" y="7417239"/>
            <a:ext cx="609600" cy="609600"/>
          </a:xfrm>
          <a:prstGeom prst="rect">
            <a:avLst/>
          </a:prstGeom>
        </p:spPr>
      </p:pic>
      <p:pic>
        <p:nvPicPr>
          <p:cNvPr id="2049" name="cruisecat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1220681" y="7199482"/>
            <a:ext cx="609600" cy="609600"/>
          </a:xfrm>
          <a:prstGeom prst="rect">
            <a:avLst/>
          </a:prstGeom>
        </p:spPr>
      </p:pic>
      <p:sp>
        <p:nvSpPr>
          <p:cNvPr id="2" name="Right Arrow 1"/>
          <p:cNvSpPr/>
          <p:nvPr/>
        </p:nvSpPr>
        <p:spPr>
          <a:xfrm>
            <a:off x="-1238865" y="3839445"/>
            <a:ext cx="973394" cy="17338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50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086" fill="hold"/>
                                        <p:tgtEl>
                                          <p:spTgt spid="20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536" fill="hold"/>
                                        <p:tgtEl>
                                          <p:spTgt spid="20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1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2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8"/>
                </p:tgtEl>
              </p:cMediaNode>
            </p:audio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hlinkClick r:id="" action="ppaction://hlinkshowjump?jump=nextslide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7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 flipH="1">
            <a:off x="579431" y="5573341"/>
            <a:ext cx="10946050" cy="166804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scene3d>
            <a:camera prst="perspectiveRelaxed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48857" y="1462519"/>
            <a:ext cx="1641062" cy="1673930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-14260883" y="3284010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2883" y="1277428"/>
            <a:ext cx="1641062" cy="167393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25240857" y="3098919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565" y="-10446818"/>
            <a:ext cx="1641062" cy="1673930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4109539" y="-8625327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410" y="14818023"/>
            <a:ext cx="1641062" cy="1673930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4700384" y="16639514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622" y="1129867"/>
            <a:ext cx="1641062" cy="1673930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3645596" y="2951358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Powerpoint</a:t>
            </a:r>
            <a:r>
              <a:rPr lang="en-US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thật dễ</a:t>
            </a:r>
            <a:endParaRPr lang="en-US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lowchart: Alternate Process 3"/>
          <p:cNvSpPr/>
          <p:nvPr/>
        </p:nvSpPr>
        <p:spPr>
          <a:xfrm>
            <a:off x="3325456" y="640684"/>
            <a:ext cx="5486079" cy="3756796"/>
          </a:xfrm>
          <a:prstGeom prst="roundRect">
            <a:avLst>
              <a:gd name="adj" fmla="val 10392"/>
            </a:avLst>
          </a:prstGeom>
          <a:ln w="28575">
            <a:solidFill>
              <a:srgbClr val="00B050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US" sz="36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algn="ctr"/>
            <a:endParaRPr lang="en-US" sz="36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Xem pháo hoa</a:t>
            </a:r>
          </a:p>
        </p:txBody>
      </p:sp>
      <p:pic>
        <p:nvPicPr>
          <p:cNvPr id="26" name="13 Imagen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6" t="1641" r="5305" b="9943"/>
          <a:stretch/>
        </p:blipFill>
        <p:spPr>
          <a:xfrm flipH="1">
            <a:off x="9008268" y="2207138"/>
            <a:ext cx="628651" cy="623889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1"/>
          <a:srcRect l="11186" r="22563"/>
          <a:stretch/>
        </p:blipFill>
        <p:spPr>
          <a:xfrm>
            <a:off x="9108725" y="3429000"/>
            <a:ext cx="2786085" cy="3446321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390" y="3705644"/>
            <a:ext cx="2776797" cy="2385699"/>
          </a:xfrm>
          <a:prstGeom prst="rect">
            <a:avLst/>
          </a:prstGeom>
        </p:spPr>
      </p:pic>
      <p:pic>
        <p:nvPicPr>
          <p:cNvPr id="21" name="TMsPham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948027" y="3791209"/>
            <a:ext cx="984250" cy="98583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FMsPham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266983" y="3846533"/>
            <a:ext cx="993775" cy="9937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60" name="Group 59"/>
          <p:cNvGrpSpPr/>
          <p:nvPr/>
        </p:nvGrpSpPr>
        <p:grpSpPr>
          <a:xfrm>
            <a:off x="6339590" y="3404657"/>
            <a:ext cx="2507367" cy="3572910"/>
            <a:chOff x="8691782" y="830423"/>
            <a:chExt cx="2622943" cy="3737601"/>
          </a:xfrm>
        </p:grpSpPr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8691782" y="830423"/>
              <a:ext cx="2622943" cy="3737601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272" t="-6036" r="2546" b="6036"/>
            <a:stretch/>
          </p:blipFill>
          <p:spPr>
            <a:xfrm>
              <a:off x="8709269" y="836439"/>
              <a:ext cx="484643" cy="946892"/>
            </a:xfrm>
            <a:prstGeom prst="rect">
              <a:avLst/>
            </a:prstGeom>
          </p:spPr>
        </p:pic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002" y="4307885"/>
            <a:ext cx="1484797" cy="1847686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857" y="5800296"/>
            <a:ext cx="946892" cy="946892"/>
          </a:xfrm>
          <a:prstGeom prst="rect">
            <a:avLst/>
          </a:prstGeom>
        </p:spPr>
      </p:pic>
      <p:grpSp>
        <p:nvGrpSpPr>
          <p:cNvPr id="57" name="Group 56"/>
          <p:cNvGrpSpPr/>
          <p:nvPr/>
        </p:nvGrpSpPr>
        <p:grpSpPr>
          <a:xfrm>
            <a:off x="3734164" y="3839445"/>
            <a:ext cx="1860481" cy="2292488"/>
            <a:chOff x="5721289" y="1212330"/>
            <a:chExt cx="1860481" cy="2292488"/>
          </a:xfrm>
        </p:grpSpPr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80" t="39461" r="54029" b="16043"/>
            <a:stretch>
              <a:fillRect/>
            </a:stretch>
          </p:blipFill>
          <p:spPr>
            <a:xfrm>
              <a:off x="5721289" y="1309885"/>
              <a:ext cx="1856029" cy="2194933"/>
            </a:xfrm>
            <a:custGeom>
              <a:avLst/>
              <a:gdLst>
                <a:gd name="connsiteX0" fmla="*/ 1290192 w 2580384"/>
                <a:gd name="connsiteY0" fmla="*/ 0 h 3051552"/>
                <a:gd name="connsiteX1" fmla="*/ 2580384 w 2580384"/>
                <a:gd name="connsiteY1" fmla="*/ 1525776 h 3051552"/>
                <a:gd name="connsiteX2" fmla="*/ 1290192 w 2580384"/>
                <a:gd name="connsiteY2" fmla="*/ 3051552 h 3051552"/>
                <a:gd name="connsiteX3" fmla="*/ 0 w 2580384"/>
                <a:gd name="connsiteY3" fmla="*/ 1525776 h 3051552"/>
                <a:gd name="connsiteX4" fmla="*/ 1290192 w 2580384"/>
                <a:gd name="connsiteY4" fmla="*/ 0 h 305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384" h="3051552">
                  <a:moveTo>
                    <a:pt x="1290192" y="0"/>
                  </a:moveTo>
                  <a:cubicBezTo>
                    <a:pt x="2002745" y="0"/>
                    <a:pt x="2580384" y="683113"/>
                    <a:pt x="2580384" y="1525776"/>
                  </a:cubicBezTo>
                  <a:cubicBezTo>
                    <a:pt x="2580384" y="2368439"/>
                    <a:pt x="2002745" y="3051552"/>
                    <a:pt x="1290192" y="3051552"/>
                  </a:cubicBezTo>
                  <a:cubicBezTo>
                    <a:pt x="577639" y="3051552"/>
                    <a:pt x="0" y="2368439"/>
                    <a:pt x="0" y="1525776"/>
                  </a:cubicBezTo>
                  <a:cubicBezTo>
                    <a:pt x="0" y="683113"/>
                    <a:pt x="577639" y="0"/>
                    <a:pt x="1290192" y="0"/>
                  </a:cubicBezTo>
                  <a:close/>
                </a:path>
              </a:pathLst>
            </a:custGeom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8"/>
            <a:stretch/>
          </p:blipFill>
          <p:spPr>
            <a:xfrm>
              <a:off x="7097127" y="1212330"/>
              <a:ext cx="484643" cy="946892"/>
            </a:xfrm>
            <a:prstGeom prst="rect">
              <a:avLst/>
            </a:prstGeom>
          </p:spPr>
        </p:pic>
      </p:grpSp>
      <p:pic>
        <p:nvPicPr>
          <p:cNvPr id="65" name="13 Imagen">
            <a:hlinkClick r:id="" action="ppaction://hlinkshowjump?jump=previousslide"/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6" t="1641" r="5305" b="9943"/>
          <a:stretch/>
        </p:blipFill>
        <p:spPr>
          <a:xfrm>
            <a:off x="2500071" y="2207138"/>
            <a:ext cx="628651" cy="623889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48" name="TheCatsMeOuch-Ah-H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9645296" y="7417239"/>
            <a:ext cx="609600" cy="609600"/>
          </a:xfrm>
          <a:prstGeom prst="rect">
            <a:avLst/>
          </a:prstGeom>
        </p:spPr>
      </p:pic>
      <p:pic>
        <p:nvPicPr>
          <p:cNvPr id="2049" name="cruisecat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1220681" y="7199482"/>
            <a:ext cx="609600" cy="609600"/>
          </a:xfrm>
          <a:prstGeom prst="rect">
            <a:avLst/>
          </a:prstGeom>
        </p:spPr>
      </p:pic>
      <p:sp>
        <p:nvSpPr>
          <p:cNvPr id="2" name="Right Arrow 1"/>
          <p:cNvSpPr/>
          <p:nvPr/>
        </p:nvSpPr>
        <p:spPr>
          <a:xfrm>
            <a:off x="-1238865" y="3839445"/>
            <a:ext cx="973394" cy="17338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3624647" y="860935"/>
            <a:ext cx="5139223" cy="584775"/>
          </a:xfrm>
          <a:prstGeom prst="rect">
            <a:avLst/>
          </a:prstGeom>
          <a:solidFill>
            <a:schemeClr val="accent2">
              <a:alpha val="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watch firework displays</a:t>
            </a:r>
          </a:p>
        </p:txBody>
      </p:sp>
    </p:spTree>
    <p:extLst>
      <p:ext uri="{BB962C8B-B14F-4D97-AF65-F5344CB8AC3E}">
        <p14:creationId xmlns:p14="http://schemas.microsoft.com/office/powerpoint/2010/main" val="4033567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086" fill="hold"/>
                                        <p:tgtEl>
                                          <p:spTgt spid="20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536" fill="hold"/>
                                        <p:tgtEl>
                                          <p:spTgt spid="20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1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2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8"/>
                </p:tgtEl>
              </p:cMediaNode>
            </p:audio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hlinkClick r:id="" action="ppaction://hlinkshowjump?jump=nextslide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7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 flipH="1">
            <a:off x="579431" y="5573341"/>
            <a:ext cx="10946050" cy="166804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scene3d>
            <a:camera prst="perspectiveRelaxed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48857" y="1462519"/>
            <a:ext cx="1641062" cy="167393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-14260883" y="3284010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2883" y="1277428"/>
            <a:ext cx="1641062" cy="1673930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25240857" y="3098919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565" y="-10446818"/>
            <a:ext cx="1641062" cy="1673930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4109539" y="-8625327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410" y="14818023"/>
            <a:ext cx="1641062" cy="1673930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4700384" y="16639514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622" y="1129867"/>
            <a:ext cx="1641062" cy="1673930"/>
          </a:xfrm>
          <a:prstGeom prst="rect">
            <a:avLst/>
          </a:prstGeom>
        </p:spPr>
      </p:pic>
      <p:sp>
        <p:nvSpPr>
          <p:cNvPr id="37" name="Rectangle 36"/>
          <p:cNvSpPr/>
          <p:nvPr/>
        </p:nvSpPr>
        <p:spPr>
          <a:xfrm>
            <a:off x="3645596" y="2951358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Powerpoint</a:t>
            </a:r>
            <a:r>
              <a:rPr lang="en-US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thật dễ</a:t>
            </a:r>
            <a:endParaRPr lang="en-US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lowchart: Alternate Process 3"/>
          <p:cNvSpPr/>
          <p:nvPr/>
        </p:nvSpPr>
        <p:spPr>
          <a:xfrm>
            <a:off x="3325456" y="640684"/>
            <a:ext cx="5486079" cy="3756796"/>
          </a:xfrm>
          <a:prstGeom prst="roundRect">
            <a:avLst>
              <a:gd name="adj" fmla="val 10392"/>
            </a:avLst>
          </a:prstGeom>
          <a:ln w="28575">
            <a:solidFill>
              <a:srgbClr val="00B050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US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 thăm ông bà</a:t>
            </a:r>
          </a:p>
        </p:txBody>
      </p:sp>
      <p:pic>
        <p:nvPicPr>
          <p:cNvPr id="26" name="13 Imagen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6" t="1641" r="5305" b="9943"/>
          <a:stretch/>
        </p:blipFill>
        <p:spPr>
          <a:xfrm flipH="1">
            <a:off x="9008268" y="2207138"/>
            <a:ext cx="628651" cy="623889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1"/>
          <a:srcRect l="11186" r="22563"/>
          <a:stretch/>
        </p:blipFill>
        <p:spPr>
          <a:xfrm>
            <a:off x="9023199" y="3404657"/>
            <a:ext cx="2786085" cy="3446321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390" y="3705644"/>
            <a:ext cx="2776797" cy="2385699"/>
          </a:xfrm>
          <a:prstGeom prst="rect">
            <a:avLst/>
          </a:prstGeom>
        </p:spPr>
      </p:pic>
      <p:pic>
        <p:nvPicPr>
          <p:cNvPr id="21" name="TMsPham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948027" y="3791209"/>
            <a:ext cx="984250" cy="98583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FMsPham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266983" y="3846533"/>
            <a:ext cx="993775" cy="9937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60" name="Group 59"/>
          <p:cNvGrpSpPr/>
          <p:nvPr/>
        </p:nvGrpSpPr>
        <p:grpSpPr>
          <a:xfrm>
            <a:off x="6339590" y="3404657"/>
            <a:ext cx="2507367" cy="3572910"/>
            <a:chOff x="8691782" y="830423"/>
            <a:chExt cx="2622943" cy="3737601"/>
          </a:xfrm>
        </p:grpSpPr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8691782" y="830423"/>
              <a:ext cx="2622943" cy="3737601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272" t="-6036" r="2546" b="6036"/>
            <a:stretch/>
          </p:blipFill>
          <p:spPr>
            <a:xfrm>
              <a:off x="8709269" y="836439"/>
              <a:ext cx="484643" cy="946892"/>
            </a:xfrm>
            <a:prstGeom prst="rect">
              <a:avLst/>
            </a:prstGeom>
          </p:spPr>
        </p:pic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002" y="4307885"/>
            <a:ext cx="1484797" cy="1847686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857" y="5800296"/>
            <a:ext cx="946892" cy="946892"/>
          </a:xfrm>
          <a:prstGeom prst="rect">
            <a:avLst/>
          </a:prstGeom>
        </p:spPr>
      </p:pic>
      <p:grpSp>
        <p:nvGrpSpPr>
          <p:cNvPr id="57" name="Group 56"/>
          <p:cNvGrpSpPr/>
          <p:nvPr/>
        </p:nvGrpSpPr>
        <p:grpSpPr>
          <a:xfrm>
            <a:off x="3734164" y="3839445"/>
            <a:ext cx="1860481" cy="2292488"/>
            <a:chOff x="5721289" y="1212330"/>
            <a:chExt cx="1860481" cy="2292488"/>
          </a:xfrm>
        </p:grpSpPr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80" t="39461" r="54029" b="16043"/>
            <a:stretch>
              <a:fillRect/>
            </a:stretch>
          </p:blipFill>
          <p:spPr>
            <a:xfrm>
              <a:off x="5721289" y="1309885"/>
              <a:ext cx="1856029" cy="2194933"/>
            </a:xfrm>
            <a:custGeom>
              <a:avLst/>
              <a:gdLst>
                <a:gd name="connsiteX0" fmla="*/ 1290192 w 2580384"/>
                <a:gd name="connsiteY0" fmla="*/ 0 h 3051552"/>
                <a:gd name="connsiteX1" fmla="*/ 2580384 w 2580384"/>
                <a:gd name="connsiteY1" fmla="*/ 1525776 h 3051552"/>
                <a:gd name="connsiteX2" fmla="*/ 1290192 w 2580384"/>
                <a:gd name="connsiteY2" fmla="*/ 3051552 h 3051552"/>
                <a:gd name="connsiteX3" fmla="*/ 0 w 2580384"/>
                <a:gd name="connsiteY3" fmla="*/ 1525776 h 3051552"/>
                <a:gd name="connsiteX4" fmla="*/ 1290192 w 2580384"/>
                <a:gd name="connsiteY4" fmla="*/ 0 h 305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384" h="3051552">
                  <a:moveTo>
                    <a:pt x="1290192" y="0"/>
                  </a:moveTo>
                  <a:cubicBezTo>
                    <a:pt x="2002745" y="0"/>
                    <a:pt x="2580384" y="683113"/>
                    <a:pt x="2580384" y="1525776"/>
                  </a:cubicBezTo>
                  <a:cubicBezTo>
                    <a:pt x="2580384" y="2368439"/>
                    <a:pt x="2002745" y="3051552"/>
                    <a:pt x="1290192" y="3051552"/>
                  </a:cubicBezTo>
                  <a:cubicBezTo>
                    <a:pt x="577639" y="3051552"/>
                    <a:pt x="0" y="2368439"/>
                    <a:pt x="0" y="1525776"/>
                  </a:cubicBezTo>
                  <a:cubicBezTo>
                    <a:pt x="0" y="683113"/>
                    <a:pt x="577639" y="0"/>
                    <a:pt x="1290192" y="0"/>
                  </a:cubicBezTo>
                  <a:close/>
                </a:path>
              </a:pathLst>
            </a:custGeom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8"/>
            <a:stretch/>
          </p:blipFill>
          <p:spPr>
            <a:xfrm>
              <a:off x="7097127" y="1212330"/>
              <a:ext cx="484643" cy="946892"/>
            </a:xfrm>
            <a:prstGeom prst="rect">
              <a:avLst/>
            </a:prstGeom>
          </p:spPr>
        </p:pic>
      </p:grpSp>
      <p:pic>
        <p:nvPicPr>
          <p:cNvPr id="65" name="13 Imagen">
            <a:hlinkClick r:id="" action="ppaction://hlinkshowjump?jump=previousslide"/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6" t="1641" r="5305" b="9943"/>
          <a:stretch/>
        </p:blipFill>
        <p:spPr>
          <a:xfrm>
            <a:off x="2500071" y="2207138"/>
            <a:ext cx="628651" cy="623889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48" name="TheCatsMeOuch-Ah-H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9737725" y="8480425"/>
            <a:ext cx="609600" cy="609600"/>
          </a:xfrm>
          <a:prstGeom prst="rect">
            <a:avLst/>
          </a:prstGeom>
        </p:spPr>
      </p:pic>
      <p:pic>
        <p:nvPicPr>
          <p:cNvPr id="2049" name="cruisecat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0461625" y="7566025"/>
            <a:ext cx="609600" cy="609600"/>
          </a:xfrm>
          <a:prstGeom prst="rect">
            <a:avLst/>
          </a:prstGeom>
        </p:spPr>
      </p:pic>
      <p:sp>
        <p:nvSpPr>
          <p:cNvPr id="2" name="Down Arrow 1"/>
          <p:cNvSpPr/>
          <p:nvPr/>
        </p:nvSpPr>
        <p:spPr>
          <a:xfrm>
            <a:off x="12831097" y="3616662"/>
            <a:ext cx="2005780" cy="7808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3666075" y="1019055"/>
            <a:ext cx="4949408" cy="584775"/>
          </a:xfrm>
          <a:prstGeom prst="rect">
            <a:avLst/>
          </a:prstGeom>
          <a:solidFill>
            <a:schemeClr val="accent2">
              <a:alpha val="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decorate the house</a:t>
            </a:r>
          </a:p>
        </p:txBody>
      </p:sp>
    </p:spTree>
    <p:extLst>
      <p:ext uri="{BB962C8B-B14F-4D97-AF65-F5344CB8AC3E}">
        <p14:creationId xmlns:p14="http://schemas.microsoft.com/office/powerpoint/2010/main" val="2559511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536" fill="hold"/>
                                        <p:tgtEl>
                                          <p:spTgt spid="20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8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1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2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6086" fill="hold"/>
                                        <p:tgtEl>
                                          <p:spTgt spid="20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hlinkClick r:id="" action="ppaction://hlinkshowjump?jump=nextslide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7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 flipH="1">
            <a:off x="579431" y="5573341"/>
            <a:ext cx="10946050" cy="166804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scene3d>
            <a:camera prst="perspectiveRelaxed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48857" y="1462519"/>
            <a:ext cx="1641062" cy="167393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-14260883" y="3284010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2883" y="1277428"/>
            <a:ext cx="1641062" cy="167393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25240857" y="3098919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565" y="-10446818"/>
            <a:ext cx="1641062" cy="167393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4109539" y="-8625327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410" y="14818023"/>
            <a:ext cx="1641062" cy="167393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4700384" y="16639514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622" y="1129867"/>
            <a:ext cx="1641062" cy="167393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3645596" y="2951358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Powerpoint</a:t>
            </a:r>
            <a:r>
              <a:rPr lang="en-US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thật dễ</a:t>
            </a:r>
            <a:endParaRPr lang="en-US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 rot="21371266">
            <a:off x="2949677" y="975111"/>
            <a:ext cx="6253317" cy="3626386"/>
          </a:xfrm>
          <a:prstGeom prst="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" name="Picture 6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2379" y="3037070"/>
            <a:ext cx="2503604" cy="3567548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0" t="39461" r="54029" b="16043"/>
          <a:stretch>
            <a:fillRect/>
          </a:stretch>
        </p:blipFill>
        <p:spPr>
          <a:xfrm>
            <a:off x="1903903" y="3482337"/>
            <a:ext cx="2263675" cy="2677014"/>
          </a:xfrm>
          <a:custGeom>
            <a:avLst/>
            <a:gdLst>
              <a:gd name="connsiteX0" fmla="*/ 1290192 w 2580384"/>
              <a:gd name="connsiteY0" fmla="*/ 0 h 3051552"/>
              <a:gd name="connsiteX1" fmla="*/ 2580384 w 2580384"/>
              <a:gd name="connsiteY1" fmla="*/ 1525776 h 3051552"/>
              <a:gd name="connsiteX2" fmla="*/ 1290192 w 2580384"/>
              <a:gd name="connsiteY2" fmla="*/ 3051552 h 3051552"/>
              <a:gd name="connsiteX3" fmla="*/ 0 w 2580384"/>
              <a:gd name="connsiteY3" fmla="*/ 1525776 h 3051552"/>
              <a:gd name="connsiteX4" fmla="*/ 1290192 w 2580384"/>
              <a:gd name="connsiteY4" fmla="*/ 0 h 3051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0384" h="3051552">
                <a:moveTo>
                  <a:pt x="1290192" y="0"/>
                </a:moveTo>
                <a:cubicBezTo>
                  <a:pt x="2002745" y="0"/>
                  <a:pt x="2580384" y="683113"/>
                  <a:pt x="2580384" y="1525776"/>
                </a:cubicBezTo>
                <a:cubicBezTo>
                  <a:pt x="2580384" y="2368439"/>
                  <a:pt x="2002745" y="3051552"/>
                  <a:pt x="1290192" y="3051552"/>
                </a:cubicBezTo>
                <a:cubicBezTo>
                  <a:pt x="577639" y="3051552"/>
                  <a:pt x="0" y="2368439"/>
                  <a:pt x="0" y="1525776"/>
                </a:cubicBezTo>
                <a:cubicBezTo>
                  <a:pt x="0" y="683113"/>
                  <a:pt x="577639" y="0"/>
                  <a:pt x="1290192" y="0"/>
                </a:cubicBezTo>
                <a:close/>
              </a:path>
            </a:pathLst>
          </a:custGeom>
        </p:spPr>
      </p:pic>
      <p:pic>
        <p:nvPicPr>
          <p:cNvPr id="4" name="Picture 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91371" y="5401015"/>
            <a:ext cx="1731414" cy="93276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472097" y="2065029"/>
            <a:ext cx="5208477" cy="1446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880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Bernard MT Condensed" panose="02050806060905020404" pitchFamily="18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765599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59782" y="2598342"/>
            <a:ext cx="8072437" cy="1661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solidFill>
                  <a:srgbClr val="EC383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GRAMMAR</a:t>
            </a:r>
          </a:p>
        </p:txBody>
      </p:sp>
    </p:spTree>
    <p:extLst>
      <p:ext uri="{BB962C8B-B14F-4D97-AF65-F5344CB8AC3E}">
        <p14:creationId xmlns:p14="http://schemas.microsoft.com/office/powerpoint/2010/main" val="1007174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59782" y="2598342"/>
            <a:ext cx="8072437" cy="1661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solidFill>
                  <a:srgbClr val="EC383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</p:spTree>
    <p:extLst>
      <p:ext uri="{BB962C8B-B14F-4D97-AF65-F5344CB8AC3E}">
        <p14:creationId xmlns:p14="http://schemas.microsoft.com/office/powerpoint/2010/main" val="478033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680531" y="348734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Helvetica Neue"/>
              </a:rPr>
              <a:t>1</a:t>
            </a:r>
            <a:r>
              <a:rPr lang="en-US" b="1" i="0" dirty="0">
                <a:effectLst/>
                <a:latin typeface="Helvetica Neue"/>
              </a:rPr>
              <a:t>. Look, listen and repeat</a:t>
            </a:r>
            <a:endParaRPr lang="en-US" dirty="0"/>
          </a:p>
        </p:txBody>
      </p:sp>
      <p:grpSp>
        <p:nvGrpSpPr>
          <p:cNvPr id="20" name="Group 19"/>
          <p:cNvGrpSpPr/>
          <p:nvPr/>
        </p:nvGrpSpPr>
        <p:grpSpPr>
          <a:xfrm>
            <a:off x="1484244" y="615362"/>
            <a:ext cx="9595111" cy="6139934"/>
            <a:chOff x="680531" y="-3054352"/>
            <a:chExt cx="17545051" cy="11725276"/>
          </a:xfrm>
        </p:grpSpPr>
        <p:pic>
          <p:nvPicPr>
            <p:cNvPr id="1034" name="Picture 10" descr="https://s.sachmem.vn/public/images/v2/TA4T2SHS/U15-L2-1-d_51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14906" y="3308350"/>
              <a:ext cx="9210676" cy="53625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5" name="Picture 1" descr="https://s.sachmem.vn/public/images/v2/TA4T2SHS/U15-L2-1-a_50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531" y="-2940051"/>
              <a:ext cx="8334375" cy="6248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4" descr="https://s.sachmem.vn/public/images/v2/TA4T2SHS/U15-L2-1-b_50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63674" y="-3054352"/>
              <a:ext cx="8277225" cy="63627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https://s.sachmem.vn/public/images/v2/TA4T2SHS/U15-L2-1-c_49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531" y="3308349"/>
              <a:ext cx="8763000" cy="51339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1" name="Rectangle 20"/>
          <p:cNvSpPr/>
          <p:nvPr/>
        </p:nvSpPr>
        <p:spPr>
          <a:xfrm>
            <a:off x="1996750" y="647935"/>
            <a:ext cx="343478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 are you doing, Mai?</a:t>
            </a:r>
            <a:endParaRPr lang="en-US" sz="2200" b="0" i="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116983" y="1007864"/>
            <a:ext cx="280784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I'm decorating my house. It's Tet soon.</a:t>
            </a:r>
            <a:endParaRPr lang="en-US" sz="2200" b="0" i="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132095" y="588858"/>
            <a:ext cx="6096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 do you do at Tet?</a:t>
            </a:r>
          </a:p>
        </p:txBody>
      </p:sp>
      <p:sp>
        <p:nvSpPr>
          <p:cNvPr id="32" name="Rectangle 31"/>
          <p:cNvSpPr/>
          <p:nvPr/>
        </p:nvSpPr>
        <p:spPr>
          <a:xfrm>
            <a:off x="9340121" y="1343889"/>
            <a:ext cx="154337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 wear nice clothes.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143344" y="4063622"/>
            <a:ext cx="164488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 else?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923798" y="6113594"/>
            <a:ext cx="342899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 eat a lot of banh chung.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844763" y="5951846"/>
            <a:ext cx="24514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get lucky money from my parents.</a:t>
            </a:r>
          </a:p>
        </p:txBody>
      </p:sp>
      <p:sp>
        <p:nvSpPr>
          <p:cNvPr id="36" name="Rectangle 35"/>
          <p:cNvSpPr/>
          <p:nvPr/>
        </p:nvSpPr>
        <p:spPr>
          <a:xfrm>
            <a:off x="9100457" y="6339019"/>
            <a:ext cx="19060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Oh, I like Tet!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734" y="1019745"/>
            <a:ext cx="369917" cy="36576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019" y="4063622"/>
            <a:ext cx="369917" cy="36576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4130" y="1702374"/>
            <a:ext cx="369917" cy="36576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4396" y="4141953"/>
            <a:ext cx="369917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719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ếng Anh 4 Tập 2 - Unit 15 When's Children's Day- - Lesson 2 - 1 Look, listen and repeat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ếng Anh 4 Tập 2 - Unit 15 When's Children's Day- - Lesson 2 - 1 Look, listen and repeat (mp3cut.net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ếng Anh 4 Tập 2 - Unit 15 When's Children's Day- - Lesson 2 - 1 Look, listen and repeat (mp3cut.net) (3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iếng Anh 4 Tập 2 - Unit 15 When's Children's Day- - Lesson 2 - 1 Look, listen and repeat (mp3cut.net)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s://s.sachmem.vn/public/images/TA4T2SHS/U15-L2-2-2-oxlexmpycrcbkkxw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82"/>
          <a:stretch/>
        </p:blipFill>
        <p:spPr bwMode="auto">
          <a:xfrm>
            <a:off x="3002568" y="1127593"/>
            <a:ext cx="6141432" cy="393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3048000" y="5411154"/>
            <a:ext cx="6096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Helvetica Neue"/>
              </a:rPr>
              <a:t>What do you do at Tet?</a:t>
            </a:r>
          </a:p>
          <a:p>
            <a:r>
              <a:rPr lang="en-US" sz="2800" b="1" dirty="0">
                <a:solidFill>
                  <a:srgbClr val="002060"/>
                </a:solidFill>
                <a:latin typeface="Helvetica Neue"/>
              </a:rPr>
              <a:t>I ______________________.</a:t>
            </a:r>
          </a:p>
        </p:txBody>
      </p:sp>
      <p:sp>
        <p:nvSpPr>
          <p:cNvPr id="2" name="Rectangle 1"/>
          <p:cNvSpPr/>
          <p:nvPr/>
        </p:nvSpPr>
        <p:spPr>
          <a:xfrm>
            <a:off x="680531" y="348734"/>
            <a:ext cx="1941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0" dirty="0">
                <a:effectLst/>
                <a:latin typeface="Helvetica Neue"/>
              </a:rPr>
              <a:t>2. Point and say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611497" y="5849570"/>
            <a:ext cx="46322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Helvetica Neue"/>
              </a:rPr>
              <a:t>make banh chung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63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.sachmem.vn/public/images/TA4T2SHS/U15-L2-2-3-rarnscsrgiutzvf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053" y="1127593"/>
            <a:ext cx="6146463" cy="3931920"/>
          </a:xfrm>
          <a:prstGeom prst="roundRect">
            <a:avLst>
              <a:gd name="adj" fmla="val 38123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3048000" y="5411154"/>
            <a:ext cx="6096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Helvetica Neue"/>
              </a:rPr>
              <a:t>What do you do at Tet?</a:t>
            </a:r>
          </a:p>
          <a:p>
            <a:r>
              <a:rPr lang="en-US" sz="2800" b="1" dirty="0">
                <a:solidFill>
                  <a:srgbClr val="002060"/>
                </a:solidFill>
                <a:latin typeface="Helvetica Neue"/>
              </a:rPr>
              <a:t>I ______________________.</a:t>
            </a:r>
          </a:p>
        </p:txBody>
      </p:sp>
      <p:sp>
        <p:nvSpPr>
          <p:cNvPr id="2" name="Rectangle 1"/>
          <p:cNvSpPr/>
          <p:nvPr/>
        </p:nvSpPr>
        <p:spPr>
          <a:xfrm>
            <a:off x="680531" y="348734"/>
            <a:ext cx="1941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0" dirty="0">
                <a:effectLst/>
                <a:latin typeface="Helvetica Neue"/>
              </a:rPr>
              <a:t>2. Point and say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611497" y="5849570"/>
            <a:ext cx="46322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Helvetica Neue"/>
              </a:rPr>
              <a:t>decorate the house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6943725" y="4697619"/>
            <a:ext cx="1524000" cy="185531"/>
          </a:xfrm>
          <a:prstGeom prst="roundRect">
            <a:avLst>
              <a:gd name="adj" fmla="val 50000"/>
            </a:avLst>
          </a:prstGeom>
          <a:solidFill>
            <a:srgbClr val="D5ED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75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https://s.sachmem.vn/public/images/TA4T2SHS/U15-L2-2-4-dmzuptkutwjksskv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80"/>
          <a:stretch/>
        </p:blipFill>
        <p:spPr bwMode="auto">
          <a:xfrm>
            <a:off x="2565949" y="918043"/>
            <a:ext cx="6723308" cy="393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3048000" y="5411154"/>
            <a:ext cx="6096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Helvetica Neue"/>
              </a:rPr>
              <a:t>What do you do at Tet?</a:t>
            </a:r>
          </a:p>
          <a:p>
            <a:r>
              <a:rPr lang="en-US" sz="2800" b="1" dirty="0">
                <a:solidFill>
                  <a:srgbClr val="002060"/>
                </a:solidFill>
                <a:latin typeface="Helvetica Neue"/>
              </a:rPr>
              <a:t>I ______________________.</a:t>
            </a:r>
          </a:p>
        </p:txBody>
      </p:sp>
      <p:sp>
        <p:nvSpPr>
          <p:cNvPr id="2" name="Rectangle 1"/>
          <p:cNvSpPr/>
          <p:nvPr/>
        </p:nvSpPr>
        <p:spPr>
          <a:xfrm>
            <a:off x="680531" y="348734"/>
            <a:ext cx="1941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0" dirty="0">
                <a:effectLst/>
                <a:latin typeface="Helvetica Neue"/>
              </a:rPr>
              <a:t>2. Point and say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611497" y="5849570"/>
            <a:ext cx="46322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Helvetica Neue"/>
              </a:rPr>
              <a:t>watch firework displays</a:t>
            </a:r>
          </a:p>
        </p:txBody>
      </p:sp>
    </p:spTree>
    <p:extLst>
      <p:ext uri="{BB962C8B-B14F-4D97-AF65-F5344CB8AC3E}">
        <p14:creationId xmlns:p14="http://schemas.microsoft.com/office/powerpoint/2010/main" val="1230900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s.sachmem.vn/public/images/TA4T2SHS/U15-L2-2-5-gxhgsborhrmftom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053" y="1127593"/>
            <a:ext cx="6146463" cy="393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3048000" y="5411154"/>
            <a:ext cx="6096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Helvetica Neue"/>
              </a:rPr>
              <a:t>What do you do at Tet?</a:t>
            </a:r>
          </a:p>
          <a:p>
            <a:r>
              <a:rPr lang="en-US" sz="2800" b="1" dirty="0">
                <a:solidFill>
                  <a:srgbClr val="002060"/>
                </a:solidFill>
                <a:latin typeface="Helvetica Neue"/>
              </a:rPr>
              <a:t>I ______________________.</a:t>
            </a:r>
          </a:p>
        </p:txBody>
      </p:sp>
      <p:sp>
        <p:nvSpPr>
          <p:cNvPr id="2" name="Rectangle 1"/>
          <p:cNvSpPr/>
          <p:nvPr/>
        </p:nvSpPr>
        <p:spPr>
          <a:xfrm>
            <a:off x="680531" y="348734"/>
            <a:ext cx="1941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0" dirty="0">
                <a:effectLst/>
                <a:latin typeface="Helvetica Neue"/>
              </a:rPr>
              <a:t>2. Point and say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611497" y="5849570"/>
            <a:ext cx="46322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Helvetica Neue"/>
              </a:rPr>
              <a:t>visit grandparents</a:t>
            </a:r>
          </a:p>
        </p:txBody>
      </p:sp>
      <p:sp>
        <p:nvSpPr>
          <p:cNvPr id="3" name="Rectangle 2"/>
          <p:cNvSpPr/>
          <p:nvPr/>
        </p:nvSpPr>
        <p:spPr>
          <a:xfrm>
            <a:off x="6943725" y="4695825"/>
            <a:ext cx="2009775" cy="36368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9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 Callout 3"/>
          <p:cNvSpPr/>
          <p:nvPr/>
        </p:nvSpPr>
        <p:spPr>
          <a:xfrm>
            <a:off x="1088570" y="232227"/>
            <a:ext cx="4049488" cy="1465943"/>
          </a:xfrm>
          <a:prstGeom prst="cloudCallout">
            <a:avLst>
              <a:gd name="adj1" fmla="val -61146"/>
              <a:gd name="adj2" fmla="val -21533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545771" y="590174"/>
            <a:ext cx="30044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Helvetica Neue"/>
              </a:rPr>
              <a:t>What do you do </a:t>
            </a:r>
          </a:p>
          <a:p>
            <a:pPr algn="ctr"/>
            <a:r>
              <a:rPr lang="en-US" sz="2400" b="1" dirty="0">
                <a:solidFill>
                  <a:srgbClr val="002060"/>
                </a:solidFill>
                <a:latin typeface="Helvetica Neue"/>
              </a:rPr>
              <a:t>at </a:t>
            </a:r>
            <a:r>
              <a:rPr lang="en-US" sz="2400" b="1" dirty="0">
                <a:solidFill>
                  <a:srgbClr val="FF0000"/>
                </a:solidFill>
                <a:latin typeface="Helvetica Neue"/>
              </a:rPr>
              <a:t>Tet</a:t>
            </a:r>
            <a:r>
              <a:rPr lang="en-US" sz="2400" b="1" dirty="0">
                <a:solidFill>
                  <a:srgbClr val="002060"/>
                </a:solidFill>
                <a:latin typeface="Helvetica Neue"/>
              </a:rPr>
              <a:t>?</a:t>
            </a:r>
          </a:p>
        </p:txBody>
      </p:sp>
      <p:pic>
        <p:nvPicPr>
          <p:cNvPr id="8" name="Picture 6" descr="https://s.sachmem.vn/public/images/TA4T2SHS/U15-L2-2-2-oxlexmpycrcbkkxw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82"/>
          <a:stretch/>
        </p:blipFill>
        <p:spPr bwMode="auto">
          <a:xfrm>
            <a:off x="896362" y="2238382"/>
            <a:ext cx="2589934" cy="1658149"/>
          </a:xfrm>
          <a:prstGeom prst="star24">
            <a:avLst/>
          </a:prstGeom>
          <a:noFill/>
          <a:ln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280124" y="3866031"/>
            <a:ext cx="3756268" cy="461665"/>
          </a:xfrm>
          <a:prstGeom prst="rect">
            <a:avLst/>
          </a:prstGeom>
          <a:solidFill>
            <a:schemeClr val="accent2">
              <a:alpha val="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 banh chung</a:t>
            </a:r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2" descr="https://s.sachmem.vn/public/images/TA4T2SHS/U15-L2-2-3-rarnscsrgiutzvf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787" y="4303606"/>
            <a:ext cx="2592055" cy="1658149"/>
          </a:xfrm>
          <a:prstGeom prst="star24">
            <a:avLst/>
          </a:prstGeom>
          <a:noFill/>
          <a:ln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2363073" y="6032528"/>
            <a:ext cx="4013482" cy="461665"/>
          </a:xfrm>
          <a:prstGeom prst="rect">
            <a:avLst/>
          </a:prstGeom>
          <a:solidFill>
            <a:schemeClr val="accent2">
              <a:alpha val="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decorate the house</a:t>
            </a:r>
          </a:p>
        </p:txBody>
      </p:sp>
      <p:pic>
        <p:nvPicPr>
          <p:cNvPr id="12" name="Picture 3" descr="https://s.sachmem.vn/public/images/TA4T2SHS/U15-L2-2-4-dmzuptkutwjksskv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80"/>
          <a:stretch/>
        </p:blipFill>
        <p:spPr bwMode="auto">
          <a:xfrm>
            <a:off x="6767767" y="4303606"/>
            <a:ext cx="2835320" cy="1658150"/>
          </a:xfrm>
          <a:prstGeom prst="star24">
            <a:avLst/>
          </a:prstGeom>
          <a:noFill/>
          <a:ln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6288839" y="5968792"/>
            <a:ext cx="4167403" cy="461665"/>
          </a:xfrm>
          <a:prstGeom prst="rect">
            <a:avLst/>
          </a:prstGeom>
          <a:solidFill>
            <a:schemeClr val="accent2">
              <a:alpha val="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watch firework displays</a:t>
            </a:r>
          </a:p>
        </p:txBody>
      </p:sp>
      <p:pic>
        <p:nvPicPr>
          <p:cNvPr id="14" name="Picture 4" descr="https://s.sachmem.vn/public/images/TA4T2SHS/U15-L2-2-5-gxhgsborhrmftomy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5113" y="2093584"/>
            <a:ext cx="2592055" cy="1658149"/>
          </a:xfrm>
          <a:prstGeom prst="star24">
            <a:avLst/>
          </a:prstGeom>
          <a:noFill/>
          <a:ln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8577760" y="3685971"/>
            <a:ext cx="3079408" cy="461665"/>
          </a:xfrm>
          <a:prstGeom prst="rect">
            <a:avLst/>
          </a:prstGeom>
          <a:solidFill>
            <a:schemeClr val="accent2">
              <a:alpha val="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 grandparents</a:t>
            </a:r>
          </a:p>
        </p:txBody>
      </p:sp>
      <p:cxnSp>
        <p:nvCxnSpPr>
          <p:cNvPr id="17" name="Straight Arrow Connector 16"/>
          <p:cNvCxnSpPr>
            <a:stCxn id="6" idx="2"/>
          </p:cNvCxnSpPr>
          <p:nvPr/>
        </p:nvCxnSpPr>
        <p:spPr>
          <a:xfrm flipH="1">
            <a:off x="3628571" y="1914665"/>
            <a:ext cx="3139197" cy="755964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6" idx="2"/>
          </p:cNvCxnSpPr>
          <p:nvPr/>
        </p:nvCxnSpPr>
        <p:spPr>
          <a:xfrm flipH="1">
            <a:off x="5297714" y="1914665"/>
            <a:ext cx="1470054" cy="2246171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6" idx="2"/>
          </p:cNvCxnSpPr>
          <p:nvPr/>
        </p:nvCxnSpPr>
        <p:spPr>
          <a:xfrm>
            <a:off x="6767768" y="1914665"/>
            <a:ext cx="894463" cy="2232971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6" idx="2"/>
          </p:cNvCxnSpPr>
          <p:nvPr/>
        </p:nvCxnSpPr>
        <p:spPr>
          <a:xfrm>
            <a:off x="6767768" y="1914665"/>
            <a:ext cx="2086429" cy="872078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unded Rectangular Callout 5"/>
          <p:cNvSpPr/>
          <p:nvPr/>
        </p:nvSpPr>
        <p:spPr>
          <a:xfrm>
            <a:off x="4681338" y="1335783"/>
            <a:ext cx="4172859" cy="578882"/>
          </a:xfrm>
          <a:prstGeom prst="wedgeRoundRectCallout">
            <a:avLst>
              <a:gd name="adj1" fmla="val 44302"/>
              <a:gd name="adj2" fmla="val -94744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Helvetica Neue"/>
              </a:rPr>
              <a:t>I </a:t>
            </a:r>
            <a:r>
              <a:rPr lang="en-US" sz="2800" b="1" dirty="0">
                <a:solidFill>
                  <a:srgbClr val="FF0000"/>
                </a:solidFill>
                <a:latin typeface="Helvetica Neue"/>
              </a:rPr>
              <a:t>_________________.</a:t>
            </a:r>
          </a:p>
        </p:txBody>
      </p:sp>
    </p:spTree>
    <p:extLst>
      <p:ext uri="{BB962C8B-B14F-4D97-AF65-F5344CB8AC3E}">
        <p14:creationId xmlns:p14="http://schemas.microsoft.com/office/powerpoint/2010/main" val="2054756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9" grpId="0" animBg="1"/>
      <p:bldP spid="11" grpId="0" animBg="1"/>
      <p:bldP spid="13" grpId="0" animBg="1"/>
      <p:bldP spid="1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0531" y="348734"/>
            <a:ext cx="1432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0" dirty="0">
                <a:effectLst/>
                <a:latin typeface="Helvetica Neue"/>
              </a:rPr>
              <a:t>3. Let’s talk</a:t>
            </a:r>
            <a:endParaRPr lang="en-US" dirty="0"/>
          </a:p>
        </p:txBody>
      </p:sp>
      <p:pic>
        <p:nvPicPr>
          <p:cNvPr id="1025" name="Picture 1" descr="Pe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818" y="3754534"/>
            <a:ext cx="914400" cy="914400"/>
          </a:xfrm>
          <a:prstGeom prst="ellipse">
            <a:avLst/>
          </a:prstGeom>
          <a:noFill/>
          <a:ln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530" y="5044169"/>
            <a:ext cx="914400" cy="914400"/>
          </a:xfrm>
          <a:prstGeom prst="ellipse">
            <a:avLst/>
          </a:prstGeom>
          <a:noFill/>
          <a:ln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Pe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702" y="1175266"/>
            <a:ext cx="914400" cy="914400"/>
          </a:xfrm>
          <a:prstGeom prst="ellipse">
            <a:avLst/>
          </a:prstGeom>
          <a:noFill/>
          <a:ln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530" y="2464900"/>
            <a:ext cx="914400" cy="914400"/>
          </a:xfrm>
          <a:prstGeom prst="ellipse">
            <a:avLst/>
          </a:prstGeom>
          <a:noFill/>
          <a:ln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877721" y="1340078"/>
            <a:ext cx="45095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is___________?</a:t>
            </a:r>
          </a:p>
        </p:txBody>
      </p:sp>
      <p:sp>
        <p:nvSpPr>
          <p:cNvPr id="5" name="Rectangle 4"/>
          <p:cNvSpPr/>
          <p:nvPr/>
        </p:nvSpPr>
        <p:spPr>
          <a:xfrm>
            <a:off x="3395491" y="2737434"/>
            <a:ext cx="39917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It's on___________.</a:t>
            </a:r>
          </a:p>
        </p:txBody>
      </p:sp>
      <p:sp>
        <p:nvSpPr>
          <p:cNvPr id="6" name="Rectangle 5"/>
          <p:cNvSpPr/>
          <p:nvPr/>
        </p:nvSpPr>
        <p:spPr>
          <a:xfrm>
            <a:off x="2877721" y="4103283"/>
            <a:ext cx="86030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 you do at/on___________</a:t>
            </a:r>
          </a:p>
        </p:txBody>
      </p:sp>
      <p:sp>
        <p:nvSpPr>
          <p:cNvPr id="7" name="Rectangle 6"/>
          <p:cNvSpPr/>
          <p:nvPr/>
        </p:nvSpPr>
        <p:spPr>
          <a:xfrm>
            <a:off x="3395491" y="5469133"/>
            <a:ext cx="30299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 ___________.</a:t>
            </a:r>
          </a:p>
        </p:txBody>
      </p:sp>
    </p:spTree>
    <p:extLst>
      <p:ext uri="{BB962C8B-B14F-4D97-AF65-F5344CB8AC3E}">
        <p14:creationId xmlns:p14="http://schemas.microsoft.com/office/powerpoint/2010/main" val="3110281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0531" y="348734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0" dirty="0">
                <a:effectLst/>
                <a:latin typeface="Helvetica Neue"/>
              </a:rPr>
              <a:t>4. Listen and </a:t>
            </a:r>
            <a:r>
              <a:rPr lang="en-US" b="1" dirty="0">
                <a:latin typeface="Helvetica Neue"/>
              </a:rPr>
              <a:t>circle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063337" y="671015"/>
            <a:ext cx="1065760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C00000"/>
                </a:solidFill>
                <a:latin typeface="Helvetica Neue"/>
              </a:rPr>
              <a:t>What do they do at Tet?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C00000"/>
                </a:solidFill>
                <a:latin typeface="Helvetica Neue"/>
              </a:rPr>
              <a:t>1. Phong ___________.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002060"/>
                </a:solidFill>
                <a:latin typeface="Helvetica Neue"/>
              </a:rPr>
              <a:t>	a.  buys flowers		b.  decorates the house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C00000"/>
                </a:solidFill>
                <a:latin typeface="Helvetica Neue"/>
              </a:rPr>
              <a:t>2. His parents ___________.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002060"/>
                </a:solidFill>
                <a:latin typeface="Helvetica Neue"/>
              </a:rPr>
              <a:t>	a.  go shopping 		b.  make banh chung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C00000"/>
                </a:solidFill>
                <a:latin typeface="Helvetica Neue"/>
              </a:rPr>
              <a:t>3. His sister ___________.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002060"/>
                </a:solidFill>
                <a:latin typeface="Helvetica Neue"/>
              </a:rPr>
              <a:t>      	a.   wears new clothes		b.  gets lucky money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C00000"/>
                </a:solidFill>
                <a:latin typeface="Helvetica Neue"/>
              </a:rPr>
              <a:t>4. Phong and his sister ___________.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002060"/>
                </a:solidFill>
                <a:latin typeface="Helvetica Neue"/>
              </a:rPr>
              <a:t>     	a.  watch firework displays 	b.  visit teachers</a:t>
            </a:r>
            <a:endParaRPr lang="en-US" sz="2800" b="1" i="0" dirty="0">
              <a:solidFill>
                <a:srgbClr val="002060"/>
              </a:solidFill>
              <a:effectLst/>
              <a:latin typeface="Helvetica Neue"/>
            </a:endParaRPr>
          </a:p>
        </p:txBody>
      </p:sp>
      <p:sp>
        <p:nvSpPr>
          <p:cNvPr id="5" name="Oval 4"/>
          <p:cNvSpPr/>
          <p:nvPr/>
        </p:nvSpPr>
        <p:spPr>
          <a:xfrm>
            <a:off x="1878661" y="2083085"/>
            <a:ext cx="548640" cy="548640"/>
          </a:xfrm>
          <a:prstGeom prst="ellipse">
            <a:avLst/>
          </a:prstGeom>
          <a:solidFill>
            <a:schemeClr val="lt1">
              <a:alpha val="0"/>
            </a:schemeClr>
          </a:solidFill>
          <a:ln w="19050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577824" y="3351350"/>
            <a:ext cx="548640" cy="548640"/>
          </a:xfrm>
          <a:prstGeom prst="ellipse">
            <a:avLst/>
          </a:prstGeom>
          <a:solidFill>
            <a:schemeClr val="lt1">
              <a:alpha val="0"/>
            </a:schemeClr>
          </a:solidFill>
          <a:ln w="19050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7420489" y="4639822"/>
            <a:ext cx="548640" cy="548640"/>
          </a:xfrm>
          <a:prstGeom prst="ellipse">
            <a:avLst/>
          </a:prstGeom>
          <a:solidFill>
            <a:schemeClr val="lt1">
              <a:alpha val="0"/>
            </a:schemeClr>
          </a:solidFill>
          <a:ln w="19050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906378" y="5914441"/>
            <a:ext cx="548640" cy="548640"/>
          </a:xfrm>
          <a:prstGeom prst="ellipse">
            <a:avLst/>
          </a:prstGeom>
          <a:solidFill>
            <a:schemeClr val="lt1">
              <a:alpha val="0"/>
            </a:schemeClr>
          </a:solidFill>
          <a:ln w="19050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365" y="352306"/>
            <a:ext cx="369917" cy="36576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531" y="1900205"/>
            <a:ext cx="369917" cy="36576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" y="3164340"/>
            <a:ext cx="369917" cy="36576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" y="4731262"/>
            <a:ext cx="369917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805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ếng Anh 4 Tập 2 - Unit 15 When's Children's Day- - Lesson 2 - 4 Listen and circle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ếng Anh 4 Tập 2 - Unit 15 When's Children's Day- - Lesson 2 - 4 Listen and circle (mp3cut.net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ếng Anh 4 Tập 2 - Unit 15 When's Children's Day- - Lesson 2 - 4 Listen and circle (mp3cut.net)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iếng Anh 4 Tập 2 - Unit 15 When's Children's Day- - Lesson 2 - 4 Listen and circle (mp3cut.net) (3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0531" y="348734"/>
            <a:ext cx="2069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0" dirty="0">
                <a:effectLst/>
                <a:latin typeface="Helvetica Neue"/>
              </a:rPr>
              <a:t>5. Look and write</a:t>
            </a:r>
            <a:endParaRPr lang="en-US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563205" y="1243186"/>
            <a:ext cx="7423113" cy="611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179331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Mai and her mother ________________.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003300" y="665129"/>
            <a:ext cx="2258060" cy="5735671"/>
            <a:chOff x="1011015" y="662604"/>
            <a:chExt cx="2365779" cy="6009283"/>
          </a:xfrm>
        </p:grpSpPr>
        <p:pic>
          <p:nvPicPr>
            <p:cNvPr id="3073" name="Picture 1" descr="https://s.sachmem.vn/public/images/TA4T2SHS/U15-L2-5-1-yyqlerbgkeacsskh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14" r="13079" b="4279"/>
            <a:stretch/>
          </p:blipFill>
          <p:spPr bwMode="auto">
            <a:xfrm>
              <a:off x="1120788" y="662604"/>
              <a:ext cx="2128935" cy="1485299"/>
            </a:xfrm>
            <a:prstGeom prst="round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5" name="Picture 3" descr="https://s.sachmem.vn/public/images/TA4T2SHS/U15-L2-5-2-mmwipbpjnrmtcxwx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47" r="13805"/>
            <a:stretch/>
          </p:blipFill>
          <p:spPr bwMode="auto">
            <a:xfrm>
              <a:off x="1117462" y="2147101"/>
              <a:ext cx="2135588" cy="1551691"/>
            </a:xfrm>
            <a:prstGeom prst="round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6" name="Picture 4" descr="https://s.sachmem.vn/public/images/TA4T2SHS/U15-L2-5-3-bzjtfmmiwstppphw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11" r="7370" b="3527"/>
            <a:stretch/>
          </p:blipFill>
          <p:spPr bwMode="auto">
            <a:xfrm>
              <a:off x="1011015" y="3697991"/>
              <a:ext cx="2365779" cy="1496948"/>
            </a:xfrm>
            <a:prstGeom prst="round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7" name="Picture 5" descr="https://s.sachmem.vn/public/images/TA4T2SHS/U15-L2-5-4-xvlualfqveoxvuyk.jp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73" t="-1" r="10418" b="5578"/>
            <a:stretch/>
          </p:blipFill>
          <p:spPr bwMode="auto">
            <a:xfrm>
              <a:off x="1080871" y="5206748"/>
              <a:ext cx="2208770" cy="1465139"/>
            </a:xfrm>
            <a:prstGeom prst="round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Rectangle 5"/>
          <p:cNvSpPr/>
          <p:nvPr/>
        </p:nvSpPr>
        <p:spPr>
          <a:xfrm>
            <a:off x="7846217" y="1219027"/>
            <a:ext cx="2340705" cy="611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179331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 shopping</a:t>
            </a: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3563205" y="2408848"/>
            <a:ext cx="9917267" cy="82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179331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Phong and his father ___________________.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709393" y="2516569"/>
            <a:ext cx="5038176" cy="611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179331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decorate their house</a:t>
            </a: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3521646" y="4109843"/>
            <a:ext cx="9917267" cy="611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179331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Nam and his family  ___________________.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667834" y="4057540"/>
            <a:ext cx="5038176" cy="611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179331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banh chung</a:t>
            </a:r>
          </a:p>
        </p:txBody>
      </p:sp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3521646" y="5543091"/>
            <a:ext cx="9917267" cy="611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179331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Hoa and her brother _____________________.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543148" y="5490788"/>
            <a:ext cx="5038176" cy="611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179331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 their grandparents</a:t>
            </a:r>
          </a:p>
        </p:txBody>
      </p:sp>
    </p:spTree>
    <p:extLst>
      <p:ext uri="{BB962C8B-B14F-4D97-AF65-F5344CB8AC3E}">
        <p14:creationId xmlns:p14="http://schemas.microsoft.com/office/powerpoint/2010/main" val="256314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  <p:bldP spid="19" grpId="0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MsPham">
            <a:extLst>
              <a:ext uri="{FF2B5EF4-FFF2-40B4-BE49-F238E27FC236}">
                <a16:creationId xmlns:a16="http://schemas.microsoft.com/office/drawing/2014/main" id="{27EF4EE4-346A-4B52-B1EE-9FB59A2E422C}"/>
              </a:ext>
            </a:extLst>
          </p:cNvPr>
          <p:cNvSpPr txBox="1"/>
          <p:nvPr/>
        </p:nvSpPr>
        <p:spPr>
          <a:xfrm>
            <a:off x="-10790271" y="3429000"/>
            <a:ext cx="38287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</a:p>
          <a:p>
            <a:pPr algn="ctr"/>
            <a:r>
              <a:rPr lang="en-US" sz="28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</a:p>
        </p:txBody>
      </p:sp>
      <p:pic>
        <p:nvPicPr>
          <p:cNvPr id="17" name="MsPham">
            <a:extLst>
              <a:ext uri="{FF2B5EF4-FFF2-40B4-BE49-F238E27FC236}">
                <a16:creationId xmlns:a16="http://schemas.microsoft.com/office/drawing/2014/main" id="{86D3637B-1FDE-4DDF-9132-BFE7AC92FB4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67900" y="1291002"/>
            <a:ext cx="1983962" cy="2023698"/>
          </a:xfrm>
          <a:prstGeom prst="rect">
            <a:avLst/>
          </a:prstGeom>
        </p:spPr>
      </p:pic>
      <p:pic>
        <p:nvPicPr>
          <p:cNvPr id="18" name="MsPham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9" name="MsPham">
            <a:extLst>
              <a:ext uri="{FF2B5EF4-FFF2-40B4-BE49-F238E27FC236}">
                <a16:creationId xmlns:a16="http://schemas.microsoft.com/office/drawing/2014/main" id="{27EF4EE4-346A-4B52-B1EE-9FB59A2E422C}"/>
              </a:ext>
            </a:extLst>
          </p:cNvPr>
          <p:cNvSpPr txBox="1"/>
          <p:nvPr/>
        </p:nvSpPr>
        <p:spPr>
          <a:xfrm>
            <a:off x="19153568" y="3429000"/>
            <a:ext cx="38287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</a:p>
          <a:p>
            <a:pPr algn="ctr"/>
            <a:r>
              <a:rPr lang="en-US" sz="28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</a:p>
        </p:txBody>
      </p:sp>
      <p:pic>
        <p:nvPicPr>
          <p:cNvPr id="20" name="MsPham">
            <a:extLst>
              <a:ext uri="{FF2B5EF4-FFF2-40B4-BE49-F238E27FC236}">
                <a16:creationId xmlns:a16="http://schemas.microsoft.com/office/drawing/2014/main" id="{86D3637B-1FDE-4DDF-9132-BFE7AC92FB4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5939" y="1291002"/>
            <a:ext cx="1983962" cy="2023698"/>
          </a:xfrm>
          <a:prstGeom prst="rect">
            <a:avLst/>
          </a:prstGeom>
        </p:spPr>
      </p:pic>
      <p:sp>
        <p:nvSpPr>
          <p:cNvPr id="21" name="MsPham">
            <a:extLst>
              <a:ext uri="{FF2B5EF4-FFF2-40B4-BE49-F238E27FC236}">
                <a16:creationId xmlns:a16="http://schemas.microsoft.com/office/drawing/2014/main" id="{27EF4EE4-346A-4B52-B1EE-9FB59A2E422C}"/>
              </a:ext>
            </a:extLst>
          </p:cNvPr>
          <p:cNvSpPr txBox="1"/>
          <p:nvPr/>
        </p:nvSpPr>
        <p:spPr>
          <a:xfrm>
            <a:off x="4065968" y="-5181600"/>
            <a:ext cx="38287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</a:p>
          <a:p>
            <a:pPr algn="ctr"/>
            <a:r>
              <a:rPr lang="en-US" sz="28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</a:p>
        </p:txBody>
      </p:sp>
      <p:pic>
        <p:nvPicPr>
          <p:cNvPr id="22" name="MsPham">
            <a:extLst>
              <a:ext uri="{FF2B5EF4-FFF2-40B4-BE49-F238E27FC236}">
                <a16:creationId xmlns:a16="http://schemas.microsoft.com/office/drawing/2014/main" id="{86D3637B-1FDE-4DDF-9132-BFE7AC92FB4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339" y="-7319598"/>
            <a:ext cx="1983962" cy="2023698"/>
          </a:xfrm>
          <a:prstGeom prst="rect">
            <a:avLst/>
          </a:prstGeom>
        </p:spPr>
      </p:pic>
      <p:sp>
        <p:nvSpPr>
          <p:cNvPr id="23" name="MsPham">
            <a:extLst>
              <a:ext uri="{FF2B5EF4-FFF2-40B4-BE49-F238E27FC236}">
                <a16:creationId xmlns:a16="http://schemas.microsoft.com/office/drawing/2014/main" id="{27EF4EE4-346A-4B52-B1EE-9FB59A2E422C}"/>
              </a:ext>
            </a:extLst>
          </p:cNvPr>
          <p:cNvSpPr txBox="1"/>
          <p:nvPr/>
        </p:nvSpPr>
        <p:spPr>
          <a:xfrm>
            <a:off x="4561268" y="13223491"/>
            <a:ext cx="38287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</a:p>
          <a:p>
            <a:pPr algn="ctr"/>
            <a:r>
              <a:rPr lang="en-US" sz="28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</a:p>
        </p:txBody>
      </p:sp>
      <p:pic>
        <p:nvPicPr>
          <p:cNvPr id="24" name="MsPham">
            <a:extLst>
              <a:ext uri="{FF2B5EF4-FFF2-40B4-BE49-F238E27FC236}">
                <a16:creationId xmlns:a16="http://schemas.microsoft.com/office/drawing/2014/main" id="{86D3637B-1FDE-4DDF-9132-BFE7AC92FB4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639" y="11085493"/>
            <a:ext cx="1983962" cy="2023698"/>
          </a:xfrm>
          <a:prstGeom prst="rect">
            <a:avLst/>
          </a:prstGeom>
        </p:spPr>
      </p:pic>
      <p:pic>
        <p:nvPicPr>
          <p:cNvPr id="51" name="huyen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951" y="3234403"/>
            <a:ext cx="505079" cy="43797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31561" y="2334967"/>
            <a:ext cx="6506941" cy="1572904"/>
          </a:xfrm>
          <a:prstGeom prst="rect">
            <a:avLst/>
          </a:prstGeom>
        </p:spPr>
      </p:pic>
      <p:pic>
        <p:nvPicPr>
          <p:cNvPr id="1030" name="Picture 6" descr="Library of bee on flower vector transparent stock png files ...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4126" y="1649215"/>
            <a:ext cx="964089" cy="1228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2 Bee Clipart, Bee Cards, Bee Pictures, Bee - Cartoon Bee - Png ...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689" b="96927" l="11932" r="89205">
                        <a14:foregroundMark x1="33182" y1="21255" x2="54659" y2="23431"/>
                        <a14:foregroundMark x1="37045" y1="30602" x2="54659" y2="16773"/>
                        <a14:foregroundMark x1="37727" y1="19078" x2="56818" y2="31754"/>
                        <a14:foregroundMark x1="38977" y1="31754" x2="56818" y2="24200"/>
                        <a14:foregroundMark x1="40455" y1="19078" x2="46705" y2="211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37" t="2536" r="11699" b="2445"/>
          <a:stretch/>
        </p:blipFill>
        <p:spPr bwMode="auto">
          <a:xfrm>
            <a:off x="8335732" y="1517455"/>
            <a:ext cx="1086433" cy="1199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2780853" y="2805946"/>
            <a:ext cx="4324470" cy="803372"/>
            <a:chOff x="1767321" y="2343898"/>
            <a:chExt cx="5938677" cy="1103249"/>
          </a:xfrm>
        </p:grpSpPr>
        <p:pic>
          <p:nvPicPr>
            <p:cNvPr id="174" name="huyen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9351" y="2812570"/>
              <a:ext cx="731796" cy="634577"/>
            </a:xfrm>
            <a:prstGeom prst="rect">
              <a:avLst/>
            </a:prstGeom>
          </p:spPr>
        </p:pic>
        <p:pic>
          <p:nvPicPr>
            <p:cNvPr id="175" name="huyen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74202" y="2343898"/>
              <a:ext cx="731796" cy="634577"/>
            </a:xfrm>
            <a:prstGeom prst="rect">
              <a:avLst/>
            </a:prstGeom>
          </p:spPr>
        </p:pic>
        <p:pic>
          <p:nvPicPr>
            <p:cNvPr id="176" name="huyen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59999">
              <a:off x="1767321" y="2401228"/>
              <a:ext cx="696795" cy="920250"/>
            </a:xfrm>
            <a:prstGeom prst="rect">
              <a:avLst/>
            </a:prstGeom>
          </p:spPr>
        </p:pic>
      </p:grpSp>
      <p:pic>
        <p:nvPicPr>
          <p:cNvPr id="6" name="Picture 5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641946" y="3798570"/>
            <a:ext cx="2352382" cy="2496256"/>
          </a:xfrm>
          <a:prstGeom prst="rect">
            <a:avLst/>
          </a:prstGeom>
        </p:spPr>
      </p:pic>
      <p:pic>
        <p:nvPicPr>
          <p:cNvPr id="129" name="Picture 12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0993">
            <a:off x="6999355" y="3655230"/>
            <a:ext cx="1523494" cy="1477718"/>
          </a:xfrm>
          <a:prstGeom prst="rect">
            <a:avLst/>
          </a:prstGeom>
        </p:spPr>
      </p:pic>
      <p:pic>
        <p:nvPicPr>
          <p:cNvPr id="53" name="huyen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64" t="-42386" r="-6989" b="-36838"/>
          <a:stretch/>
        </p:blipFill>
        <p:spPr>
          <a:xfrm flipH="1">
            <a:off x="212095" y="334209"/>
            <a:ext cx="2569027" cy="1349829"/>
          </a:xfrm>
          <a:prstGeom prst="ellipse">
            <a:avLst/>
          </a:prstGeom>
        </p:spPr>
      </p:pic>
      <p:pic>
        <p:nvPicPr>
          <p:cNvPr id="14" name="Crazy Arcade Music (크아 BGM) - Cánh đồng tuyết (Snow Field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74625" y="-1254125"/>
            <a:ext cx="609600" cy="60960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16845989" y="459404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 - 0936.082.789 – YOUTUBE: MsPham.  Facebook: Dạy và học cùng công nghệ.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7064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03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2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2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35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6970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s://s.sachmem.vn/public/images/TA4T2SHS/U15-L2-2-2-oxlexmpycrcbkkxw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82"/>
          <a:stretch/>
        </p:blipFill>
        <p:spPr bwMode="auto">
          <a:xfrm>
            <a:off x="2856887" y="928810"/>
            <a:ext cx="6141432" cy="393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680531" y="348734"/>
            <a:ext cx="1941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0" dirty="0">
                <a:effectLst/>
                <a:latin typeface="Helvetica Neue"/>
              </a:rPr>
              <a:t>2. Point and say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611496" y="5120701"/>
            <a:ext cx="4632213" cy="707886"/>
          </a:xfrm>
          <a:prstGeom prst="rect">
            <a:avLst/>
          </a:prstGeom>
          <a:solidFill>
            <a:schemeClr val="accent2">
              <a:alpha val="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 banh chung</a:t>
            </a:r>
            <a:endParaRPr lang="en-US" sz="4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611495" y="5826948"/>
            <a:ext cx="46322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/meɪk banh chung/</a:t>
            </a:r>
          </a:p>
        </p:txBody>
      </p:sp>
      <p:pic>
        <p:nvPicPr>
          <p:cNvPr id="3" name="audio-1038130864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3708" y="-8731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748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9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9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MsPham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6349413" y="487412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make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523131" y="4945029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decorate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96849" y="4928826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do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9175696" y="488414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visit</a:t>
            </a:r>
          </a:p>
        </p:txBody>
      </p:sp>
      <p:pic>
        <p:nvPicPr>
          <p:cNvPr id="20" name="ahuyen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0330" y="5406396"/>
            <a:ext cx="759094" cy="1026723"/>
          </a:xfrm>
          <a:prstGeom prst="rect">
            <a:avLst/>
          </a:prstGeom>
        </p:spPr>
      </p:pic>
      <p:pic>
        <p:nvPicPr>
          <p:cNvPr id="21" name="bhuyen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89353" y="5649810"/>
            <a:ext cx="793156" cy="995797"/>
          </a:xfrm>
          <a:prstGeom prst="rect">
            <a:avLst/>
          </a:prstGeom>
        </p:spPr>
      </p:pic>
      <p:pic>
        <p:nvPicPr>
          <p:cNvPr id="22" name="chuyen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02637" y="5649810"/>
            <a:ext cx="788291" cy="1012126"/>
          </a:xfrm>
          <a:prstGeom prst="rect">
            <a:avLst/>
          </a:prstGeom>
        </p:spPr>
      </p:pic>
      <p:pic>
        <p:nvPicPr>
          <p:cNvPr id="23" name="dhuy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26435" y="5406396"/>
            <a:ext cx="759094" cy="101212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19" b="926"/>
          <a:stretch/>
        </p:blipFill>
        <p:spPr>
          <a:xfrm flipH="1">
            <a:off x="449993" y="954686"/>
            <a:ext cx="1376302" cy="1462233"/>
          </a:xfrm>
          <a:prstGeom prst="rect">
            <a:avLst/>
          </a:prstGeom>
        </p:spPr>
      </p:pic>
      <p:sp>
        <p:nvSpPr>
          <p:cNvPr id="25" name="Double Wave 24">
            <a:hlinkClick r:id="" action="ppaction://hlinkshowjump?jump=nextslide"/>
          </p:cNvPr>
          <p:cNvSpPr/>
          <p:nvPr/>
        </p:nvSpPr>
        <p:spPr>
          <a:xfrm>
            <a:off x="9899465" y="2817574"/>
            <a:ext cx="1492560" cy="743826"/>
          </a:xfrm>
          <a:prstGeom prst="doubleWav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Next </a:t>
            </a:r>
          </a:p>
        </p:txBody>
      </p:sp>
      <p:pic>
        <p:nvPicPr>
          <p:cNvPr id="26" name="Picture 25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9007" flipH="1">
            <a:off x="2856227" y="4712611"/>
            <a:ext cx="1557288" cy="1510497"/>
          </a:xfrm>
          <a:prstGeom prst="rect">
            <a:avLst/>
          </a:prstGeom>
        </p:spPr>
      </p:pic>
      <p:pic>
        <p:nvPicPr>
          <p:cNvPr id="27" name="huyen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64" t="-42386" r="-6989" b="-36838"/>
          <a:stretch/>
        </p:blipFill>
        <p:spPr>
          <a:xfrm flipH="1">
            <a:off x="9166989" y="-42086"/>
            <a:ext cx="2569027" cy="1349829"/>
          </a:xfrm>
          <a:prstGeom prst="ellipse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3132827" y="2014537"/>
            <a:ext cx="5776906" cy="258574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do you do at Tet?</a:t>
            </a:r>
          </a:p>
          <a:p>
            <a:pPr algn="ctr"/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_______ the house.</a:t>
            </a:r>
          </a:p>
        </p:txBody>
      </p:sp>
    </p:spTree>
    <p:extLst>
      <p:ext uri="{BB962C8B-B14F-4D97-AF65-F5344CB8AC3E}">
        <p14:creationId xmlns:p14="http://schemas.microsoft.com/office/powerpoint/2010/main" val="4093688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20481 0.5516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30" y="26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125E-6 -2.22222E-6 L 0.63633 -0.43125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810" y="-21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42435 0.50671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11" y="253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65937 0.4713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69" y="2356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-0.03607 0.47546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0" y="237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MsPham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3132827" y="2014537"/>
            <a:ext cx="5776906" cy="258574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do you do at Tet?</a:t>
            </a:r>
          </a:p>
          <a:p>
            <a:pPr algn="ctr"/>
            <a:endParaRPr lang="en-U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_____ my grandparents.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349413" y="490957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visit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523131" y="490957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go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96849" y="490957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decorate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175696" y="490957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do</a:t>
            </a:r>
          </a:p>
        </p:txBody>
      </p:sp>
      <p:pic>
        <p:nvPicPr>
          <p:cNvPr id="21" name="ahuyen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582" y="5240712"/>
            <a:ext cx="759094" cy="1026723"/>
          </a:xfrm>
          <a:prstGeom prst="rect">
            <a:avLst/>
          </a:prstGeom>
        </p:spPr>
      </p:pic>
      <p:pic>
        <p:nvPicPr>
          <p:cNvPr id="22" name="bhuyen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71004" y="5573407"/>
            <a:ext cx="793156" cy="997527"/>
          </a:xfrm>
          <a:prstGeom prst="rect">
            <a:avLst/>
          </a:prstGeom>
        </p:spPr>
      </p:pic>
      <p:pic>
        <p:nvPicPr>
          <p:cNvPr id="23" name="chuyen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07775" y="5571635"/>
            <a:ext cx="854801" cy="1097521"/>
          </a:xfrm>
          <a:prstGeom prst="rect">
            <a:avLst/>
          </a:prstGeom>
        </p:spPr>
      </p:pic>
      <p:pic>
        <p:nvPicPr>
          <p:cNvPr id="24" name="dhuy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67624" y="5353045"/>
            <a:ext cx="759094" cy="101212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19" b="926"/>
          <a:stretch/>
        </p:blipFill>
        <p:spPr>
          <a:xfrm flipH="1">
            <a:off x="449993" y="954686"/>
            <a:ext cx="1376302" cy="1462233"/>
          </a:xfrm>
          <a:prstGeom prst="rect">
            <a:avLst/>
          </a:prstGeom>
        </p:spPr>
      </p:pic>
      <p:sp>
        <p:nvSpPr>
          <p:cNvPr id="26" name="Double Wave 25">
            <a:hlinkClick r:id="" action="ppaction://hlinkshowjump?jump=nextslide"/>
          </p:cNvPr>
          <p:cNvSpPr/>
          <p:nvPr/>
        </p:nvSpPr>
        <p:spPr>
          <a:xfrm>
            <a:off x="9899465" y="2817574"/>
            <a:ext cx="1492560" cy="743826"/>
          </a:xfrm>
          <a:prstGeom prst="doubleWav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Next </a:t>
            </a:r>
          </a:p>
        </p:txBody>
      </p:sp>
      <p:pic>
        <p:nvPicPr>
          <p:cNvPr id="27" name="Picture 2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9007" flipH="1">
            <a:off x="5589687" y="4613903"/>
            <a:ext cx="1557288" cy="1510497"/>
          </a:xfrm>
          <a:prstGeom prst="rect">
            <a:avLst/>
          </a:prstGeom>
        </p:spPr>
      </p:pic>
      <p:pic>
        <p:nvPicPr>
          <p:cNvPr id="28" name="huyen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64" t="-42386" r="-6989" b="-36838"/>
          <a:stretch/>
        </p:blipFill>
        <p:spPr>
          <a:xfrm flipH="1">
            <a:off x="9166989" y="-42086"/>
            <a:ext cx="2569027" cy="1349829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4748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42435 0.50671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11" y="25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375E-6 -3.7037E-7 L 0.41211 -0.41111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99" y="-2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67096 0.47315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42" y="236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-0.03607 0.47546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0" y="237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20286 0.49468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43" y="2472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MsPham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3675531" y="2416919"/>
            <a:ext cx="5032806" cy="1183929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do you do at Tet?</a:t>
            </a:r>
          </a:p>
          <a:p>
            <a:pPr algn="ctr"/>
            <a:endParaRPr lang="en-U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_____ Banh Chung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6349413" y="4909578"/>
            <a:ext cx="2560320" cy="1250438"/>
          </a:xfrm>
          <a:prstGeom prst="roundRect">
            <a:avLst/>
          </a:prstGeom>
          <a:ln w="28575" cmpd="thickThin">
            <a:solidFill>
              <a:srgbClr val="70C60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decorate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3523131" y="4909578"/>
            <a:ext cx="2560320" cy="1250438"/>
          </a:xfrm>
          <a:prstGeom prst="roundRect">
            <a:avLst/>
          </a:prstGeom>
          <a:ln w="28575" cmpd="thickThin">
            <a:solidFill>
              <a:srgbClr val="70C60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do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96849" y="4909578"/>
            <a:ext cx="2560320" cy="1250438"/>
          </a:xfrm>
          <a:prstGeom prst="roundRect">
            <a:avLst/>
          </a:prstGeom>
          <a:ln w="28575" cmpd="thickThin">
            <a:solidFill>
              <a:srgbClr val="70C60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make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9175696" y="4909578"/>
            <a:ext cx="2560320" cy="1250438"/>
          </a:xfrm>
          <a:prstGeom prst="roundRect">
            <a:avLst/>
          </a:prstGeom>
          <a:ln w="28575" cmpd="thickThin">
            <a:solidFill>
              <a:srgbClr val="70C60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visit</a:t>
            </a:r>
          </a:p>
        </p:txBody>
      </p:sp>
      <p:pic>
        <p:nvPicPr>
          <p:cNvPr id="34" name="ahuyen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7302" y="5413551"/>
            <a:ext cx="759094" cy="1026723"/>
          </a:xfrm>
          <a:prstGeom prst="rect">
            <a:avLst/>
          </a:prstGeom>
        </p:spPr>
      </p:pic>
      <p:pic>
        <p:nvPicPr>
          <p:cNvPr id="35" name="bhuyen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68312" y="5624601"/>
            <a:ext cx="793156" cy="997527"/>
          </a:xfrm>
          <a:prstGeom prst="rect">
            <a:avLst/>
          </a:prstGeom>
        </p:spPr>
      </p:pic>
      <p:pic>
        <p:nvPicPr>
          <p:cNvPr id="36" name="chuyen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21054" y="5662849"/>
            <a:ext cx="788291" cy="1012126"/>
          </a:xfrm>
          <a:prstGeom prst="rect">
            <a:avLst/>
          </a:prstGeom>
        </p:spPr>
      </p:pic>
      <p:pic>
        <p:nvPicPr>
          <p:cNvPr id="37" name="dhuy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30688" y="5413551"/>
            <a:ext cx="759094" cy="1012126"/>
          </a:xfrm>
          <a:prstGeom prst="rect">
            <a:avLst/>
          </a:prstGeom>
        </p:spPr>
      </p:pic>
      <p:sp>
        <p:nvSpPr>
          <p:cNvPr id="38" name="Double Wave 37">
            <a:hlinkClick r:id="" action="ppaction://hlinkshowjump?jump=nextslide"/>
          </p:cNvPr>
          <p:cNvSpPr/>
          <p:nvPr/>
        </p:nvSpPr>
        <p:spPr>
          <a:xfrm>
            <a:off x="9899465" y="2817574"/>
            <a:ext cx="1492560" cy="743826"/>
          </a:xfrm>
          <a:prstGeom prst="doubleWav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Next </a:t>
            </a: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19" b="926"/>
          <a:stretch/>
        </p:blipFill>
        <p:spPr>
          <a:xfrm flipH="1">
            <a:off x="449993" y="954686"/>
            <a:ext cx="1376302" cy="1462233"/>
          </a:xfrm>
          <a:prstGeom prst="rect">
            <a:avLst/>
          </a:prstGeom>
        </p:spPr>
      </p:pic>
      <p:pic>
        <p:nvPicPr>
          <p:cNvPr id="40" name="Picture 3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9007" flipH="1">
            <a:off x="-20047" y="4509726"/>
            <a:ext cx="1557288" cy="1510497"/>
          </a:xfrm>
          <a:prstGeom prst="rect">
            <a:avLst/>
          </a:prstGeom>
        </p:spPr>
      </p:pic>
      <p:pic>
        <p:nvPicPr>
          <p:cNvPr id="41" name="huyen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64" t="-42386" r="-6989" b="-36838"/>
          <a:stretch/>
        </p:blipFill>
        <p:spPr>
          <a:xfrm flipH="1">
            <a:off x="9166989" y="-42086"/>
            <a:ext cx="2569027" cy="1349829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92458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-0.03216 0.5057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5" y="2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6.25E-7 -2.59259E-6 L 0.87227 -0.38935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607" y="-19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2112 0.47315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60" y="236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42435 0.50671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11" y="253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65937 0.50509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69" y="2525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MsPham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3523131" y="2377471"/>
            <a:ext cx="5032806" cy="1183929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do you do at Tet?</a:t>
            </a:r>
          </a:p>
          <a:p>
            <a:pPr algn="ctr"/>
            <a:endParaRPr lang="en-U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go _________</a:t>
            </a:r>
            <a:r>
              <a:rPr lang="en-US" sz="2800" b="1" dirty="0">
                <a:solidFill>
                  <a:srgbClr val="002060"/>
                </a:solidFill>
                <a:latin typeface="Helvetica Neue"/>
              </a:rPr>
              <a:t>. </a:t>
            </a:r>
            <a:endParaRPr lang="en-U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6349413" y="4909578"/>
            <a:ext cx="2560320" cy="1250438"/>
          </a:xfrm>
          <a:prstGeom prst="roundRect">
            <a:avLst/>
          </a:prstGeom>
          <a:ln w="28575" cmpd="thickThin">
            <a:solidFill>
              <a:srgbClr val="70C60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swimming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3523131" y="4909578"/>
            <a:ext cx="2560320" cy="1250438"/>
          </a:xfrm>
          <a:prstGeom prst="roundRect">
            <a:avLst/>
          </a:prstGeom>
          <a:ln w="28575" cmpd="thickThin">
            <a:solidFill>
              <a:srgbClr val="70C60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to school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96849" y="4909578"/>
            <a:ext cx="2560320" cy="1250438"/>
          </a:xfrm>
          <a:prstGeom prst="roundRect">
            <a:avLst/>
          </a:prstGeom>
          <a:ln w="28575" cmpd="thickThin">
            <a:solidFill>
              <a:srgbClr val="70C60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shopping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9175696" y="4909578"/>
            <a:ext cx="2560320" cy="1250438"/>
          </a:xfrm>
          <a:prstGeom prst="roundRect">
            <a:avLst/>
          </a:prstGeom>
          <a:ln w="28575" cmpd="thickThin">
            <a:solidFill>
              <a:srgbClr val="70C60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to the farm</a:t>
            </a:r>
          </a:p>
        </p:txBody>
      </p:sp>
      <p:pic>
        <p:nvPicPr>
          <p:cNvPr id="34" name="ahuyen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7302" y="5413551"/>
            <a:ext cx="759094" cy="1026723"/>
          </a:xfrm>
          <a:prstGeom prst="rect">
            <a:avLst/>
          </a:prstGeom>
        </p:spPr>
      </p:pic>
      <p:pic>
        <p:nvPicPr>
          <p:cNvPr id="35" name="bhuyen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68312" y="5624601"/>
            <a:ext cx="793156" cy="997527"/>
          </a:xfrm>
          <a:prstGeom prst="rect">
            <a:avLst/>
          </a:prstGeom>
        </p:spPr>
      </p:pic>
      <p:pic>
        <p:nvPicPr>
          <p:cNvPr id="36" name="chuyen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21054" y="5662849"/>
            <a:ext cx="788291" cy="1012126"/>
          </a:xfrm>
          <a:prstGeom prst="rect">
            <a:avLst/>
          </a:prstGeom>
        </p:spPr>
      </p:pic>
      <p:pic>
        <p:nvPicPr>
          <p:cNvPr id="37" name="dhuy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30688" y="5413551"/>
            <a:ext cx="759094" cy="1012126"/>
          </a:xfrm>
          <a:prstGeom prst="rect">
            <a:avLst/>
          </a:prstGeom>
        </p:spPr>
      </p:pic>
      <p:sp>
        <p:nvSpPr>
          <p:cNvPr id="38" name="Double Wave 37">
            <a:hlinkClick r:id="" action="ppaction://hlinkshowjump?jump=nextslide"/>
          </p:cNvPr>
          <p:cNvSpPr/>
          <p:nvPr/>
        </p:nvSpPr>
        <p:spPr>
          <a:xfrm>
            <a:off x="9899465" y="2817574"/>
            <a:ext cx="1492560" cy="743826"/>
          </a:xfrm>
          <a:prstGeom prst="doubleWav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Next </a:t>
            </a: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19" b="926"/>
          <a:stretch/>
        </p:blipFill>
        <p:spPr>
          <a:xfrm flipH="1">
            <a:off x="449993" y="954686"/>
            <a:ext cx="1376302" cy="1462233"/>
          </a:xfrm>
          <a:prstGeom prst="rect">
            <a:avLst/>
          </a:prstGeom>
        </p:spPr>
      </p:pic>
      <p:pic>
        <p:nvPicPr>
          <p:cNvPr id="40" name="Picture 3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9007" flipH="1">
            <a:off x="-20047" y="4509726"/>
            <a:ext cx="1557288" cy="1510497"/>
          </a:xfrm>
          <a:prstGeom prst="rect">
            <a:avLst/>
          </a:prstGeom>
        </p:spPr>
      </p:pic>
      <p:pic>
        <p:nvPicPr>
          <p:cNvPr id="41" name="huyen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64" t="-42386" r="-6989" b="-36838"/>
          <a:stretch/>
        </p:blipFill>
        <p:spPr>
          <a:xfrm flipH="1">
            <a:off x="9166989" y="-42086"/>
            <a:ext cx="2569027" cy="1349829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9212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-0.03216 0.5057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5" y="2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6.25E-7 -2.59259E-6 L 0.87227 -0.38935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607" y="-19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2112 0.47315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60" y="236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42435 0.50671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11" y="253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65937 0.50509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69" y="2525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MsPham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6349413" y="487412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do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523131" y="4945029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make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96849" y="4928826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visit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9175696" y="488414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watch</a:t>
            </a:r>
          </a:p>
        </p:txBody>
      </p:sp>
      <p:pic>
        <p:nvPicPr>
          <p:cNvPr id="20" name="ahuyen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679" y="5409815"/>
            <a:ext cx="759094" cy="1026723"/>
          </a:xfrm>
          <a:prstGeom prst="rect">
            <a:avLst/>
          </a:prstGeom>
        </p:spPr>
      </p:pic>
      <p:pic>
        <p:nvPicPr>
          <p:cNvPr id="21" name="bhuyen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70552" y="5570248"/>
            <a:ext cx="793156" cy="997527"/>
          </a:xfrm>
          <a:prstGeom prst="rect">
            <a:avLst/>
          </a:prstGeom>
        </p:spPr>
      </p:pic>
      <p:pic>
        <p:nvPicPr>
          <p:cNvPr id="22" name="chuyen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15346" y="5662508"/>
            <a:ext cx="788291" cy="1012126"/>
          </a:xfrm>
          <a:prstGeom prst="rect">
            <a:avLst/>
          </a:prstGeom>
        </p:spPr>
      </p:pic>
      <p:pic>
        <p:nvPicPr>
          <p:cNvPr id="23" name="dhuy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96149" y="5393668"/>
            <a:ext cx="759094" cy="101212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19" b="926"/>
          <a:stretch/>
        </p:blipFill>
        <p:spPr>
          <a:xfrm flipH="1">
            <a:off x="449993" y="954686"/>
            <a:ext cx="1376302" cy="1462233"/>
          </a:xfrm>
          <a:prstGeom prst="rect">
            <a:avLst/>
          </a:prstGeom>
        </p:spPr>
      </p:pic>
      <p:pic>
        <p:nvPicPr>
          <p:cNvPr id="25" name="huyen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64" t="-42386" r="-6989" b="-36838"/>
          <a:stretch/>
        </p:blipFill>
        <p:spPr>
          <a:xfrm flipH="1">
            <a:off x="9166989" y="-42086"/>
            <a:ext cx="2569027" cy="1349829"/>
          </a:xfrm>
          <a:prstGeom prst="ellipse">
            <a:avLst/>
          </a:prstGeom>
        </p:spPr>
      </p:pic>
      <p:sp>
        <p:nvSpPr>
          <p:cNvPr id="26" name="Double Wave 25">
            <a:hlinkClick r:id="" action="ppaction://hlinkshowjump?jump=nextslide"/>
          </p:cNvPr>
          <p:cNvSpPr/>
          <p:nvPr/>
        </p:nvSpPr>
        <p:spPr>
          <a:xfrm>
            <a:off x="9899465" y="2817574"/>
            <a:ext cx="1492560" cy="743826"/>
          </a:xfrm>
          <a:prstGeom prst="doubleWav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Next </a:t>
            </a:r>
          </a:p>
        </p:txBody>
      </p:sp>
      <p:pic>
        <p:nvPicPr>
          <p:cNvPr id="27" name="Picture 2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9007" flipH="1">
            <a:off x="8510750" y="4565625"/>
            <a:ext cx="1557288" cy="1510497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3132827" y="2014537"/>
            <a:ext cx="5776906" cy="258574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do you do at Tet?</a:t>
            </a:r>
          </a:p>
          <a:p>
            <a:pPr algn="ctr"/>
            <a:endParaRPr lang="en-U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_____ </a:t>
            </a:r>
            <a:r>
              <a:rPr lang="en-US" sz="2800" b="1" dirty="0">
                <a:solidFill>
                  <a:srgbClr val="002060"/>
                </a:solidFill>
                <a:latin typeface="Helvetica Neue"/>
              </a:rPr>
              <a:t>firework displays. </a:t>
            </a:r>
            <a:endParaRPr lang="en-U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0531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42435 0.50671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11" y="253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65937 0.50509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69" y="2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42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04167E-6 -4.44444E-6 L 0.17435 -0.40833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11" y="-2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-0.0276 0.47546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" y="237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20286 0.47546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43" y="237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MsPham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3132827" y="2014537"/>
            <a:ext cx="5776906" cy="258574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_____you do at Tet?</a:t>
            </a:r>
          </a:p>
          <a:p>
            <a:pPr algn="ctr"/>
            <a:endParaRPr lang="en-U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go shopping</a:t>
            </a:r>
            <a:r>
              <a:rPr lang="en-US" sz="2800" b="1" dirty="0">
                <a:solidFill>
                  <a:srgbClr val="002060"/>
                </a:solidFill>
                <a:latin typeface="Helvetica Neue"/>
              </a:rPr>
              <a:t>. </a:t>
            </a:r>
            <a:endParaRPr lang="en-U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6349413" y="490957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do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523131" y="490957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does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96849" y="490957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are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175696" y="490957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like</a:t>
            </a:r>
          </a:p>
        </p:txBody>
      </p:sp>
      <p:pic>
        <p:nvPicPr>
          <p:cNvPr id="21" name="ahuyen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582" y="5240712"/>
            <a:ext cx="759094" cy="1026723"/>
          </a:xfrm>
          <a:prstGeom prst="rect">
            <a:avLst/>
          </a:prstGeom>
        </p:spPr>
      </p:pic>
      <p:pic>
        <p:nvPicPr>
          <p:cNvPr id="22" name="bhuyen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71004" y="5573407"/>
            <a:ext cx="793156" cy="997527"/>
          </a:xfrm>
          <a:prstGeom prst="rect">
            <a:avLst/>
          </a:prstGeom>
        </p:spPr>
      </p:pic>
      <p:pic>
        <p:nvPicPr>
          <p:cNvPr id="23" name="chuyen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07775" y="5571635"/>
            <a:ext cx="854801" cy="1097521"/>
          </a:xfrm>
          <a:prstGeom prst="rect">
            <a:avLst/>
          </a:prstGeom>
        </p:spPr>
      </p:pic>
      <p:pic>
        <p:nvPicPr>
          <p:cNvPr id="24" name="dhuy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67624" y="5353045"/>
            <a:ext cx="759094" cy="101212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19" b="926"/>
          <a:stretch/>
        </p:blipFill>
        <p:spPr>
          <a:xfrm flipH="1">
            <a:off x="449993" y="954686"/>
            <a:ext cx="1376302" cy="1462233"/>
          </a:xfrm>
          <a:prstGeom prst="rect">
            <a:avLst/>
          </a:prstGeom>
        </p:spPr>
      </p:pic>
      <p:sp>
        <p:nvSpPr>
          <p:cNvPr id="26" name="Double Wave 25">
            <a:hlinkClick r:id="" action="ppaction://hlinkshowjump?jump=nextslide"/>
          </p:cNvPr>
          <p:cNvSpPr/>
          <p:nvPr/>
        </p:nvSpPr>
        <p:spPr>
          <a:xfrm>
            <a:off x="9899465" y="2817574"/>
            <a:ext cx="1492560" cy="743826"/>
          </a:xfrm>
          <a:prstGeom prst="doubleWav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Next </a:t>
            </a:r>
          </a:p>
        </p:txBody>
      </p:sp>
      <p:pic>
        <p:nvPicPr>
          <p:cNvPr id="27" name="Picture 2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9007" flipH="1">
            <a:off x="5589687" y="4613903"/>
            <a:ext cx="1557288" cy="1510497"/>
          </a:xfrm>
          <a:prstGeom prst="rect">
            <a:avLst/>
          </a:prstGeom>
        </p:spPr>
      </p:pic>
      <p:pic>
        <p:nvPicPr>
          <p:cNvPr id="28" name="huyen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64" t="-42386" r="-6989" b="-36838"/>
          <a:stretch/>
        </p:blipFill>
        <p:spPr>
          <a:xfrm flipH="1">
            <a:off x="9166989" y="-42086"/>
            <a:ext cx="2569027" cy="1349829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20053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42435 0.50671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11" y="25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375E-6 -3.7037E-7 L 0.41211 -0.41111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99" y="-2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67096 0.47315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42" y="236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-0.03607 0.47546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0" y="237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20286 0.49468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43" y="2472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MsPham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3579597" y="2005558"/>
            <a:ext cx="5032806" cy="1183929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______________</a:t>
            </a:r>
          </a:p>
          <a:p>
            <a:pPr algn="ctr"/>
            <a:endParaRPr lang="en-U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get luckey money</a:t>
            </a:r>
            <a:r>
              <a:rPr lang="en-US" sz="2800" b="1" dirty="0">
                <a:solidFill>
                  <a:srgbClr val="002060"/>
                </a:solidFill>
                <a:latin typeface="Helvetica Neue"/>
              </a:rPr>
              <a:t>. </a:t>
            </a:r>
            <a:endParaRPr lang="en-U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6349413" y="4909578"/>
            <a:ext cx="2560320" cy="1250438"/>
          </a:xfrm>
          <a:prstGeom prst="roundRect">
            <a:avLst/>
          </a:prstGeom>
          <a:ln w="28575" cmpd="thickThin">
            <a:solidFill>
              <a:srgbClr val="70C60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What do you do at Teacher’s Day?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3523131" y="4909578"/>
            <a:ext cx="2560320" cy="1250438"/>
          </a:xfrm>
          <a:prstGeom prst="roundRect">
            <a:avLst/>
          </a:prstGeom>
          <a:ln w="28575" cmpd="thickThin">
            <a:solidFill>
              <a:srgbClr val="70C60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What do you do at Christmas?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96849" y="4909578"/>
            <a:ext cx="2560320" cy="1250438"/>
          </a:xfrm>
          <a:prstGeom prst="roundRect">
            <a:avLst/>
          </a:prstGeom>
          <a:ln w="28575" cmpd="thickThin">
            <a:solidFill>
              <a:srgbClr val="70C60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What do you do at Tet?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9175696" y="4909578"/>
            <a:ext cx="2560320" cy="1250438"/>
          </a:xfrm>
          <a:prstGeom prst="roundRect">
            <a:avLst/>
          </a:prstGeom>
          <a:ln w="28575" cmpd="thickThin">
            <a:solidFill>
              <a:srgbClr val="70C60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What do you do?</a:t>
            </a:r>
          </a:p>
        </p:txBody>
      </p:sp>
      <p:pic>
        <p:nvPicPr>
          <p:cNvPr id="34" name="ahuyen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7302" y="5413551"/>
            <a:ext cx="759094" cy="1026723"/>
          </a:xfrm>
          <a:prstGeom prst="rect">
            <a:avLst/>
          </a:prstGeom>
        </p:spPr>
      </p:pic>
      <p:pic>
        <p:nvPicPr>
          <p:cNvPr id="35" name="bhuyen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68312" y="5624601"/>
            <a:ext cx="793156" cy="997527"/>
          </a:xfrm>
          <a:prstGeom prst="rect">
            <a:avLst/>
          </a:prstGeom>
        </p:spPr>
      </p:pic>
      <p:pic>
        <p:nvPicPr>
          <p:cNvPr id="36" name="chuyen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21054" y="5662849"/>
            <a:ext cx="788291" cy="1012126"/>
          </a:xfrm>
          <a:prstGeom prst="rect">
            <a:avLst/>
          </a:prstGeom>
        </p:spPr>
      </p:pic>
      <p:pic>
        <p:nvPicPr>
          <p:cNvPr id="37" name="dhuy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30688" y="5413551"/>
            <a:ext cx="759094" cy="1012126"/>
          </a:xfrm>
          <a:prstGeom prst="rect">
            <a:avLst/>
          </a:prstGeom>
        </p:spPr>
      </p:pic>
      <p:sp>
        <p:nvSpPr>
          <p:cNvPr id="38" name="Double Wave 37">
            <a:hlinkClick r:id="" action="ppaction://hlinkshowjump?jump=nextslide"/>
          </p:cNvPr>
          <p:cNvSpPr/>
          <p:nvPr/>
        </p:nvSpPr>
        <p:spPr>
          <a:xfrm>
            <a:off x="9899465" y="2817574"/>
            <a:ext cx="1492560" cy="743826"/>
          </a:xfrm>
          <a:prstGeom prst="doubleWav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Next </a:t>
            </a: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19" b="926"/>
          <a:stretch/>
        </p:blipFill>
        <p:spPr>
          <a:xfrm flipH="1">
            <a:off x="449993" y="954686"/>
            <a:ext cx="1376302" cy="1462233"/>
          </a:xfrm>
          <a:prstGeom prst="rect">
            <a:avLst/>
          </a:prstGeom>
        </p:spPr>
      </p:pic>
      <p:pic>
        <p:nvPicPr>
          <p:cNvPr id="40" name="Picture 3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9007" flipH="1">
            <a:off x="-20047" y="4509726"/>
            <a:ext cx="1557288" cy="1510497"/>
          </a:xfrm>
          <a:prstGeom prst="rect">
            <a:avLst/>
          </a:prstGeom>
        </p:spPr>
      </p:pic>
      <p:pic>
        <p:nvPicPr>
          <p:cNvPr id="41" name="huyen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64" t="-42386" r="-6989" b="-36838"/>
          <a:stretch/>
        </p:blipFill>
        <p:spPr>
          <a:xfrm flipH="1">
            <a:off x="9166989" y="-42086"/>
            <a:ext cx="2569027" cy="1349829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2879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-0.03216 0.5057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5" y="2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6.25E-7 -2.59259E-6 L 0.87227 -0.38935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607" y="-19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2112 0.47315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60" y="236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42435 0.50671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11" y="253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65937 0.50509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69" y="2525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MsPham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6349413" y="487412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when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523131" y="4945029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How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96849" y="4928826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Where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9175696" y="488414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what</a:t>
            </a:r>
          </a:p>
        </p:txBody>
      </p:sp>
      <p:pic>
        <p:nvPicPr>
          <p:cNvPr id="20" name="ahuyen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679" y="5409815"/>
            <a:ext cx="759094" cy="1026723"/>
          </a:xfrm>
          <a:prstGeom prst="rect">
            <a:avLst/>
          </a:prstGeom>
        </p:spPr>
      </p:pic>
      <p:pic>
        <p:nvPicPr>
          <p:cNvPr id="21" name="bhuyen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70552" y="5570248"/>
            <a:ext cx="793156" cy="997527"/>
          </a:xfrm>
          <a:prstGeom prst="rect">
            <a:avLst/>
          </a:prstGeom>
        </p:spPr>
      </p:pic>
      <p:pic>
        <p:nvPicPr>
          <p:cNvPr id="22" name="chuyen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15346" y="5662508"/>
            <a:ext cx="788291" cy="1012126"/>
          </a:xfrm>
          <a:prstGeom prst="rect">
            <a:avLst/>
          </a:prstGeom>
        </p:spPr>
      </p:pic>
      <p:pic>
        <p:nvPicPr>
          <p:cNvPr id="23" name="dhuy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96149" y="5393668"/>
            <a:ext cx="759094" cy="101212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19" b="926"/>
          <a:stretch/>
        </p:blipFill>
        <p:spPr>
          <a:xfrm flipH="1">
            <a:off x="449993" y="954686"/>
            <a:ext cx="1376302" cy="1462233"/>
          </a:xfrm>
          <a:prstGeom prst="rect">
            <a:avLst/>
          </a:prstGeom>
        </p:spPr>
      </p:pic>
      <p:pic>
        <p:nvPicPr>
          <p:cNvPr id="25" name="huyen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64" t="-42386" r="-6989" b="-36838"/>
          <a:stretch/>
        </p:blipFill>
        <p:spPr>
          <a:xfrm flipH="1">
            <a:off x="9166989" y="-42086"/>
            <a:ext cx="2569027" cy="1349829"/>
          </a:xfrm>
          <a:prstGeom prst="ellipse">
            <a:avLst/>
          </a:prstGeom>
        </p:spPr>
      </p:pic>
      <p:sp>
        <p:nvSpPr>
          <p:cNvPr id="26" name="Double Wave 25">
            <a:hlinkClick r:id="" action="ppaction://hlinkshowjump?jump=nextslide"/>
          </p:cNvPr>
          <p:cNvSpPr/>
          <p:nvPr/>
        </p:nvSpPr>
        <p:spPr>
          <a:xfrm>
            <a:off x="9899465" y="2817574"/>
            <a:ext cx="1492560" cy="743826"/>
          </a:xfrm>
          <a:prstGeom prst="doubleWav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Next </a:t>
            </a:r>
          </a:p>
        </p:txBody>
      </p:sp>
      <p:pic>
        <p:nvPicPr>
          <p:cNvPr id="27" name="Picture 2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9007" flipH="1">
            <a:off x="8510750" y="4565625"/>
            <a:ext cx="1557288" cy="1510497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3132827" y="2014537"/>
            <a:ext cx="5776906" cy="258574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______ do you do at Tet?</a:t>
            </a:r>
          </a:p>
          <a:p>
            <a:pPr algn="ctr"/>
            <a:endParaRPr lang="en-U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visit my teachers</a:t>
            </a:r>
            <a:r>
              <a:rPr lang="en-US" sz="2800" b="1" dirty="0">
                <a:solidFill>
                  <a:srgbClr val="002060"/>
                </a:solidFill>
                <a:latin typeface="Helvetica Neue"/>
              </a:rPr>
              <a:t>. </a:t>
            </a:r>
            <a:endParaRPr lang="en-U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724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42435 0.50671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11" y="253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65937 0.50509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69" y="2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42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04167E-6 -4.44444E-6 L 0.17435 -0.40833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11" y="-2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-0.0276 0.47546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" y="237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20286 0.47546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43" y="237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MsPham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6349413" y="487412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books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523131" y="4945029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    lucky money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96849" y="4928826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good mark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9175696" y="488414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Banh Chung</a:t>
            </a:r>
          </a:p>
        </p:txBody>
      </p:sp>
      <p:pic>
        <p:nvPicPr>
          <p:cNvPr id="20" name="ahuyen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0330" y="5406396"/>
            <a:ext cx="759094" cy="1026723"/>
          </a:xfrm>
          <a:prstGeom prst="rect">
            <a:avLst/>
          </a:prstGeom>
        </p:spPr>
      </p:pic>
      <p:pic>
        <p:nvPicPr>
          <p:cNvPr id="21" name="bhuyen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89353" y="5649810"/>
            <a:ext cx="793156" cy="995797"/>
          </a:xfrm>
          <a:prstGeom prst="rect">
            <a:avLst/>
          </a:prstGeom>
        </p:spPr>
      </p:pic>
      <p:pic>
        <p:nvPicPr>
          <p:cNvPr id="22" name="chuyen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02637" y="5649810"/>
            <a:ext cx="788291" cy="1012126"/>
          </a:xfrm>
          <a:prstGeom prst="rect">
            <a:avLst/>
          </a:prstGeom>
        </p:spPr>
      </p:pic>
      <p:pic>
        <p:nvPicPr>
          <p:cNvPr id="23" name="dhuy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26435" y="5406396"/>
            <a:ext cx="759094" cy="101212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19" b="926"/>
          <a:stretch/>
        </p:blipFill>
        <p:spPr>
          <a:xfrm flipH="1">
            <a:off x="449993" y="954686"/>
            <a:ext cx="1376302" cy="1462233"/>
          </a:xfrm>
          <a:prstGeom prst="rect">
            <a:avLst/>
          </a:prstGeom>
        </p:spPr>
      </p:pic>
      <p:sp>
        <p:nvSpPr>
          <p:cNvPr id="25" name="Double Wave 24">
            <a:hlinkClick r:id="" action="ppaction://hlinkshowjump?jump=nextslide"/>
          </p:cNvPr>
          <p:cNvSpPr/>
          <p:nvPr/>
        </p:nvSpPr>
        <p:spPr>
          <a:xfrm>
            <a:off x="9899465" y="2817574"/>
            <a:ext cx="1492560" cy="743826"/>
          </a:xfrm>
          <a:prstGeom prst="doubleWav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Next </a:t>
            </a:r>
          </a:p>
        </p:txBody>
      </p:sp>
      <p:pic>
        <p:nvPicPr>
          <p:cNvPr id="26" name="Picture 25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9007" flipH="1">
            <a:off x="2856227" y="4712611"/>
            <a:ext cx="1557288" cy="1510497"/>
          </a:xfrm>
          <a:prstGeom prst="rect">
            <a:avLst/>
          </a:prstGeom>
        </p:spPr>
      </p:pic>
      <p:pic>
        <p:nvPicPr>
          <p:cNvPr id="27" name="huyen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64" t="-42386" r="-6989" b="-36838"/>
          <a:stretch/>
        </p:blipFill>
        <p:spPr>
          <a:xfrm flipH="1">
            <a:off x="9166989" y="-42086"/>
            <a:ext cx="2569027" cy="1349829"/>
          </a:xfrm>
          <a:prstGeom prst="ellipse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3132827" y="2014537"/>
            <a:ext cx="5776906" cy="258574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do you do at Tet?</a:t>
            </a:r>
          </a:p>
          <a:p>
            <a:pPr algn="ctr"/>
            <a:endParaRPr lang="en-U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get _________</a:t>
            </a:r>
            <a:r>
              <a:rPr lang="en-US" sz="2800" b="1" dirty="0">
                <a:solidFill>
                  <a:srgbClr val="002060"/>
                </a:solidFill>
                <a:latin typeface="Helvetica Neue"/>
              </a:rPr>
              <a:t>. </a:t>
            </a:r>
            <a:endParaRPr lang="en-U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38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20481 0.5516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30" y="26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125E-6 -2.22222E-6 L 0.63633 -0.43125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810" y="-21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42435 0.50671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11" y="253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65937 0.4713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69" y="2356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-0.03607 0.47546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0" y="237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MsPham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15" name="huy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770" y="3693258"/>
            <a:ext cx="645886" cy="56008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3224" y="2928070"/>
            <a:ext cx="5364945" cy="1310754"/>
          </a:xfrm>
          <a:prstGeom prst="rect">
            <a:avLst/>
          </a:prstGeom>
        </p:spPr>
      </p:pic>
      <p:pic>
        <p:nvPicPr>
          <p:cNvPr id="18" name="Picture 6" descr="Library of bee on flower vector transparent stock png files ..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9169" y="2411826"/>
            <a:ext cx="841887" cy="107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2 Bee Clipart, Bee Cards, Bee Pictures, Bee - Cartoon Bee - Png ...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689" b="96927" l="11932" r="89205">
                        <a14:foregroundMark x1="33182" y1="21255" x2="54659" y2="23431"/>
                        <a14:foregroundMark x1="37045" y1="30602" x2="54659" y2="16773"/>
                        <a14:foregroundMark x1="37727" y1="19078" x2="56818" y2="31754"/>
                        <a14:foregroundMark x1="38977" y1="31754" x2="56818" y2="24200"/>
                        <a14:foregroundMark x1="40455" y1="19078" x2="46705" y2="211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37" t="2536" r="11699" b="2445"/>
          <a:stretch/>
        </p:blipFill>
        <p:spPr bwMode="auto">
          <a:xfrm>
            <a:off x="7541295" y="2176433"/>
            <a:ext cx="921390" cy="976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Group 19"/>
          <p:cNvGrpSpPr/>
          <p:nvPr/>
        </p:nvGrpSpPr>
        <p:grpSpPr>
          <a:xfrm>
            <a:off x="2675189" y="2601633"/>
            <a:ext cx="6428872" cy="1566576"/>
            <a:chOff x="1263639" y="-5092745"/>
            <a:chExt cx="13189063" cy="3213888"/>
          </a:xfrm>
        </p:grpSpPr>
        <p:pic>
          <p:nvPicPr>
            <p:cNvPr id="21" name="huyen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1467" y="-3547255"/>
              <a:ext cx="1501306" cy="1301858"/>
            </a:xfrm>
            <a:prstGeom prst="rect">
              <a:avLst/>
            </a:prstGeom>
          </p:spPr>
        </p:pic>
        <p:pic>
          <p:nvPicPr>
            <p:cNvPr id="22" name="huyen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51396" y="-5092745"/>
              <a:ext cx="1501306" cy="1301858"/>
            </a:xfrm>
            <a:prstGeom prst="rect">
              <a:avLst/>
            </a:prstGeom>
          </p:spPr>
        </p:pic>
        <p:pic>
          <p:nvPicPr>
            <p:cNvPr id="23" name="huyen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59999">
              <a:off x="1263639" y="-3283846"/>
              <a:ext cx="1429500" cy="1404989"/>
            </a:xfrm>
            <a:prstGeom prst="rect">
              <a:avLst/>
            </a:prstGeom>
          </p:spPr>
        </p:pic>
      </p:grpSp>
      <p:pic>
        <p:nvPicPr>
          <p:cNvPr id="24" name="Picture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9007" flipH="1">
            <a:off x="2450256" y="2817472"/>
            <a:ext cx="863417" cy="837474"/>
          </a:xfrm>
          <a:prstGeom prst="rect">
            <a:avLst/>
          </a:prstGeom>
        </p:spPr>
      </p:pic>
      <p:pic>
        <p:nvPicPr>
          <p:cNvPr id="25" name="Picture 24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30800" y="4057243"/>
            <a:ext cx="2377646" cy="2286198"/>
          </a:xfrm>
          <a:prstGeom prst="rect">
            <a:avLst/>
          </a:prstGeom>
        </p:spPr>
      </p:pic>
      <p:pic>
        <p:nvPicPr>
          <p:cNvPr id="26" name="huyen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64" t="-42386" r="-6989" b="-36838"/>
          <a:stretch/>
        </p:blipFill>
        <p:spPr>
          <a:xfrm flipH="1">
            <a:off x="9166989" y="-42086"/>
            <a:ext cx="2569027" cy="1349829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53890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.sachmem.vn/public/images/TA4T2SHS/U15-L2-2-3-rarnscsrgiutzvfu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053" y="1127593"/>
            <a:ext cx="6146463" cy="3931920"/>
          </a:xfrm>
          <a:prstGeom prst="roundRect">
            <a:avLst>
              <a:gd name="adj" fmla="val 38123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680531" y="348734"/>
            <a:ext cx="1941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0" dirty="0">
                <a:effectLst/>
                <a:latin typeface="Helvetica Neue"/>
              </a:rPr>
              <a:t>2. Point and say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6943725" y="4697619"/>
            <a:ext cx="1524000" cy="185531"/>
          </a:xfrm>
          <a:prstGeom prst="roundRect">
            <a:avLst>
              <a:gd name="adj" fmla="val 50000"/>
            </a:avLst>
          </a:prstGeom>
          <a:solidFill>
            <a:srgbClr val="D5ED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611495" y="5120701"/>
            <a:ext cx="4949408" cy="707886"/>
          </a:xfrm>
          <a:prstGeom prst="rect">
            <a:avLst/>
          </a:prstGeom>
          <a:solidFill>
            <a:schemeClr val="accent2">
              <a:alpha val="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decorate the house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770093" y="5826948"/>
            <a:ext cx="46322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/ˈdɛkəˌreɪt ðə haʊs/</a:t>
            </a:r>
          </a:p>
        </p:txBody>
      </p:sp>
      <p:pic>
        <p:nvPicPr>
          <p:cNvPr id="15" name="audio-103813086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81399" y="-10255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82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48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48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https://s.sachmem.vn/public/images/TA4T2SHS/U15-L2-2-4-dmzuptkutwjksskv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80"/>
          <a:stretch/>
        </p:blipFill>
        <p:spPr bwMode="auto">
          <a:xfrm>
            <a:off x="2565949" y="918043"/>
            <a:ext cx="6723308" cy="393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680531" y="348734"/>
            <a:ext cx="1941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0" dirty="0">
                <a:effectLst/>
                <a:latin typeface="Helvetica Neue"/>
              </a:rPr>
              <a:t>2. Point and say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955234" y="5120701"/>
            <a:ext cx="6467061" cy="707886"/>
          </a:xfrm>
          <a:prstGeom prst="rect">
            <a:avLst/>
          </a:prstGeom>
          <a:solidFill>
            <a:schemeClr val="accent2">
              <a:alpha val="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watch firework displays</a:t>
            </a:r>
          </a:p>
        </p:txBody>
      </p:sp>
      <p:sp>
        <p:nvSpPr>
          <p:cNvPr id="10" name="Rectangle 9"/>
          <p:cNvSpPr/>
          <p:nvPr/>
        </p:nvSpPr>
        <p:spPr>
          <a:xfrm>
            <a:off x="3770093" y="5826948"/>
            <a:ext cx="46322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/wɑʧ ˈfaɪrˌwɜrk dɪˈspleɪz/</a:t>
            </a:r>
          </a:p>
        </p:txBody>
      </p:sp>
      <p:pic>
        <p:nvPicPr>
          <p:cNvPr id="13" name="6058349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422295" y="-10636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246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93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93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s.sachmem.vn/public/images/TA4T2SHS/U15-L2-2-5-gxhgsborhrmftom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053" y="1127593"/>
            <a:ext cx="6146463" cy="393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680531" y="348734"/>
            <a:ext cx="1941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0" dirty="0">
                <a:effectLst/>
                <a:latin typeface="Helvetica Neue"/>
              </a:rPr>
              <a:t>2. Point and say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943725" y="4695825"/>
            <a:ext cx="2009775" cy="36368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955234" y="5120701"/>
            <a:ext cx="6467061" cy="707886"/>
          </a:xfrm>
          <a:prstGeom prst="rect">
            <a:avLst/>
          </a:prstGeom>
          <a:solidFill>
            <a:schemeClr val="accent2">
              <a:alpha val="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 grandparents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770093" y="5826948"/>
            <a:ext cx="46322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/ˈvɪzət ˈgrændˌpɛrənts/</a:t>
            </a:r>
          </a:p>
        </p:txBody>
      </p:sp>
      <p:pic>
        <p:nvPicPr>
          <p:cNvPr id="15" name="6058351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953500" y="-12661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69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61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61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96413" y="322852"/>
            <a:ext cx="35030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3" name="Rectangle 2"/>
          <p:cNvSpPr/>
          <p:nvPr/>
        </p:nvSpPr>
        <p:spPr>
          <a:xfrm>
            <a:off x="4299503" y="8338762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/meɪk banh chung/</a:t>
            </a:r>
            <a:b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/ˈdɛkəˌreɪt ðə haʊs/</a:t>
            </a:r>
            <a:b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/wɑʧ ˈfaɪrˌwɜrk dɪˈspleɪz/</a:t>
            </a:r>
            <a:b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/ˈvɪzət ˈgrændˌpɛrənts/</a:t>
            </a:r>
          </a:p>
        </p:txBody>
      </p:sp>
      <p:pic>
        <p:nvPicPr>
          <p:cNvPr id="6" name="Picture 6" descr="https://s.sachmem.vn/public/images/TA4T2SHS/U15-L2-2-2-oxlexmpycrcbkkxw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82"/>
          <a:stretch/>
        </p:blipFill>
        <p:spPr bwMode="auto">
          <a:xfrm>
            <a:off x="7055508" y="562394"/>
            <a:ext cx="3531863" cy="2261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6505332" y="2775224"/>
            <a:ext cx="4632213" cy="553998"/>
          </a:xfrm>
          <a:prstGeom prst="rect">
            <a:avLst/>
          </a:prstGeom>
          <a:solidFill>
            <a:schemeClr val="accent2">
              <a:alpha val="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3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 banh chung</a:t>
            </a:r>
            <a:endParaRPr lang="en-US" sz="3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audio-1038130864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243708" y="-873125"/>
            <a:ext cx="609600" cy="609600"/>
          </a:xfrm>
          <a:prstGeom prst="rect">
            <a:avLst/>
          </a:prstGeom>
        </p:spPr>
      </p:pic>
      <p:pic>
        <p:nvPicPr>
          <p:cNvPr id="12" name="Picture 2" descr="https://s.sachmem.vn/public/images/TA4T2SHS/U15-L2-2-3-rarnscsrgiutzvfu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797" y="675756"/>
            <a:ext cx="3534756" cy="2261199"/>
          </a:xfrm>
          <a:prstGeom prst="roundRect">
            <a:avLst>
              <a:gd name="adj" fmla="val 38123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1011470" y="2882367"/>
            <a:ext cx="4949408" cy="553998"/>
          </a:xfrm>
          <a:prstGeom prst="rect">
            <a:avLst/>
          </a:prstGeom>
          <a:solidFill>
            <a:schemeClr val="accent2">
              <a:alpha val="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3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decorate the house</a:t>
            </a:r>
          </a:p>
        </p:txBody>
      </p:sp>
      <p:pic>
        <p:nvPicPr>
          <p:cNvPr id="14" name="audio-103813086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781399" y="-1025525"/>
            <a:ext cx="609600" cy="609600"/>
          </a:xfrm>
          <a:prstGeom prst="rect">
            <a:avLst/>
          </a:prstGeom>
        </p:spPr>
      </p:pic>
      <p:pic>
        <p:nvPicPr>
          <p:cNvPr id="15" name="Picture 3" descr="https://s.sachmem.vn/public/images/TA4T2SHS/U15-L2-2-4-dmzuptkutwjksskv.jp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80"/>
          <a:stretch/>
        </p:blipFill>
        <p:spPr bwMode="auto">
          <a:xfrm>
            <a:off x="1552929" y="3512098"/>
            <a:ext cx="3866493" cy="226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1011469" y="5819392"/>
            <a:ext cx="5139223" cy="553998"/>
          </a:xfrm>
          <a:prstGeom prst="rect">
            <a:avLst/>
          </a:prstGeom>
          <a:solidFill>
            <a:schemeClr val="accent2">
              <a:alpha val="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3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watch firework displays</a:t>
            </a:r>
          </a:p>
        </p:txBody>
      </p:sp>
      <p:pic>
        <p:nvPicPr>
          <p:cNvPr id="17" name="60583499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422295" y="-1063625"/>
            <a:ext cx="609600" cy="609600"/>
          </a:xfrm>
          <a:prstGeom prst="rect">
            <a:avLst/>
          </a:prstGeom>
        </p:spPr>
      </p:pic>
      <p:pic>
        <p:nvPicPr>
          <p:cNvPr id="18" name="Picture 4" descr="https://s.sachmem.vn/public/images/TA4T2SHS/U15-L2-2-5-gxhgsborhrmftomy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860" y="3436365"/>
            <a:ext cx="3534756" cy="2261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18"/>
          <p:cNvSpPr/>
          <p:nvPr/>
        </p:nvSpPr>
        <p:spPr>
          <a:xfrm>
            <a:off x="6789860" y="5810813"/>
            <a:ext cx="3797512" cy="553998"/>
          </a:xfrm>
          <a:prstGeom prst="rect">
            <a:avLst/>
          </a:prstGeom>
          <a:solidFill>
            <a:schemeClr val="accent2">
              <a:alpha val="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3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 grandparents</a:t>
            </a:r>
          </a:p>
        </p:txBody>
      </p:sp>
      <p:pic>
        <p:nvPicPr>
          <p:cNvPr id="20" name="60583517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491709" y="-17491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600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8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99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93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619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99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148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193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1619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7" grpId="0" animBg="1"/>
      <p:bldP spid="13" grpId="0" animBg="1"/>
      <p:bldP spid="16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hlinkClick r:id="" action="ppaction://hlinkshowjump?jump=nextslide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7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 flipH="1">
            <a:off x="-1" y="5406595"/>
            <a:ext cx="12842718" cy="183479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scene3d>
            <a:camera prst="perspectiveRelaxed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Tom And Jerry PNG Image | Disney achtergrond, Disney, Achtergronden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97" b="14113"/>
          <a:stretch/>
        </p:blipFill>
        <p:spPr bwMode="auto">
          <a:xfrm>
            <a:off x="1359222" y="403346"/>
            <a:ext cx="9753600" cy="5397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Unknown Tom and Jerry Facts That'll Expose Fans To Amazing ..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02729" y="14333394"/>
            <a:ext cx="7354323" cy="4778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Tom And Jerry Free PNG Image | PNG All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2718" y="-5572448"/>
            <a:ext cx="4876800" cy="315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1091" y="-3624585"/>
            <a:ext cx="6501587" cy="63238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9891" y="7706032"/>
            <a:ext cx="4840855" cy="41590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05463" y="848032"/>
            <a:ext cx="5511076" cy="6858000"/>
          </a:xfrm>
          <a:prstGeom prst="rect">
            <a:avLst/>
          </a:prstGeom>
        </p:spPr>
      </p:pic>
      <p:pic>
        <p:nvPicPr>
          <p:cNvPr id="1034" name="Picture 10" descr="Tom and Jerry Friends transparent PNG - Stick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98836" y="3546987"/>
            <a:ext cx="4876800" cy="389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0" y="15682401"/>
            <a:ext cx="8193974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15825" y="12626914"/>
            <a:ext cx="9523809" cy="609523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003254" y="16330970"/>
            <a:ext cx="2219136" cy="3298222"/>
          </a:xfrm>
          <a:prstGeom prst="rect">
            <a:avLst/>
          </a:prstGeom>
        </p:spPr>
      </p:pic>
      <p:pic>
        <p:nvPicPr>
          <p:cNvPr id="23" name="Picture 22" descr="Tom And Jerry Free PNG Image | PNG All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70" b="6570"/>
          <a:stretch/>
        </p:blipFill>
        <p:spPr bwMode="auto">
          <a:xfrm>
            <a:off x="12264589" y="20234056"/>
            <a:ext cx="4312541" cy="2945631"/>
          </a:xfrm>
          <a:custGeom>
            <a:avLst/>
            <a:gdLst>
              <a:gd name="connsiteX0" fmla="*/ 0 w 4312541"/>
              <a:gd name="connsiteY0" fmla="*/ 0 h 2945631"/>
              <a:gd name="connsiteX1" fmla="*/ 4312541 w 4312541"/>
              <a:gd name="connsiteY1" fmla="*/ 0 h 2945631"/>
              <a:gd name="connsiteX2" fmla="*/ 4312541 w 4312541"/>
              <a:gd name="connsiteY2" fmla="*/ 2649157 h 2945631"/>
              <a:gd name="connsiteX3" fmla="*/ 4284308 w 4312541"/>
              <a:gd name="connsiteY3" fmla="*/ 2669441 h 2945631"/>
              <a:gd name="connsiteX4" fmla="*/ 4188166 w 4312541"/>
              <a:gd name="connsiteY4" fmla="*/ 2792566 h 2945631"/>
              <a:gd name="connsiteX5" fmla="*/ 4150989 w 4312541"/>
              <a:gd name="connsiteY5" fmla="*/ 2893644 h 2945631"/>
              <a:gd name="connsiteX6" fmla="*/ 4146721 w 4312541"/>
              <a:gd name="connsiteY6" fmla="*/ 2945631 h 2945631"/>
              <a:gd name="connsiteX7" fmla="*/ 0 w 4312541"/>
              <a:gd name="connsiteY7" fmla="*/ 2945631 h 2945631"/>
              <a:gd name="connsiteX8" fmla="*/ 0 w 4312541"/>
              <a:gd name="connsiteY8" fmla="*/ 0 h 2945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12541" h="2945631">
                <a:moveTo>
                  <a:pt x="0" y="0"/>
                </a:moveTo>
                <a:lnTo>
                  <a:pt x="4312541" y="0"/>
                </a:lnTo>
                <a:lnTo>
                  <a:pt x="4312541" y="2649157"/>
                </a:lnTo>
                <a:lnTo>
                  <a:pt x="4284308" y="2669441"/>
                </a:lnTo>
                <a:cubicBezTo>
                  <a:pt x="4247963" y="2699993"/>
                  <a:pt x="4214247" y="2742038"/>
                  <a:pt x="4188166" y="2792566"/>
                </a:cubicBezTo>
                <a:cubicBezTo>
                  <a:pt x="4170779" y="2826252"/>
                  <a:pt x="4158431" y="2860520"/>
                  <a:pt x="4150989" y="2893644"/>
                </a:cubicBezTo>
                <a:lnTo>
                  <a:pt x="4146721" y="2945631"/>
                </a:lnTo>
                <a:lnTo>
                  <a:pt x="0" y="2945631"/>
                </a:lnTo>
                <a:lnTo>
                  <a:pt x="0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tom-and-jerry-rington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90770" y="-2724473"/>
            <a:ext cx="609600" cy="609600"/>
          </a:xfrm>
          <a:prstGeom prst="rect">
            <a:avLst/>
          </a:prstGeom>
        </p:spPr>
      </p:pic>
      <p:pic>
        <p:nvPicPr>
          <p:cNvPr id="32" name="Picture 10" descr="Tom and Jerry Friends transparent PNG - Stick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09820" y="12719475"/>
            <a:ext cx="2906247" cy="232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 descr="Unknown Tom and Jerry Facts That'll Expose Fans To Amazing ...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870817" y="14492094"/>
            <a:ext cx="4218565" cy="2740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Spike Bulldog | Tom and Jerry Wiki | Fandom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1" r="22032"/>
          <a:stretch/>
        </p:blipFill>
        <p:spPr bwMode="auto">
          <a:xfrm>
            <a:off x="15699849" y="11758101"/>
            <a:ext cx="3460012" cy="361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5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140526" y="5440059"/>
            <a:ext cx="1730291" cy="838783"/>
          </a:xfrm>
          <a:prstGeom prst="rect">
            <a:avLst/>
          </a:prstGeom>
        </p:spPr>
      </p:pic>
      <p:sp>
        <p:nvSpPr>
          <p:cNvPr id="22" name="Rounded Rectangle 21"/>
          <p:cNvSpPr/>
          <p:nvPr/>
        </p:nvSpPr>
        <p:spPr>
          <a:xfrm>
            <a:off x="6673515" y="3935862"/>
            <a:ext cx="2137202" cy="488647"/>
          </a:xfrm>
          <a:prstGeom prst="roundRect">
            <a:avLst>
              <a:gd name="adj" fmla="val 1031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GAME</a:t>
            </a:r>
          </a:p>
        </p:txBody>
      </p:sp>
    </p:spTree>
    <p:extLst>
      <p:ext uri="{BB962C8B-B14F-4D97-AF65-F5344CB8AC3E}">
        <p14:creationId xmlns:p14="http://schemas.microsoft.com/office/powerpoint/2010/main" val="400018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6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622" y="1129867"/>
            <a:ext cx="1641062" cy="1673930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3645596" y="2951358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Powerpoint</a:t>
            </a:r>
            <a:r>
              <a:rPr lang="en-US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thật dễ</a:t>
            </a:r>
            <a:endParaRPr lang="en-US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Rectangle 19">
            <a:hlinkClick r:id="" action="ppaction://hlinkshowjump?jump=nextslide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7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lowchart: Alternate Process 3"/>
          <p:cNvSpPr/>
          <p:nvPr/>
        </p:nvSpPr>
        <p:spPr>
          <a:xfrm>
            <a:off x="3325456" y="640684"/>
            <a:ext cx="5486079" cy="3756796"/>
          </a:xfrm>
          <a:prstGeom prst="roundRect">
            <a:avLst>
              <a:gd name="adj" fmla="val 10392"/>
            </a:avLst>
          </a:prstGeom>
          <a:ln w="28575">
            <a:solidFill>
              <a:srgbClr val="00B050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US" sz="36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7" name="Picture 2" descr="https://s.sachmem.vn/public/images/TA4T2SHS/U15-L2-2-3-rarnscsrgiutzvfu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401" y="1795299"/>
            <a:ext cx="3534756" cy="2261199"/>
          </a:xfrm>
          <a:prstGeom prst="roundRect">
            <a:avLst>
              <a:gd name="adj" fmla="val 38123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23"/>
          <p:cNvSpPr/>
          <p:nvPr/>
        </p:nvSpPr>
        <p:spPr>
          <a:xfrm flipH="1">
            <a:off x="579431" y="5573341"/>
            <a:ext cx="10946050" cy="166804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scene3d>
            <a:camera prst="perspectiveRelaxed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48857" y="1462519"/>
            <a:ext cx="1641062" cy="1673930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-14260883" y="3284010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2883" y="1277428"/>
            <a:ext cx="1641062" cy="167393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25240857" y="3098919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565" y="-10446818"/>
            <a:ext cx="1641062" cy="1673930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4109539" y="-8625327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E215F4A0-E35E-4251-9F88-663CA53878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410" y="14818023"/>
            <a:ext cx="1641062" cy="1673930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4700384" y="16639514"/>
            <a:ext cx="4524485" cy="6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YOUTUBE: MsPham. </a:t>
            </a:r>
          </a:p>
          <a:p>
            <a:pPr algn="ctr"/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Facebook: Dạy và học cùng công nghệ.</a:t>
            </a:r>
          </a:p>
        </p:txBody>
      </p:sp>
      <p:pic>
        <p:nvPicPr>
          <p:cNvPr id="26" name="13 Imagen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6" t="1641" r="5305" b="9943"/>
          <a:stretch/>
        </p:blipFill>
        <p:spPr>
          <a:xfrm flipH="1">
            <a:off x="9008268" y="2207138"/>
            <a:ext cx="628651" cy="623889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2"/>
          <a:srcRect l="11186" r="22563"/>
          <a:stretch/>
        </p:blipFill>
        <p:spPr>
          <a:xfrm>
            <a:off x="9108725" y="3429000"/>
            <a:ext cx="2786085" cy="3446321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390" y="3705644"/>
            <a:ext cx="2776797" cy="2385699"/>
          </a:xfrm>
          <a:prstGeom prst="rect">
            <a:avLst/>
          </a:prstGeom>
        </p:spPr>
      </p:pic>
      <p:pic>
        <p:nvPicPr>
          <p:cNvPr id="21" name="TMsPham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948027" y="3791209"/>
            <a:ext cx="984250" cy="98583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FMsPham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8266983" y="3846533"/>
            <a:ext cx="993775" cy="9937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60" name="Group 59"/>
          <p:cNvGrpSpPr/>
          <p:nvPr/>
        </p:nvGrpSpPr>
        <p:grpSpPr>
          <a:xfrm>
            <a:off x="6339590" y="3404657"/>
            <a:ext cx="2507367" cy="3572910"/>
            <a:chOff x="8691782" y="830423"/>
            <a:chExt cx="2622943" cy="3737601"/>
          </a:xfrm>
        </p:grpSpPr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8691782" y="830423"/>
              <a:ext cx="2622943" cy="3737601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272" t="-6036" r="2546" b="6036"/>
            <a:stretch/>
          </p:blipFill>
          <p:spPr>
            <a:xfrm>
              <a:off x="8709269" y="836439"/>
              <a:ext cx="484643" cy="946892"/>
            </a:xfrm>
            <a:prstGeom prst="rect">
              <a:avLst/>
            </a:prstGeom>
          </p:spPr>
        </p:pic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002" y="4307885"/>
            <a:ext cx="1484797" cy="1847686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857" y="5800296"/>
            <a:ext cx="946892" cy="946892"/>
          </a:xfrm>
          <a:prstGeom prst="rect">
            <a:avLst/>
          </a:prstGeom>
        </p:spPr>
      </p:pic>
      <p:grpSp>
        <p:nvGrpSpPr>
          <p:cNvPr id="57" name="Group 56"/>
          <p:cNvGrpSpPr/>
          <p:nvPr/>
        </p:nvGrpSpPr>
        <p:grpSpPr>
          <a:xfrm>
            <a:off x="3734164" y="3839445"/>
            <a:ext cx="1860481" cy="2292488"/>
            <a:chOff x="5721289" y="1212330"/>
            <a:chExt cx="1860481" cy="2292488"/>
          </a:xfrm>
        </p:grpSpPr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80" t="39461" r="54029" b="16043"/>
            <a:stretch>
              <a:fillRect/>
            </a:stretch>
          </p:blipFill>
          <p:spPr>
            <a:xfrm>
              <a:off x="5721289" y="1309885"/>
              <a:ext cx="1856029" cy="2194933"/>
            </a:xfrm>
            <a:custGeom>
              <a:avLst/>
              <a:gdLst>
                <a:gd name="connsiteX0" fmla="*/ 1290192 w 2580384"/>
                <a:gd name="connsiteY0" fmla="*/ 0 h 3051552"/>
                <a:gd name="connsiteX1" fmla="*/ 2580384 w 2580384"/>
                <a:gd name="connsiteY1" fmla="*/ 1525776 h 3051552"/>
                <a:gd name="connsiteX2" fmla="*/ 1290192 w 2580384"/>
                <a:gd name="connsiteY2" fmla="*/ 3051552 h 3051552"/>
                <a:gd name="connsiteX3" fmla="*/ 0 w 2580384"/>
                <a:gd name="connsiteY3" fmla="*/ 1525776 h 3051552"/>
                <a:gd name="connsiteX4" fmla="*/ 1290192 w 2580384"/>
                <a:gd name="connsiteY4" fmla="*/ 0 h 305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384" h="3051552">
                  <a:moveTo>
                    <a:pt x="1290192" y="0"/>
                  </a:moveTo>
                  <a:cubicBezTo>
                    <a:pt x="2002745" y="0"/>
                    <a:pt x="2580384" y="683113"/>
                    <a:pt x="2580384" y="1525776"/>
                  </a:cubicBezTo>
                  <a:cubicBezTo>
                    <a:pt x="2580384" y="2368439"/>
                    <a:pt x="2002745" y="3051552"/>
                    <a:pt x="1290192" y="3051552"/>
                  </a:cubicBezTo>
                  <a:cubicBezTo>
                    <a:pt x="577639" y="3051552"/>
                    <a:pt x="0" y="2368439"/>
                    <a:pt x="0" y="1525776"/>
                  </a:cubicBezTo>
                  <a:cubicBezTo>
                    <a:pt x="0" y="683113"/>
                    <a:pt x="577639" y="0"/>
                    <a:pt x="1290192" y="0"/>
                  </a:cubicBezTo>
                  <a:close/>
                </a:path>
              </a:pathLst>
            </a:custGeom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 rotWithShape="1"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8"/>
            <a:stretch/>
          </p:blipFill>
          <p:spPr>
            <a:xfrm>
              <a:off x="7097127" y="1212330"/>
              <a:ext cx="484643" cy="946892"/>
            </a:xfrm>
            <a:prstGeom prst="rect">
              <a:avLst/>
            </a:prstGeom>
          </p:spPr>
        </p:pic>
      </p:grpSp>
      <p:pic>
        <p:nvPicPr>
          <p:cNvPr id="65" name="13 Imagen">
            <a:hlinkClick r:id="" action="ppaction://hlinkshowjump?jump=previousslide"/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6" t="1641" r="5305" b="9943"/>
          <a:stretch/>
        </p:blipFill>
        <p:spPr>
          <a:xfrm>
            <a:off x="2500071" y="2207138"/>
            <a:ext cx="628651" cy="623889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48" name="TheCatsMeOuch-Ah-H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749083" y="4898493"/>
            <a:ext cx="609600" cy="609600"/>
          </a:xfrm>
          <a:prstGeom prst="rect">
            <a:avLst/>
          </a:prstGeom>
        </p:spPr>
      </p:pic>
      <p:pic>
        <p:nvPicPr>
          <p:cNvPr id="2049" name="cruisecat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989124" y="3670555"/>
            <a:ext cx="609600" cy="609600"/>
          </a:xfrm>
          <a:prstGeom prst="rect">
            <a:avLst/>
          </a:prstGeom>
        </p:spPr>
      </p:pic>
      <p:sp>
        <p:nvSpPr>
          <p:cNvPr id="2" name="Right Arrow 1"/>
          <p:cNvSpPr/>
          <p:nvPr/>
        </p:nvSpPr>
        <p:spPr>
          <a:xfrm>
            <a:off x="-1238865" y="3839445"/>
            <a:ext cx="973394" cy="17338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3666075" y="1019055"/>
            <a:ext cx="4949408" cy="584775"/>
          </a:xfrm>
          <a:prstGeom prst="rect">
            <a:avLst/>
          </a:prstGeom>
          <a:solidFill>
            <a:schemeClr val="accent2">
              <a:alpha val="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decorate the house</a:t>
            </a:r>
          </a:p>
        </p:txBody>
      </p:sp>
    </p:spTree>
    <p:extLst>
      <p:ext uri="{BB962C8B-B14F-4D97-AF65-F5344CB8AC3E}">
        <p14:creationId xmlns:p14="http://schemas.microsoft.com/office/powerpoint/2010/main" val="270979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086" fill="hold"/>
                                        <p:tgtEl>
                                          <p:spTgt spid="20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536" fill="hold"/>
                                        <p:tgtEl>
                                          <p:spTgt spid="20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1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2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8"/>
                </p:tgtEl>
              </p:cMediaNode>
            </p:audio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1755</Words>
  <Application>Microsoft Macintosh PowerPoint</Application>
  <PresentationFormat>Widescreen</PresentationFormat>
  <Paragraphs>321</Paragraphs>
  <Slides>39</Slides>
  <Notes>22</Notes>
  <HiddenSlides>0</HiddenSlides>
  <MMClips>28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8" baseType="lpstr">
      <vt:lpstr>Bernard MT Condensed</vt:lpstr>
      <vt:lpstr>Calibri Light</vt:lpstr>
      <vt:lpstr>Century Gothic</vt:lpstr>
      <vt:lpstr>Calibri</vt:lpstr>
      <vt:lpstr>Arial</vt:lpstr>
      <vt:lpstr>Helvetica Neue</vt:lpstr>
      <vt:lpstr>Impact</vt:lpstr>
      <vt:lpstr>Tahoma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minhtuan6990@gmail.com / 01686898975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Phương Anh</cp:lastModifiedBy>
  <cp:revision>113</cp:revision>
  <dcterms:created xsi:type="dcterms:W3CDTF">2021-01-14T04:28:38Z</dcterms:created>
  <dcterms:modified xsi:type="dcterms:W3CDTF">2022-03-10T01:54:23Z</dcterms:modified>
</cp:coreProperties>
</file>