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20" r:id="rId3"/>
    <p:sldId id="269" r:id="rId4"/>
    <p:sldId id="282" r:id="rId5"/>
    <p:sldId id="283" r:id="rId6"/>
    <p:sldId id="270" r:id="rId7"/>
    <p:sldId id="284" r:id="rId8"/>
    <p:sldId id="285" r:id="rId9"/>
    <p:sldId id="302" r:id="rId10"/>
    <p:sldId id="303" r:id="rId11"/>
    <p:sldId id="304" r:id="rId12"/>
    <p:sldId id="305" r:id="rId13"/>
    <p:sldId id="307" r:id="rId14"/>
    <p:sldId id="306" r:id="rId15"/>
    <p:sldId id="309" r:id="rId16"/>
    <p:sldId id="290" r:id="rId17"/>
    <p:sldId id="319" r:id="rId18"/>
    <p:sldId id="271" r:id="rId19"/>
    <p:sldId id="272" r:id="rId20"/>
    <p:sldId id="273" r:id="rId21"/>
    <p:sldId id="274" r:id="rId22"/>
    <p:sldId id="275" r:id="rId23"/>
    <p:sldId id="276" r:id="rId24"/>
    <p:sldId id="291" r:id="rId25"/>
    <p:sldId id="278" r:id="rId26"/>
    <p:sldId id="279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</p:sldIdLst>
  <p:sldSz cx="12192000" cy="6858000"/>
  <p:notesSz cx="6858000" cy="9144000"/>
  <p:embeddedFontLst>
    <p:embeddedFont>
      <p:font typeface="Arial Black" panose="020B0604020202020204" pitchFamily="34" charset="0"/>
      <p:bold r:id="rId40"/>
    </p:embeddedFont>
    <p:embeddedFont>
      <p:font typeface="Bauhaus 93" pitchFamily="82" charset="7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oper Black" panose="0208090404030B020404" pitchFamily="18" charset="77"/>
      <p:regular r:id="rId48"/>
    </p:embeddedFont>
    <p:embeddedFont>
      <p:font typeface="Harrington" pitchFamily="82" charset="77"/>
      <p:regular r:id="rId49"/>
    </p:embeddedFont>
    <p:embeddedFont>
      <p:font typeface="Lucida Sans Unicode" panose="020B0602030504020204" pitchFamily="34" charset="0"/>
      <p:regular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B9E3E2"/>
    <a:srgbClr val="FFFFFF"/>
    <a:srgbClr val="72D472"/>
    <a:srgbClr val="FF3399"/>
    <a:srgbClr val="2D8F6A"/>
    <a:srgbClr val="4EC799"/>
    <a:srgbClr val="F9C32B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60"/>
  </p:normalViewPr>
  <p:slideViewPr>
    <p:cSldViewPr snapToGrid="0">
      <p:cViewPr>
        <p:scale>
          <a:sx n="110" d="100"/>
          <a:sy n="110" d="100"/>
        </p:scale>
        <p:origin x="576" y="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1AA2-CA28-4D01-9698-D4CB928B547D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FFBC-2E8E-4E18-9CBA-7A68168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68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7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8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2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5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2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7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" Type="http://schemas.openxmlformats.org/officeDocument/2006/relationships/audio" Target="../media/audio11.wav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audio" Target="../media/audio10.wav"/><Relationship Id="rId16" Type="http://schemas.openxmlformats.org/officeDocument/2006/relationships/image" Target="../media/image3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4" Type="http://schemas.openxmlformats.org/officeDocument/2006/relationships/audio" Target="../media/audio12.wav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33.xml"/><Relationship Id="rId18" Type="http://schemas.openxmlformats.org/officeDocument/2006/relationships/image" Target="../media/image50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12" Type="http://schemas.openxmlformats.org/officeDocument/2006/relationships/slide" Target="slide32.xml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36.xml"/><Relationship Id="rId1" Type="http://schemas.openxmlformats.org/officeDocument/2006/relationships/tags" Target="../tags/tag4.xml"/><Relationship Id="rId6" Type="http://schemas.openxmlformats.org/officeDocument/2006/relationships/slide" Target="slide28.xml"/><Relationship Id="rId11" Type="http://schemas.openxmlformats.org/officeDocument/2006/relationships/slide" Target="slide31.xml"/><Relationship Id="rId5" Type="http://schemas.openxmlformats.org/officeDocument/2006/relationships/image" Target="../media/image46.png"/><Relationship Id="rId15" Type="http://schemas.openxmlformats.org/officeDocument/2006/relationships/slide" Target="slide35.xml"/><Relationship Id="rId10" Type="http://schemas.openxmlformats.org/officeDocument/2006/relationships/slide" Target="slide30.xml"/><Relationship Id="rId4" Type="http://schemas.openxmlformats.org/officeDocument/2006/relationships/audio" Target="../media/audio1.wav"/><Relationship Id="rId9" Type="http://schemas.openxmlformats.org/officeDocument/2006/relationships/slide" Target="slide29.xml"/><Relationship Id="rId14" Type="http://schemas.openxmlformats.org/officeDocument/2006/relationships/slide" Target="slide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92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5901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21606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792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40914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604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4541" y="-28702711"/>
            <a:ext cx="2113064" cy="37268324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9608092" y="5557517"/>
            <a:ext cx="1072213" cy="514671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3057688" y="2826309"/>
            <a:ext cx="6127499" cy="1099427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9600" b="1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5375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25133" y="599114"/>
            <a:ext cx="9073163" cy="6034898"/>
            <a:chOff x="-5387115" y="6605432"/>
            <a:chExt cx="18645846" cy="12402044"/>
          </a:xfrm>
        </p:grpSpPr>
        <p:pic>
          <p:nvPicPr>
            <p:cNvPr id="1030" name="Picture 6" descr="https://s.sachmem.vn/public/images/v2/TA4T2SHS/U14-L1-1-a_5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4-L1-1-b_4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4-L1-1-c_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4-L1-1-d_5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16294" y="855645"/>
            <a:ext cx="363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891518" y="1270054"/>
            <a:ext cx="26834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l'm writing an e-mail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 my brother.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714965" y="643058"/>
            <a:ext cx="2444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he now?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192267" y="1486083"/>
            <a:ext cx="22317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in England.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900796" y="3677373"/>
            <a:ext cx="24769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does he do?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428952" y="4120869"/>
            <a:ext cx="2280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footballer.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11324" y="6283842"/>
            <a:ext cx="125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tall.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1042" y="3621439"/>
            <a:ext cx="31822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does he look like?</a:t>
            </a:r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913" y="1152095"/>
            <a:ext cx="365792" cy="365792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7797" y="891761"/>
            <a:ext cx="365792" cy="365792"/>
          </a:xfrm>
          <a:prstGeom prst="rect">
            <a:avLst/>
          </a:prstGeom>
        </p:spPr>
      </p:pic>
      <p:pic>
        <p:nvPicPr>
          <p:cNvPr id="19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18" y="4033793"/>
            <a:ext cx="365792" cy="365792"/>
          </a:xfrm>
          <a:prstGeom prst="rect">
            <a:avLst/>
          </a:prstGeom>
        </p:spPr>
      </p:pic>
      <p:pic>
        <p:nvPicPr>
          <p:cNvPr id="20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2233" y="3819436"/>
            <a:ext cx="365792" cy="365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70" y="100955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03" y="111160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20" y="104555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098" y="86876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455526" y="595718"/>
            <a:ext cx="1276959" cy="150437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4843390" y="997017"/>
            <a:ext cx="1746096" cy="395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884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81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5213721" y="2510970"/>
            <a:ext cx="1114508" cy="2215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34124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4931527" y="1881816"/>
            <a:ext cx="1768063" cy="289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29265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887"/>
          <a:stretch/>
        </p:blipFill>
        <p:spPr>
          <a:xfrm>
            <a:off x="4995583" y="1188631"/>
            <a:ext cx="1659188" cy="35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03" y="1398186"/>
            <a:ext cx="1754594" cy="34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68149" y="841437"/>
            <a:ext cx="7376204" cy="5656946"/>
            <a:chOff x="2165124" y="1401095"/>
            <a:chExt cx="8670139" cy="9522165"/>
          </a:xfrm>
        </p:grpSpPr>
        <p:grpSp>
          <p:nvGrpSpPr>
            <p:cNvPr id="5" name="Group 4"/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1025" name="Picture 1" descr="https://s.sachmem.vn/public/images/TA4T2SHS/U14-L1-3-1-ecwkutxdkcgndfic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4-L1-3-2-twbdpttmbkjscdeb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4-L1-3-3-orgtlpzhhjfdxsxa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1029" name="Picture 5" descr="https://s.sachmem.vn/public/images/TA4T2SHS/U14-L1-3-4-qbzrwiihgyvtnbtd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TA4T2SHS/U14-L1-3-5-psdtggocnzyuujzc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https://s.sachmem.vn/public/images/TA4T2SHS/U14-L1-3-6-ljanzomydopimjo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032" name="Picture 8" descr="https://s.sachmem.vn/public/images/TA4T2SHS/U14-L1-3-7-rwwsgcvyszdgzext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ttps://s.sachmem.vn/public/images/TA4T2SHS/U14-L1-3-8-kcejqdmspwpmqqwr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s://s.sachmem.vn/public/images/TA4T2SHS/U14-L1-3-9-oskcuftmxvwwqwlx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39056" y="472105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60123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86371" y="2163831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04347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070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93318" y="412179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11294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7070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93318" y="6111006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11294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247" y="1156828"/>
            <a:ext cx="1127796" cy="123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748" y="3078791"/>
            <a:ext cx="1218824" cy="122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9247" y="4997053"/>
            <a:ext cx="1213839" cy="1227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1018832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1018600"/>
            <a:ext cx="304777" cy="302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1018600"/>
            <a:ext cx="303923" cy="3022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294776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2947536"/>
            <a:ext cx="304777" cy="3022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2947536"/>
            <a:ext cx="303923" cy="3022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19053" y="487093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64343" y="4870706"/>
            <a:ext cx="304777" cy="3022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8853" y="4870706"/>
            <a:ext cx="303923" cy="3022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694" y="2023545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542701" y="3981512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204177" y="594562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351" y="450445"/>
            <a:ext cx="365792" cy="365792"/>
          </a:xfrm>
          <a:prstGeom prst="rect">
            <a:avLst/>
          </a:prstGeom>
        </p:spPr>
      </p:pic>
      <p:pic>
        <p:nvPicPr>
          <p:cNvPr id="51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219" y="1589708"/>
            <a:ext cx="365792" cy="365792"/>
          </a:xfrm>
          <a:prstGeom prst="rect">
            <a:avLst/>
          </a:prstGeom>
        </p:spPr>
      </p:pic>
      <p:pic>
        <p:nvPicPr>
          <p:cNvPr id="52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3509821"/>
            <a:ext cx="365792" cy="365792"/>
          </a:xfrm>
          <a:prstGeom prst="rect">
            <a:avLst/>
          </a:prstGeom>
        </p:spPr>
      </p:pic>
      <p:pic>
        <p:nvPicPr>
          <p:cNvPr id="53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5390910"/>
            <a:ext cx="365792" cy="365792"/>
          </a:xfrm>
          <a:prstGeom prst="rect">
            <a:avLst/>
          </a:prstGeom>
        </p:spPr>
      </p:pic>
      <p:sp>
        <p:nvSpPr>
          <p:cNvPr id="54" name="32-Point Star 53"/>
          <p:cNvSpPr/>
          <p:nvPr/>
        </p:nvSpPr>
        <p:spPr>
          <a:xfrm>
            <a:off x="7318762" y="-1127651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32-Point Star 54"/>
          <p:cNvSpPr/>
          <p:nvPr/>
        </p:nvSpPr>
        <p:spPr>
          <a:xfrm>
            <a:off x="4894850" y="-1127650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0" grpId="0"/>
      <p:bldP spid="54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7588" y="701953"/>
            <a:ext cx="1624635" cy="1927479"/>
            <a:chOff x="1822674" y="864191"/>
            <a:chExt cx="1739899" cy="2380942"/>
          </a:xfrm>
        </p:grpSpPr>
        <p:pic>
          <p:nvPicPr>
            <p:cNvPr id="2050" name="Picture 2" descr="https://s.sachmem.vn/public/images/TA4T2SHS/U14-L1-4-1-qtqrtzhjmhsikxy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6647" y="51564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176047" y="954316"/>
            <a:ext cx="1657310" cy="1505987"/>
            <a:chOff x="7726363" y="1451429"/>
            <a:chExt cx="1703387" cy="1547857"/>
          </a:xfrm>
        </p:grpSpPr>
        <p:pic>
          <p:nvPicPr>
            <p:cNvPr id="2051" name="Picture 3" descr="https://s.sachmem.vn/public/images/TA4T2SHS/U14-L1-4-2-lqoraysuskgejt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1186" y="3669434"/>
            <a:ext cx="1291303" cy="1758884"/>
            <a:chOff x="1960645" y="3687536"/>
            <a:chExt cx="1544778" cy="2104142"/>
          </a:xfrm>
        </p:grpSpPr>
        <p:pic>
          <p:nvPicPr>
            <p:cNvPr id="2053" name="Picture 5" descr="https://s.sachmem.vn/public/images/TA4T2SHS/U14-L1-4-4-rmsmehnkkiwhlfiq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10055" y="5204923"/>
            <a:ext cx="633413" cy="16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/>
          <p:cNvSpPr/>
          <p:nvPr/>
        </p:nvSpPr>
        <p:spPr>
          <a:xfrm>
            <a:off x="1403089" y="26802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_______'s 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03089" y="54772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98" y="3564987"/>
            <a:ext cx="1828959" cy="19630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949965" y="26294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9965" y="54264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28677" y="2684929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56228" y="3067418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61172" y="306741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00852" y="2619863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27492" y="3042368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88054" y="304236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63142" y="5478290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64284" y="587294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91434" y="5872947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970779" y="5443653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99179" y="5833390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926329" y="5833390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5899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3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7110" y="3083593"/>
            <a:ext cx="3753893" cy="2443024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0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sister is tall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3343537" y="2728715"/>
            <a:ext cx="2781837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05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05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17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17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644338" y="2019300"/>
            <a:ext cx="1118662" cy="26885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034174" y="646152"/>
            <a:ext cx="1938710" cy="4061733"/>
            <a:chOff x="2500539" y="646152"/>
            <a:chExt cx="1938710" cy="406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9082" r="26842" b="6883"/>
            <a:stretch/>
          </p:blipFill>
          <p:spPr>
            <a:xfrm>
              <a:off x="2724150" y="646152"/>
              <a:ext cx="1715099" cy="4061733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2500539" y="2019300"/>
              <a:ext cx="528411" cy="26885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2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3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8952" y="2899996"/>
            <a:ext cx="3220504" cy="27432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9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775018" y="2622993"/>
            <a:ext cx="2846231" cy="3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968182" y="2355544"/>
            <a:ext cx="3116688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7549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6065" y="183034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mother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old.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4972049" y="2407857"/>
            <a:ext cx="1627387" cy="30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1538" y="1532140"/>
            <a:ext cx="5347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He's short.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4489675" y="2761348"/>
            <a:ext cx="2209775" cy="2526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58013" y="2409718"/>
            <a:ext cx="53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/ does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3963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5306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796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5796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63231" y="953300"/>
            <a:ext cx="3047330" cy="3575776"/>
            <a:chOff x="4430405" y="1514910"/>
            <a:chExt cx="1756097" cy="20606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505940" y="1072251"/>
            <a:ext cx="3707128" cy="3028412"/>
            <a:chOff x="4391843" y="3355709"/>
            <a:chExt cx="1962721" cy="16033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178404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8404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4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5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2425" y="2483689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slim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72425" y="335570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/slɪm/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2369679" y="1102501"/>
            <a:ext cx="2221372" cy="5029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6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3390" y="4593012"/>
            <a:ext cx="1748421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6784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81997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47210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2424" y="4593012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924828" y="2556432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23390" y="2247774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16080" y="2556430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r="31894"/>
          <a:stretch/>
        </p:blipFill>
        <p:spPr>
          <a:xfrm>
            <a:off x="9725928" y="1635177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8035" y="1615021"/>
            <a:ext cx="1419586" cy="2780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7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8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64677" y="1866900"/>
            <a:ext cx="609600" cy="609600"/>
          </a:xfrm>
          <a:prstGeom prst="rect">
            <a:avLst/>
          </a:prstGeom>
        </p:spPr>
      </p:pic>
      <p:pic>
        <p:nvPicPr>
          <p:cNvPr id="19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  <p:pic>
        <p:nvPicPr>
          <p:cNvPr id="20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2277" y="2019300"/>
            <a:ext cx="609600" cy="609600"/>
          </a:xfrm>
          <a:prstGeom prst="rect">
            <a:avLst/>
          </a:prstGeom>
        </p:spPr>
      </p:pic>
      <p:pic>
        <p:nvPicPr>
          <p:cNvPr id="21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37123" y="56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8056" y="-254357"/>
            <a:ext cx="12428113" cy="73667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04" y="-2584532"/>
            <a:ext cx="12427922" cy="11807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44" y="1751824"/>
            <a:ext cx="4763761" cy="1893600"/>
          </a:xfrm>
          <a:prstGeom prst="rect">
            <a:avLst/>
          </a:prstGeom>
        </p:spPr>
      </p:pic>
      <p:sp>
        <p:nvSpPr>
          <p:cNvPr id="7" name="Play">
            <a:hlinkClick r:id="" action="ppaction://hlinkshowjump?jump=nextslide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5"/>
          <a:srcRect t="13470" r="74457"/>
          <a:stretch/>
        </p:blipFill>
        <p:spPr>
          <a:xfrm flipH="1">
            <a:off x="8420071" y="3645424"/>
            <a:ext cx="1266582" cy="1387037"/>
          </a:xfrm>
          <a:prstGeom prst="rect">
            <a:avLst/>
          </a:prstGeom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2293330" y="3555921"/>
            <a:ext cx="1902167" cy="16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yMsPham">
            <a:hlinkClick r:id="" action="ppaction://macro?name=RESET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260" y="4693907"/>
            <a:ext cx="2831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nút PLAY 2 lần đ</a:t>
            </a:r>
            <a:r>
              <a:rPr lang="vi-VN" sz="1600" dirty="0">
                <a:cs typeface="Arial" panose="020B0604020202020204" pitchFamily="34" charset="0"/>
              </a:rPr>
              <a:t>ể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vi-VN" sz="1600" dirty="0">
                <a:cs typeface="Arial" panose="020B0604020202020204" pitchFamily="34" charset="0"/>
              </a:rPr>
              <a:t>ơ</a:t>
            </a:r>
            <a:r>
              <a:rPr lang="en-US" sz="1600" dirty="0"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1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7371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9981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942</Words>
  <Application>Microsoft Macintosh PowerPoint</Application>
  <PresentationFormat>Widescreen</PresentationFormat>
  <Paragraphs>322</Paragraphs>
  <Slides>36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 Black</vt:lpstr>
      <vt:lpstr>Calibri</vt:lpstr>
      <vt:lpstr>Arial</vt:lpstr>
      <vt:lpstr>Tahoma</vt:lpstr>
      <vt:lpstr>Calibri Light</vt:lpstr>
      <vt:lpstr>Lucida Sans Unicode</vt:lpstr>
      <vt:lpstr>Helvetica Neue</vt:lpstr>
      <vt:lpstr>Bauhaus 93</vt:lpstr>
      <vt:lpstr>Harrington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Phương Anh</cp:lastModifiedBy>
  <cp:revision>163</cp:revision>
  <dcterms:created xsi:type="dcterms:W3CDTF">2020-11-27T03:23:46Z</dcterms:created>
  <dcterms:modified xsi:type="dcterms:W3CDTF">2022-02-24T03:11:25Z</dcterms:modified>
</cp:coreProperties>
</file>