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86" r:id="rId10"/>
    <p:sldId id="387" r:id="rId11"/>
    <p:sldId id="384" r:id="rId12"/>
    <p:sldId id="385" r:id="rId13"/>
    <p:sldId id="381" r:id="rId14"/>
    <p:sldId id="383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image" Target="../media/image17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013" y="943428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4813" y="943427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013" y="2243031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112" y="2827806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013" y="3617883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2756" y="348725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4128" y="4121499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759" y="4684686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1445" y="475574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8187" y="475574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3616" y="5368221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15" y="542491"/>
            <a:ext cx="13413678" cy="4537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5399313" y="1836667"/>
            <a:ext cx="37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EB93-04E7-4A16-8E15-CC239C5479AE}"/>
              </a:ext>
            </a:extLst>
          </p:cNvPr>
          <p:cNvSpPr txBox="1"/>
          <p:nvPr/>
        </p:nvSpPr>
        <p:spPr>
          <a:xfrm>
            <a:off x="7322458" y="2521892"/>
            <a:ext cx="471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8527141" y="3353411"/>
            <a:ext cx="37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D52656-D48F-4BB6-A3B3-B37DDEE0D5E5}"/>
              </a:ext>
            </a:extLst>
          </p:cNvPr>
          <p:cNvSpPr/>
          <p:nvPr/>
        </p:nvSpPr>
        <p:spPr>
          <a:xfrm>
            <a:off x="1313544" y="1910572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DAED29-1789-4ABB-A4D2-D9E431C67FA4}"/>
              </a:ext>
            </a:extLst>
          </p:cNvPr>
          <p:cNvSpPr/>
          <p:nvPr/>
        </p:nvSpPr>
        <p:spPr>
          <a:xfrm>
            <a:off x="0" y="-113137"/>
            <a:ext cx="2844800" cy="8125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Tập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chép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sp>
        <p:nvSpPr>
          <p:cNvPr id="3" name="Arrow: Pentagon 2">
            <a:hlinkClick r:id="rId17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252651" y="1724297"/>
            <a:ext cx="2076995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800011" y="1750423"/>
            <a:ext cx="2917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466217" y="3013165"/>
            <a:ext cx="2076995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1222" y="4885509"/>
            <a:ext cx="3492138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048205" y="5551714"/>
            <a:ext cx="1456509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110</Words>
  <Application>Microsoft Office PowerPoint</Application>
  <PresentationFormat>Widescreen</PresentationFormat>
  <Paragraphs>40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UTM Avo</vt:lpstr>
      <vt:lpstr>.黑体-日本语</vt:lpstr>
      <vt:lpstr>等线</vt:lpstr>
      <vt:lpstr>Arial</vt:lpstr>
      <vt:lpstr>华康方圆体W7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Nhan</cp:lastModifiedBy>
  <cp:revision>107</cp:revision>
  <dcterms:created xsi:type="dcterms:W3CDTF">2021-11-01T08:16:43Z</dcterms:created>
  <dcterms:modified xsi:type="dcterms:W3CDTF">2022-02-25T14:27:36Z</dcterms:modified>
</cp:coreProperties>
</file>