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57" r:id="rId2"/>
    <p:sldMasterId id="2147483770" r:id="rId3"/>
  </p:sldMasterIdLst>
  <p:notesMasterIdLst>
    <p:notesMasterId r:id="rId34"/>
  </p:notesMasterIdLst>
  <p:sldIdLst>
    <p:sldId id="375" r:id="rId4"/>
    <p:sldId id="265" r:id="rId5"/>
    <p:sldId id="257" r:id="rId6"/>
    <p:sldId id="359" r:id="rId7"/>
    <p:sldId id="266" r:id="rId8"/>
    <p:sldId id="360" r:id="rId9"/>
    <p:sldId id="333" r:id="rId10"/>
    <p:sldId id="260" r:id="rId11"/>
    <p:sldId id="355" r:id="rId12"/>
    <p:sldId id="356" r:id="rId13"/>
    <p:sldId id="365" r:id="rId14"/>
    <p:sldId id="364" r:id="rId15"/>
    <p:sldId id="258" r:id="rId16"/>
    <p:sldId id="358" r:id="rId17"/>
    <p:sldId id="334" r:id="rId18"/>
    <p:sldId id="346" r:id="rId19"/>
    <p:sldId id="338" r:id="rId20"/>
    <p:sldId id="366" r:id="rId21"/>
    <p:sldId id="374" r:id="rId22"/>
    <p:sldId id="308" r:id="rId23"/>
    <p:sldId id="376" r:id="rId24"/>
    <p:sldId id="335" r:id="rId25"/>
    <p:sldId id="357" r:id="rId26"/>
    <p:sldId id="362" r:id="rId27"/>
    <p:sldId id="368" r:id="rId28"/>
    <p:sldId id="370" r:id="rId29"/>
    <p:sldId id="337" r:id="rId30"/>
    <p:sldId id="371" r:id="rId31"/>
    <p:sldId id="377" r:id="rId32"/>
    <p:sldId id="378" r:id="rId33"/>
  </p:sldIdLst>
  <p:sldSz cx="12192000" cy="6858000"/>
  <p:notesSz cx="6858000" cy="9144000"/>
  <p:embeddedFontLs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Lato Regular" pitchFamily="34" charset="0"/>
      <p:regular r:id="rId39"/>
    </p:embeddedFont>
    <p:embeddedFont>
      <p:font typeface="Calibri Light" pitchFamily="34" charset="0"/>
      <p:regular r:id="rId40"/>
      <p: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57" autoAdjust="0"/>
    <p:restoredTop sz="94660"/>
  </p:normalViewPr>
  <p:slideViewPr>
    <p:cSldViewPr snapToGrid="0">
      <p:cViewPr>
        <p:scale>
          <a:sx n="56" d="100"/>
          <a:sy n="56" d="100"/>
        </p:scale>
        <p:origin x="-138" y="-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2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font" Target="fonts/font1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99790-167B-467B-AB1C-6A58CF98F412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C58A9-F9D8-485D-BE72-33D173B314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716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cố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lần</a:t>
            </a:r>
            <a:r>
              <a:rPr lang="en-US" dirty="0"/>
              <a:t> </a:t>
            </a:r>
            <a:r>
              <a:rPr lang="en-US" dirty="0" err="1"/>
              <a:t>lượt</a:t>
            </a:r>
            <a:r>
              <a:rPr lang="en-US" dirty="0"/>
              <a:t> ở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giấy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  <a:p>
            <a:r>
              <a:rPr lang="en-US" dirty="0"/>
              <a:t>Khi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xong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con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giấy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mất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5C58A9-F9D8-485D-BE72-33D173B314B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78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6BBFD17B-D166-40AF-9627-1FB3187FEC8D}"/>
              </a:ext>
            </a:extLst>
          </p:cNvPr>
          <p:cNvSpPr/>
          <p:nvPr userDrawn="1"/>
        </p:nvSpPr>
        <p:spPr>
          <a:xfrm>
            <a:off x="11008796" y="2766"/>
            <a:ext cx="1284651" cy="1387884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798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293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127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2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21" y="4128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1092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2185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4509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28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6902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4350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387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5695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860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9962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565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9356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EAF00D09-D523-4827-87FA-F4941C8A648B}"/>
              </a:ext>
            </a:extLst>
          </p:cNvPr>
          <p:cNvSpPr/>
          <p:nvPr userDrawn="1"/>
        </p:nvSpPr>
        <p:spPr>
          <a:xfrm>
            <a:off x="11050607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2072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21809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53069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03979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="" xmlns:a16="http://schemas.microsoft.com/office/drawing/2014/main" id="{3DE59BFD-6F04-4058-9E2E-108CCFA95556}"/>
              </a:ext>
            </a:extLst>
          </p:cNvPr>
          <p:cNvSpPr/>
          <p:nvPr userDrawn="1"/>
        </p:nvSpPr>
        <p:spPr>
          <a:xfrm>
            <a:off x="10710200" y="198438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760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115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49;p11">
            <a:extLst>
              <a:ext uri="{FF2B5EF4-FFF2-40B4-BE49-F238E27FC236}">
                <a16:creationId xmlns="" xmlns:a16="http://schemas.microsoft.com/office/drawing/2014/main" id="{883D005B-8B11-4FA0-82A2-9A260DE5898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65100" y="-68826"/>
            <a:ext cx="12513464" cy="700053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20C92834-F07F-4579-8623-1CF3469E4D08}"/>
              </a:ext>
            </a:extLst>
          </p:cNvPr>
          <p:cNvSpPr/>
          <p:nvPr userDrawn="1"/>
        </p:nvSpPr>
        <p:spPr>
          <a:xfrm>
            <a:off x="10907349" y="154887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01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379302BE-2AAF-44D3-80AA-849F2643BF7B}"/>
              </a:ext>
            </a:extLst>
          </p:cNvPr>
          <p:cNvSpPr/>
          <p:nvPr userDrawn="1"/>
        </p:nvSpPr>
        <p:spPr>
          <a:xfrm>
            <a:off x="11050607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649" r:id="rId6"/>
    <p:sldLayoutId id="2147483650" r:id="rId7"/>
    <p:sldLayoutId id="2147483685" r:id="rId8"/>
    <p:sldLayoutId id="2147483652" r:id="rId9"/>
    <p:sldLayoutId id="2147483651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  <p:sldLayoutId id="214748365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61B3B-9BA6-4C4D-8B30-45AEED0A188D}" type="datetimeFigureOut">
              <a:rPr lang="en-US" smtClean="0"/>
              <a:t>3/27/2022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30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822384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9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5.gif"/><Relationship Id="rId12" Type="http://schemas.openxmlformats.org/officeDocument/2006/relationships/slide" Target="slide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jpg"/><Relationship Id="rId11" Type="http://schemas.openxmlformats.org/officeDocument/2006/relationships/image" Target="../media/image18.png"/><Relationship Id="rId5" Type="http://schemas.openxmlformats.org/officeDocument/2006/relationships/audio" Target="../media/audio1.wav"/><Relationship Id="rId15" Type="http://schemas.openxmlformats.org/officeDocument/2006/relationships/slide" Target="slide7.xml"/><Relationship Id="rId10" Type="http://schemas.openxmlformats.org/officeDocument/2006/relationships/slide" Target="slide5.xml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5.gif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0.png"/><Relationship Id="rId11" Type="http://schemas.openxmlformats.org/officeDocument/2006/relationships/image" Target="../media/image16.png"/><Relationship Id="rId5" Type="http://schemas.openxmlformats.org/officeDocument/2006/relationships/image" Target="../media/image14.jpg"/><Relationship Id="rId10" Type="http://schemas.microsoft.com/office/2007/relationships/hdphoto" Target="../media/hdphoto2.wdp"/><Relationship Id="rId4" Type="http://schemas.openxmlformats.org/officeDocument/2006/relationships/audio" Target="../media/audio2.wav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5.gif"/><Relationship Id="rId12" Type="http://schemas.openxmlformats.org/officeDocument/2006/relationships/image" Target="../media/image2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0.png"/><Relationship Id="rId11" Type="http://schemas.openxmlformats.org/officeDocument/2006/relationships/image" Target="../media/image16.png"/><Relationship Id="rId5" Type="http://schemas.openxmlformats.org/officeDocument/2006/relationships/image" Target="../media/image14.jpg"/><Relationship Id="rId10" Type="http://schemas.microsoft.com/office/2007/relationships/hdphoto" Target="../media/hdphoto2.wdp"/><Relationship Id="rId4" Type="http://schemas.openxmlformats.org/officeDocument/2006/relationships/audio" Target="../media/audio2.wav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4.xml"/><Relationship Id="rId7" Type="http://schemas.openxmlformats.org/officeDocument/2006/relationships/slide" Target="slide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gif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openxmlformats.org/officeDocument/2006/relationships/image" Target="../media/image16.png"/><Relationship Id="rId4" Type="http://schemas.openxmlformats.org/officeDocument/2006/relationships/image" Target="../media/image14.jp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580"/>
            <a:ext cx="12191999" cy="69145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445"/>
            <a:ext cx="1001080" cy="900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0730" y="254747"/>
            <a:ext cx="5565875" cy="672369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36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01080" y="1346015"/>
            <a:ext cx="10805148" cy="1357763"/>
          </a:xfrm>
          <a:prstGeom prst="rect">
            <a:avLst/>
          </a:prstGeom>
          <a:noFill/>
        </p:spPr>
        <p:txBody>
          <a:bodyPr wrap="square" lIns="94953" tIns="47476" rIns="94953" bIns="47476">
            <a:spAutoFit/>
          </a:bodyPr>
          <a:lstStyle/>
          <a:p>
            <a:pPr algn="ctr"/>
            <a:r>
              <a:rPr lang="en-US" sz="4100" b="1" i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41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41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1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1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1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en-US" sz="4100" b="1" i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100" b="1" i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1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1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1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100" b="1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endParaRPr lang="en-US" sz="4100" b="1" i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5c3f20462760d">
            <a:hlinkClick r:id="" action="ppaction://media"/>
            <a:extLst>
              <a:ext uri="{FF2B5EF4-FFF2-40B4-BE49-F238E27FC236}">
                <a16:creationId xmlns="" xmlns:a16="http://schemas.microsoft.com/office/drawing/2014/main" id="{4949D90D-B89B-483E-9291-B49F2E0EF5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046241" y="4908300"/>
            <a:ext cx="1049761" cy="7120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3650730" y="2703778"/>
            <a:ext cx="5391219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24</a:t>
            </a:r>
          </a:p>
          <a:p>
            <a:pPr algn="ctr" defTabSz="914377">
              <a:defRPr/>
            </a:pP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124: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oen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–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oet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472941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="" xmlns:a16="http://schemas.microsoft.com/office/drawing/2014/main" id="{D2E97874-F48D-48BE-82C6-87D74A3620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60" y="786525"/>
            <a:ext cx="6213584" cy="51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871853" y="1205345"/>
            <a:ext cx="51677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khoét tổ</a:t>
            </a:r>
            <a:endParaRPr lang="en-US" sz="6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0287" y="2814692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khoét</a:t>
            </a:r>
            <a:endParaRPr lang="en-US" sz="6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00107" y="1205345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oet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71079" y="2814692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oet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71079" y="4557195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oet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3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04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71853" y="1205345"/>
            <a:ext cx="51677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khoét tổ</a:t>
            </a:r>
            <a:endParaRPr lang="en-US" sz="6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0287" y="2814692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khoét</a:t>
            </a:r>
            <a:endParaRPr lang="en-US" sz="6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00107" y="1205345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oet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71079" y="2814692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oet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71079" y="4557195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oet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2145" y="1031174"/>
            <a:ext cx="51677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nhoẻn cười</a:t>
            </a:r>
            <a:endParaRPr lang="en-US" sz="6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2145" y="2721613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nhoẻn</a:t>
            </a:r>
            <a:endParaRPr lang="en-US" sz="6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0399" y="1031174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oen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0399" y="2721613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oen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20399" y="4412052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oen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36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C60155F-1E99-4989-9F13-FC06B5A2D5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9" t="11548" r="6875" b="11083"/>
          <a:stretch/>
        </p:blipFill>
        <p:spPr>
          <a:xfrm>
            <a:off x="0" y="840509"/>
            <a:ext cx="12192000" cy="517698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F08D798C-C826-422B-855A-1FEEE681EB98}"/>
              </a:ext>
            </a:extLst>
          </p:cNvPr>
          <p:cNvCxnSpPr/>
          <p:nvPr/>
        </p:nvCxnSpPr>
        <p:spPr>
          <a:xfrm>
            <a:off x="1676400" y="5740400"/>
            <a:ext cx="9421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CD0A49C0-4C2B-438F-A7C6-80925B7F245C}"/>
              </a:ext>
            </a:extLst>
          </p:cNvPr>
          <p:cNvCxnSpPr>
            <a:cxnSpLocks/>
          </p:cNvCxnSpPr>
          <p:nvPr/>
        </p:nvCxnSpPr>
        <p:spPr>
          <a:xfrm>
            <a:off x="6747164" y="5740400"/>
            <a:ext cx="13023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EF7EAA66-D695-4C4A-88A9-5680F1E6DB15}"/>
              </a:ext>
            </a:extLst>
          </p:cNvPr>
          <p:cNvCxnSpPr/>
          <p:nvPr/>
        </p:nvCxnSpPr>
        <p:spPr>
          <a:xfrm>
            <a:off x="10806546" y="5740400"/>
            <a:ext cx="9421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39FF95E1-9D7D-423D-824A-22985207F3E3}"/>
              </a:ext>
            </a:extLst>
          </p:cNvPr>
          <p:cNvCxnSpPr/>
          <p:nvPr/>
        </p:nvCxnSpPr>
        <p:spPr>
          <a:xfrm>
            <a:off x="10806546" y="5878945"/>
            <a:ext cx="9421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569C45D8-91EC-428B-A967-39DD10D70595}"/>
              </a:ext>
            </a:extLst>
          </p:cNvPr>
          <p:cNvCxnSpPr/>
          <p:nvPr/>
        </p:nvCxnSpPr>
        <p:spPr>
          <a:xfrm>
            <a:off x="2937164" y="5740400"/>
            <a:ext cx="9421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34F625F1-FE17-4B57-8413-9F4B86E12A7B}"/>
              </a:ext>
            </a:extLst>
          </p:cNvPr>
          <p:cNvCxnSpPr/>
          <p:nvPr/>
        </p:nvCxnSpPr>
        <p:spPr>
          <a:xfrm>
            <a:off x="2937164" y="5878945"/>
            <a:ext cx="9421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84F593D-2CE5-4958-BBDA-02164EB918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6" t="4659" r="18687" b="18550"/>
          <a:stretch/>
        </p:blipFill>
        <p:spPr>
          <a:xfrm>
            <a:off x="222828" y="258040"/>
            <a:ext cx="11190902" cy="573231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7629FC3B-BE39-4D00-9739-84438DBDE820}"/>
              </a:ext>
            </a:extLst>
          </p:cNvPr>
          <p:cNvCxnSpPr>
            <a:cxnSpLocks/>
          </p:cNvCxnSpPr>
          <p:nvPr/>
        </p:nvCxnSpPr>
        <p:spPr>
          <a:xfrm>
            <a:off x="6262255" y="2311400"/>
            <a:ext cx="1066800" cy="2743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31030B48-11AD-4ED1-9BF5-45EE56C882CE}"/>
              </a:ext>
            </a:extLst>
          </p:cNvPr>
          <p:cNvCxnSpPr>
            <a:cxnSpLocks/>
          </p:cNvCxnSpPr>
          <p:nvPr/>
        </p:nvCxnSpPr>
        <p:spPr>
          <a:xfrm flipV="1">
            <a:off x="6096000" y="2225963"/>
            <a:ext cx="1233055" cy="14570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4D9BE040-2568-4307-9832-C44726E4DBFB}"/>
              </a:ext>
            </a:extLst>
          </p:cNvPr>
          <p:cNvCxnSpPr>
            <a:cxnSpLocks/>
          </p:cNvCxnSpPr>
          <p:nvPr/>
        </p:nvCxnSpPr>
        <p:spPr>
          <a:xfrm flipV="1">
            <a:off x="6096000" y="3683002"/>
            <a:ext cx="1233055" cy="13715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533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F8A4FDB-F515-4B72-9A9D-1F8B8C1AC0EE}"/>
              </a:ext>
            </a:extLst>
          </p:cNvPr>
          <p:cNvSpPr/>
          <p:nvPr/>
        </p:nvSpPr>
        <p:spPr>
          <a:xfrm>
            <a:off x="2432115" y="876925"/>
            <a:ext cx="87952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vi-VN" sz="4400" b="1" dirty="0">
                <a:solidFill>
                  <a:prstClr val="black"/>
                </a:solidFill>
                <a:latin typeface="UTM Avo" panose="02040603050506020204" pitchFamily="18" charset="0"/>
              </a:rPr>
              <a:t>Tìm tiếng ngoài bài có vần:</a:t>
            </a:r>
            <a:endParaRPr lang="en-US" sz="4400" b="1" dirty="0">
              <a:solidFill>
                <a:prstClr val="black"/>
              </a:solidFill>
              <a:latin typeface="UTM Avo" panose="020406030505060202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48C6E946-A947-4E4E-BB63-3BEB3A76A77F}"/>
              </a:ext>
            </a:extLst>
          </p:cNvPr>
          <p:cNvSpPr/>
          <p:nvPr/>
        </p:nvSpPr>
        <p:spPr>
          <a:xfrm>
            <a:off x="1423447" y="2408317"/>
            <a:ext cx="3930978" cy="357275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err="1">
                <a:solidFill>
                  <a:schemeClr val="tx1"/>
                </a:solidFill>
              </a:rPr>
              <a:t>oen</a:t>
            </a:r>
            <a:endParaRPr lang="en-US" sz="8800" b="1" dirty="0">
              <a:solidFill>
                <a:schemeClr val="tx1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CFC9AA64-CDD6-408B-BC81-E6222FCE4B5A}"/>
              </a:ext>
            </a:extLst>
          </p:cNvPr>
          <p:cNvSpPr/>
          <p:nvPr/>
        </p:nvSpPr>
        <p:spPr>
          <a:xfrm>
            <a:off x="6194981" y="2408317"/>
            <a:ext cx="3930978" cy="357275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err="1">
                <a:solidFill>
                  <a:schemeClr val="tx1"/>
                </a:solidFill>
              </a:rPr>
              <a:t>oet</a:t>
            </a:r>
            <a:endParaRPr lang="en-US" sz="8800" b="1" dirty="0">
              <a:solidFill>
                <a:schemeClr val="tx1"/>
              </a:solidFill>
            </a:endParaRPr>
          </a:p>
        </p:txBody>
      </p:sp>
      <p:grpSp>
        <p:nvGrpSpPr>
          <p:cNvPr id="8" name="Group 2">
            <a:extLst>
              <a:ext uri="{FF2B5EF4-FFF2-40B4-BE49-F238E27FC236}">
                <a16:creationId xmlns="" xmlns:a16="http://schemas.microsoft.com/office/drawing/2014/main" id="{8CF5A672-1378-4191-88E3-4457FD94FAE3}"/>
              </a:ext>
            </a:extLst>
          </p:cNvPr>
          <p:cNvGrpSpPr/>
          <p:nvPr/>
        </p:nvGrpSpPr>
        <p:grpSpPr>
          <a:xfrm>
            <a:off x="10401105" y="4565471"/>
            <a:ext cx="1652436" cy="1825828"/>
            <a:chOff x="11173066" y="3333751"/>
            <a:chExt cx="2768600" cy="3059113"/>
          </a:xfrm>
        </p:grpSpPr>
        <p:sp>
          <p:nvSpPr>
            <p:cNvPr id="9" name="Freeform 5">
              <a:extLst>
                <a:ext uri="{FF2B5EF4-FFF2-40B4-BE49-F238E27FC236}">
                  <a16:creationId xmlns="" xmlns:a16="http://schemas.microsoft.com/office/drawing/2014/main" id="{CB88B041-E66D-4152-A1ED-32240D32C7CB}"/>
                </a:ext>
              </a:extLst>
            </p:cNvPr>
            <p:cNvSpPr/>
            <p:nvPr/>
          </p:nvSpPr>
          <p:spPr bwMode="auto">
            <a:xfrm>
              <a:off x="11627091" y="3333751"/>
              <a:ext cx="1863725" cy="2446338"/>
            </a:xfrm>
            <a:custGeom>
              <a:avLst/>
              <a:gdLst>
                <a:gd name="T0" fmla="*/ 179 w 496"/>
                <a:gd name="T1" fmla="*/ 59 h 650"/>
                <a:gd name="T2" fmla="*/ 402 w 496"/>
                <a:gd name="T3" fmla="*/ 112 h 650"/>
                <a:gd name="T4" fmla="*/ 463 w 496"/>
                <a:gd name="T5" fmla="*/ 303 h 650"/>
                <a:gd name="T6" fmla="*/ 443 w 496"/>
                <a:gd name="T7" fmla="*/ 442 h 650"/>
                <a:gd name="T8" fmla="*/ 440 w 496"/>
                <a:gd name="T9" fmla="*/ 495 h 650"/>
                <a:gd name="T10" fmla="*/ 237 w 496"/>
                <a:gd name="T11" fmla="*/ 649 h 650"/>
                <a:gd name="T12" fmla="*/ 54 w 496"/>
                <a:gd name="T13" fmla="*/ 499 h 650"/>
                <a:gd name="T14" fmla="*/ 59 w 496"/>
                <a:gd name="T15" fmla="*/ 446 h 650"/>
                <a:gd name="T16" fmla="*/ 39 w 496"/>
                <a:gd name="T17" fmla="*/ 295 h 650"/>
                <a:gd name="T18" fmla="*/ 179 w 496"/>
                <a:gd name="T19" fmla="*/ 5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650">
                  <a:moveTo>
                    <a:pt x="179" y="59"/>
                  </a:moveTo>
                  <a:cubicBezTo>
                    <a:pt x="198" y="28"/>
                    <a:pt x="342" y="0"/>
                    <a:pt x="402" y="112"/>
                  </a:cubicBezTo>
                  <a:cubicBezTo>
                    <a:pt x="461" y="224"/>
                    <a:pt x="431" y="264"/>
                    <a:pt x="463" y="303"/>
                  </a:cubicBezTo>
                  <a:cubicBezTo>
                    <a:pt x="496" y="343"/>
                    <a:pt x="465" y="434"/>
                    <a:pt x="443" y="442"/>
                  </a:cubicBezTo>
                  <a:cubicBezTo>
                    <a:pt x="420" y="450"/>
                    <a:pt x="429" y="481"/>
                    <a:pt x="440" y="495"/>
                  </a:cubicBezTo>
                  <a:cubicBezTo>
                    <a:pt x="487" y="553"/>
                    <a:pt x="419" y="650"/>
                    <a:pt x="237" y="649"/>
                  </a:cubicBezTo>
                  <a:cubicBezTo>
                    <a:pt x="42" y="648"/>
                    <a:pt x="4" y="535"/>
                    <a:pt x="54" y="499"/>
                  </a:cubicBezTo>
                  <a:cubicBezTo>
                    <a:pt x="70" y="488"/>
                    <a:pt x="77" y="466"/>
                    <a:pt x="59" y="446"/>
                  </a:cubicBezTo>
                  <a:cubicBezTo>
                    <a:pt x="41" y="427"/>
                    <a:pt x="0" y="354"/>
                    <a:pt x="39" y="295"/>
                  </a:cubicBezTo>
                  <a:cubicBezTo>
                    <a:pt x="77" y="235"/>
                    <a:pt x="44" y="59"/>
                    <a:pt x="179" y="59"/>
                  </a:cubicBezTo>
                </a:path>
              </a:pathLst>
            </a:custGeom>
            <a:solidFill>
              <a:srgbClr val="806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="" xmlns:a16="http://schemas.microsoft.com/office/drawing/2014/main" id="{1B67A3A7-3777-4BD0-9121-49CF6217C181}"/>
                </a:ext>
              </a:extLst>
            </p:cNvPr>
            <p:cNvSpPr/>
            <p:nvPr/>
          </p:nvSpPr>
          <p:spPr bwMode="auto">
            <a:xfrm>
              <a:off x="11173066" y="5297489"/>
              <a:ext cx="2768600" cy="1095375"/>
            </a:xfrm>
            <a:custGeom>
              <a:avLst/>
              <a:gdLst>
                <a:gd name="T0" fmla="*/ 438 w 737"/>
                <a:gd name="T1" fmla="*/ 0 h 291"/>
                <a:gd name="T2" fmla="*/ 294 w 737"/>
                <a:gd name="T3" fmla="*/ 6 h 291"/>
                <a:gd name="T4" fmla="*/ 78 w 737"/>
                <a:gd name="T5" fmla="*/ 114 h 291"/>
                <a:gd name="T6" fmla="*/ 0 w 737"/>
                <a:gd name="T7" fmla="*/ 291 h 291"/>
                <a:gd name="T8" fmla="*/ 737 w 737"/>
                <a:gd name="T9" fmla="*/ 291 h 291"/>
                <a:gd name="T10" fmla="*/ 658 w 737"/>
                <a:gd name="T11" fmla="*/ 114 h 291"/>
                <a:gd name="T12" fmla="*/ 438 w 737"/>
                <a:gd name="T13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7" h="291">
                  <a:moveTo>
                    <a:pt x="438" y="0"/>
                  </a:moveTo>
                  <a:cubicBezTo>
                    <a:pt x="436" y="2"/>
                    <a:pt x="295" y="4"/>
                    <a:pt x="294" y="6"/>
                  </a:cubicBezTo>
                  <a:cubicBezTo>
                    <a:pt x="250" y="69"/>
                    <a:pt x="154" y="97"/>
                    <a:pt x="78" y="114"/>
                  </a:cubicBezTo>
                  <a:cubicBezTo>
                    <a:pt x="3" y="131"/>
                    <a:pt x="0" y="227"/>
                    <a:pt x="0" y="291"/>
                  </a:cubicBezTo>
                  <a:cubicBezTo>
                    <a:pt x="737" y="291"/>
                    <a:pt x="737" y="291"/>
                    <a:pt x="737" y="291"/>
                  </a:cubicBezTo>
                  <a:cubicBezTo>
                    <a:pt x="736" y="227"/>
                    <a:pt x="735" y="131"/>
                    <a:pt x="658" y="114"/>
                  </a:cubicBezTo>
                  <a:cubicBezTo>
                    <a:pt x="581" y="97"/>
                    <a:pt x="480" y="65"/>
                    <a:pt x="438" y="0"/>
                  </a:cubicBezTo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="" xmlns:a16="http://schemas.microsoft.com/office/drawing/2014/main" id="{F4DC9B2D-16F2-41CF-9FC8-389EC954766B}"/>
                </a:ext>
              </a:extLst>
            </p:cNvPr>
            <p:cNvSpPr/>
            <p:nvPr/>
          </p:nvSpPr>
          <p:spPr bwMode="auto">
            <a:xfrm>
              <a:off x="12277966" y="4421189"/>
              <a:ext cx="555625" cy="1339850"/>
            </a:xfrm>
            <a:custGeom>
              <a:avLst/>
              <a:gdLst>
                <a:gd name="T0" fmla="*/ 0 w 148"/>
                <a:gd name="T1" fmla="*/ 98 h 356"/>
                <a:gd name="T2" fmla="*/ 0 w 148"/>
                <a:gd name="T3" fmla="*/ 219 h 356"/>
                <a:gd name="T4" fmla="*/ 0 w 148"/>
                <a:gd name="T5" fmla="*/ 279 h 356"/>
                <a:gd name="T6" fmla="*/ 148 w 148"/>
                <a:gd name="T7" fmla="*/ 279 h 356"/>
                <a:gd name="T8" fmla="*/ 148 w 148"/>
                <a:gd name="T9" fmla="*/ 219 h 356"/>
                <a:gd name="T10" fmla="*/ 148 w 148"/>
                <a:gd name="T11" fmla="*/ 98 h 356"/>
                <a:gd name="T12" fmla="*/ 0 w 148"/>
                <a:gd name="T13" fmla="*/ 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56">
                  <a:moveTo>
                    <a:pt x="0" y="98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37" y="354"/>
                    <a:pt x="104" y="356"/>
                    <a:pt x="148" y="279"/>
                  </a:cubicBezTo>
                  <a:cubicBezTo>
                    <a:pt x="148" y="219"/>
                    <a:pt x="148" y="219"/>
                    <a:pt x="148" y="219"/>
                  </a:cubicBezTo>
                  <a:cubicBezTo>
                    <a:pt x="148" y="98"/>
                    <a:pt x="148" y="98"/>
                    <a:pt x="148" y="98"/>
                  </a:cubicBezTo>
                  <a:cubicBezTo>
                    <a:pt x="148" y="0"/>
                    <a:pt x="0" y="0"/>
                    <a:pt x="0" y="98"/>
                  </a:cubicBezTo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="" xmlns:a16="http://schemas.microsoft.com/office/drawing/2014/main" id="{63788658-1E51-4A13-90CC-6FD89AF67E1E}"/>
                </a:ext>
              </a:extLst>
            </p:cNvPr>
            <p:cNvSpPr/>
            <p:nvPr/>
          </p:nvSpPr>
          <p:spPr bwMode="auto">
            <a:xfrm>
              <a:off x="13070129" y="4448176"/>
              <a:ext cx="285750" cy="412750"/>
            </a:xfrm>
            <a:custGeom>
              <a:avLst/>
              <a:gdLst>
                <a:gd name="T0" fmla="*/ 58 w 76"/>
                <a:gd name="T1" fmla="*/ 6 h 110"/>
                <a:gd name="T2" fmla="*/ 11 w 76"/>
                <a:gd name="T3" fmla="*/ 43 h 110"/>
                <a:gd name="T4" fmla="*/ 18 w 76"/>
                <a:gd name="T5" fmla="*/ 103 h 110"/>
                <a:gd name="T6" fmla="*/ 65 w 76"/>
                <a:gd name="T7" fmla="*/ 67 h 110"/>
                <a:gd name="T8" fmla="*/ 58 w 76"/>
                <a:gd name="T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0">
                  <a:moveTo>
                    <a:pt x="58" y="6"/>
                  </a:moveTo>
                  <a:cubicBezTo>
                    <a:pt x="43" y="0"/>
                    <a:pt x="22" y="16"/>
                    <a:pt x="11" y="43"/>
                  </a:cubicBezTo>
                  <a:cubicBezTo>
                    <a:pt x="0" y="69"/>
                    <a:pt x="3" y="97"/>
                    <a:pt x="18" y="103"/>
                  </a:cubicBezTo>
                  <a:cubicBezTo>
                    <a:pt x="33" y="110"/>
                    <a:pt x="54" y="94"/>
                    <a:pt x="65" y="67"/>
                  </a:cubicBezTo>
                  <a:cubicBezTo>
                    <a:pt x="76" y="40"/>
                    <a:pt x="73" y="13"/>
                    <a:pt x="58" y="6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="" xmlns:a16="http://schemas.microsoft.com/office/drawing/2014/main" id="{82609B27-F8BC-4706-B60D-3ECBFE3BC443}"/>
                </a:ext>
              </a:extLst>
            </p:cNvPr>
            <p:cNvSpPr/>
            <p:nvPr/>
          </p:nvSpPr>
          <p:spPr bwMode="auto">
            <a:xfrm>
              <a:off x="11758854" y="4448176"/>
              <a:ext cx="282575" cy="412750"/>
            </a:xfrm>
            <a:custGeom>
              <a:avLst/>
              <a:gdLst>
                <a:gd name="T0" fmla="*/ 17 w 75"/>
                <a:gd name="T1" fmla="*/ 6 h 110"/>
                <a:gd name="T2" fmla="*/ 64 w 75"/>
                <a:gd name="T3" fmla="*/ 43 h 110"/>
                <a:gd name="T4" fmla="*/ 57 w 75"/>
                <a:gd name="T5" fmla="*/ 103 h 110"/>
                <a:gd name="T6" fmla="*/ 11 w 75"/>
                <a:gd name="T7" fmla="*/ 67 h 110"/>
                <a:gd name="T8" fmla="*/ 17 w 75"/>
                <a:gd name="T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17" y="6"/>
                  </a:moveTo>
                  <a:cubicBezTo>
                    <a:pt x="32" y="0"/>
                    <a:pt x="53" y="16"/>
                    <a:pt x="64" y="43"/>
                  </a:cubicBezTo>
                  <a:cubicBezTo>
                    <a:pt x="75" y="69"/>
                    <a:pt x="72" y="97"/>
                    <a:pt x="57" y="103"/>
                  </a:cubicBezTo>
                  <a:cubicBezTo>
                    <a:pt x="42" y="110"/>
                    <a:pt x="21" y="94"/>
                    <a:pt x="11" y="67"/>
                  </a:cubicBezTo>
                  <a:cubicBezTo>
                    <a:pt x="0" y="40"/>
                    <a:pt x="3" y="13"/>
                    <a:pt x="17" y="6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="" xmlns:a16="http://schemas.microsoft.com/office/drawing/2014/main" id="{6D083E28-DD60-49D2-8FAB-8CFC333AB8A0}"/>
                </a:ext>
              </a:extLst>
            </p:cNvPr>
            <p:cNvSpPr/>
            <p:nvPr/>
          </p:nvSpPr>
          <p:spPr bwMode="auto">
            <a:xfrm>
              <a:off x="12277966" y="5129214"/>
              <a:ext cx="555625" cy="192088"/>
            </a:xfrm>
            <a:custGeom>
              <a:avLst/>
              <a:gdLst>
                <a:gd name="T0" fmla="*/ 148 w 148"/>
                <a:gd name="T1" fmla="*/ 0 h 51"/>
                <a:gd name="T2" fmla="*/ 0 w 148"/>
                <a:gd name="T3" fmla="*/ 0 h 51"/>
                <a:gd name="T4" fmla="*/ 0 w 148"/>
                <a:gd name="T5" fmla="*/ 5 h 51"/>
                <a:gd name="T6" fmla="*/ 73 w 148"/>
                <a:gd name="T7" fmla="*/ 51 h 51"/>
                <a:gd name="T8" fmla="*/ 148 w 148"/>
                <a:gd name="T9" fmla="*/ 4 h 51"/>
                <a:gd name="T10" fmla="*/ 148 w 148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51">
                  <a:moveTo>
                    <a:pt x="1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7" y="51"/>
                    <a:pt x="73" y="51"/>
                  </a:cubicBezTo>
                  <a:cubicBezTo>
                    <a:pt x="100" y="51"/>
                    <a:pt x="148" y="4"/>
                    <a:pt x="148" y="4"/>
                  </a:cubicBezTo>
                  <a:cubicBezTo>
                    <a:pt x="148" y="0"/>
                    <a:pt x="148" y="0"/>
                    <a:pt x="148" y="0"/>
                  </a:cubicBezTo>
                </a:path>
              </a:pathLst>
            </a:custGeom>
            <a:solidFill>
              <a:srgbClr val="C4A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="" xmlns:a16="http://schemas.microsoft.com/office/drawing/2014/main" id="{23558AD6-D497-4297-AC61-1E2C7294BDB2}"/>
                </a:ext>
              </a:extLst>
            </p:cNvPr>
            <p:cNvSpPr/>
            <p:nvPr/>
          </p:nvSpPr>
          <p:spPr bwMode="auto">
            <a:xfrm>
              <a:off x="11792191" y="3567114"/>
              <a:ext cx="1525588" cy="1693863"/>
            </a:xfrm>
            <a:custGeom>
              <a:avLst/>
              <a:gdLst>
                <a:gd name="T0" fmla="*/ 203 w 406"/>
                <a:gd name="T1" fmla="*/ 450 h 450"/>
                <a:gd name="T2" fmla="*/ 31 w 406"/>
                <a:gd name="T3" fmla="*/ 266 h 450"/>
                <a:gd name="T4" fmla="*/ 203 w 406"/>
                <a:gd name="T5" fmla="*/ 0 h 450"/>
                <a:gd name="T6" fmla="*/ 376 w 406"/>
                <a:gd name="T7" fmla="*/ 266 h 450"/>
                <a:gd name="T8" fmla="*/ 203 w 406"/>
                <a:gd name="T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450">
                  <a:moveTo>
                    <a:pt x="203" y="450"/>
                  </a:moveTo>
                  <a:cubicBezTo>
                    <a:pt x="157" y="450"/>
                    <a:pt x="60" y="374"/>
                    <a:pt x="31" y="266"/>
                  </a:cubicBezTo>
                  <a:cubicBezTo>
                    <a:pt x="0" y="157"/>
                    <a:pt x="57" y="0"/>
                    <a:pt x="203" y="0"/>
                  </a:cubicBezTo>
                  <a:cubicBezTo>
                    <a:pt x="349" y="0"/>
                    <a:pt x="406" y="157"/>
                    <a:pt x="376" y="266"/>
                  </a:cubicBezTo>
                  <a:cubicBezTo>
                    <a:pt x="346" y="374"/>
                    <a:pt x="249" y="450"/>
                    <a:pt x="203" y="450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="" xmlns:a16="http://schemas.microsoft.com/office/drawing/2014/main" id="{D7482F87-717C-44CD-B600-0134F73D9642}"/>
                </a:ext>
              </a:extLst>
            </p:cNvPr>
            <p:cNvSpPr/>
            <p:nvPr/>
          </p:nvSpPr>
          <p:spPr bwMode="auto">
            <a:xfrm>
              <a:off x="11789016" y="3517901"/>
              <a:ext cx="1611313" cy="1169988"/>
            </a:xfrm>
            <a:custGeom>
              <a:avLst/>
              <a:gdLst>
                <a:gd name="T0" fmla="*/ 170 w 429"/>
                <a:gd name="T1" fmla="*/ 149 h 311"/>
                <a:gd name="T2" fmla="*/ 72 w 429"/>
                <a:gd name="T3" fmla="*/ 226 h 311"/>
                <a:gd name="T4" fmla="*/ 42 w 429"/>
                <a:gd name="T5" fmla="*/ 301 h 311"/>
                <a:gd name="T6" fmla="*/ 18 w 429"/>
                <a:gd name="T7" fmla="*/ 145 h 311"/>
                <a:gd name="T8" fmla="*/ 173 w 429"/>
                <a:gd name="T9" fmla="*/ 4 h 311"/>
                <a:gd name="T10" fmla="*/ 325 w 429"/>
                <a:gd name="T11" fmla="*/ 48 h 311"/>
                <a:gd name="T12" fmla="*/ 366 w 429"/>
                <a:gd name="T13" fmla="*/ 311 h 311"/>
                <a:gd name="T14" fmla="*/ 281 w 429"/>
                <a:gd name="T15" fmla="*/ 105 h 311"/>
                <a:gd name="T16" fmla="*/ 170 w 429"/>
                <a:gd name="T17" fmla="*/ 149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9" h="311">
                  <a:moveTo>
                    <a:pt x="170" y="149"/>
                  </a:moveTo>
                  <a:cubicBezTo>
                    <a:pt x="134" y="224"/>
                    <a:pt x="119" y="246"/>
                    <a:pt x="72" y="226"/>
                  </a:cubicBezTo>
                  <a:cubicBezTo>
                    <a:pt x="24" y="206"/>
                    <a:pt x="33" y="262"/>
                    <a:pt x="42" y="301"/>
                  </a:cubicBezTo>
                  <a:cubicBezTo>
                    <a:pt x="0" y="248"/>
                    <a:pt x="5" y="197"/>
                    <a:pt x="18" y="145"/>
                  </a:cubicBezTo>
                  <a:cubicBezTo>
                    <a:pt x="32" y="89"/>
                    <a:pt x="105" y="2"/>
                    <a:pt x="173" y="4"/>
                  </a:cubicBezTo>
                  <a:cubicBezTo>
                    <a:pt x="210" y="0"/>
                    <a:pt x="266" y="5"/>
                    <a:pt x="325" y="48"/>
                  </a:cubicBezTo>
                  <a:cubicBezTo>
                    <a:pt x="429" y="123"/>
                    <a:pt x="394" y="291"/>
                    <a:pt x="366" y="311"/>
                  </a:cubicBezTo>
                  <a:cubicBezTo>
                    <a:pt x="393" y="155"/>
                    <a:pt x="327" y="186"/>
                    <a:pt x="281" y="105"/>
                  </a:cubicBezTo>
                  <a:cubicBezTo>
                    <a:pt x="266" y="69"/>
                    <a:pt x="209" y="67"/>
                    <a:pt x="170" y="149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7" name="Rectangle 13">
              <a:extLst>
                <a:ext uri="{FF2B5EF4-FFF2-40B4-BE49-F238E27FC236}">
                  <a16:creationId xmlns="" xmlns:a16="http://schemas.microsoft.com/office/drawing/2014/main" id="{060F03DD-B9DB-4FA9-B7B4-ACC63B9C9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17679" y="5689601"/>
              <a:ext cx="60325" cy="703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8" name="Rectangle 14">
              <a:extLst>
                <a:ext uri="{FF2B5EF4-FFF2-40B4-BE49-F238E27FC236}">
                  <a16:creationId xmlns="" xmlns:a16="http://schemas.microsoft.com/office/drawing/2014/main" id="{85DF889B-8A8B-4682-B45F-9025594AA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17679" y="5689601"/>
              <a:ext cx="60325" cy="703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="" xmlns:a16="http://schemas.microsoft.com/office/drawing/2014/main" id="{EADCC67D-CADF-4636-8FDE-98AE79868F39}"/>
                </a:ext>
              </a:extLst>
            </p:cNvPr>
            <p:cNvSpPr/>
            <p:nvPr/>
          </p:nvSpPr>
          <p:spPr bwMode="auto">
            <a:xfrm>
              <a:off x="12077941" y="5321301"/>
              <a:ext cx="469900" cy="571500"/>
            </a:xfrm>
            <a:custGeom>
              <a:avLst/>
              <a:gdLst>
                <a:gd name="T0" fmla="*/ 126 w 296"/>
                <a:gd name="T1" fmla="*/ 0 h 360"/>
                <a:gd name="T2" fmla="*/ 0 w 296"/>
                <a:gd name="T3" fmla="*/ 113 h 360"/>
                <a:gd name="T4" fmla="*/ 161 w 296"/>
                <a:gd name="T5" fmla="*/ 360 h 360"/>
                <a:gd name="T6" fmla="*/ 296 w 296"/>
                <a:gd name="T7" fmla="*/ 230 h 360"/>
                <a:gd name="T8" fmla="*/ 126 w 296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0">
                  <a:moveTo>
                    <a:pt x="126" y="0"/>
                  </a:moveTo>
                  <a:lnTo>
                    <a:pt x="0" y="113"/>
                  </a:lnTo>
                  <a:lnTo>
                    <a:pt x="161" y="360"/>
                  </a:lnTo>
                  <a:lnTo>
                    <a:pt x="296" y="23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="" xmlns:a16="http://schemas.microsoft.com/office/drawing/2014/main" id="{6668D18F-3972-4D63-AACA-C2A6668379B5}"/>
                </a:ext>
              </a:extLst>
            </p:cNvPr>
            <p:cNvSpPr/>
            <p:nvPr/>
          </p:nvSpPr>
          <p:spPr bwMode="auto">
            <a:xfrm>
              <a:off x="12077941" y="5321301"/>
              <a:ext cx="469900" cy="571500"/>
            </a:xfrm>
            <a:custGeom>
              <a:avLst/>
              <a:gdLst>
                <a:gd name="T0" fmla="*/ 126 w 296"/>
                <a:gd name="T1" fmla="*/ 0 h 360"/>
                <a:gd name="T2" fmla="*/ 0 w 296"/>
                <a:gd name="T3" fmla="*/ 113 h 360"/>
                <a:gd name="T4" fmla="*/ 161 w 296"/>
                <a:gd name="T5" fmla="*/ 360 h 360"/>
                <a:gd name="T6" fmla="*/ 296 w 296"/>
                <a:gd name="T7" fmla="*/ 230 h 360"/>
                <a:gd name="T8" fmla="*/ 126 w 296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0">
                  <a:moveTo>
                    <a:pt x="126" y="0"/>
                  </a:moveTo>
                  <a:lnTo>
                    <a:pt x="0" y="113"/>
                  </a:lnTo>
                  <a:lnTo>
                    <a:pt x="161" y="360"/>
                  </a:lnTo>
                  <a:lnTo>
                    <a:pt x="296" y="230"/>
                  </a:lnTo>
                  <a:lnTo>
                    <a:pt x="1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="" xmlns:a16="http://schemas.microsoft.com/office/drawing/2014/main" id="{746346CD-A896-491A-97C4-60D753D4ACB0}"/>
                </a:ext>
              </a:extLst>
            </p:cNvPr>
            <p:cNvSpPr/>
            <p:nvPr/>
          </p:nvSpPr>
          <p:spPr bwMode="auto">
            <a:xfrm>
              <a:off x="12547841" y="5321301"/>
              <a:ext cx="484188" cy="571500"/>
            </a:xfrm>
            <a:custGeom>
              <a:avLst/>
              <a:gdLst>
                <a:gd name="T0" fmla="*/ 180 w 305"/>
                <a:gd name="T1" fmla="*/ 0 h 360"/>
                <a:gd name="T2" fmla="*/ 305 w 305"/>
                <a:gd name="T3" fmla="*/ 118 h 360"/>
                <a:gd name="T4" fmla="*/ 137 w 305"/>
                <a:gd name="T5" fmla="*/ 360 h 360"/>
                <a:gd name="T6" fmla="*/ 0 w 305"/>
                <a:gd name="T7" fmla="*/ 230 h 360"/>
                <a:gd name="T8" fmla="*/ 180 w 305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60">
                  <a:moveTo>
                    <a:pt x="180" y="0"/>
                  </a:moveTo>
                  <a:lnTo>
                    <a:pt x="305" y="118"/>
                  </a:lnTo>
                  <a:lnTo>
                    <a:pt x="137" y="360"/>
                  </a:lnTo>
                  <a:lnTo>
                    <a:pt x="0" y="23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="" xmlns:a16="http://schemas.microsoft.com/office/drawing/2014/main" id="{46C475A5-26E5-4F82-8AF8-5571C7D91204}"/>
                </a:ext>
              </a:extLst>
            </p:cNvPr>
            <p:cNvSpPr/>
            <p:nvPr/>
          </p:nvSpPr>
          <p:spPr bwMode="auto">
            <a:xfrm>
              <a:off x="12547841" y="5321301"/>
              <a:ext cx="484188" cy="571500"/>
            </a:xfrm>
            <a:custGeom>
              <a:avLst/>
              <a:gdLst>
                <a:gd name="T0" fmla="*/ 180 w 305"/>
                <a:gd name="T1" fmla="*/ 0 h 360"/>
                <a:gd name="T2" fmla="*/ 305 w 305"/>
                <a:gd name="T3" fmla="*/ 118 h 360"/>
                <a:gd name="T4" fmla="*/ 137 w 305"/>
                <a:gd name="T5" fmla="*/ 360 h 360"/>
                <a:gd name="T6" fmla="*/ 0 w 305"/>
                <a:gd name="T7" fmla="*/ 230 h 360"/>
                <a:gd name="T8" fmla="*/ 180 w 305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60">
                  <a:moveTo>
                    <a:pt x="180" y="0"/>
                  </a:moveTo>
                  <a:lnTo>
                    <a:pt x="305" y="118"/>
                  </a:lnTo>
                  <a:lnTo>
                    <a:pt x="137" y="360"/>
                  </a:lnTo>
                  <a:lnTo>
                    <a:pt x="0" y="23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3" name="Freeform 19">
              <a:extLst>
                <a:ext uri="{FF2B5EF4-FFF2-40B4-BE49-F238E27FC236}">
                  <a16:creationId xmlns="" xmlns:a16="http://schemas.microsoft.com/office/drawing/2014/main" id="{6062305D-BBAA-493E-A2F6-693637CE0E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69991" y="4349751"/>
              <a:ext cx="1185863" cy="436563"/>
            </a:xfrm>
            <a:custGeom>
              <a:avLst/>
              <a:gdLst>
                <a:gd name="T0" fmla="*/ 236 w 316"/>
                <a:gd name="T1" fmla="*/ 114 h 116"/>
                <a:gd name="T2" fmla="*/ 241 w 316"/>
                <a:gd name="T3" fmla="*/ 114 h 116"/>
                <a:gd name="T4" fmla="*/ 298 w 316"/>
                <a:gd name="T5" fmla="*/ 68 h 116"/>
                <a:gd name="T6" fmla="*/ 310 w 316"/>
                <a:gd name="T7" fmla="*/ 30 h 116"/>
                <a:gd name="T8" fmla="*/ 316 w 316"/>
                <a:gd name="T9" fmla="*/ 16 h 116"/>
                <a:gd name="T10" fmla="*/ 307 w 316"/>
                <a:gd name="T11" fmla="*/ 6 h 116"/>
                <a:gd name="T12" fmla="*/ 238 w 316"/>
                <a:gd name="T13" fmla="*/ 2 h 116"/>
                <a:gd name="T14" fmla="*/ 238 w 316"/>
                <a:gd name="T15" fmla="*/ 9 h 116"/>
                <a:gd name="T16" fmla="*/ 286 w 316"/>
                <a:gd name="T17" fmla="*/ 14 h 116"/>
                <a:gd name="T18" fmla="*/ 284 w 316"/>
                <a:gd name="T19" fmla="*/ 86 h 116"/>
                <a:gd name="T20" fmla="*/ 236 w 316"/>
                <a:gd name="T21" fmla="*/ 108 h 116"/>
                <a:gd name="T22" fmla="*/ 236 w 316"/>
                <a:gd name="T23" fmla="*/ 114 h 116"/>
                <a:gd name="T24" fmla="*/ 158 w 316"/>
                <a:gd name="T25" fmla="*/ 16 h 116"/>
                <a:gd name="T26" fmla="*/ 84 w 316"/>
                <a:gd name="T27" fmla="*/ 3 h 116"/>
                <a:gd name="T28" fmla="*/ 78 w 316"/>
                <a:gd name="T29" fmla="*/ 2 h 116"/>
                <a:gd name="T30" fmla="*/ 78 w 316"/>
                <a:gd name="T31" fmla="*/ 9 h 116"/>
                <a:gd name="T32" fmla="*/ 130 w 316"/>
                <a:gd name="T33" fmla="*/ 27 h 116"/>
                <a:gd name="T34" fmla="*/ 99 w 316"/>
                <a:gd name="T35" fmla="*/ 103 h 116"/>
                <a:gd name="T36" fmla="*/ 76 w 316"/>
                <a:gd name="T37" fmla="*/ 108 h 116"/>
                <a:gd name="T38" fmla="*/ 76 w 316"/>
                <a:gd name="T39" fmla="*/ 115 h 116"/>
                <a:gd name="T40" fmla="*/ 130 w 316"/>
                <a:gd name="T41" fmla="*/ 80 h 116"/>
                <a:gd name="T42" fmla="*/ 157 w 316"/>
                <a:gd name="T43" fmla="*/ 41 h 116"/>
                <a:gd name="T44" fmla="*/ 183 w 316"/>
                <a:gd name="T45" fmla="*/ 80 h 116"/>
                <a:gd name="T46" fmla="*/ 236 w 316"/>
                <a:gd name="T47" fmla="*/ 114 h 116"/>
                <a:gd name="T48" fmla="*/ 236 w 316"/>
                <a:gd name="T49" fmla="*/ 108 h 116"/>
                <a:gd name="T50" fmla="*/ 212 w 316"/>
                <a:gd name="T51" fmla="*/ 103 h 116"/>
                <a:gd name="T52" fmla="*/ 186 w 316"/>
                <a:gd name="T53" fmla="*/ 27 h 116"/>
                <a:gd name="T54" fmla="*/ 238 w 316"/>
                <a:gd name="T55" fmla="*/ 9 h 116"/>
                <a:gd name="T56" fmla="*/ 238 w 316"/>
                <a:gd name="T57" fmla="*/ 2 h 116"/>
                <a:gd name="T58" fmla="*/ 233 w 316"/>
                <a:gd name="T59" fmla="*/ 2 h 116"/>
                <a:gd name="T60" fmla="*/ 158 w 316"/>
                <a:gd name="T61" fmla="*/ 16 h 116"/>
                <a:gd name="T62" fmla="*/ 78 w 316"/>
                <a:gd name="T63" fmla="*/ 2 h 116"/>
                <a:gd name="T64" fmla="*/ 10 w 316"/>
                <a:gd name="T65" fmla="*/ 6 h 116"/>
                <a:gd name="T66" fmla="*/ 0 w 316"/>
                <a:gd name="T67" fmla="*/ 17 h 116"/>
                <a:gd name="T68" fmla="*/ 6 w 316"/>
                <a:gd name="T69" fmla="*/ 31 h 116"/>
                <a:gd name="T70" fmla="*/ 16 w 316"/>
                <a:gd name="T71" fmla="*/ 69 h 116"/>
                <a:gd name="T72" fmla="*/ 70 w 316"/>
                <a:gd name="T73" fmla="*/ 115 h 116"/>
                <a:gd name="T74" fmla="*/ 76 w 316"/>
                <a:gd name="T75" fmla="*/ 115 h 116"/>
                <a:gd name="T76" fmla="*/ 76 w 316"/>
                <a:gd name="T77" fmla="*/ 108 h 116"/>
                <a:gd name="T78" fmla="*/ 28 w 316"/>
                <a:gd name="T79" fmla="*/ 86 h 116"/>
                <a:gd name="T80" fmla="*/ 31 w 316"/>
                <a:gd name="T81" fmla="*/ 15 h 116"/>
                <a:gd name="T82" fmla="*/ 78 w 316"/>
                <a:gd name="T83" fmla="*/ 9 h 116"/>
                <a:gd name="T84" fmla="*/ 78 w 316"/>
                <a:gd name="T85" fmla="*/ 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6" h="116">
                  <a:moveTo>
                    <a:pt x="236" y="114"/>
                  </a:moveTo>
                  <a:cubicBezTo>
                    <a:pt x="238" y="114"/>
                    <a:pt x="239" y="114"/>
                    <a:pt x="241" y="114"/>
                  </a:cubicBezTo>
                  <a:cubicBezTo>
                    <a:pt x="283" y="111"/>
                    <a:pt x="293" y="92"/>
                    <a:pt x="298" y="68"/>
                  </a:cubicBezTo>
                  <a:cubicBezTo>
                    <a:pt x="303" y="42"/>
                    <a:pt x="303" y="33"/>
                    <a:pt x="310" y="30"/>
                  </a:cubicBezTo>
                  <a:cubicBezTo>
                    <a:pt x="315" y="29"/>
                    <a:pt x="316" y="23"/>
                    <a:pt x="316" y="16"/>
                  </a:cubicBezTo>
                  <a:cubicBezTo>
                    <a:pt x="316" y="9"/>
                    <a:pt x="316" y="9"/>
                    <a:pt x="307" y="6"/>
                  </a:cubicBezTo>
                  <a:cubicBezTo>
                    <a:pt x="301" y="3"/>
                    <a:pt x="265" y="0"/>
                    <a:pt x="238" y="2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59" y="8"/>
                    <a:pt x="280" y="10"/>
                    <a:pt x="286" y="14"/>
                  </a:cubicBezTo>
                  <a:cubicBezTo>
                    <a:pt x="299" y="23"/>
                    <a:pt x="295" y="65"/>
                    <a:pt x="284" y="86"/>
                  </a:cubicBezTo>
                  <a:cubicBezTo>
                    <a:pt x="276" y="100"/>
                    <a:pt x="255" y="108"/>
                    <a:pt x="236" y="108"/>
                  </a:cubicBezTo>
                  <a:lnTo>
                    <a:pt x="236" y="114"/>
                  </a:lnTo>
                  <a:close/>
                  <a:moveTo>
                    <a:pt x="158" y="16"/>
                  </a:moveTo>
                  <a:cubicBezTo>
                    <a:pt x="149" y="16"/>
                    <a:pt x="111" y="5"/>
                    <a:pt x="84" y="3"/>
                  </a:cubicBezTo>
                  <a:cubicBezTo>
                    <a:pt x="82" y="2"/>
                    <a:pt x="80" y="2"/>
                    <a:pt x="78" y="2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100" y="10"/>
                    <a:pt x="122" y="15"/>
                    <a:pt x="130" y="27"/>
                  </a:cubicBezTo>
                  <a:cubicBezTo>
                    <a:pt x="143" y="46"/>
                    <a:pt x="120" y="93"/>
                    <a:pt x="99" y="103"/>
                  </a:cubicBezTo>
                  <a:cubicBezTo>
                    <a:pt x="93" y="107"/>
                    <a:pt x="85" y="108"/>
                    <a:pt x="76" y="108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112" y="115"/>
                    <a:pt x="126" y="89"/>
                    <a:pt x="130" y="80"/>
                  </a:cubicBezTo>
                  <a:cubicBezTo>
                    <a:pt x="138" y="64"/>
                    <a:pt x="137" y="41"/>
                    <a:pt x="157" y="41"/>
                  </a:cubicBezTo>
                  <a:cubicBezTo>
                    <a:pt x="178" y="41"/>
                    <a:pt x="175" y="63"/>
                    <a:pt x="183" y="80"/>
                  </a:cubicBezTo>
                  <a:cubicBezTo>
                    <a:pt x="187" y="88"/>
                    <a:pt x="199" y="116"/>
                    <a:pt x="236" y="114"/>
                  </a:cubicBezTo>
                  <a:cubicBezTo>
                    <a:pt x="236" y="108"/>
                    <a:pt x="236" y="108"/>
                    <a:pt x="236" y="108"/>
                  </a:cubicBezTo>
                  <a:cubicBezTo>
                    <a:pt x="227" y="108"/>
                    <a:pt x="218" y="106"/>
                    <a:pt x="212" y="103"/>
                  </a:cubicBezTo>
                  <a:cubicBezTo>
                    <a:pt x="192" y="93"/>
                    <a:pt x="172" y="46"/>
                    <a:pt x="186" y="27"/>
                  </a:cubicBezTo>
                  <a:cubicBezTo>
                    <a:pt x="194" y="15"/>
                    <a:pt x="216" y="10"/>
                    <a:pt x="238" y="9"/>
                  </a:cubicBezTo>
                  <a:cubicBezTo>
                    <a:pt x="238" y="2"/>
                    <a:pt x="238" y="2"/>
                    <a:pt x="238" y="2"/>
                  </a:cubicBezTo>
                  <a:cubicBezTo>
                    <a:pt x="237" y="2"/>
                    <a:pt x="235" y="2"/>
                    <a:pt x="233" y="2"/>
                  </a:cubicBezTo>
                  <a:cubicBezTo>
                    <a:pt x="209" y="4"/>
                    <a:pt x="180" y="15"/>
                    <a:pt x="158" y="16"/>
                  </a:cubicBezTo>
                  <a:close/>
                  <a:moveTo>
                    <a:pt x="78" y="2"/>
                  </a:moveTo>
                  <a:cubicBezTo>
                    <a:pt x="51" y="1"/>
                    <a:pt x="16" y="4"/>
                    <a:pt x="10" y="6"/>
                  </a:cubicBezTo>
                  <a:cubicBezTo>
                    <a:pt x="1" y="9"/>
                    <a:pt x="1" y="10"/>
                    <a:pt x="0" y="17"/>
                  </a:cubicBezTo>
                  <a:cubicBezTo>
                    <a:pt x="0" y="24"/>
                    <a:pt x="1" y="29"/>
                    <a:pt x="6" y="31"/>
                  </a:cubicBezTo>
                  <a:cubicBezTo>
                    <a:pt x="12" y="34"/>
                    <a:pt x="12" y="43"/>
                    <a:pt x="16" y="69"/>
                  </a:cubicBezTo>
                  <a:cubicBezTo>
                    <a:pt x="19" y="93"/>
                    <a:pt x="28" y="111"/>
                    <a:pt x="70" y="115"/>
                  </a:cubicBezTo>
                  <a:cubicBezTo>
                    <a:pt x="72" y="115"/>
                    <a:pt x="74" y="115"/>
                    <a:pt x="76" y="115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36" y="101"/>
                    <a:pt x="28" y="86"/>
                  </a:cubicBezTo>
                  <a:cubicBezTo>
                    <a:pt x="18" y="66"/>
                    <a:pt x="17" y="24"/>
                    <a:pt x="31" y="15"/>
                  </a:cubicBezTo>
                  <a:cubicBezTo>
                    <a:pt x="37" y="11"/>
                    <a:pt x="57" y="8"/>
                    <a:pt x="78" y="9"/>
                  </a:cubicBezTo>
                  <a:lnTo>
                    <a:pt x="78" y="2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="" xmlns:a16="http://schemas.microsoft.com/office/drawing/2014/main" id="{70DAAF23-B37E-43BF-9903-E7172AB10069}"/>
                </a:ext>
              </a:extLst>
            </p:cNvPr>
            <p:cNvSpPr/>
            <p:nvPr/>
          </p:nvSpPr>
          <p:spPr bwMode="auto">
            <a:xfrm>
              <a:off x="12547841" y="568642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47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="" xmlns:a16="http://schemas.microsoft.com/office/drawing/2014/main" id="{81017095-495D-4FDD-A439-F1FB2FCE0343}"/>
                </a:ext>
              </a:extLst>
            </p:cNvPr>
            <p:cNvSpPr/>
            <p:nvPr/>
          </p:nvSpPr>
          <p:spPr bwMode="auto">
            <a:xfrm>
              <a:off x="12277966" y="5313364"/>
              <a:ext cx="555625" cy="373063"/>
            </a:xfrm>
            <a:custGeom>
              <a:avLst/>
              <a:gdLst>
                <a:gd name="T0" fmla="*/ 148 w 148"/>
                <a:gd name="T1" fmla="*/ 0 h 99"/>
                <a:gd name="T2" fmla="*/ 72 w 148"/>
                <a:gd name="T3" fmla="*/ 97 h 99"/>
                <a:gd name="T4" fmla="*/ 0 w 148"/>
                <a:gd name="T5" fmla="*/ 0 h 99"/>
                <a:gd name="T6" fmla="*/ 0 w 148"/>
                <a:gd name="T7" fmla="*/ 2 h 99"/>
                <a:gd name="T8" fmla="*/ 72 w 148"/>
                <a:gd name="T9" fmla="*/ 99 h 99"/>
                <a:gd name="T10" fmla="*/ 73 w 148"/>
                <a:gd name="T11" fmla="*/ 99 h 99"/>
                <a:gd name="T12" fmla="*/ 148 w 148"/>
                <a:gd name="T13" fmla="*/ 2 h 99"/>
                <a:gd name="T14" fmla="*/ 148 w 148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99">
                  <a:moveTo>
                    <a:pt x="148" y="0"/>
                  </a:moveTo>
                  <a:cubicBezTo>
                    <a:pt x="72" y="97"/>
                    <a:pt x="72" y="97"/>
                    <a:pt x="72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3" y="99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48" y="0"/>
                    <a:pt x="148" y="0"/>
                    <a:pt x="148" y="0"/>
                  </a:cubicBezTo>
                </a:path>
              </a:pathLst>
            </a:custGeom>
            <a:solidFill>
              <a:srgbClr val="E9C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291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="" xmlns:a16="http://schemas.microsoft.com/office/drawing/2014/main" id="{EBC732F1-4B38-4B34-9702-9ADDF4FEB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9554" y="85191"/>
            <a:ext cx="4376446" cy="5762509"/>
          </a:xfrm>
          <a:prstGeom prst="rect">
            <a:avLst/>
          </a:prstGeom>
        </p:spPr>
      </p:pic>
      <p:pic>
        <p:nvPicPr>
          <p:cNvPr id="5" name="图片 8" descr="觅元素58b0fbac4bf92">
            <a:extLst>
              <a:ext uri="{FF2B5EF4-FFF2-40B4-BE49-F238E27FC236}">
                <a16:creationId xmlns="" xmlns:a16="http://schemas.microsoft.com/office/drawing/2014/main" id="{39A56203-F30D-412E-A3BD-370D2954FD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3" y="5622865"/>
            <a:ext cx="6578221" cy="882435"/>
          </a:xfrm>
          <a:prstGeom prst="rect">
            <a:avLst/>
          </a:prstGeom>
        </p:spPr>
      </p:pic>
      <p:pic>
        <p:nvPicPr>
          <p:cNvPr id="6" name="Picture 5" descr="Phim Hoạt Hình Học Sinh Học Sinh Cậu Bé, Phim Hoạt Hình, Nhà, Suốt ...">
            <a:extLst>
              <a:ext uri="{FF2B5EF4-FFF2-40B4-BE49-F238E27FC236}">
                <a16:creationId xmlns="" xmlns:a16="http://schemas.microsoft.com/office/drawing/2014/main" id="{5AB72EEF-5D8B-4E39-8F23-6345D9F61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87" b="96250" l="9844" r="91719">
                        <a14:foregroundMark x1="42031" y1="53125" x2="71406" y2="82500"/>
                        <a14:foregroundMark x1="64219" y1="50469" x2="36094" y2="79219"/>
                        <a14:foregroundMark x1="46563" y1="49063" x2="57031" y2="49844"/>
                        <a14:foregroundMark x1="39375" y1="53125" x2="40000" y2="576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096490"/>
            <a:ext cx="5770177" cy="475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C64EB4B-473A-49D6-822D-C51301BDE77D}"/>
              </a:ext>
            </a:extLst>
          </p:cNvPr>
          <p:cNvSpPr txBox="1"/>
          <p:nvPr/>
        </p:nvSpPr>
        <p:spPr>
          <a:xfrm>
            <a:off x="2196591" y="1719258"/>
            <a:ext cx="37978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TẬP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VIẾT 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305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D13B238-4571-4AAE-A421-EEA3601906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9" r="-1593"/>
          <a:stretch/>
        </p:blipFill>
        <p:spPr>
          <a:xfrm>
            <a:off x="0" y="1394471"/>
            <a:ext cx="12192000" cy="145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1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285" y="0"/>
            <a:ext cx="9510424" cy="6717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9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1" y="110838"/>
            <a:ext cx="9296400" cy="658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61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5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07826" y="4672232"/>
            <a:ext cx="5383287" cy="16365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1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Giải</a:t>
            </a:r>
            <a:r>
              <a:rPr kumimoji="0" lang="en-US" sz="9600" b="1" i="1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9600" b="1" i="1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cứu</a:t>
            </a:r>
            <a:r>
              <a:rPr kumimoji="0" lang="en-US" sz="9600" b="1" i="1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9600" b="1" i="1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thần</a:t>
            </a:r>
            <a:r>
              <a:rPr kumimoji="0" lang="en-US" sz="9600" b="1" i="1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9600" b="1" i="1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endParaRPr kumimoji="0" lang="en-US" sz="9600" b="1" i="1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98" y="2486465"/>
            <a:ext cx="4371535" cy="4371535"/>
          </a:xfrm>
          <a:prstGeom prst="rect">
            <a:avLst/>
          </a:prstGeom>
        </p:spPr>
      </p:pic>
      <p:pic>
        <p:nvPicPr>
          <p:cNvPr id="2" name="MBB — Oce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50568" y="-7900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04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1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54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="" xmlns:a16="http://schemas.microsoft.com/office/drawing/2014/main" id="{DE724406-B20D-4227-97A3-AC15772105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553" y="0"/>
            <a:ext cx="8122894" cy="66775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58A64BC-4ED4-470C-8FF6-632840BE326A}"/>
              </a:ext>
            </a:extLst>
          </p:cNvPr>
          <p:cNvSpPr txBox="1"/>
          <p:nvPr/>
        </p:nvSpPr>
        <p:spPr>
          <a:xfrm>
            <a:off x="4500770" y="3338780"/>
            <a:ext cx="43638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GIẢI LAO</a:t>
            </a:r>
          </a:p>
        </p:txBody>
      </p:sp>
    </p:spTree>
    <p:extLst>
      <p:ext uri="{BB962C8B-B14F-4D97-AF65-F5344CB8AC3E}">
        <p14:creationId xmlns:p14="http://schemas.microsoft.com/office/powerpoint/2010/main" val="66298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10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="" xmlns:a16="http://schemas.microsoft.com/office/drawing/2014/main" id="{A0C6F085-8B3F-4826-B41E-B0148BC46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1877" y="12324"/>
            <a:ext cx="6287678" cy="5763689"/>
          </a:xfrm>
          <a:prstGeom prst="rect">
            <a:avLst/>
          </a:prstGeom>
        </p:spPr>
      </p:pic>
      <p:pic>
        <p:nvPicPr>
          <p:cNvPr id="5" name="图片 8" descr="觅元素58b0fbac4bf92">
            <a:extLst>
              <a:ext uri="{FF2B5EF4-FFF2-40B4-BE49-F238E27FC236}">
                <a16:creationId xmlns="" xmlns:a16="http://schemas.microsoft.com/office/drawing/2014/main" id="{3DF46EFC-B41A-4190-9247-310014E46C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4268" y="5071621"/>
            <a:ext cx="12170004" cy="13683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19F3C9C-17DD-4D8E-AB76-91C4115859BC}"/>
              </a:ext>
            </a:extLst>
          </p:cNvPr>
          <p:cNvSpPr txBox="1"/>
          <p:nvPr/>
        </p:nvSpPr>
        <p:spPr>
          <a:xfrm>
            <a:off x="6297105" y="1486588"/>
            <a:ext cx="47380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TẬP ĐỌC</a:t>
            </a: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7" name="图片 91">
            <a:extLst>
              <a:ext uri="{FF2B5EF4-FFF2-40B4-BE49-F238E27FC236}">
                <a16:creationId xmlns="" xmlns:a16="http://schemas.microsoft.com/office/drawing/2014/main" id="{0488F72E-188B-46BD-95FA-2F37D05B9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3871" y="2479249"/>
            <a:ext cx="3604628" cy="2971242"/>
          </a:xfrm>
          <a:prstGeom prst="rect">
            <a:avLst/>
          </a:prstGeom>
          <a:effectLst>
            <a:outerShdw blurRad="228600" dist="38100" dir="19800000" sx="102000" sy="102000" algn="tl" rotWithShape="0">
              <a:prstClr val="black">
                <a:alpha val="6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130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B15287D-CDB8-438F-B119-2447032F9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" r="771"/>
          <a:stretch/>
        </p:blipFill>
        <p:spPr>
          <a:xfrm>
            <a:off x="1890485" y="43543"/>
            <a:ext cx="4205515" cy="6770914"/>
          </a:xfrm>
          <a:prstGeom prst="rect">
            <a:avLst/>
          </a:prstGeom>
        </p:spPr>
      </p:pic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D04C0F23-1D93-4BAE-A716-6C2B16CCB0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b="-513"/>
          <a:stretch/>
        </p:blipFill>
        <p:spPr>
          <a:xfrm>
            <a:off x="6879772" y="575684"/>
            <a:ext cx="4717104" cy="570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EB2B03D-2086-4694-888C-588C1C5966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0" b="281"/>
          <a:stretch/>
        </p:blipFill>
        <p:spPr>
          <a:xfrm>
            <a:off x="2158036" y="-95250"/>
            <a:ext cx="4036672" cy="699134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32B4D680-EE30-4C31-8C49-5055978CE4DE}"/>
              </a:ext>
            </a:extLst>
          </p:cNvPr>
          <p:cNvCxnSpPr>
            <a:cxnSpLocks/>
          </p:cNvCxnSpPr>
          <p:nvPr/>
        </p:nvCxnSpPr>
        <p:spPr>
          <a:xfrm>
            <a:off x="3739242" y="890814"/>
            <a:ext cx="179795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AA82E35E-9D65-4532-B831-8A4CB9EAF847}"/>
              </a:ext>
            </a:extLst>
          </p:cNvPr>
          <p:cNvCxnSpPr>
            <a:cxnSpLocks/>
          </p:cNvCxnSpPr>
          <p:nvPr/>
        </p:nvCxnSpPr>
        <p:spPr>
          <a:xfrm>
            <a:off x="3510643" y="1364343"/>
            <a:ext cx="175804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75DC1C2F-3F2A-45CA-894F-F6E5B56569B5}"/>
              </a:ext>
            </a:extLst>
          </p:cNvPr>
          <p:cNvCxnSpPr>
            <a:cxnSpLocks/>
          </p:cNvCxnSpPr>
          <p:nvPr/>
        </p:nvCxnSpPr>
        <p:spPr>
          <a:xfrm>
            <a:off x="3937906" y="1747157"/>
            <a:ext cx="111669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F3798EA3-2D4C-48AB-A38C-92478BEF7F00}"/>
              </a:ext>
            </a:extLst>
          </p:cNvPr>
          <p:cNvCxnSpPr>
            <a:cxnSpLocks/>
          </p:cNvCxnSpPr>
          <p:nvPr/>
        </p:nvCxnSpPr>
        <p:spPr>
          <a:xfrm>
            <a:off x="3373069" y="3463924"/>
            <a:ext cx="247800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1F780C0B-DB23-4535-9419-561D50955E9D}"/>
              </a:ext>
            </a:extLst>
          </p:cNvPr>
          <p:cNvCxnSpPr>
            <a:cxnSpLocks/>
          </p:cNvCxnSpPr>
          <p:nvPr/>
        </p:nvCxnSpPr>
        <p:spPr>
          <a:xfrm>
            <a:off x="3851728" y="3900714"/>
            <a:ext cx="141695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38485C03-F41B-441E-AD7F-733CCD7CF663}"/>
              </a:ext>
            </a:extLst>
          </p:cNvPr>
          <p:cNvCxnSpPr>
            <a:cxnSpLocks/>
          </p:cNvCxnSpPr>
          <p:nvPr/>
        </p:nvCxnSpPr>
        <p:spPr>
          <a:xfrm flipV="1">
            <a:off x="2716892" y="4297985"/>
            <a:ext cx="1459480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748B9C8D-6A44-4837-8C61-C327A4939697}"/>
              </a:ext>
            </a:extLst>
          </p:cNvPr>
          <p:cNvCxnSpPr>
            <a:cxnSpLocks/>
          </p:cNvCxnSpPr>
          <p:nvPr/>
        </p:nvCxnSpPr>
        <p:spPr>
          <a:xfrm>
            <a:off x="3446632" y="5147128"/>
            <a:ext cx="119158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8" name="Content Placeholder 3">
            <a:extLst>
              <a:ext uri="{FF2B5EF4-FFF2-40B4-BE49-F238E27FC236}">
                <a16:creationId xmlns="" xmlns:a16="http://schemas.microsoft.com/office/drawing/2014/main" id="{608BC8CA-F801-496E-8075-C554420337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b="-513"/>
          <a:stretch/>
        </p:blipFill>
        <p:spPr>
          <a:xfrm>
            <a:off x="6828972" y="575684"/>
            <a:ext cx="4717104" cy="570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50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B15287D-CDB8-438F-B119-2447032F9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" r="771"/>
          <a:stretch/>
        </p:blipFill>
        <p:spPr>
          <a:xfrm>
            <a:off x="1571171" y="87086"/>
            <a:ext cx="4960257" cy="6770914"/>
          </a:xfrm>
          <a:prstGeom prst="rect">
            <a:avLst/>
          </a:prstGeom>
        </p:spPr>
      </p:pic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D04C0F23-1D93-4BAE-A716-6C2B16CCB0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b="-513"/>
          <a:stretch/>
        </p:blipFill>
        <p:spPr>
          <a:xfrm>
            <a:off x="6879772" y="575684"/>
            <a:ext cx="4717104" cy="570663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73943" y="1490089"/>
            <a:ext cx="3599543" cy="948316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92514" y="539402"/>
            <a:ext cx="4136572" cy="948316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061028" y="2629461"/>
            <a:ext cx="4165601" cy="926539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973943" y="3566823"/>
            <a:ext cx="4165601" cy="926539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968498" y="4684418"/>
            <a:ext cx="3169559" cy="926539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968497" y="5610957"/>
            <a:ext cx="3169559" cy="926539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39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B15287D-CDB8-438F-B119-2447032F9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" r="771"/>
          <a:stretch/>
        </p:blipFill>
        <p:spPr>
          <a:xfrm>
            <a:off x="1890485" y="43543"/>
            <a:ext cx="4205515" cy="6770914"/>
          </a:xfrm>
          <a:prstGeom prst="rect">
            <a:avLst/>
          </a:prstGeom>
        </p:spPr>
      </p:pic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D04C0F23-1D93-4BAE-A716-6C2B16CCB0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b="-513"/>
          <a:stretch/>
        </p:blipFill>
        <p:spPr>
          <a:xfrm>
            <a:off x="6879772" y="575684"/>
            <a:ext cx="4717104" cy="5706632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092199" y="894998"/>
            <a:ext cx="635001" cy="70157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092198" y="3078213"/>
            <a:ext cx="635001" cy="70157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106713" y="5146499"/>
            <a:ext cx="635001" cy="70157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31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31f7217a017c2d9a8a7bcbd9844c1629">
            <a:extLst>
              <a:ext uri="{FF2B5EF4-FFF2-40B4-BE49-F238E27FC236}">
                <a16:creationId xmlns="" xmlns:a16="http://schemas.microsoft.com/office/drawing/2014/main" id="{E4C27F98-F461-483D-B298-819FDFEFF4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9822" y="471340"/>
            <a:ext cx="8872990" cy="4387133"/>
          </a:xfrm>
          <a:prstGeom prst="rect">
            <a:avLst/>
          </a:prstGeom>
        </p:spPr>
      </p:pic>
      <p:pic>
        <p:nvPicPr>
          <p:cNvPr id="6" name="图片 8" descr="觅元素58b0fbac4bf92">
            <a:extLst>
              <a:ext uri="{FF2B5EF4-FFF2-40B4-BE49-F238E27FC236}">
                <a16:creationId xmlns="" xmlns:a16="http://schemas.microsoft.com/office/drawing/2014/main" id="{550D6546-B9D5-4A11-82A4-F34FA21F5B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20" y="3429000"/>
            <a:ext cx="12181132" cy="3197635"/>
          </a:xfrm>
          <a:prstGeom prst="rect">
            <a:avLst/>
          </a:prstGeom>
        </p:spPr>
      </p:pic>
      <p:pic>
        <p:nvPicPr>
          <p:cNvPr id="7" name="图片 15" descr="a05684f714522ad77246dba9447411ba">
            <a:extLst>
              <a:ext uri="{FF2B5EF4-FFF2-40B4-BE49-F238E27FC236}">
                <a16:creationId xmlns="" xmlns:a16="http://schemas.microsoft.com/office/drawing/2014/main" id="{DF481CFE-6CC8-49A4-A839-3CFE141560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3122" y="3784312"/>
            <a:ext cx="3289953" cy="2733702"/>
          </a:xfrm>
          <a:prstGeom prst="rect">
            <a:avLst/>
          </a:prstGeom>
        </p:spPr>
      </p:pic>
      <p:pic>
        <p:nvPicPr>
          <p:cNvPr id="9" name="图片 3" descr="fc85f2a324e3c42c2067966f589847df">
            <a:extLst>
              <a:ext uri="{FF2B5EF4-FFF2-40B4-BE49-F238E27FC236}">
                <a16:creationId xmlns="" xmlns:a16="http://schemas.microsoft.com/office/drawing/2014/main" id="{F33F0A87-210B-4834-8C16-DC195B6065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88115" y="4986498"/>
            <a:ext cx="3406140" cy="151211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9FA130C2-4675-4822-86A2-5910DCF635BF}"/>
              </a:ext>
            </a:extLst>
          </p:cNvPr>
          <p:cNvSpPr txBox="1"/>
          <p:nvPr/>
        </p:nvSpPr>
        <p:spPr>
          <a:xfrm>
            <a:off x="3403075" y="1635437"/>
            <a:ext cx="78401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TÌM HIỂU BÀI 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239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3827" y="188686"/>
            <a:ext cx="2888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 đúng</a:t>
            </a:r>
            <a:endParaRPr lang="en-US" sz="36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088567" y="951131"/>
            <a:ext cx="2322287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Môi</a:t>
            </a:r>
            <a:endParaRPr lang="en-US" sz="4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88567" y="2529114"/>
            <a:ext cx="2322287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Mũi</a:t>
            </a:r>
            <a:endParaRPr lang="en-US" sz="4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88567" y="4032487"/>
            <a:ext cx="3018976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Áo quần</a:t>
            </a:r>
            <a:endParaRPr lang="en-US" sz="4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88567" y="5542672"/>
            <a:ext cx="313509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Nụ cười</a:t>
            </a:r>
            <a:endParaRPr lang="en-US" sz="4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351482" y="951131"/>
            <a:ext cx="323668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4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lòe loẹt</a:t>
            </a:r>
            <a:endParaRPr lang="en-US" sz="4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322455" y="2529114"/>
            <a:ext cx="3454402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4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 thiện</a:t>
            </a:r>
            <a:endParaRPr lang="en-US" sz="4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322455" y="4029110"/>
            <a:ext cx="3672116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4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 cà chua</a:t>
            </a:r>
            <a:endParaRPr lang="en-US" sz="4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322455" y="5534075"/>
            <a:ext cx="4470402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en-US" sz="4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 choen choét</a:t>
            </a:r>
            <a:endParaRPr lang="en-US" sz="4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Connector 13"/>
          <p:cNvCxnSpPr>
            <a:stCxn id="5" idx="3"/>
          </p:cNvCxnSpPr>
          <p:nvPr/>
        </p:nvCxnSpPr>
        <p:spPr>
          <a:xfrm>
            <a:off x="3410854" y="1408331"/>
            <a:ext cx="3911601" cy="458606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6" idx="3"/>
            <a:endCxn id="11" idx="1"/>
          </p:cNvCxnSpPr>
          <p:nvPr/>
        </p:nvCxnSpPr>
        <p:spPr>
          <a:xfrm>
            <a:off x="3410854" y="2986314"/>
            <a:ext cx="3911601" cy="14999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7" idx="3"/>
            <a:endCxn id="9" idx="1"/>
          </p:cNvCxnSpPr>
          <p:nvPr/>
        </p:nvCxnSpPr>
        <p:spPr>
          <a:xfrm flipV="1">
            <a:off x="4107543" y="1408331"/>
            <a:ext cx="3243939" cy="30813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endCxn id="10" idx="1"/>
          </p:cNvCxnSpPr>
          <p:nvPr/>
        </p:nvCxnSpPr>
        <p:spPr>
          <a:xfrm flipV="1">
            <a:off x="4198261" y="2986314"/>
            <a:ext cx="3124194" cy="30508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640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113644" y="2731704"/>
            <a:ext cx="7008778" cy="1261884"/>
            <a:chOff x="1325218" y="1804174"/>
            <a:chExt cx="9330717" cy="1322290"/>
          </a:xfrm>
        </p:grpSpPr>
        <p:sp>
          <p:nvSpPr>
            <p:cNvPr id="4" name="TextBox 3"/>
            <p:cNvSpPr txBox="1"/>
            <p:nvPr/>
          </p:nvSpPr>
          <p:spPr>
            <a:xfrm>
              <a:off x="1781687" y="1804174"/>
              <a:ext cx="8874248" cy="132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Đọc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124: </a:t>
              </a:r>
              <a:r>
                <a:rPr kumimoji="0" lang="en-US" sz="4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oen</a:t>
              </a:r>
              <a:r>
                <a:rPr kumimoji="0" lang="en-US" sz="40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40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– </a:t>
              </a:r>
              <a:r>
                <a:rPr kumimoji="0" lang="en-US" sz="40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oet</a:t>
              </a:r>
              <a:r>
                <a:rPr kumimoji="0" lang="en-US" sz="40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(5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lần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). </a:t>
              </a:r>
            </a:p>
            <a:p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3145163" y="4074777"/>
            <a:ext cx="7658304" cy="799605"/>
            <a:chOff x="1311965" y="4170641"/>
            <a:chExt cx="9095280" cy="735858"/>
          </a:xfrm>
        </p:grpSpPr>
        <p:sp>
          <p:nvSpPr>
            <p:cNvPr id="7" name="TextBox 6"/>
            <p:cNvSpPr txBox="1"/>
            <p:nvPr/>
          </p:nvSpPr>
          <p:spPr>
            <a:xfrm>
              <a:off x="1895059" y="4255048"/>
              <a:ext cx="8512186" cy="651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55443" rtl="0" eaLnBrk="1" fontAlgn="auto" latinLnBrk="0" hangingPunct="1">
                <a:lnSpc>
                  <a:spcPct val="100000"/>
                </a:lnSpc>
                <a:spcBef>
                  <a:spcPts val="365"/>
                </a:spcBef>
                <a:spcAft>
                  <a:spcPts val="3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</a:t>
              </a:r>
              <a:r>
                <a:rPr kumimoji="0" lang="en-US" sz="3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Chuẩn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bị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125: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uyên</a:t>
              </a:r>
              <a:r>
                <a:rPr lang="en-US" sz="4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uyêt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4284133" y="729739"/>
            <a:ext cx="39155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Dặn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dò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607" y="1283737"/>
            <a:ext cx="4185741" cy="615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86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440" y="2546252"/>
            <a:ext cx="3573193" cy="3901185"/>
          </a:xfrm>
          <a:prstGeom prst="rect">
            <a:avLst/>
          </a:prstGeom>
        </p:spPr>
      </p:pic>
      <p:sp>
        <p:nvSpPr>
          <p:cNvPr id="8" name="giai cứu"/>
          <p:cNvSpPr/>
          <p:nvPr/>
        </p:nvSpPr>
        <p:spPr>
          <a:xfrm>
            <a:off x="606921" y="3800603"/>
            <a:ext cx="1310779" cy="958168"/>
          </a:xfrm>
          <a:prstGeom prst="star7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Giải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Cứu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c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136" y="1859261"/>
            <a:ext cx="1567616" cy="1941342"/>
          </a:xfrm>
          <a:prstGeom prst="rect">
            <a:avLst/>
          </a:prstGeom>
        </p:spPr>
      </p:pic>
      <p:pic>
        <p:nvPicPr>
          <p:cNvPr id="10" name="c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707" y="1859261"/>
            <a:ext cx="1567615" cy="1941342"/>
          </a:xfrm>
          <a:prstGeom prst="rect">
            <a:avLst/>
          </a:prstGeom>
        </p:spPr>
      </p:pic>
      <p:pic>
        <p:nvPicPr>
          <p:cNvPr id="23" name="c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755" y="3891261"/>
            <a:ext cx="1514461" cy="1941343"/>
          </a:xfrm>
          <a:prstGeom prst="rect">
            <a:avLst/>
          </a:prstGeom>
        </p:spPr>
      </p:pic>
      <p:sp>
        <p:nvSpPr>
          <p:cNvPr id="2" name="1"/>
          <p:cNvSpPr/>
          <p:nvPr/>
        </p:nvSpPr>
        <p:spPr>
          <a:xfrm>
            <a:off x="6621713" y="6101821"/>
            <a:ext cx="692748" cy="626491"/>
          </a:xfrm>
          <a:prstGeom prst="ellipse">
            <a:avLst/>
          </a:prstGeom>
          <a:solidFill>
            <a:srgbClr val="FFC000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" name="2"/>
          <p:cNvSpPr/>
          <p:nvPr/>
        </p:nvSpPr>
        <p:spPr>
          <a:xfrm>
            <a:off x="7562238" y="6101821"/>
            <a:ext cx="692748" cy="626491"/>
          </a:xfrm>
          <a:prstGeom prst="ellipse">
            <a:avLst/>
          </a:prstGeom>
          <a:solidFill>
            <a:srgbClr val="FFC000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2" name="3"/>
          <p:cNvSpPr/>
          <p:nvPr/>
        </p:nvSpPr>
        <p:spPr>
          <a:xfrm>
            <a:off x="8502763" y="6101821"/>
            <a:ext cx="692748" cy="626491"/>
          </a:xfrm>
          <a:prstGeom prst="ellipse">
            <a:avLst/>
          </a:prstGeom>
          <a:solidFill>
            <a:srgbClr val="FFC000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6" name="MBB — Oce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550568" y="-790074"/>
            <a:ext cx="609600" cy="609600"/>
          </a:xfrm>
          <a:prstGeom prst="rect">
            <a:avLst/>
          </a:prstGeom>
        </p:spPr>
      </p:pic>
      <p:sp>
        <p:nvSpPr>
          <p:cNvPr id="3" name="Arrow: Right 2">
            <a:hlinkClick r:id="rId15" action="ppaction://hlinksldjump"/>
            <a:extLst>
              <a:ext uri="{FF2B5EF4-FFF2-40B4-BE49-F238E27FC236}">
                <a16:creationId xmlns="" xmlns:a16="http://schemas.microsoft.com/office/drawing/2014/main" id="{FE353CB9-D2E3-4B3C-816D-FFDF945DB207}"/>
              </a:ext>
            </a:extLst>
          </p:cNvPr>
          <p:cNvSpPr/>
          <p:nvPr/>
        </p:nvSpPr>
        <p:spPr>
          <a:xfrm>
            <a:off x="10490201" y="174476"/>
            <a:ext cx="1511300" cy="6264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Avo" panose="02040603050506020204" pitchFamily="18" charset="0"/>
              </a:rPr>
              <a:t>KẾT THÚC</a:t>
            </a:r>
          </a:p>
        </p:txBody>
      </p:sp>
    </p:spTree>
    <p:extLst>
      <p:ext uri="{BB962C8B-B14F-4D97-AF65-F5344CB8AC3E}">
        <p14:creationId xmlns:p14="http://schemas.microsoft.com/office/powerpoint/2010/main" val="23119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13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047 L 0.12317 -0.00047 C 0.17955 -0.00047 0.16744 -0.31644 0.16744 -0.26088 C 0.1608 -0.3088 0.12018 -0.33311 0.09062 -0.34653 C 0.07643 -0.34746 0.0026 -0.30487 -0.00065 -0.27269 C 0.00117 -0.24676 0.05507 -0.15 0.07721 -0.13149 C 0.09922 -0.1132 0.11224 -0.11621 0.13099 -0.1625 C 0.13919 -0.17431 0.13099 -0.16366 0.14531 -0.21412 C 0.1595 -0.26505 3.54167E-6 -0.325 0.00547 -0.34121 " pathEditMode="relative" rAng="0" ptsTypes="AAAAAAA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4" y="-173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4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 tmFilter="0,0; .5, 0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4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 tmFilter="0,0; .5, 0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4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 tmFilter="0,0; .5, 0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20755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8" grpId="0" animBg="1"/>
      <p:bldP spid="2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42419" y="1817670"/>
            <a:ext cx="6646225" cy="3196136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 defTabSz="949531">
              <a:buClr>
                <a:srgbClr val="000000"/>
              </a:buClr>
              <a:defRPr/>
            </a:pPr>
            <a:r>
              <a:rPr lang="en-US" sz="5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5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5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5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5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5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5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5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5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50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50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endParaRPr lang="en-US" sz="50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949531">
              <a:buClr>
                <a:srgbClr val="000000"/>
              </a:buClr>
              <a:defRPr/>
            </a:pPr>
            <a:endParaRPr lang="en-US" sz="50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949531">
              <a:buClr>
                <a:srgbClr val="000000"/>
              </a:buClr>
              <a:defRPr/>
            </a:pPr>
            <a:endParaRPr lang="en-US" sz="50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391" y="3125086"/>
            <a:ext cx="2582280" cy="205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87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43822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76" y="3192780"/>
            <a:ext cx="2216834" cy="22168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69002" y="1569668"/>
            <a:ext cx="8338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Tìm</a:t>
            </a:r>
            <a:r>
              <a:rPr kumimoji="0" lang="en-US" sz="5400" b="1" i="0" u="none" strike="noStrike" kern="1200" cap="none" spc="0" normalizeH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tiếng</a:t>
            </a:r>
            <a:r>
              <a:rPr kumimoji="0" lang="en-US" sz="5400" b="1" i="0" u="none" strike="noStrike" kern="1200" cap="none" spc="0" normalizeH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có</a:t>
            </a:r>
            <a:r>
              <a:rPr kumimoji="0" lang="en-US" sz="5400" b="1" i="0" u="none" strike="noStrike" kern="1200" cap="none" spc="0" normalizeH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vần</a:t>
            </a:r>
            <a:r>
              <a:rPr kumimoji="0" lang="en-US" sz="5400" b="1" i="0" u="none" strike="noStrike" kern="1200" cap="none" spc="0" normalizeH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uân</a:t>
            </a:r>
            <a:r>
              <a:rPr lang="en-US" sz="5400" b="1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.</a:t>
            </a:r>
            <a:endParaRPr kumimoji="0" lang="en-US" sz="5400" b="1" i="0" u="none" strike="noStrike" kern="1200" cap="none" spc="0" normalizeH="0" baseline="0" noProof="0" dirty="0">
              <a:ln w="10160">
                <a:solidFill>
                  <a:srgbClr val="4472C4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UTM Avo" panose="02040603050506020204" pitchFamily="18" charset="0"/>
            </a:endParaRPr>
          </a:p>
        </p:txBody>
      </p:sp>
      <p:pic>
        <p:nvPicPr>
          <p:cNvPr id="7" name="Picture 6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8151" b="84505" l="21889" r="51977"/>
                    </a14:imgEffect>
                  </a14:imgLayer>
                </a14:imgProps>
              </a:ext>
            </a:extLst>
          </a:blip>
          <a:srcRect l="22249" t="37625" r="47657" b="14618"/>
          <a:stretch/>
        </p:blipFill>
        <p:spPr>
          <a:xfrm>
            <a:off x="10093849" y="4985997"/>
            <a:ext cx="2098151" cy="187200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927929" y="3839532"/>
            <a:ext cx="5565000" cy="92333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xuân</a:t>
            </a:r>
            <a:r>
              <a:rPr lang="en-US" sz="5400" b="1" dirty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,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tuần</a:t>
            </a:r>
            <a:r>
              <a:rPr lang="en-US" sz="5400" b="1" dirty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….</a:t>
            </a:r>
            <a:endParaRPr kumimoji="0" lang="en-US" sz="5400" b="1" i="0" u="none" strike="noStrike" kern="1200" cap="none" spc="0" normalizeH="0" baseline="0" noProof="0" dirty="0">
              <a:ln w="10160">
                <a:noFill/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UTM Avo" panose="02040603050506020204" pitchFamily="18" charset="0"/>
            </a:endParaRPr>
          </a:p>
        </p:txBody>
      </p:sp>
      <p:pic>
        <p:nvPicPr>
          <p:cNvPr id="16" name="A_to_the_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28714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2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25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1321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43822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76" y="3192780"/>
            <a:ext cx="2216834" cy="22168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43200" y="1438454"/>
            <a:ext cx="7708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Tìm</a:t>
            </a:r>
            <a:r>
              <a:rPr kumimoji="0" lang="en-US" sz="5400" b="1" i="0" u="none" strike="noStrike" kern="1200" cap="none" spc="0" normalizeH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tiếng</a:t>
            </a:r>
            <a:r>
              <a:rPr kumimoji="0" lang="en-US" sz="5400" b="1" i="0" u="none" strike="noStrike" kern="1200" cap="none" spc="0" normalizeH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có</a:t>
            </a:r>
            <a:r>
              <a:rPr kumimoji="0" lang="en-US" sz="5400" b="1" i="0" u="none" strike="noStrike" kern="1200" cap="none" spc="0" normalizeH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vần</a:t>
            </a:r>
            <a:r>
              <a:rPr kumimoji="0" lang="en-US" sz="5400" b="1" i="0" u="none" strike="noStrike" kern="1200" cap="none" spc="0" normalizeH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 </a:t>
            </a:r>
            <a:r>
              <a:rPr kumimoji="0" lang="en-US" sz="5400" b="1" i="0" u="none" strike="noStrike" kern="1200" cap="none" spc="0" normalizeH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uât</a:t>
            </a:r>
            <a:r>
              <a:rPr kumimoji="0" lang="en-US" sz="5400" b="1" i="0" u="none" strike="noStrike" kern="1200" cap="none" spc="0" normalizeH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UTM Avo" panose="02040603050506020204" pitchFamily="18" charset="0"/>
              </a:rPr>
              <a:t>.</a:t>
            </a:r>
            <a:endParaRPr kumimoji="0" lang="en-US" sz="5400" b="1" i="0" u="none" strike="noStrike" kern="1200" cap="none" spc="0" normalizeH="0" baseline="0" noProof="0" dirty="0">
              <a:ln w="10160">
                <a:solidFill>
                  <a:srgbClr val="4472C4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UTM Avo" panose="02040603050506020204" pitchFamily="18" charset="0"/>
            </a:endParaRPr>
          </a:p>
        </p:txBody>
      </p:sp>
      <p:pic>
        <p:nvPicPr>
          <p:cNvPr id="7" name="Picture 6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8151" b="84505" l="21889" r="51977"/>
                    </a14:imgEffect>
                  </a14:imgLayer>
                </a14:imgProps>
              </a:ext>
            </a:extLst>
          </a:blip>
          <a:srcRect l="22249" t="37625" r="47657" b="14618"/>
          <a:stretch/>
        </p:blipFill>
        <p:spPr>
          <a:xfrm>
            <a:off x="10093849" y="4985997"/>
            <a:ext cx="2098151" cy="187200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230364" y="4034552"/>
            <a:ext cx="6415899" cy="92333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thuật</a:t>
            </a:r>
            <a:r>
              <a:rPr lang="en-US" sz="5400" b="1" dirty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,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luật</a:t>
            </a:r>
            <a:r>
              <a:rPr lang="en-US" sz="5400" b="1" dirty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, </a:t>
            </a:r>
            <a:r>
              <a:rPr lang="en-US" sz="5400" b="1" dirty="0" err="1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UTM Avo" panose="02040603050506020204" pitchFamily="18" charset="0"/>
              </a:rPr>
              <a:t>xuất</a:t>
            </a:r>
            <a:endParaRPr kumimoji="0" lang="en-US" sz="5400" b="1" i="0" u="none" strike="noStrike" kern="1200" cap="none" spc="0" normalizeH="0" baseline="0" noProof="0" dirty="0">
              <a:ln w="10160">
                <a:noFill/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UTM Avo" panose="02040603050506020204" pitchFamily="18" charset="0"/>
            </a:endParaRPr>
          </a:p>
        </p:txBody>
      </p:sp>
      <p:pic>
        <p:nvPicPr>
          <p:cNvPr id="16" name="A_to_the_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28714" y="-609600"/>
            <a:ext cx="609600" cy="609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DB96CF8-EEAF-4287-8C71-549AC654D0A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56658" cy="48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61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25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3208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43822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90" y="3971714"/>
            <a:ext cx="2216834" cy="2216834"/>
          </a:xfrm>
          <a:prstGeom prst="rect">
            <a:avLst/>
          </a:prstGeom>
        </p:spPr>
      </p:pic>
      <p:pic>
        <p:nvPicPr>
          <p:cNvPr id="7" name="Picture 6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8151" b="84505" l="21889" r="51977"/>
                    </a14:imgEffect>
                  </a14:imgLayer>
                </a14:imgProps>
              </a:ext>
            </a:extLst>
          </a:blip>
          <a:srcRect l="22249" t="37625" r="47657" b="14618"/>
          <a:stretch/>
        </p:blipFill>
        <p:spPr>
          <a:xfrm>
            <a:off x="10093849" y="4985997"/>
            <a:ext cx="2098151" cy="1872003"/>
          </a:xfrm>
          <a:prstGeom prst="rect">
            <a:avLst/>
          </a:prstGeom>
        </p:spPr>
      </p:pic>
      <p:pic>
        <p:nvPicPr>
          <p:cNvPr id="16" name="A_to_the_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28714" y="-609600"/>
            <a:ext cx="609600" cy="609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EC31875-E594-481E-882F-B7EB836A8A7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" r="3404"/>
          <a:stretch/>
        </p:blipFill>
        <p:spPr bwMode="auto">
          <a:xfrm>
            <a:off x="1745663" y="1227993"/>
            <a:ext cx="8775701" cy="45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474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25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觅元素584a989cd6c5a">
            <a:extLst>
              <a:ext uri="{FF2B5EF4-FFF2-40B4-BE49-F238E27FC236}">
                <a16:creationId xmlns="" xmlns:a16="http://schemas.microsoft.com/office/drawing/2014/main" id="{E91D5F37-F64E-49E7-9CA5-547FDB6F4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254" y="134118"/>
            <a:ext cx="8872989" cy="1879015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="" xmlns:a16="http://schemas.microsoft.com/office/drawing/2014/main" id="{E4C27F98-F461-483D-B298-819FDFEFF4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505" y="1942742"/>
            <a:ext cx="8872990" cy="3756791"/>
          </a:xfrm>
          <a:prstGeom prst="rect">
            <a:avLst/>
          </a:prstGeom>
        </p:spPr>
      </p:pic>
      <p:pic>
        <p:nvPicPr>
          <p:cNvPr id="6" name="图片 8" descr="觅元素58b0fbac4bf92">
            <a:extLst>
              <a:ext uri="{FF2B5EF4-FFF2-40B4-BE49-F238E27FC236}">
                <a16:creationId xmlns="" xmlns:a16="http://schemas.microsoft.com/office/drawing/2014/main" id="{550D6546-B9D5-4A11-82A4-F34FA21F5B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909" y="5051935"/>
            <a:ext cx="11777345" cy="1574700"/>
          </a:xfrm>
          <a:prstGeom prst="rect">
            <a:avLst/>
          </a:prstGeom>
        </p:spPr>
      </p:pic>
      <p:pic>
        <p:nvPicPr>
          <p:cNvPr id="7" name="图片 15" descr="a05684f714522ad77246dba9447411ba">
            <a:extLst>
              <a:ext uri="{FF2B5EF4-FFF2-40B4-BE49-F238E27FC236}">
                <a16:creationId xmlns="" xmlns:a16="http://schemas.microsoft.com/office/drawing/2014/main" id="{DF481CFE-6CC8-49A4-A839-3CFE141560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54215" y="3190424"/>
            <a:ext cx="2428219" cy="27337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AADCE84-ECE6-481E-AE29-0A51D944B1A2}"/>
              </a:ext>
            </a:extLst>
          </p:cNvPr>
          <p:cNvSpPr txBox="1"/>
          <p:nvPr/>
        </p:nvSpPr>
        <p:spPr>
          <a:xfrm>
            <a:off x="3226704" y="2766648"/>
            <a:ext cx="81925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Bài </a:t>
            </a:r>
            <a:r>
              <a:rPr lang="en-US" sz="6600" b="1" dirty="0">
                <a:solidFill>
                  <a:prstClr val="white"/>
                </a:solidFill>
                <a:latin typeface="UTM Avo" panose="02040603050506020204" pitchFamily="18" charset="0"/>
              </a:rPr>
              <a:t>124</a:t>
            </a:r>
            <a:r>
              <a: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: </a:t>
            </a:r>
            <a:r>
              <a:rPr lang="en-US" sz="66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oen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- </a:t>
            </a:r>
            <a:r>
              <a:rPr lang="en-US" sz="6600" b="1" dirty="0" err="1">
                <a:solidFill>
                  <a:prstClr val="white"/>
                </a:solidFill>
                <a:latin typeface="UTM Avo" panose="02040603050506020204" pitchFamily="18" charset="0"/>
              </a:rPr>
              <a:t>oet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80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FBAA8D8-C721-4080-BCFD-4CC7D0124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452" y="-330200"/>
            <a:ext cx="9115548" cy="7008428"/>
          </a:xfrm>
          <a:prstGeom prst="rect">
            <a:avLst/>
          </a:prstGeom>
        </p:spPr>
      </p:pic>
      <p:sp>
        <p:nvSpPr>
          <p:cNvPr id="4" name="Shape 233">
            <a:extLst>
              <a:ext uri="{FF2B5EF4-FFF2-40B4-BE49-F238E27FC236}">
                <a16:creationId xmlns="" xmlns:a16="http://schemas.microsoft.com/office/drawing/2014/main" id="{7DF390D5-FD81-4C0B-95D5-90A528D13082}"/>
              </a:ext>
            </a:extLst>
          </p:cNvPr>
          <p:cNvSpPr/>
          <p:nvPr/>
        </p:nvSpPr>
        <p:spPr>
          <a:xfrm>
            <a:off x="5588785" y="2913210"/>
            <a:ext cx="6016487" cy="1373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0" lvl="0" indent="0" algn="l" defTabSz="41275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字魂7号-温暖童稚体" panose="00000500000000000000" pitchFamily="2" charset="-122"/>
                <a:cs typeface="Lato Regular"/>
                <a:sym typeface="Lato Regular"/>
              </a:rPr>
              <a:t>LÀM QUEN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D0D70D4-3184-49A2-9EC4-D678994009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 flipH="1">
            <a:off x="-301512" y="1635795"/>
            <a:ext cx="5303569" cy="439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93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52A3A7A-3D39-43A6-82C9-A01A4EA1D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36" y="1302328"/>
            <a:ext cx="4420225" cy="4294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43599" y="1205345"/>
            <a:ext cx="51677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nhoẻn cười</a:t>
            </a:r>
            <a:endParaRPr lang="en-US" sz="6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43599" y="2895784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nhoẻn</a:t>
            </a:r>
            <a:endParaRPr lang="en-US" sz="6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1853" y="1205345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oen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71853" y="2895784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oen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71853" y="4586223"/>
            <a:ext cx="26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oen</a:t>
            </a:r>
            <a:endParaRPr lang="en-US" sz="6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66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</TotalTime>
  <Words>211</Words>
  <Application>Microsoft Office PowerPoint</Application>
  <PresentationFormat>Custom</PresentationFormat>
  <Paragraphs>65</Paragraphs>
  <Slides>30</Slides>
  <Notes>2</Notes>
  <HiddenSlides>0</HiddenSlides>
  <MMClips>6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Arial</vt:lpstr>
      <vt:lpstr>Times New Roman</vt:lpstr>
      <vt:lpstr>UTM Avo</vt:lpstr>
      <vt:lpstr>字魂7号-温暖童稚体</vt:lpstr>
      <vt:lpstr>Calibri</vt:lpstr>
      <vt:lpstr>Lato Regular</vt:lpstr>
      <vt:lpstr>inpin heiti</vt:lpstr>
      <vt:lpstr>Calibri Light</vt:lpstr>
      <vt:lpstr>Office Theme</vt:lpstr>
      <vt:lpstr>3_Office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Windows User</cp:lastModifiedBy>
  <cp:revision>108</cp:revision>
  <dcterms:created xsi:type="dcterms:W3CDTF">2021-11-01T08:16:43Z</dcterms:created>
  <dcterms:modified xsi:type="dcterms:W3CDTF">2022-03-27T02:17:30Z</dcterms:modified>
</cp:coreProperties>
</file>