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97" r:id="rId2"/>
    <p:sldId id="276" r:id="rId3"/>
    <p:sldId id="428" r:id="rId4"/>
    <p:sldId id="429" r:id="rId5"/>
    <p:sldId id="430" r:id="rId6"/>
    <p:sldId id="431" r:id="rId7"/>
    <p:sldId id="360" r:id="rId8"/>
    <p:sldId id="283" r:id="rId9"/>
    <p:sldId id="432" r:id="rId10"/>
    <p:sldId id="361" r:id="rId11"/>
    <p:sldId id="363" r:id="rId12"/>
    <p:sldId id="364" r:id="rId13"/>
    <p:sldId id="362" r:id="rId14"/>
    <p:sldId id="329" r:id="rId15"/>
    <p:sldId id="433" r:id="rId16"/>
  </p:sldIdLst>
  <p:sldSz cx="12192000" cy="6858000"/>
  <p:notesSz cx="6858000" cy="9144000"/>
  <p:embeddedFontLs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789070" y="1648606"/>
            <a:ext cx="4613892" cy="2349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111: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7535" y="12681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0080" y="70608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?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nên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 </a:t>
            </a:r>
            <a:r>
              <a:rPr lang="en-US" sz="4000" dirty="0" err="1">
                <a:latin typeface="+mn-lt"/>
              </a:rPr>
              <a:t>quá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sẽ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được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gì</a:t>
            </a:r>
            <a:r>
              <a:rPr lang="en-US" sz="4000" dirty="0">
                <a:latin typeface="+mn-lt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458921"/>
            <a:ext cx="11644312" cy="18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891" y="1469204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.VnAvant" panose="020B7200000000000000" pitchFamily="34" charset="0"/>
              </a:rPr>
              <a:t>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935" y="1543822"/>
            <a:ext cx="1271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en-US" alt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59" y="2714643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0158" y="2170064"/>
            <a:ext cx="29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066BF-0011-4DD7-BB68-D2856B5C3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2" t="12026" r="17697" b="16253"/>
          <a:stretch/>
        </p:blipFill>
        <p:spPr>
          <a:xfrm>
            <a:off x="3766403" y="456469"/>
            <a:ext cx="4659194" cy="64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6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FF2D3-AF8B-480D-A600-AD4612209E8D}"/>
              </a:ext>
            </a:extLst>
          </p:cNvPr>
          <p:cNvSpPr/>
          <p:nvPr/>
        </p:nvSpPr>
        <p:spPr>
          <a:xfrm>
            <a:off x="1578315" y="1365500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0545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giíi thiÖu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2581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hiÓu biÕt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545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yÕu ®uèi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8618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®¸ng yªu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327" y="4414675"/>
            <a:ext cx="11111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Buæi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chiÒu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hÌ</a:t>
            </a:r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HiÕu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Nam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¶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9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98B64-8F87-4323-BB03-6DA34952A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8"/>
          <a:stretch/>
        </p:blipFill>
        <p:spPr>
          <a:xfrm>
            <a:off x="-33810" y="509451"/>
            <a:ext cx="1222581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2076993" y="535577"/>
            <a:ext cx="7249886" cy="5852160"/>
          </a:xfrm>
          <a:prstGeom prst="star7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.VnAvant" panose="020B7200000000000000" pitchFamily="34" charset="0"/>
              </a:rPr>
              <a:t>Bµi 111: </a:t>
            </a:r>
            <a:r>
              <a:rPr lang="en-US" sz="8000" b="1">
                <a:solidFill>
                  <a:srgbClr val="FFFF00"/>
                </a:solidFill>
                <a:latin typeface=".VnAvant" panose="020B7200000000000000" pitchFamily="34" charset="0"/>
              </a:rPr>
              <a:t>¤n tËp</a:t>
            </a:r>
          </a:p>
        </p:txBody>
      </p:sp>
    </p:spTree>
    <p:extLst>
      <p:ext uri="{BB962C8B-B14F-4D97-AF65-F5344CB8AC3E}">
        <p14:creationId xmlns:p14="http://schemas.microsoft.com/office/powerpoint/2010/main" val="37841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FCBF7F-8E0F-4C34-985C-800C042A976B}"/>
              </a:ext>
            </a:extLst>
          </p:cNvPr>
          <p:cNvCxnSpPr/>
          <p:nvPr/>
        </p:nvCxnSpPr>
        <p:spPr>
          <a:xfrm>
            <a:off x="4285129" y="1039906"/>
            <a:ext cx="2091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1A712F-6CC5-4A5D-826A-6786A4D5DC84}"/>
              </a:ext>
            </a:extLst>
          </p:cNvPr>
          <p:cNvCxnSpPr>
            <a:cxnSpLocks/>
          </p:cNvCxnSpPr>
          <p:nvPr/>
        </p:nvCxnSpPr>
        <p:spPr>
          <a:xfrm>
            <a:off x="8943787" y="1485153"/>
            <a:ext cx="1102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BFDDD-A844-45BF-AFBE-D50B944163FE}"/>
              </a:ext>
            </a:extLst>
          </p:cNvPr>
          <p:cNvCxnSpPr>
            <a:cxnSpLocks/>
          </p:cNvCxnSpPr>
          <p:nvPr/>
        </p:nvCxnSpPr>
        <p:spPr>
          <a:xfrm>
            <a:off x="1192305" y="1885577"/>
            <a:ext cx="1234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6C21CF-4C43-45CB-ADC7-88B5C5186067}"/>
              </a:ext>
            </a:extLst>
          </p:cNvPr>
          <p:cNvCxnSpPr>
            <a:cxnSpLocks/>
          </p:cNvCxnSpPr>
          <p:nvPr/>
        </p:nvCxnSpPr>
        <p:spPr>
          <a:xfrm>
            <a:off x="2668494" y="4371788"/>
            <a:ext cx="33318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665458-5132-4BE3-9056-8081A5A48506}"/>
              </a:ext>
            </a:extLst>
          </p:cNvPr>
          <p:cNvCxnSpPr>
            <a:cxnSpLocks/>
          </p:cNvCxnSpPr>
          <p:nvPr/>
        </p:nvCxnSpPr>
        <p:spPr>
          <a:xfrm>
            <a:off x="4216399" y="1485153"/>
            <a:ext cx="11684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E46887-F0FC-4748-BFC1-7B31B9FCCB51}"/>
              </a:ext>
            </a:extLst>
          </p:cNvPr>
          <p:cNvCxnSpPr>
            <a:cxnSpLocks/>
          </p:cNvCxnSpPr>
          <p:nvPr/>
        </p:nvCxnSpPr>
        <p:spPr>
          <a:xfrm>
            <a:off x="1724212" y="3134659"/>
            <a:ext cx="6484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7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017" y="927463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25" y="1384829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272" y="1816069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0182" y="1772581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017" y="2674250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0182" y="2542903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017" y="3127317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35680" y="3004568"/>
            <a:ext cx="35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597" y="3562856"/>
            <a:ext cx="35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8823" y="3910165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823" y="4377621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349" y="4737921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74" y="5173460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287382" y="1967825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7" t="32946" r="7750" b="35355"/>
          <a:stretch/>
        </p:blipFill>
        <p:spPr bwMode="auto">
          <a:xfrm>
            <a:off x="351022" y="3866605"/>
            <a:ext cx="447487" cy="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Ribbon 4"/>
          <p:cNvSpPr/>
          <p:nvPr/>
        </p:nvSpPr>
        <p:spPr>
          <a:xfrm>
            <a:off x="328246" y="1182188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Ribbon 5"/>
          <p:cNvSpPr/>
          <p:nvPr/>
        </p:nvSpPr>
        <p:spPr>
          <a:xfrm>
            <a:off x="391885" y="2813180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351022" y="3126221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Ribbon 7"/>
          <p:cNvSpPr/>
          <p:nvPr/>
        </p:nvSpPr>
        <p:spPr>
          <a:xfrm>
            <a:off x="403273" y="3596016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Ribbon 8"/>
          <p:cNvSpPr/>
          <p:nvPr/>
        </p:nvSpPr>
        <p:spPr>
          <a:xfrm>
            <a:off x="339633" y="4465163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Ribbon 9"/>
          <p:cNvSpPr/>
          <p:nvPr/>
        </p:nvSpPr>
        <p:spPr>
          <a:xfrm>
            <a:off x="351022" y="5266896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275994" y="4805965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3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</TotalTime>
  <Words>82</Words>
  <Application>Microsoft Office PowerPoint</Application>
  <PresentationFormat>Widescreen</PresentationFormat>
  <Paragraphs>32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.VnAvant</vt:lpstr>
      <vt:lpstr>等线</vt:lpstr>
      <vt:lpstr>Times New Roman</vt:lpstr>
      <vt:lpstr>Arial</vt:lpstr>
      <vt:lpstr>UTM Avo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62</cp:revision>
  <dcterms:created xsi:type="dcterms:W3CDTF">2021-11-01T08:16:43Z</dcterms:created>
  <dcterms:modified xsi:type="dcterms:W3CDTF">2022-02-11T12:59:09Z</dcterms:modified>
</cp:coreProperties>
</file>