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9" r:id="rId3"/>
  </p:sldMasterIdLst>
  <p:notesMasterIdLst>
    <p:notesMasterId r:id="rId20"/>
  </p:notesMasterIdLst>
  <p:sldIdLst>
    <p:sldId id="264" r:id="rId4"/>
    <p:sldId id="12670" r:id="rId5"/>
    <p:sldId id="318" r:id="rId6"/>
    <p:sldId id="324" r:id="rId7"/>
    <p:sldId id="319" r:id="rId8"/>
    <p:sldId id="256" r:id="rId9"/>
    <p:sldId id="12651" r:id="rId10"/>
    <p:sldId id="8627" r:id="rId11"/>
    <p:sldId id="12677" r:id="rId12"/>
    <p:sldId id="12671" r:id="rId13"/>
    <p:sldId id="12675" r:id="rId14"/>
    <p:sldId id="12676" r:id="rId15"/>
    <p:sldId id="12672" r:id="rId16"/>
    <p:sldId id="12673" r:id="rId17"/>
    <p:sldId id="12674" r:id="rId18"/>
    <p:sldId id="12650"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335"/>
    <a:srgbClr val="4C8443"/>
    <a:srgbClr val="EDF7FB"/>
    <a:srgbClr val="1D0B57"/>
    <a:srgbClr val="F3B7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637"/>
  </p:normalViewPr>
  <p:slideViewPr>
    <p:cSldViewPr snapToGrid="0">
      <p:cViewPr varScale="1">
        <p:scale>
          <a:sx n="46" d="100"/>
          <a:sy n="46" d="100"/>
        </p:scale>
        <p:origin x="57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05B13-D309-4CC5-9D3A-A6C6846C3EF3}" type="datetimeFigureOut">
              <a:rPr lang="zh-CN" altLang="en-US" smtClean="0"/>
              <a:t>2022/3/7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9337E-66D5-47AA-8837-47A20650511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a:t>
            </a:fld>
            <a:endParaRPr lang="zh-CN" altLang="en-US"/>
          </a:p>
        </p:txBody>
      </p:sp>
    </p:spTree>
    <p:extLst>
      <p:ext uri="{BB962C8B-B14F-4D97-AF65-F5344CB8AC3E}">
        <p14:creationId xmlns:p14="http://schemas.microsoft.com/office/powerpoint/2010/main" val="3804807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124356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16</a:t>
            </a:fld>
            <a:endParaRPr lang="zh-CN" altLang="en-US"/>
          </a:p>
        </p:txBody>
      </p:sp>
    </p:spTree>
    <p:extLst>
      <p:ext uri="{BB962C8B-B14F-4D97-AF65-F5344CB8AC3E}">
        <p14:creationId xmlns:p14="http://schemas.microsoft.com/office/powerpoint/2010/main" val="228265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3</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4</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6</a:t>
            </a:fld>
            <a:endParaRPr lang="zh-CN" altLang="en-US"/>
          </a:p>
        </p:txBody>
      </p:sp>
    </p:spTree>
    <p:extLst>
      <p:ext uri="{BB962C8B-B14F-4D97-AF65-F5344CB8AC3E}">
        <p14:creationId xmlns:p14="http://schemas.microsoft.com/office/powerpoint/2010/main" val="379614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8</a:t>
            </a:fld>
            <a:endParaRPr lang="zh-CN" altLang="en-US"/>
          </a:p>
        </p:txBody>
      </p:sp>
    </p:spTree>
    <p:extLst>
      <p:ext uri="{BB962C8B-B14F-4D97-AF65-F5344CB8AC3E}">
        <p14:creationId xmlns:p14="http://schemas.microsoft.com/office/powerpoint/2010/main" val="164253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9</a:t>
            </a:fld>
            <a:endParaRPr lang="zh-CN" altLang="en-US"/>
          </a:p>
        </p:txBody>
      </p:sp>
    </p:spTree>
    <p:extLst>
      <p:ext uri="{BB962C8B-B14F-4D97-AF65-F5344CB8AC3E}">
        <p14:creationId xmlns:p14="http://schemas.microsoft.com/office/powerpoint/2010/main" val="9572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382682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11</a:t>
            </a:fld>
            <a:endParaRPr lang="zh-CN" altLang="en-US"/>
          </a:p>
        </p:txBody>
      </p:sp>
    </p:spTree>
    <p:extLst>
      <p:ext uri="{BB962C8B-B14F-4D97-AF65-F5344CB8AC3E}">
        <p14:creationId xmlns:p14="http://schemas.microsoft.com/office/powerpoint/2010/main" val="2286148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47238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3" name="图片 2"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3" name="图片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14" name="图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3568700"/>
            <a:ext cx="4675070" cy="3303811"/>
          </a:xfrm>
          <a:prstGeom prst="rect">
            <a:avLst/>
          </a:prstGeom>
        </p:spPr>
      </p:pic>
      <p:pic>
        <p:nvPicPr>
          <p:cNvPr id="18" name="图片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99600" y="-455967"/>
            <a:ext cx="3213366" cy="4281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596900" y="-7614"/>
            <a:ext cx="9169400" cy="6041097"/>
          </a:xfrm>
          <a:prstGeom prst="rect">
            <a:avLst/>
          </a:prstGeom>
        </p:spPr>
      </p:pic>
      <p:pic>
        <p:nvPicPr>
          <p:cNvPr id="3" name="图片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08969"/>
            <a:ext cx="6197600" cy="1649029"/>
          </a:xfrm>
          <a:prstGeom prst="rect">
            <a:avLst/>
          </a:prstGeom>
        </p:spPr>
      </p:pic>
      <p:pic>
        <p:nvPicPr>
          <p:cNvPr id="4" name="图片 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6197601" y="5444781"/>
            <a:ext cx="5994400" cy="1413218"/>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43693" y="1371600"/>
            <a:ext cx="5551508" cy="5575300"/>
          </a:xfrm>
          <a:prstGeom prst="rect">
            <a:avLst/>
          </a:prstGeom>
        </p:spPr>
      </p:pic>
      <p:pic>
        <p:nvPicPr>
          <p:cNvPr id="8" name="图片 7"/>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4108171" y="261371"/>
            <a:ext cx="2856976" cy="1102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12" name="图片 11"/>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descr="图片包含 围栏&#10;&#10;已生成极高可信度的说明"/>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75200" y="5109441"/>
            <a:ext cx="7416801" cy="1748558"/>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250" y="1257084"/>
            <a:ext cx="4489450" cy="5600916"/>
          </a:xfrm>
          <a:prstGeom prst="rect">
            <a:avLst/>
          </a:prstGeom>
        </p:spPr>
      </p:pic>
      <p:pic>
        <p:nvPicPr>
          <p:cNvPr id="5" name="图片 4"/>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461496" y="176058"/>
            <a:ext cx="2493004" cy="2871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9" name="图片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95933" y="476134"/>
            <a:ext cx="2068512" cy="2051166"/>
          </a:xfrm>
          <a:prstGeom prst="rect">
            <a:avLst/>
          </a:prstGeom>
        </p:spPr>
      </p:pic>
      <p:pic>
        <p:nvPicPr>
          <p:cNvPr id="11" name="图片 10"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3" name="图片 12"/>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1064445" y="1151508"/>
            <a:ext cx="1127555" cy="3784600"/>
          </a:xfrm>
          <a:prstGeom prst="rect">
            <a:avLst/>
          </a:prstGeom>
        </p:spPr>
      </p:pic>
      <p:pic>
        <p:nvPicPr>
          <p:cNvPr id="15" name="图片 14" descr="图片包含 设备&#10;&#10;已生成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948308"/>
            <a:ext cx="1091145" cy="2371725"/>
          </a:xfrm>
          <a:prstGeom prst="rect">
            <a:avLst/>
          </a:prstGeom>
        </p:spPr>
      </p:pic>
      <p:pic>
        <p:nvPicPr>
          <p:cNvPr id="17" name="图片 16" descr="图片包含 物体, 时钟&#10;&#10;已生成极高可信度的说明"/>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95596" y="3758753"/>
            <a:ext cx="1025032" cy="1019175"/>
          </a:xfrm>
          <a:prstGeom prst="rect">
            <a:avLst/>
          </a:prstGeom>
        </p:spPr>
      </p:pic>
      <p:pic>
        <p:nvPicPr>
          <p:cNvPr id="19" name="图片 18" descr="图片包含 动物, 鸟&#10;&#10;已生成极高可信度的说明"/>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728200" y="4846557"/>
            <a:ext cx="1785631" cy="1535309"/>
          </a:xfrm>
          <a:prstGeom prst="rect">
            <a:avLst/>
          </a:prstGeom>
        </p:spPr>
      </p:pic>
      <p:pic>
        <p:nvPicPr>
          <p:cNvPr id="20" name="图片 19" descr="图片包含 动物, 鸟&#10;&#10;已生成极高可信度的说明"/>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8816591" y="3320033"/>
            <a:ext cx="1319531" cy="1134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1" name="图片 10"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12" name="图片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3822" y="539634"/>
            <a:ext cx="2068512" cy="2051166"/>
          </a:xfrm>
          <a:prstGeom prst="rect">
            <a:avLst/>
          </a:prstGeom>
        </p:spPr>
      </p:pic>
      <p:pic>
        <p:nvPicPr>
          <p:cNvPr id="13" name="图片 12" descr="图片包含 轮子, 地图, 运输&#10;&#10;已生成高可信度的说明"/>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0" y="4587584"/>
            <a:ext cx="5537200" cy="2270416"/>
          </a:xfrm>
          <a:prstGeom prst="rect">
            <a:avLst/>
          </a:prstGeom>
        </p:spPr>
      </p:pic>
      <p:pic>
        <p:nvPicPr>
          <p:cNvPr id="14" name="图片 13" descr="图片包含 动物, 鸟&#10;&#10;已生成极高可信度的说明"/>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9715500" y="2038878"/>
            <a:ext cx="1785631" cy="1535309"/>
          </a:xfrm>
          <a:prstGeom prst="rect">
            <a:avLst/>
          </a:prstGeom>
        </p:spPr>
      </p:pic>
      <p:pic>
        <p:nvPicPr>
          <p:cNvPr id="15" name="图片 14" descr="图片包含 动物, 鸟&#10;&#10;已生成极高可信度的说明"/>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7444991" y="640333"/>
            <a:ext cx="1319531" cy="1134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7" name="图片 6"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8" name="图片 7"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9" name="图片 8"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67400" y="377825"/>
            <a:ext cx="3081337" cy="4424896"/>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11" name="图片 10"/>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文本框 1"/>
          <p:cNvSpPr txBox="1"/>
          <p:nvPr userDrawn="1"/>
        </p:nvSpPr>
        <p:spPr>
          <a:xfrm>
            <a:off x="4252686" y="279178"/>
            <a:ext cx="3416320" cy="646331"/>
          </a:xfrm>
          <a:prstGeom prst="rect">
            <a:avLst/>
          </a:prstGeom>
          <a:noFill/>
        </p:spPr>
        <p:txBody>
          <a:bodyPr wrap="none" rtlCol="0" anchor="ctr" anchorCtr="0">
            <a:spAutoFit/>
          </a:bodyPr>
          <a:lstStyle/>
          <a:p>
            <a:pPr algn="l"/>
            <a:r>
              <a:rPr lang="zh-CN" altLang="en-US" sz="3600" dirty="0">
                <a:latin typeface="方正苏新诗柳楷简体" panose="02000000000000000000" pitchFamily="2" charset="-122"/>
                <a:ea typeface="方正苏新诗柳楷简体" panose="02000000000000000000" pitchFamily="2" charset="-122"/>
              </a:rPr>
              <a:t>请输入您的标题</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descr="图片包含 户外&#10;&#10;已生成高可信度的说明"/>
          <p:cNvPicPr>
            <a:picLocks noChangeAspect="1"/>
          </p:cNvPicPr>
          <p:nvPr userDrawn="1"/>
        </p:nvPicPr>
        <p:blipFill rotWithShape="1">
          <a:blip r:embed="rId2" cstate="screen">
            <a:extLst>
              <a:ext uri="{28A0092B-C50C-407E-A947-70E740481C1C}">
                <a14:useLocalDpi xmlns:a14="http://schemas.microsoft.com/office/drawing/2010/main" val="0"/>
              </a:ext>
            </a:extLst>
          </a:blip>
          <a:srcRect t="28906" b="28906"/>
          <a:stretch>
            <a:fillRect/>
          </a:stretch>
        </p:blipFill>
        <p:spPr>
          <a:xfrm>
            <a:off x="0" y="0"/>
            <a:ext cx="12192000" cy="6858000"/>
          </a:xfrm>
          <a:prstGeom prst="rect">
            <a:avLst/>
          </a:prstGeom>
        </p:spPr>
      </p:pic>
      <p:pic>
        <p:nvPicPr>
          <p:cNvPr id="4" name="图片 3" descr="图片包含 物体&#10;&#10;已生成极高可信度的说明"/>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4606" y="0"/>
            <a:ext cx="4344987" cy="3379434"/>
          </a:xfrm>
          <a:prstGeom prst="rect">
            <a:avLst/>
          </a:prstGeom>
        </p:spPr>
      </p:pic>
      <p:pic>
        <p:nvPicPr>
          <p:cNvPr id="5" name="图片 4" descr="图片包含 人员&#10;&#10;已生成极高可信度的说明"/>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29262" y="339725"/>
            <a:ext cx="3648075" cy="5238750"/>
          </a:xfrm>
          <a:prstGeom prst="rect">
            <a:avLst/>
          </a:prstGeom>
        </p:spPr>
      </p:pic>
      <p:pic>
        <p:nvPicPr>
          <p:cNvPr id="6"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84200"/>
            <a:ext cx="1376820" cy="6858000"/>
          </a:xfrm>
          <a:prstGeom prst="rect">
            <a:avLst/>
          </a:prstGeom>
        </p:spPr>
      </p:pic>
      <p:pic>
        <p:nvPicPr>
          <p:cNvPr id="7" name="图片 6"/>
          <p:cNvPicPr>
            <a:picLocks noChangeAspect="1"/>
          </p:cNvPicPr>
          <p:nvPr userDrawn="1"/>
        </p:nvPicPr>
        <p:blipFill rotWithShape="1">
          <a:blip r:embed="rId6">
            <a:extLst>
              <a:ext uri="{28A0092B-C50C-407E-A947-70E740481C1C}">
                <a14:useLocalDpi xmlns:a14="http://schemas.microsoft.com/office/drawing/2010/main" val="0"/>
              </a:ext>
            </a:extLst>
          </a:blip>
          <a:srcRect b="44630"/>
          <a:stretch>
            <a:fillRect/>
          </a:stretch>
        </p:blipFill>
        <p:spPr>
          <a:xfrm>
            <a:off x="10084903" y="0"/>
            <a:ext cx="2107096" cy="3797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A77A69B-6BE9-4BAC-B21F-AA260BFAF267}" type="datetimeFigureOut">
              <a:rPr lang="zh-CN" altLang="en-US" smtClean="0"/>
              <a:t>2022/3/7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93796D-5136-4C50-9D36-0B76EC0207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7A69B-6BE9-4BAC-B21F-AA260BFAF267}" type="datetimeFigureOut">
              <a:rPr lang="zh-CN" altLang="en-US" smtClean="0"/>
              <a:t>2022/3/7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3796D-5136-4C50-9D36-0B76EC0207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69.jpe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6.svg"/><Relationship Id="rId3" Type="http://schemas.openxmlformats.org/officeDocument/2006/relationships/image" Target="../media/image27.jpeg"/><Relationship Id="rId7" Type="http://schemas.openxmlformats.org/officeDocument/2006/relationships/image" Target="../media/image50.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74.svg"/><Relationship Id="rId4" Type="http://schemas.openxmlformats.org/officeDocument/2006/relationships/image" Target="../media/image72.png"/><Relationship Id="rId9" Type="http://schemas.openxmlformats.org/officeDocument/2006/relationships/image" Target="../media/image73.png"/><Relationship Id="rId14"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5.xml"/><Relationship Id="rId1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svg"/><Relationship Id="rId2" Type="http://schemas.openxmlformats.org/officeDocument/2006/relationships/audio" Target="../media/media1.wav"/><Relationship Id="rId16" Type="http://schemas.openxmlformats.org/officeDocument/2006/relationships/image" Target="../media/image39.png"/><Relationship Id="rId1" Type="http://schemas.microsoft.com/office/2007/relationships/media" Target="../media/media1.wav"/><Relationship Id="rId6" Type="http://schemas.openxmlformats.org/officeDocument/2006/relationships/notesSlide" Target="../notesSlides/notesSlide2.xml"/><Relationship Id="rId11" Type="http://schemas.openxmlformats.org/officeDocument/2006/relationships/image" Target="../media/image35.png"/><Relationship Id="rId5" Type="http://schemas.openxmlformats.org/officeDocument/2006/relationships/slideLayout" Target="../slideLayouts/slideLayout12.xml"/><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5.xml"/><Relationship Id="rId1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svg"/><Relationship Id="rId2" Type="http://schemas.openxmlformats.org/officeDocument/2006/relationships/audio" Target="../media/media1.wav"/><Relationship Id="rId16" Type="http://schemas.openxmlformats.org/officeDocument/2006/relationships/image" Target="../media/image39.png"/><Relationship Id="rId1" Type="http://schemas.microsoft.com/office/2007/relationships/media" Target="../media/media1.wav"/><Relationship Id="rId6" Type="http://schemas.openxmlformats.org/officeDocument/2006/relationships/notesSlide" Target="../notesSlides/notesSlide3.xml"/><Relationship Id="rId11" Type="http://schemas.openxmlformats.org/officeDocument/2006/relationships/image" Target="../media/image35.png"/><Relationship Id="rId5" Type="http://schemas.openxmlformats.org/officeDocument/2006/relationships/slideLayout" Target="../slideLayouts/slideLayout12.xml"/><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5.xml"/><Relationship Id="rId1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0.svg"/><Relationship Id="rId2" Type="http://schemas.openxmlformats.org/officeDocument/2006/relationships/audio" Target="../media/media1.wav"/><Relationship Id="rId16" Type="http://schemas.openxmlformats.org/officeDocument/2006/relationships/image" Target="../media/image39.png"/><Relationship Id="rId1" Type="http://schemas.microsoft.com/office/2007/relationships/media" Target="../media/media1.wav"/><Relationship Id="rId6" Type="http://schemas.openxmlformats.org/officeDocument/2006/relationships/notesSlide" Target="../notesSlides/notesSlide4.xml"/><Relationship Id="rId11" Type="http://schemas.openxmlformats.org/officeDocument/2006/relationships/image" Target="../media/image35.png"/><Relationship Id="rId5" Type="http://schemas.openxmlformats.org/officeDocument/2006/relationships/slideLayout" Target="../slideLayouts/slideLayout12.xml"/><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audio" Target="../media/media2.mp3"/><Relationship Id="rId9" Type="http://schemas.openxmlformats.org/officeDocument/2006/relationships/image" Target="../media/image33.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slideLayout" Target="../slideLayouts/slideLayout1.xml"/><Relationship Id="rId21" Type="http://schemas.openxmlformats.org/officeDocument/2006/relationships/image" Target="../media/image57.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0.png"/><Relationship Id="rId5" Type="http://schemas.openxmlformats.org/officeDocument/2006/relationships/image" Target="../media/image27.jpe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notesSlide" Target="../notesSlides/notesSlide5.xml"/><Relationship Id="rId9" Type="http://schemas.openxmlformats.org/officeDocument/2006/relationships/image" Target="../media/image46.png"/><Relationship Id="rId14" Type="http://schemas.openxmlformats.org/officeDocument/2006/relationships/image" Target="../media/image28.png"/><Relationship Id="rId22" Type="http://schemas.openxmlformats.org/officeDocument/2006/relationships/image" Target="../media/image58.png"/><Relationship Id="rId27" Type="http://schemas.openxmlformats.org/officeDocument/2006/relationships/image" Target="../media/image63.png"/><Relationship Id="rId30"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67.png"/><Relationship Id="rId4" Type="http://schemas.openxmlformats.org/officeDocument/2006/relationships/image" Target="../media/image68.png"/><Relationship Id="rId9"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A5471-90F6-F847-A701-BD536747D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1" y="0"/>
            <a:ext cx="12152098" cy="6858000"/>
          </a:xfrm>
          <a:prstGeom prst="rect">
            <a:avLst/>
          </a:prstGeom>
        </p:spPr>
      </p:pic>
      <p:pic>
        <p:nvPicPr>
          <p:cNvPr id="18" name="图片 20">
            <a:extLst>
              <a:ext uri="{FF2B5EF4-FFF2-40B4-BE49-F238E27FC236}">
                <a16:creationId xmlns:a16="http://schemas.microsoft.com/office/drawing/2014/main" id="{B3AF2D83-AB14-8E45-80CD-C5727A32ED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187" b="8376"/>
          <a:stretch/>
        </p:blipFill>
        <p:spPr>
          <a:xfrm rot="10800000">
            <a:off x="-6" y="-1"/>
            <a:ext cx="12192000" cy="4105352"/>
          </a:xfrm>
          <a:prstGeom prst="rect">
            <a:avLst/>
          </a:prstGeom>
        </p:spPr>
      </p:pic>
      <p:pic>
        <p:nvPicPr>
          <p:cNvPr id="19" name="图片 9">
            <a:extLst>
              <a:ext uri="{FF2B5EF4-FFF2-40B4-BE49-F238E27FC236}">
                <a16:creationId xmlns:a16="http://schemas.microsoft.com/office/drawing/2014/main" id="{0E31D5B2-DEDE-2A49-A7C0-0450334E8785}"/>
              </a:ext>
            </a:extLst>
          </p:cNvPr>
          <p:cNvPicPr>
            <a:picLocks noChangeAspect="1"/>
          </p:cNvPicPr>
          <p:nvPr/>
        </p:nvPicPr>
        <p:blipFill>
          <a:blip r:embed="rId5" cstate="print">
            <a:duotone>
              <a:prstClr val="black"/>
              <a:srgbClr val="0A933C">
                <a:tint val="45000"/>
                <a:satMod val="400000"/>
              </a:srgbClr>
            </a:duotone>
            <a:extLst>
              <a:ext uri="{28A0092B-C50C-407E-A947-70E740481C1C}">
                <a14:useLocalDpi xmlns:a14="http://schemas.microsoft.com/office/drawing/2010/main" val="0"/>
              </a:ext>
            </a:extLst>
          </a:blip>
          <a:stretch>
            <a:fillRect/>
          </a:stretch>
        </p:blipFill>
        <p:spPr>
          <a:xfrm rot="5400000">
            <a:off x="2666998" y="-2667002"/>
            <a:ext cx="6858000" cy="12192004"/>
          </a:xfrm>
          <a:prstGeom prst="rect">
            <a:avLst/>
          </a:prstGeom>
        </p:spPr>
      </p:pic>
      <p:sp>
        <p:nvSpPr>
          <p:cNvPr id="2" name="Rectangle 1">
            <a:extLst>
              <a:ext uri="{FF2B5EF4-FFF2-40B4-BE49-F238E27FC236}">
                <a16:creationId xmlns:a16="http://schemas.microsoft.com/office/drawing/2014/main" id="{BF5769E3-CBAA-4942-9735-56DF2991E579}"/>
              </a:ext>
            </a:extLst>
          </p:cNvPr>
          <p:cNvSpPr/>
          <p:nvPr/>
        </p:nvSpPr>
        <p:spPr>
          <a:xfrm>
            <a:off x="2328624" y="511627"/>
            <a:ext cx="8381846" cy="2800767"/>
          </a:xfrm>
          <a:prstGeom prst="rect">
            <a:avLst/>
          </a:prstGeom>
        </p:spPr>
        <p:txBody>
          <a:bodyPr wrap="none">
            <a:spAutoFit/>
          </a:bodyPr>
          <a:lstStyle/>
          <a:p>
            <a:pPr algn="ctr"/>
            <a:r>
              <a:rPr lang="en-US" altLang="zh-CN" sz="8800" b="1" dirty="0" err="1">
                <a:solidFill>
                  <a:srgbClr val="FF0000"/>
                </a:solidFill>
                <a:latin typeface="Calibri" panose="020F0502020204030204" pitchFamily="34" charset="0"/>
                <a:ea typeface="义启粗楷体" panose="02000500000000000000" pitchFamily="2" charset="-122"/>
                <a:cs typeface="Calibri" panose="020F0502020204030204" pitchFamily="34" charset="0"/>
              </a:rPr>
              <a:t>Luyện</a:t>
            </a:r>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 </a:t>
            </a:r>
            <a:r>
              <a:rPr lang="en-US" altLang="zh-CN" sz="8800" b="1" dirty="0" err="1">
                <a:solidFill>
                  <a:srgbClr val="FF0000"/>
                </a:solidFill>
                <a:latin typeface="Calibri" panose="020F0502020204030204" pitchFamily="34" charset="0"/>
                <a:ea typeface="义启粗楷体" panose="02000500000000000000" pitchFamily="2" charset="-122"/>
                <a:cs typeface="Calibri" panose="020F0502020204030204" pitchFamily="34" charset="0"/>
              </a:rPr>
              <a:t>từ</a:t>
            </a:r>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 </a:t>
            </a:r>
            <a:r>
              <a:rPr lang="en-US" altLang="zh-CN" sz="8800" b="1" dirty="0" err="1">
                <a:solidFill>
                  <a:srgbClr val="FF0000"/>
                </a:solidFill>
                <a:latin typeface="Calibri" panose="020F0502020204030204" pitchFamily="34" charset="0"/>
                <a:ea typeface="义启粗楷体" panose="02000500000000000000" pitchFamily="2" charset="-122"/>
                <a:cs typeface="Calibri" panose="020F0502020204030204" pitchFamily="34" charset="0"/>
              </a:rPr>
              <a:t>và</a:t>
            </a:r>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 </a:t>
            </a:r>
            <a:r>
              <a:rPr lang="en-US" altLang="zh-CN" sz="8800" b="1" dirty="0" err="1">
                <a:solidFill>
                  <a:srgbClr val="FF0000"/>
                </a:solidFill>
                <a:latin typeface="Calibri" panose="020F0502020204030204" pitchFamily="34" charset="0"/>
                <a:ea typeface="义启粗楷体" panose="02000500000000000000" pitchFamily="2" charset="-122"/>
                <a:cs typeface="Calibri" panose="020F0502020204030204" pitchFamily="34" charset="0"/>
              </a:rPr>
              <a:t>câu</a:t>
            </a:r>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 4</a:t>
            </a:r>
          </a:p>
          <a:p>
            <a:pPr algn="ctr"/>
            <a:r>
              <a:rPr lang="en-US" altLang="zh-CN" sz="8800" b="1" dirty="0" err="1">
                <a:solidFill>
                  <a:srgbClr val="FF0000"/>
                </a:solidFill>
                <a:latin typeface="Calibri" panose="020F0502020204030204" pitchFamily="34" charset="0"/>
                <a:ea typeface="义启粗楷体" panose="02000500000000000000" pitchFamily="2" charset="-122"/>
                <a:cs typeface="Calibri" panose="020F0502020204030204" pitchFamily="34" charset="0"/>
              </a:rPr>
              <a:t>Tuần</a:t>
            </a:r>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 26</a:t>
            </a:r>
            <a:endParaRPr lang="zh-CN" altLang="en-US"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endParaRPr>
          </a:p>
        </p:txBody>
      </p:sp>
      <p:pic>
        <p:nvPicPr>
          <p:cNvPr id="20" name="图片 27" descr="001.">
            <a:extLst>
              <a:ext uri="{FF2B5EF4-FFF2-40B4-BE49-F238E27FC236}">
                <a16:creationId xmlns:a16="http://schemas.microsoft.com/office/drawing/2014/main" id="{915D9447-9771-2A42-8193-7817BDF7D2FE}"/>
              </a:ext>
            </a:extLst>
          </p:cNvPr>
          <p:cNvPicPr/>
          <p:nvPr/>
        </p:nvPicPr>
        <p:blipFill>
          <a:blip r:embed="rId6"/>
          <a:stretch>
            <a:fillRect/>
          </a:stretch>
        </p:blipFill>
        <p:spPr>
          <a:xfrm>
            <a:off x="411575" y="2251201"/>
            <a:ext cx="6742260" cy="5821650"/>
          </a:xfrm>
          <a:prstGeom prst="rect">
            <a:avLst/>
          </a:prstGeom>
        </p:spPr>
      </p:pic>
      <p:sp>
        <p:nvSpPr>
          <p:cNvPr id="3" name="TextBox 2">
            <a:extLst>
              <a:ext uri="{FF2B5EF4-FFF2-40B4-BE49-F238E27FC236}">
                <a16:creationId xmlns:a16="http://schemas.microsoft.com/office/drawing/2014/main" id="{3BFA1E35-5AF8-4FE7-899A-F64C53B18F63}"/>
              </a:ext>
            </a:extLst>
          </p:cNvPr>
          <p:cNvSpPr txBox="1"/>
          <p:nvPr/>
        </p:nvSpPr>
        <p:spPr>
          <a:xfrm>
            <a:off x="5906530" y="3627432"/>
            <a:ext cx="5572897" cy="584775"/>
          </a:xfrm>
          <a:prstGeom prst="rect">
            <a:avLst/>
          </a:prstGeom>
          <a:noFill/>
        </p:spPr>
        <p:txBody>
          <a:bodyPr wrap="square" rtlCol="0">
            <a:spAutoFit/>
          </a:bodyPr>
          <a:lstStyle/>
          <a:p>
            <a:r>
              <a:rPr lang="en-US" sz="3200" b="1" dirty="0" err="1">
                <a:solidFill>
                  <a:srgbClr val="002060"/>
                </a:solidFill>
              </a:rPr>
              <a:t>Giáo</a:t>
            </a:r>
            <a:r>
              <a:rPr lang="en-US" sz="3200" b="1" dirty="0">
                <a:solidFill>
                  <a:srgbClr val="002060"/>
                </a:solidFill>
              </a:rPr>
              <a:t> </a:t>
            </a:r>
            <a:r>
              <a:rPr lang="en-US" sz="3200" b="1" dirty="0" err="1">
                <a:solidFill>
                  <a:srgbClr val="002060"/>
                </a:solidFill>
              </a:rPr>
              <a:t>viên</a:t>
            </a:r>
            <a:r>
              <a:rPr lang="en-US" sz="3200" b="1" dirty="0">
                <a:solidFill>
                  <a:srgbClr val="002060"/>
                </a:solidFill>
              </a:rPr>
              <a:t>: </a:t>
            </a:r>
            <a:r>
              <a:rPr lang="en-US" sz="3200" b="1" dirty="0" err="1">
                <a:solidFill>
                  <a:srgbClr val="002060"/>
                </a:solidFill>
              </a:rPr>
              <a:t>Hoàng</a:t>
            </a:r>
            <a:r>
              <a:rPr lang="en-US" sz="3200" b="1" dirty="0">
                <a:solidFill>
                  <a:srgbClr val="002060"/>
                </a:solidFill>
              </a:rPr>
              <a:t> </a:t>
            </a:r>
            <a:r>
              <a:rPr lang="en-US" sz="3200" b="1" dirty="0" err="1">
                <a:solidFill>
                  <a:srgbClr val="002060"/>
                </a:solidFill>
              </a:rPr>
              <a:t>Lệ</a:t>
            </a:r>
            <a:r>
              <a:rPr lang="en-US" sz="3200" b="1" dirty="0">
                <a:solidFill>
                  <a:srgbClr val="002060"/>
                </a:solidFill>
              </a:rPr>
              <a:t> </a:t>
            </a:r>
            <a:r>
              <a:rPr lang="en-US" sz="3200" b="1" dirty="0" err="1">
                <a:solidFill>
                  <a:srgbClr val="002060"/>
                </a:solidFill>
              </a:rPr>
              <a:t>Giang</a:t>
            </a:r>
            <a:endParaRPr lang="en-US" sz="3200" b="1"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1DDB6A9-0A3F-459C-90F8-423CEA085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pic>
        <p:nvPicPr>
          <p:cNvPr id="14" name="Picture 21" descr="a">
            <a:extLst>
              <a:ext uri="{FF2B5EF4-FFF2-40B4-BE49-F238E27FC236}">
                <a16:creationId xmlns:a16="http://schemas.microsoft.com/office/drawing/2014/main" id="{7038D1C0-11DA-434D-BB11-EBE738994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1" y="1919608"/>
            <a:ext cx="2712244" cy="301878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C152BD5-9490-4351-AD1B-32C1B034A81E}"/>
              </a:ext>
            </a:extLst>
          </p:cNvPr>
          <p:cNvSpPr txBox="1"/>
          <p:nvPr/>
        </p:nvSpPr>
        <p:spPr>
          <a:xfrm>
            <a:off x="745884" y="5113365"/>
            <a:ext cx="3183382" cy="523220"/>
          </a:xfrm>
          <a:prstGeom prst="rect">
            <a:avLst/>
          </a:prstGeom>
          <a:noFill/>
        </p:spPr>
        <p:txBody>
          <a:bodyPr wrap="square">
            <a:spAutoFit/>
          </a:bodyPr>
          <a:lstStyle/>
          <a:p>
            <a:pPr>
              <a:defRPr/>
            </a:pPr>
            <a:r>
              <a:rPr lang="en-US" sz="2800" b="0" dirty="0" err="1">
                <a:solidFill>
                  <a:srgbClr val="002060"/>
                </a:solidFill>
                <a:latin typeface="Calibri" panose="020F0502020204030204" pitchFamily="34" charset="0"/>
                <a:cs typeface="Calibri" panose="020F0502020204030204" pitchFamily="34" charset="0"/>
              </a:rPr>
              <a:t>Nguyễn</a:t>
            </a:r>
            <a:r>
              <a:rPr lang="en-US" sz="2800" b="0" dirty="0">
                <a:solidFill>
                  <a:srgbClr val="002060"/>
                </a:solidFill>
                <a:latin typeface="Calibri" panose="020F0502020204030204" pitchFamily="34" charset="0"/>
                <a:cs typeface="Calibri" panose="020F0502020204030204" pitchFamily="34" charset="0"/>
              </a:rPr>
              <a:t> Tri </a:t>
            </a:r>
            <a:r>
              <a:rPr lang="en-US" sz="2800" b="0" dirty="0" err="1">
                <a:solidFill>
                  <a:srgbClr val="002060"/>
                </a:solidFill>
                <a:latin typeface="Calibri" panose="020F0502020204030204" pitchFamily="34" charset="0"/>
                <a:cs typeface="Calibri" panose="020F0502020204030204" pitchFamily="34" charset="0"/>
              </a:rPr>
              <a:t>Phương</a:t>
            </a:r>
            <a:endParaRPr lang="en-US" sz="2800" b="0" dirty="0">
              <a:solidFill>
                <a:srgbClr val="002060"/>
              </a:solidFill>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79A175C3-2F90-47B2-86DC-508BE726FD94}"/>
              </a:ext>
            </a:extLst>
          </p:cNvPr>
          <p:cNvGrpSpPr/>
          <p:nvPr/>
        </p:nvGrpSpPr>
        <p:grpSpPr>
          <a:xfrm>
            <a:off x="3451381" y="640733"/>
            <a:ext cx="8543701" cy="5576531"/>
            <a:chOff x="183990" y="113578"/>
            <a:chExt cx="7726060" cy="4722653"/>
          </a:xfrm>
        </p:grpSpPr>
        <p:pic>
          <p:nvPicPr>
            <p:cNvPr id="23" name="图片 1">
              <a:extLst>
                <a:ext uri="{FF2B5EF4-FFF2-40B4-BE49-F238E27FC236}">
                  <a16:creationId xmlns:a16="http://schemas.microsoft.com/office/drawing/2014/main" id="{20DC56E7-7AAF-4247-BD99-EDE7B7569EDD}"/>
                </a:ext>
              </a:extLst>
            </p:cNvPr>
            <p:cNvPicPr>
              <a:picLocks noChangeAspect="1"/>
            </p:cNvPicPr>
            <p:nvPr/>
          </p:nvPicPr>
          <p:blipFill>
            <a:blip r:embed="rId5"/>
            <a:stretch>
              <a:fillRect/>
            </a:stretch>
          </p:blipFill>
          <p:spPr>
            <a:xfrm>
              <a:off x="183990" y="113578"/>
              <a:ext cx="7726060" cy="4722653"/>
            </a:xfrm>
            <a:prstGeom prst="rect">
              <a:avLst/>
            </a:prstGeom>
          </p:spPr>
        </p:pic>
        <p:sp>
          <p:nvSpPr>
            <p:cNvPr id="24" name="TextBox 14">
              <a:extLst>
                <a:ext uri="{FF2B5EF4-FFF2-40B4-BE49-F238E27FC236}">
                  <a16:creationId xmlns:a16="http://schemas.microsoft.com/office/drawing/2014/main" id="{CE6689FA-24C8-4B63-86E0-44BDC7C79A46}"/>
                </a:ext>
              </a:extLst>
            </p:cNvPr>
            <p:cNvSpPr txBox="1">
              <a:spLocks noChangeArrowheads="1"/>
            </p:cNvSpPr>
            <p:nvPr/>
          </p:nvSpPr>
          <p:spPr bwMode="auto">
            <a:xfrm>
              <a:off x="1048292" y="1080473"/>
              <a:ext cx="6162761" cy="336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vi-VN" sz="2800" i="0" dirty="0">
                  <a:solidFill>
                    <a:srgbClr val="FF0000"/>
                  </a:solidFill>
                  <a:effectLst/>
                  <a:latin typeface="Calibri" panose="020F0502020204030204" pitchFamily="34" charset="0"/>
                  <a:cs typeface="Calibri" panose="020F0502020204030204" pitchFamily="34" charset="0"/>
                </a:rPr>
                <a:t>Nguyễn Tri Phương </a:t>
              </a:r>
              <a:r>
                <a:rPr lang="en-US" sz="2800" b="0" dirty="0">
                  <a:latin typeface="Calibri" panose="020F0502020204030204" pitchFamily="34" charset="0"/>
                  <a:cs typeface="Calibri" panose="020F0502020204030204" pitchFamily="34" charset="0"/>
                </a:rPr>
                <a:t>(1800 - 1873</a:t>
              </a:r>
              <a:r>
                <a:rPr lang="vi-VN" sz="2800" b="0" dirty="0">
                  <a:latin typeface="Calibri" panose="020F0502020204030204" pitchFamily="34" charset="0"/>
                  <a:cs typeface="Calibri" panose="020F0502020204030204" pitchFamily="34" charset="0"/>
                </a:rPr>
                <a:t>) là một đại danh thần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Việt</a:t>
              </a:r>
              <a:r>
                <a:rPr lang="en-US" sz="2800" b="0" dirty="0">
                  <a:latin typeface="Calibri" panose="020F0502020204030204" pitchFamily="34" charset="0"/>
                  <a:cs typeface="Calibri" panose="020F0502020204030204" pitchFamily="34" charset="0"/>
                </a:rPr>
                <a:t> Nam</a:t>
              </a:r>
              <a:r>
                <a:rPr lang="vi-VN" sz="2800" b="0" dirty="0">
                  <a:latin typeface="Calibri" panose="020F0502020204030204" pitchFamily="34" charset="0"/>
                  <a:cs typeface="Calibri" panose="020F0502020204030204" pitchFamily="34" charset="0"/>
                </a:rPr>
                <a:t> thời </a:t>
              </a:r>
              <a:r>
                <a:rPr lang="en-US" sz="2800" b="0" dirty="0" err="1">
                  <a:latin typeface="Calibri" panose="020F0502020204030204" pitchFamily="34" charset="0"/>
                  <a:cs typeface="Calibri" panose="020F0502020204030204" pitchFamily="34" charset="0"/>
                </a:rPr>
                <a:t>nhà</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Nguyễn</a:t>
              </a:r>
              <a:r>
                <a:rPr lang="vi-VN" sz="2800" b="0" dirty="0">
                  <a:latin typeface="Calibri" panose="020F0502020204030204" pitchFamily="34" charset="0"/>
                  <a:cs typeface="Calibri" panose="020F0502020204030204" pitchFamily="34" charset="0"/>
                </a:rPr>
                <a:t>. Ông là vị Tổng chỉ huy quân đội triều đình Nguyễn chống lại </a:t>
              </a:r>
              <a:r>
                <a:rPr lang="en-US" sz="2800" b="0" dirty="0" err="1">
                  <a:latin typeface="Calibri" panose="020F0502020204030204" pitchFamily="34" charset="0"/>
                  <a:cs typeface="Calibri" panose="020F0502020204030204" pitchFamily="34" charset="0"/>
                </a:rPr>
                <a:t>quân</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Pháp</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xâm</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lược</a:t>
              </a:r>
              <a:r>
                <a:rPr lang="en-US" sz="2800" b="0" dirty="0">
                  <a:latin typeface="Calibri" panose="020F0502020204030204" pitchFamily="34" charset="0"/>
                  <a:cs typeface="Calibri" panose="020F0502020204030204" pitchFamily="34" charset="0"/>
                </a:rPr>
                <a:t> </a:t>
              </a:r>
              <a:r>
                <a:rPr lang="vi-VN" sz="2800" b="0" dirty="0">
                  <a:latin typeface="Calibri" panose="020F0502020204030204" pitchFamily="34" charset="0"/>
                  <a:cs typeface="Calibri" panose="020F0502020204030204" pitchFamily="34" charset="0"/>
                </a:rPr>
                <a:t>lần lượt ở các mặt trận Đà Nẵng</a:t>
              </a:r>
              <a:r>
                <a:rPr lang="en-US" sz="2800" b="0" dirty="0">
                  <a:latin typeface="Calibri" panose="020F0502020204030204" pitchFamily="34" charset="0"/>
                  <a:cs typeface="Calibri" panose="020F0502020204030204" pitchFamily="34" charset="0"/>
                </a:rPr>
                <a:t>, Gia </a:t>
              </a:r>
              <a:r>
                <a:rPr lang="en-US" sz="2800" b="0" dirty="0" err="1">
                  <a:latin typeface="Calibri" panose="020F0502020204030204" pitchFamily="34" charset="0"/>
                  <a:cs typeface="Calibri" panose="020F0502020204030204" pitchFamily="34" charset="0"/>
                </a:rPr>
                <a:t>Định</a:t>
              </a:r>
              <a:r>
                <a:rPr lang="en-US" sz="2800" b="0" dirty="0">
                  <a:latin typeface="Calibri" panose="020F0502020204030204" pitchFamily="34" charset="0"/>
                  <a:cs typeface="Calibri" panose="020F0502020204030204" pitchFamily="34" charset="0"/>
                </a:rPr>
                <a:t> </a:t>
              </a:r>
              <a:r>
                <a:rPr lang="vi-VN" sz="2800" b="0" dirty="0">
                  <a:latin typeface="Calibri" panose="020F0502020204030204" pitchFamily="34" charset="0"/>
                  <a:cs typeface="Calibri" panose="020F0502020204030204" pitchFamily="34" charset="0"/>
                </a:rPr>
                <a:t>và </a:t>
              </a:r>
              <a:r>
                <a:rPr lang="en-US" sz="2800" b="0" dirty="0" err="1">
                  <a:latin typeface="Calibri" panose="020F0502020204030204" pitchFamily="34" charset="0"/>
                  <a:cs typeface="Calibri" panose="020F0502020204030204" pitchFamily="34" charset="0"/>
                </a:rPr>
                <a:t>Hà</a:t>
              </a:r>
              <a:r>
                <a:rPr lang="en-US" sz="2800" b="0" dirty="0">
                  <a:latin typeface="Calibri" panose="020F0502020204030204" pitchFamily="34" charset="0"/>
                  <a:cs typeface="Calibri" panose="020F0502020204030204" pitchFamily="34" charset="0"/>
                </a:rPr>
                <a:t> </a:t>
              </a:r>
              <a:r>
                <a:rPr lang="en-US" sz="2800" b="0" dirty="0" err="1">
                  <a:latin typeface="Calibri" panose="020F0502020204030204" pitchFamily="34" charset="0"/>
                  <a:cs typeface="Calibri" panose="020F0502020204030204" pitchFamily="34" charset="0"/>
                </a:rPr>
                <a:t>Nội</a:t>
              </a:r>
              <a:r>
                <a:rPr lang="vi-VN" sz="2800" b="0" dirty="0">
                  <a:latin typeface="Calibri" panose="020F0502020204030204" pitchFamily="34" charset="0"/>
                  <a:cs typeface="Calibri" panose="020F0502020204030204" pitchFamily="34" charset="0"/>
                </a:rPr>
                <a:t>. Thành Hà Nội thất thủ, ông bị quân Pháp bắt giữ nhưng ông đã cự tuyệt hợp tác và tuyệt thực tới chết và ông là người cống hiến cho đất nước vĩ đại.</a:t>
              </a:r>
              <a:endParaRPr lang="en-US" altLang="en-US" sz="2800" b="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0291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BD506C-7D7B-48F9-A4FA-BB35D2868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10" name="TextBox 1">
            <a:extLst>
              <a:ext uri="{FF2B5EF4-FFF2-40B4-BE49-F238E27FC236}">
                <a16:creationId xmlns:a16="http://schemas.microsoft.com/office/drawing/2014/main" id="{EE78BB58-C3BF-48C5-A1F1-736EF30BA092}"/>
              </a:ext>
            </a:extLst>
          </p:cNvPr>
          <p:cNvSpPr txBox="1">
            <a:spLocks noChangeArrowheads="1"/>
          </p:cNvSpPr>
          <p:nvPr/>
        </p:nvSpPr>
        <p:spPr bwMode="auto">
          <a:xfrm>
            <a:off x="2044077" y="637241"/>
            <a:ext cx="84507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800" dirty="0">
                <a:solidFill>
                  <a:srgbClr val="006600"/>
                </a:solidFill>
                <a:latin typeface="Calibri" panose="020F0502020204030204" pitchFamily="34" charset="0"/>
                <a:cs typeface="Calibri" panose="020F0502020204030204" pitchFamily="34" charset="0"/>
              </a:rPr>
              <a:t>1. </a:t>
            </a:r>
            <a:r>
              <a:rPr lang="en-US" altLang="en-US" sz="2800" dirty="0" err="1">
                <a:solidFill>
                  <a:srgbClr val="006600"/>
                </a:solidFill>
                <a:latin typeface="Calibri" panose="020F0502020204030204" pitchFamily="34" charset="0"/>
                <a:cs typeface="Calibri" panose="020F0502020204030204" pitchFamily="34" charset="0"/>
              </a:rPr>
              <a:t>Tìm</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câu</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kể</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i="1" dirty="0">
                <a:solidFill>
                  <a:srgbClr val="FF0000"/>
                </a:solidFill>
                <a:latin typeface="Calibri" panose="020F0502020204030204" pitchFamily="34" charset="0"/>
                <a:cs typeface="Calibri" panose="020F0502020204030204" pitchFamily="34" charset="0"/>
              </a:rPr>
              <a:t>Ai </a:t>
            </a:r>
            <a:r>
              <a:rPr lang="en-US" altLang="en-US" sz="2800" i="1" dirty="0" err="1">
                <a:solidFill>
                  <a:srgbClr val="FF0000"/>
                </a:solidFill>
                <a:latin typeface="Calibri" panose="020F0502020204030204" pitchFamily="34" charset="0"/>
                <a:cs typeface="Calibri" panose="020F0502020204030204" pitchFamily="34" charset="0"/>
              </a:rPr>
              <a:t>là</a:t>
            </a:r>
            <a:r>
              <a:rPr lang="en-US" altLang="en-US" sz="2800" i="1" dirty="0">
                <a:solidFill>
                  <a:srgbClr val="FF0000"/>
                </a:solidFill>
                <a:latin typeface="Calibri" panose="020F0502020204030204" pitchFamily="34" charset="0"/>
                <a:cs typeface="Calibri" panose="020F0502020204030204" pitchFamily="34" charset="0"/>
              </a:rPr>
              <a:t> </a:t>
            </a:r>
            <a:r>
              <a:rPr lang="en-US" altLang="en-US" sz="2800" i="1" dirty="0" err="1">
                <a:solidFill>
                  <a:srgbClr val="FF0000"/>
                </a:solidFill>
                <a:latin typeface="Calibri" panose="020F0502020204030204" pitchFamily="34" charset="0"/>
                <a:cs typeface="Calibri" panose="020F0502020204030204" pitchFamily="34" charset="0"/>
              </a:rPr>
              <a:t>gì</a:t>
            </a:r>
            <a:r>
              <a:rPr lang="en-US" altLang="en-US" sz="2800" i="1" dirty="0">
                <a:solidFill>
                  <a:srgbClr val="FF00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và</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nêu</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tác</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dụng</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của</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mỗi</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câu</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dùng</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để</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giới</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thiệu</a:t>
            </a:r>
            <a:r>
              <a:rPr lang="en-US" altLang="en-US" sz="2800" dirty="0">
                <a:solidFill>
                  <a:srgbClr val="006600"/>
                </a:solidFill>
                <a:latin typeface="Calibri" panose="020F0502020204030204" pitchFamily="34" charset="0"/>
                <a:cs typeface="Calibri" panose="020F0502020204030204" pitchFamily="34" charset="0"/>
              </a:rPr>
              <a:t> hay </a:t>
            </a:r>
            <a:r>
              <a:rPr lang="en-US" altLang="en-US" sz="2800" dirty="0" err="1">
                <a:solidFill>
                  <a:srgbClr val="006600"/>
                </a:solidFill>
                <a:latin typeface="Calibri" panose="020F0502020204030204" pitchFamily="34" charset="0"/>
                <a:cs typeface="Calibri" panose="020F0502020204030204" pitchFamily="34" charset="0"/>
              </a:rPr>
              <a:t>nhận</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định</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về</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sự</a:t>
            </a:r>
            <a:r>
              <a:rPr lang="en-US" altLang="en-US" sz="2800" dirty="0">
                <a:solidFill>
                  <a:srgbClr val="006600"/>
                </a:solidFill>
                <a:latin typeface="Calibri" panose="020F0502020204030204" pitchFamily="34" charset="0"/>
                <a:cs typeface="Calibri" panose="020F0502020204030204" pitchFamily="34" charset="0"/>
              </a:rPr>
              <a:t> </a:t>
            </a:r>
            <a:r>
              <a:rPr lang="en-US" altLang="en-US" sz="2800" dirty="0" err="1">
                <a:solidFill>
                  <a:srgbClr val="006600"/>
                </a:solidFill>
                <a:latin typeface="Calibri" panose="020F0502020204030204" pitchFamily="34" charset="0"/>
                <a:cs typeface="Calibri" panose="020F0502020204030204" pitchFamily="34" charset="0"/>
              </a:rPr>
              <a:t>vật</a:t>
            </a:r>
            <a:r>
              <a:rPr lang="en-US" altLang="en-US" sz="2800" dirty="0">
                <a:solidFill>
                  <a:srgbClr val="006600"/>
                </a:solidFill>
                <a:latin typeface="Calibri" panose="020F0502020204030204" pitchFamily="34" charset="0"/>
                <a:cs typeface="Calibri" panose="020F0502020204030204" pitchFamily="34" charset="0"/>
              </a:rPr>
              <a:t>)</a:t>
            </a:r>
          </a:p>
        </p:txBody>
      </p:sp>
      <p:sp>
        <p:nvSpPr>
          <p:cNvPr id="11" name="TextBox 13">
            <a:extLst>
              <a:ext uri="{FF2B5EF4-FFF2-40B4-BE49-F238E27FC236}">
                <a16:creationId xmlns:a16="http://schemas.microsoft.com/office/drawing/2014/main" id="{063A2BD1-EEE0-4C42-8C26-2AD880ECA300}"/>
              </a:ext>
            </a:extLst>
          </p:cNvPr>
          <p:cNvSpPr txBox="1">
            <a:spLocks noChangeArrowheads="1"/>
          </p:cNvSpPr>
          <p:nvPr/>
        </p:nvSpPr>
        <p:spPr bwMode="auto">
          <a:xfrm>
            <a:off x="856659" y="1977904"/>
            <a:ext cx="104786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800" b="0" dirty="0">
                <a:solidFill>
                  <a:srgbClr val="002060"/>
                </a:solidFill>
                <a:latin typeface="Calibri" panose="020F0502020204030204" pitchFamily="34" charset="0"/>
                <a:cs typeface="Calibri" panose="020F0502020204030204" pitchFamily="34" charset="0"/>
              </a:rPr>
              <a:t>      a) </a:t>
            </a:r>
            <a:r>
              <a:rPr lang="en-US" altLang="en-US" sz="2800" b="0" dirty="0" err="1">
                <a:solidFill>
                  <a:srgbClr val="002060"/>
                </a:solidFill>
                <a:latin typeface="Calibri" panose="020F0502020204030204" pitchFamily="34" charset="0"/>
                <a:cs typeface="Calibri" panose="020F0502020204030204" pitchFamily="34" charset="0"/>
              </a:rPr>
              <a:t>Nguyễn</a:t>
            </a:r>
            <a:r>
              <a:rPr lang="en-US" altLang="en-US" sz="2800" b="0" dirty="0">
                <a:solidFill>
                  <a:srgbClr val="002060"/>
                </a:solidFill>
                <a:latin typeface="Calibri" panose="020F0502020204030204" pitchFamily="34" charset="0"/>
                <a:cs typeface="Calibri" panose="020F0502020204030204" pitchFamily="34" charset="0"/>
              </a:rPr>
              <a:t> Tri </a:t>
            </a:r>
            <a:r>
              <a:rPr lang="en-US" altLang="en-US" sz="2800" b="0" dirty="0" err="1">
                <a:solidFill>
                  <a:srgbClr val="002060"/>
                </a:solidFill>
                <a:latin typeface="Calibri" panose="020F0502020204030204" pitchFamily="34" charset="0"/>
                <a:cs typeface="Calibri" panose="020F0502020204030204" pitchFamily="34" charset="0"/>
              </a:rPr>
              <a:t>Phương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là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người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Thừa</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Thiên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Hoàng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Diệu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quê</a:t>
            </a:r>
            <a:r>
              <a:rPr lang="en-US" altLang="en-US" sz="2800" b="0" dirty="0">
                <a:solidFill>
                  <a:srgbClr val="002060"/>
                </a:solidFill>
                <a:latin typeface="Calibri" panose="020F0502020204030204" pitchFamily="34" charset="0"/>
                <a:cs typeface="Calibri" panose="020F0502020204030204" pitchFamily="34" charset="0"/>
              </a:rPr>
              <a:t> ở </a:t>
            </a:r>
            <a:r>
              <a:rPr lang="en-US" altLang="en-US" sz="2800" b="0" dirty="0" err="1">
                <a:solidFill>
                  <a:srgbClr val="002060"/>
                </a:solidFill>
                <a:latin typeface="Calibri" panose="020F0502020204030204" pitchFamily="34" charset="0"/>
                <a:cs typeface="Calibri" panose="020F0502020204030204" pitchFamily="34" charset="0"/>
              </a:rPr>
              <a:t>Quảng</a:t>
            </a:r>
            <a:r>
              <a:rPr lang="en-US" altLang="en-US" sz="2800" b="0" dirty="0">
                <a:solidFill>
                  <a:srgbClr val="002060"/>
                </a:solidFill>
                <a:latin typeface="Calibri" panose="020F0502020204030204" pitchFamily="34" charset="0"/>
                <a:cs typeface="Calibri" panose="020F0502020204030204" pitchFamily="34" charset="0"/>
              </a:rPr>
              <a:t> Nam. </a:t>
            </a:r>
            <a:r>
              <a:rPr lang="en-US" altLang="en-US" sz="2800" b="0" dirty="0" err="1">
                <a:solidFill>
                  <a:srgbClr val="002060"/>
                </a:solidFill>
                <a:latin typeface="Calibri" panose="020F0502020204030204" pitchFamily="34" charset="0"/>
                <a:cs typeface="Calibri" panose="020F0502020204030204" pitchFamily="34" charset="0"/>
              </a:rPr>
              <a:t>Cả</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ông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đều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không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phải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là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người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Nội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Nhưng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các</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ông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đã</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anh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dũng</a:t>
            </a:r>
            <a:r>
              <a:rPr lang="en-US" altLang="en-US" sz="2800" b="0" dirty="0">
                <a:solidFill>
                  <a:srgbClr val="002060"/>
                </a:solidFill>
                <a:latin typeface="Calibri" panose="020F0502020204030204" pitchFamily="34" charset="0"/>
                <a:cs typeface="Calibri" panose="020F0502020204030204" pitchFamily="34" charset="0"/>
              </a:rPr>
              <a:t> hi </a:t>
            </a:r>
            <a:r>
              <a:rPr lang="en-US" altLang="en-US" sz="2800" b="0" dirty="0" err="1">
                <a:solidFill>
                  <a:srgbClr val="002060"/>
                </a:solidFill>
                <a:latin typeface="Calibri" panose="020F0502020204030204" pitchFamily="34" charset="0"/>
                <a:cs typeface="Calibri" panose="020F0502020204030204" pitchFamily="34" charset="0"/>
              </a:rPr>
              <a:t>sinh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bảo</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vệ</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thành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Nội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trong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cuộc</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chiến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đấu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giữ</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thành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năm</a:t>
            </a:r>
            <a:r>
              <a:rPr lang="en-US" altLang="en-US" sz="2800" b="0" dirty="0">
                <a:solidFill>
                  <a:srgbClr val="002060"/>
                </a:solidFill>
                <a:latin typeface="Calibri" panose="020F0502020204030204" pitchFamily="34" charset="0"/>
                <a:cs typeface="Calibri" panose="020F0502020204030204" pitchFamily="34" charset="0"/>
              </a:rPr>
              <a:t> 1873 </a:t>
            </a:r>
            <a:r>
              <a:rPr lang="en-US" altLang="en-US" sz="2800" b="0" dirty="0" err="1">
                <a:solidFill>
                  <a:srgbClr val="002060"/>
                </a:solidFill>
                <a:latin typeface="Calibri" panose="020F0502020204030204" pitchFamily="34" charset="0"/>
                <a:cs typeface="Calibri" panose="020F0502020204030204" pitchFamily="34" charset="0"/>
              </a:rPr>
              <a:t>và</a:t>
            </a:r>
            <a:r>
              <a:rPr lang="en-US" altLang="en-US" sz="2800" b="0" dirty="0">
                <a:solidFill>
                  <a:srgbClr val="002060"/>
                </a:solidFill>
                <a:latin typeface="Calibri" panose="020F0502020204030204" pitchFamily="34" charset="0"/>
                <a:cs typeface="Calibri" panose="020F0502020204030204" pitchFamily="34" charset="0"/>
              </a:rPr>
              <a:t> 1882. Ở </a:t>
            </a:r>
            <a:r>
              <a:rPr lang="en-US" altLang="en-US" sz="2800" b="0" dirty="0" err="1">
                <a:solidFill>
                  <a:srgbClr val="002060"/>
                </a:solidFill>
                <a:latin typeface="Calibri" panose="020F0502020204030204" pitchFamily="34" charset="0"/>
                <a:cs typeface="Calibri" panose="020F0502020204030204" pitchFamily="34" charset="0"/>
              </a:rPr>
              <a:t>trung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tâm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Nội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ngày</a:t>
            </a:r>
            <a:r>
              <a:rPr lang="en-US" altLang="en-US" sz="2800" b="0" dirty="0">
                <a:solidFill>
                  <a:srgbClr val="002060"/>
                </a:solidFill>
                <a:latin typeface="Calibri" panose="020F0502020204030204" pitchFamily="34" charset="0"/>
                <a:cs typeface="Calibri" panose="020F0502020204030204" pitchFamily="34" charset="0"/>
              </a:rPr>
              <a:t> nay </a:t>
            </a:r>
            <a:r>
              <a:rPr lang="en-US" altLang="en-US" sz="2800" b="0" dirty="0" err="1">
                <a:solidFill>
                  <a:srgbClr val="002060"/>
                </a:solidFill>
                <a:latin typeface="Calibri" panose="020F0502020204030204" pitchFamily="34" charset="0"/>
                <a:cs typeface="Calibri" panose="020F0502020204030204" pitchFamily="34" charset="0"/>
              </a:rPr>
              <a:t>có</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đường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phố</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đẹp</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mang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tên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ông</a:t>
            </a:r>
            <a:r>
              <a:rPr lang="en-US" altLang="en-US" sz="2800" b="0" dirty="0">
                <a:solidFill>
                  <a:srgbClr val="002060"/>
                </a:solidFill>
                <a:latin typeface="Calibri" panose="020F0502020204030204" pitchFamily="34" charset="0"/>
                <a:cs typeface="Calibri" panose="020F0502020204030204" pitchFamily="34" charset="0"/>
              </a:rPr>
              <a:t>. </a:t>
            </a:r>
          </a:p>
        </p:txBody>
      </p:sp>
      <p:sp>
        <p:nvSpPr>
          <p:cNvPr id="20" name="TextBox 13">
            <a:extLst>
              <a:ext uri="{FF2B5EF4-FFF2-40B4-BE49-F238E27FC236}">
                <a16:creationId xmlns:a16="http://schemas.microsoft.com/office/drawing/2014/main" id="{908CB30F-A6AA-4789-ACF5-8E4B70E212D0}"/>
              </a:ext>
            </a:extLst>
          </p:cNvPr>
          <p:cNvSpPr txBox="1">
            <a:spLocks noChangeArrowheads="1"/>
          </p:cNvSpPr>
          <p:nvPr/>
        </p:nvSpPr>
        <p:spPr bwMode="auto">
          <a:xfrm>
            <a:off x="856659" y="1977903"/>
            <a:ext cx="1047868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800" b="0" dirty="0">
                <a:solidFill>
                  <a:srgbClr val="002060"/>
                </a:solidFill>
                <a:latin typeface="Calibri" panose="020F0502020204030204" pitchFamily="34" charset="0"/>
                <a:cs typeface="Calibri" panose="020F0502020204030204" pitchFamily="34" charset="0"/>
              </a:rPr>
              <a:t>      a) </a:t>
            </a:r>
            <a:r>
              <a:rPr lang="en-US" altLang="en-US" sz="2800" b="0" dirty="0" err="1">
                <a:solidFill>
                  <a:srgbClr val="FF0000"/>
                </a:solidFill>
                <a:latin typeface="Calibri" panose="020F0502020204030204" pitchFamily="34" charset="0"/>
                <a:cs typeface="Calibri" panose="020F0502020204030204" pitchFamily="34" charset="0"/>
              </a:rPr>
              <a:t>Nguyễn</a:t>
            </a:r>
            <a:r>
              <a:rPr lang="en-US" altLang="en-US" sz="2800" b="0" dirty="0">
                <a:solidFill>
                  <a:srgbClr val="FF0000"/>
                </a:solidFill>
                <a:latin typeface="Calibri" panose="020F0502020204030204" pitchFamily="34" charset="0"/>
                <a:cs typeface="Calibri" panose="020F0502020204030204" pitchFamily="34" charset="0"/>
              </a:rPr>
              <a:t> Tri </a:t>
            </a:r>
            <a:r>
              <a:rPr lang="en-US" altLang="en-US" sz="2800" b="0" dirty="0" err="1">
                <a:solidFill>
                  <a:srgbClr val="FF0000"/>
                </a:solidFill>
                <a:latin typeface="Calibri" panose="020F0502020204030204" pitchFamily="34" charset="0"/>
                <a:cs typeface="Calibri" panose="020F0502020204030204" pitchFamily="34" charset="0"/>
              </a:rPr>
              <a:t>Phương</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là</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người</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Thừa</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Thiên</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Hoàng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Diệu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quê</a:t>
            </a:r>
            <a:r>
              <a:rPr lang="en-US" altLang="en-US" sz="2800" b="0" dirty="0">
                <a:solidFill>
                  <a:srgbClr val="002060"/>
                </a:solidFill>
                <a:latin typeface="Calibri" panose="020F0502020204030204" pitchFamily="34" charset="0"/>
                <a:cs typeface="Calibri" panose="020F0502020204030204" pitchFamily="34" charset="0"/>
              </a:rPr>
              <a:t> ở </a:t>
            </a:r>
            <a:r>
              <a:rPr lang="en-US" altLang="en-US" sz="2800" b="0" dirty="0" err="1">
                <a:solidFill>
                  <a:srgbClr val="002060"/>
                </a:solidFill>
                <a:latin typeface="Calibri" panose="020F0502020204030204" pitchFamily="34" charset="0"/>
                <a:cs typeface="Calibri" panose="020F0502020204030204" pitchFamily="34" charset="0"/>
              </a:rPr>
              <a:t>Quảng</a:t>
            </a:r>
            <a:r>
              <a:rPr lang="en-US" altLang="en-US" sz="2800" b="0" dirty="0">
                <a:solidFill>
                  <a:srgbClr val="002060"/>
                </a:solidFill>
                <a:latin typeface="Calibri" panose="020F0502020204030204" pitchFamily="34" charset="0"/>
                <a:cs typeface="Calibri" panose="020F0502020204030204" pitchFamily="34" charset="0"/>
              </a:rPr>
              <a:t> Nam. </a:t>
            </a:r>
            <a:r>
              <a:rPr lang="en-US" altLang="en-US" sz="2800" b="0" dirty="0" err="1">
                <a:solidFill>
                  <a:srgbClr val="FF0000"/>
                </a:solidFill>
                <a:latin typeface="Calibri" panose="020F0502020204030204" pitchFamily="34" charset="0"/>
                <a:cs typeface="Calibri" panose="020F0502020204030204" pitchFamily="34" charset="0"/>
              </a:rPr>
              <a:t>Cả</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hai</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ông</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đều</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không</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phải</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là</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người</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Hà</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Nội</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Nhưng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các</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ông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đã</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anh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dũng</a:t>
            </a:r>
            <a:r>
              <a:rPr lang="en-US" altLang="en-US" sz="2800" b="0" dirty="0">
                <a:solidFill>
                  <a:srgbClr val="002060"/>
                </a:solidFill>
                <a:latin typeface="Calibri" panose="020F0502020204030204" pitchFamily="34" charset="0"/>
                <a:cs typeface="Calibri" panose="020F0502020204030204" pitchFamily="34" charset="0"/>
              </a:rPr>
              <a:t> hi </a:t>
            </a:r>
            <a:r>
              <a:rPr lang="en-US" altLang="en-US" sz="2800" b="0" dirty="0" err="1">
                <a:solidFill>
                  <a:srgbClr val="002060"/>
                </a:solidFill>
                <a:latin typeface="Calibri" panose="020F0502020204030204" pitchFamily="34" charset="0"/>
                <a:cs typeface="Calibri" panose="020F0502020204030204" pitchFamily="34" charset="0"/>
              </a:rPr>
              <a:t>sinh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bảo</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vệ</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thành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Nội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trong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cuộc</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chiến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đấu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giữ</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thành</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năm</a:t>
            </a:r>
            <a:r>
              <a:rPr lang="en-US" altLang="en-US" sz="2800" b="0" dirty="0">
                <a:solidFill>
                  <a:srgbClr val="002060"/>
                </a:solidFill>
                <a:latin typeface="Calibri" panose="020F0502020204030204" pitchFamily="34" charset="0"/>
                <a:cs typeface="Calibri" panose="020F0502020204030204" pitchFamily="34" charset="0"/>
              </a:rPr>
              <a:t> 1873 </a:t>
            </a:r>
            <a:r>
              <a:rPr lang="en-US" altLang="en-US" sz="2800" b="0" dirty="0" err="1">
                <a:solidFill>
                  <a:srgbClr val="002060"/>
                </a:solidFill>
                <a:latin typeface="Calibri" panose="020F0502020204030204" pitchFamily="34" charset="0"/>
                <a:cs typeface="Calibri" panose="020F0502020204030204" pitchFamily="34" charset="0"/>
              </a:rPr>
              <a:t>và</a:t>
            </a:r>
            <a:r>
              <a:rPr lang="en-US" altLang="en-US" sz="2800" b="0" dirty="0">
                <a:solidFill>
                  <a:srgbClr val="002060"/>
                </a:solidFill>
                <a:latin typeface="Calibri" panose="020F0502020204030204" pitchFamily="34" charset="0"/>
                <a:cs typeface="Calibri" panose="020F0502020204030204" pitchFamily="34" charset="0"/>
              </a:rPr>
              <a:t> 1882. Ở </a:t>
            </a:r>
            <a:r>
              <a:rPr lang="en-US" altLang="en-US" sz="2800" b="0" dirty="0" err="1">
                <a:solidFill>
                  <a:srgbClr val="002060"/>
                </a:solidFill>
                <a:latin typeface="Calibri" panose="020F0502020204030204" pitchFamily="34" charset="0"/>
                <a:cs typeface="Calibri" panose="020F0502020204030204" pitchFamily="34" charset="0"/>
              </a:rPr>
              <a:t>trung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tâm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Nội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ngày</a:t>
            </a:r>
            <a:r>
              <a:rPr lang="en-US" altLang="en-US" sz="2800" b="0" dirty="0">
                <a:solidFill>
                  <a:srgbClr val="002060"/>
                </a:solidFill>
                <a:latin typeface="Calibri" panose="020F0502020204030204" pitchFamily="34" charset="0"/>
                <a:cs typeface="Calibri" panose="020F0502020204030204" pitchFamily="34" charset="0"/>
              </a:rPr>
              <a:t> nay </a:t>
            </a:r>
            <a:r>
              <a:rPr lang="en-US" altLang="en-US" sz="2800" b="0" dirty="0" err="1">
                <a:solidFill>
                  <a:srgbClr val="002060"/>
                </a:solidFill>
                <a:latin typeface="Calibri" panose="020F0502020204030204" pitchFamily="34" charset="0"/>
                <a:cs typeface="Calibri" panose="020F0502020204030204" pitchFamily="34" charset="0"/>
              </a:rPr>
              <a:t>có</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đường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phố</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đẹp</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mang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tên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hai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ông</a:t>
            </a:r>
            <a:r>
              <a:rPr lang="en-US" altLang="en-US" sz="2800" b="0"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83751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BD506C-7D7B-48F9-A4FA-BB35D2868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10" name="TextBox 1">
            <a:extLst>
              <a:ext uri="{FF2B5EF4-FFF2-40B4-BE49-F238E27FC236}">
                <a16:creationId xmlns:a16="http://schemas.microsoft.com/office/drawing/2014/main" id="{EE78BB58-C3BF-48C5-A1F1-736EF30BA092}"/>
              </a:ext>
            </a:extLst>
          </p:cNvPr>
          <p:cNvSpPr txBox="1">
            <a:spLocks noChangeArrowheads="1"/>
          </p:cNvSpPr>
          <p:nvPr/>
        </p:nvSpPr>
        <p:spPr bwMode="auto">
          <a:xfrm>
            <a:off x="1714765" y="361938"/>
            <a:ext cx="87624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3200" dirty="0">
                <a:solidFill>
                  <a:srgbClr val="006600"/>
                </a:solidFill>
                <a:latin typeface="Calibri" panose="020F0502020204030204" pitchFamily="34" charset="0"/>
                <a:cs typeface="Calibri" panose="020F0502020204030204" pitchFamily="34" charset="0"/>
              </a:rPr>
              <a:t>1. </a:t>
            </a:r>
            <a:r>
              <a:rPr lang="en-US" altLang="en-US" sz="3200" dirty="0" err="1">
                <a:solidFill>
                  <a:srgbClr val="006600"/>
                </a:solidFill>
                <a:latin typeface="Calibri" panose="020F0502020204030204" pitchFamily="34" charset="0"/>
                <a:cs typeface="Calibri" panose="020F0502020204030204" pitchFamily="34" charset="0"/>
              </a:rPr>
              <a:t>Tìm</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câu</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kể</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i="1" dirty="0">
                <a:solidFill>
                  <a:srgbClr val="FF0000"/>
                </a:solidFill>
                <a:latin typeface="Calibri" panose="020F0502020204030204" pitchFamily="34" charset="0"/>
                <a:cs typeface="Calibri" panose="020F0502020204030204" pitchFamily="34" charset="0"/>
              </a:rPr>
              <a:t>Ai </a:t>
            </a:r>
            <a:r>
              <a:rPr lang="en-US" altLang="en-US" sz="3200" i="1" dirty="0" err="1">
                <a:solidFill>
                  <a:srgbClr val="FF0000"/>
                </a:solidFill>
                <a:latin typeface="Calibri" panose="020F0502020204030204" pitchFamily="34" charset="0"/>
                <a:cs typeface="Calibri" panose="020F0502020204030204" pitchFamily="34" charset="0"/>
              </a:rPr>
              <a:t>là</a:t>
            </a:r>
            <a:r>
              <a:rPr lang="en-US" altLang="en-US" sz="3200" i="1" dirty="0">
                <a:solidFill>
                  <a:srgbClr val="FF0000"/>
                </a:solidFill>
                <a:latin typeface="Calibri" panose="020F0502020204030204" pitchFamily="34" charset="0"/>
                <a:cs typeface="Calibri" panose="020F0502020204030204" pitchFamily="34" charset="0"/>
              </a:rPr>
              <a:t> </a:t>
            </a:r>
            <a:r>
              <a:rPr lang="en-US" altLang="en-US" sz="3200" i="1" dirty="0" err="1">
                <a:solidFill>
                  <a:srgbClr val="FF0000"/>
                </a:solidFill>
                <a:latin typeface="Calibri" panose="020F0502020204030204" pitchFamily="34" charset="0"/>
                <a:cs typeface="Calibri" panose="020F0502020204030204" pitchFamily="34" charset="0"/>
              </a:rPr>
              <a:t>gì</a:t>
            </a:r>
            <a:r>
              <a:rPr lang="en-US" altLang="en-US" sz="3200" i="1" dirty="0">
                <a:solidFill>
                  <a:srgbClr val="FF00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và</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nêu</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tác</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dụng</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của</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mỗi</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câu</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dùng</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để</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giới</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thiệu</a:t>
            </a:r>
            <a:r>
              <a:rPr lang="en-US" altLang="en-US" sz="3200" dirty="0">
                <a:solidFill>
                  <a:srgbClr val="006600"/>
                </a:solidFill>
                <a:latin typeface="Calibri" panose="020F0502020204030204" pitchFamily="34" charset="0"/>
                <a:cs typeface="Calibri" panose="020F0502020204030204" pitchFamily="34" charset="0"/>
              </a:rPr>
              <a:t> hay </a:t>
            </a:r>
            <a:r>
              <a:rPr lang="en-US" altLang="en-US" sz="3200" dirty="0" err="1">
                <a:solidFill>
                  <a:srgbClr val="006600"/>
                </a:solidFill>
                <a:latin typeface="Calibri" panose="020F0502020204030204" pitchFamily="34" charset="0"/>
                <a:cs typeface="Calibri" panose="020F0502020204030204" pitchFamily="34" charset="0"/>
              </a:rPr>
              <a:t>nhận</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định</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về</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sự</a:t>
            </a:r>
            <a:r>
              <a:rPr lang="en-US" altLang="en-US" sz="3200" dirty="0">
                <a:solidFill>
                  <a:srgbClr val="006600"/>
                </a:solidFill>
                <a:latin typeface="Calibri" panose="020F0502020204030204" pitchFamily="34" charset="0"/>
                <a:cs typeface="Calibri" panose="020F0502020204030204" pitchFamily="34" charset="0"/>
              </a:rPr>
              <a:t> </a:t>
            </a:r>
            <a:r>
              <a:rPr lang="en-US" altLang="en-US" sz="3200" dirty="0" err="1">
                <a:solidFill>
                  <a:srgbClr val="006600"/>
                </a:solidFill>
                <a:latin typeface="Calibri" panose="020F0502020204030204" pitchFamily="34" charset="0"/>
                <a:cs typeface="Calibri" panose="020F0502020204030204" pitchFamily="34" charset="0"/>
              </a:rPr>
              <a:t>vật</a:t>
            </a:r>
            <a:r>
              <a:rPr lang="en-US" altLang="en-US" sz="3200" dirty="0">
                <a:solidFill>
                  <a:srgbClr val="006600"/>
                </a:solidFill>
                <a:latin typeface="Calibri" panose="020F0502020204030204" pitchFamily="34" charset="0"/>
                <a:cs typeface="Calibri" panose="020F0502020204030204" pitchFamily="34" charset="0"/>
              </a:rPr>
              <a:t>)</a:t>
            </a:r>
          </a:p>
        </p:txBody>
      </p:sp>
      <p:sp>
        <p:nvSpPr>
          <p:cNvPr id="12" name="TextBox 14">
            <a:extLst>
              <a:ext uri="{FF2B5EF4-FFF2-40B4-BE49-F238E27FC236}">
                <a16:creationId xmlns:a16="http://schemas.microsoft.com/office/drawing/2014/main" id="{CE06F183-4B16-4392-9BE7-AD98F60FAE66}"/>
              </a:ext>
            </a:extLst>
          </p:cNvPr>
          <p:cNvSpPr txBox="1">
            <a:spLocks noChangeArrowheads="1"/>
          </p:cNvSpPr>
          <p:nvPr/>
        </p:nvSpPr>
        <p:spPr bwMode="auto">
          <a:xfrm>
            <a:off x="965070" y="2086446"/>
            <a:ext cx="9779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3200" b="0" dirty="0">
                <a:solidFill>
                  <a:srgbClr val="002060"/>
                </a:solidFill>
                <a:latin typeface="Calibri" panose="020F0502020204030204" pitchFamily="34" charset="0"/>
                <a:cs typeface="Calibri" panose="020F0502020204030204" pitchFamily="34" charset="0"/>
              </a:rPr>
              <a:t>      b) </a:t>
            </a:r>
            <a:r>
              <a:rPr lang="en-US" altLang="en-US" sz="3200" b="0" dirty="0" err="1">
                <a:solidFill>
                  <a:srgbClr val="002060"/>
                </a:solidFill>
                <a:latin typeface="Calibri" panose="020F0502020204030204" pitchFamily="34" charset="0"/>
                <a:cs typeface="Calibri" panose="020F0502020204030204" pitchFamily="34" charset="0"/>
              </a:rPr>
              <a:t>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Năm</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là</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dân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ngụ</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cư</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của</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làng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này</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Hồi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mới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ra</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chòi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vịt</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trầm</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lặng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như</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một</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chiếc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bóng</a:t>
            </a:r>
            <a:r>
              <a:rPr lang="en-US" altLang="en-US" sz="3200" b="0" dirty="0">
                <a:solidFill>
                  <a:srgbClr val="002060"/>
                </a:solidFill>
                <a:latin typeface="Calibri" panose="020F0502020204030204" pitchFamily="34" charset="0"/>
                <a:cs typeface="Calibri" panose="020F0502020204030204" pitchFamily="34" charset="0"/>
              </a:rPr>
              <a:t>. </a:t>
            </a:r>
          </a:p>
        </p:txBody>
      </p:sp>
      <p:sp>
        <p:nvSpPr>
          <p:cNvPr id="13" name="TextBox 15">
            <a:extLst>
              <a:ext uri="{FF2B5EF4-FFF2-40B4-BE49-F238E27FC236}">
                <a16:creationId xmlns:a16="http://schemas.microsoft.com/office/drawing/2014/main" id="{7885633E-E145-4C39-85CC-1544B92C26F7}"/>
              </a:ext>
            </a:extLst>
          </p:cNvPr>
          <p:cNvSpPr txBox="1">
            <a:spLocks noChangeArrowheads="1"/>
          </p:cNvSpPr>
          <p:nvPr/>
        </p:nvSpPr>
        <p:spPr bwMode="auto">
          <a:xfrm>
            <a:off x="965070" y="3810954"/>
            <a:ext cx="9779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3200" b="0" dirty="0">
                <a:solidFill>
                  <a:srgbClr val="002060"/>
                </a:solidFill>
                <a:latin typeface="Calibri" panose="020F0502020204030204" pitchFamily="34" charset="0"/>
                <a:cs typeface="Calibri" panose="020F0502020204030204" pitchFamily="34" charset="0"/>
              </a:rPr>
              <a:t>      c) </a:t>
            </a:r>
            <a:r>
              <a:rPr lang="en-US" altLang="en-US" sz="3200" b="0" dirty="0" err="1">
                <a:solidFill>
                  <a:srgbClr val="002060"/>
                </a:solidFill>
                <a:latin typeface="Calibri" panose="020F0502020204030204" pitchFamily="34" charset="0"/>
                <a:cs typeface="Calibri" panose="020F0502020204030204" pitchFamily="34" charset="0"/>
              </a:rPr>
              <a:t>Tàu</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nào</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có</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hàng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cần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bốc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lên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là</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cần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trục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vươn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tới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Cần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trục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là</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cánh</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tay</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kì</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diệu</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của</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các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chú</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nhân</a:t>
            </a:r>
            <a:r>
              <a:rPr lang="en-US" altLang="en-US" sz="3200" b="0" dirty="0">
                <a:solidFill>
                  <a:srgbClr val="002060"/>
                </a:solidFill>
                <a:latin typeface="Calibri" panose="020F0502020204030204" pitchFamily="34" charset="0"/>
                <a:cs typeface="Calibri" panose="020F0502020204030204" pitchFamily="34" charset="0"/>
              </a:rPr>
              <a:t>.</a:t>
            </a:r>
          </a:p>
        </p:txBody>
      </p:sp>
      <p:sp>
        <p:nvSpPr>
          <p:cNvPr id="20" name="TextBox 14">
            <a:extLst>
              <a:ext uri="{FF2B5EF4-FFF2-40B4-BE49-F238E27FC236}">
                <a16:creationId xmlns:a16="http://schemas.microsoft.com/office/drawing/2014/main" id="{9E23FDCC-85A9-48CA-A50F-DE51745467D7}"/>
              </a:ext>
            </a:extLst>
          </p:cNvPr>
          <p:cNvSpPr txBox="1">
            <a:spLocks noChangeArrowheads="1"/>
          </p:cNvSpPr>
          <p:nvPr/>
        </p:nvSpPr>
        <p:spPr bwMode="auto">
          <a:xfrm>
            <a:off x="965070" y="2086446"/>
            <a:ext cx="9779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3200" b="0" dirty="0">
                <a:solidFill>
                  <a:srgbClr val="002060"/>
                </a:solidFill>
                <a:latin typeface="Calibri" panose="020F0502020204030204" pitchFamily="34" charset="0"/>
                <a:cs typeface="Calibri" panose="020F0502020204030204" pitchFamily="34" charset="0"/>
              </a:rPr>
              <a:t>      b) </a:t>
            </a:r>
            <a:r>
              <a:rPr lang="en-US" altLang="en-US" sz="3200" b="0" dirty="0" err="1">
                <a:solidFill>
                  <a:srgbClr val="FF0000"/>
                </a:solidFill>
                <a:latin typeface="Calibri" panose="020F0502020204030204" pitchFamily="34" charset="0"/>
                <a:cs typeface="Calibri" panose="020F0502020204030204" pitchFamily="34" charset="0"/>
              </a:rPr>
              <a:t>Ông</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Năm</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là</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dân</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ngụ</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cư</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của</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làng</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này</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Hồi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mới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ra</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chòi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vịt</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ông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trầm</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lặng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như</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một</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chiếc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bóng</a:t>
            </a:r>
            <a:r>
              <a:rPr lang="en-US" altLang="en-US" sz="3200" b="0" dirty="0">
                <a:solidFill>
                  <a:srgbClr val="002060"/>
                </a:solidFill>
                <a:latin typeface="Calibri" panose="020F0502020204030204" pitchFamily="34" charset="0"/>
                <a:cs typeface="Calibri" panose="020F0502020204030204" pitchFamily="34" charset="0"/>
              </a:rPr>
              <a:t>. </a:t>
            </a:r>
          </a:p>
        </p:txBody>
      </p:sp>
      <p:sp>
        <p:nvSpPr>
          <p:cNvPr id="21" name="TextBox 15">
            <a:extLst>
              <a:ext uri="{FF2B5EF4-FFF2-40B4-BE49-F238E27FC236}">
                <a16:creationId xmlns:a16="http://schemas.microsoft.com/office/drawing/2014/main" id="{BAC565B1-F487-45CC-958F-FC93E89DEAF3}"/>
              </a:ext>
            </a:extLst>
          </p:cNvPr>
          <p:cNvSpPr txBox="1">
            <a:spLocks noChangeArrowheads="1"/>
          </p:cNvSpPr>
          <p:nvPr/>
        </p:nvSpPr>
        <p:spPr bwMode="auto">
          <a:xfrm>
            <a:off x="965070" y="3810954"/>
            <a:ext cx="97791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3200" b="0" dirty="0">
                <a:solidFill>
                  <a:srgbClr val="002060"/>
                </a:solidFill>
                <a:latin typeface="Calibri" panose="020F0502020204030204" pitchFamily="34" charset="0"/>
                <a:cs typeface="Calibri" panose="020F0502020204030204" pitchFamily="34" charset="0"/>
              </a:rPr>
              <a:t>      c) </a:t>
            </a:r>
            <a:r>
              <a:rPr lang="en-US" altLang="en-US" sz="3200" b="0" dirty="0" err="1">
                <a:solidFill>
                  <a:srgbClr val="002060"/>
                </a:solidFill>
                <a:latin typeface="Calibri" panose="020F0502020204030204" pitchFamily="34" charset="0"/>
                <a:cs typeface="Calibri" panose="020F0502020204030204" pitchFamily="34" charset="0"/>
              </a:rPr>
              <a:t>Tàu</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nào</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có</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hàng</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cần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bốc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lên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là</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cần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trục</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vươn</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002060"/>
                </a:solidFill>
                <a:latin typeface="Calibri" panose="020F0502020204030204" pitchFamily="34" charset="0"/>
                <a:cs typeface="Calibri" panose="020F0502020204030204" pitchFamily="34" charset="0"/>
              </a:rPr>
              <a:t>tới</a:t>
            </a:r>
            <a:r>
              <a:rPr lang="en-US" altLang="en-US" sz="3200" b="0" dirty="0">
                <a:solidFill>
                  <a:srgbClr val="00206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Cần</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trục</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là</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cánh</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tay</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kì</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diệu</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của</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các</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chú</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công</a:t>
            </a:r>
            <a:r>
              <a:rPr lang="en-US" altLang="en-US" sz="3200" b="0" dirty="0">
                <a:solidFill>
                  <a:srgbClr val="FF0000"/>
                </a:solidFill>
                <a:latin typeface="Calibri" panose="020F0502020204030204" pitchFamily="34" charset="0"/>
                <a:cs typeface="Calibri" panose="020F0502020204030204" pitchFamily="34" charset="0"/>
              </a:rPr>
              <a:t> </a:t>
            </a:r>
            <a:r>
              <a:rPr lang="en-US" altLang="en-US" sz="3200" b="0" dirty="0" err="1">
                <a:solidFill>
                  <a:srgbClr val="FF0000"/>
                </a:solidFill>
                <a:latin typeface="Calibri" panose="020F0502020204030204" pitchFamily="34" charset="0"/>
                <a:cs typeface="Calibri" panose="020F0502020204030204" pitchFamily="34" charset="0"/>
              </a:rPr>
              <a:t>nhân</a:t>
            </a:r>
            <a:r>
              <a:rPr lang="en-US" altLang="en-US" sz="3200" b="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6241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97D6-6CD3-4225-82B6-4ABB6E78E5B0}"/>
              </a:ext>
            </a:extLst>
          </p:cNvPr>
          <p:cNvSpPr>
            <a:spLocks noGrp="1"/>
          </p:cNvSpPr>
          <p:nvPr>
            <p:ph type="title"/>
          </p:nvPr>
        </p:nvSpPr>
        <p:spPr>
          <a:xfrm>
            <a:off x="2713037" y="552439"/>
            <a:ext cx="10515600" cy="1325563"/>
          </a:xfrm>
        </p:spPr>
        <p:txBody>
          <a:bodyPr/>
          <a:lstStyle/>
          <a:p>
            <a:endParaRPr lang="en-US"/>
          </a:p>
        </p:txBody>
      </p:sp>
      <p:sp>
        <p:nvSpPr>
          <p:cNvPr id="3" name="Content Placeholder 2">
            <a:extLst>
              <a:ext uri="{FF2B5EF4-FFF2-40B4-BE49-F238E27FC236}">
                <a16:creationId xmlns:a16="http://schemas.microsoft.com/office/drawing/2014/main" id="{8C60C206-AA92-469A-8780-CBFFCEF939DD}"/>
              </a:ext>
            </a:extLst>
          </p:cNvPr>
          <p:cNvSpPr>
            <a:spLocks noGrp="1"/>
          </p:cNvSpPr>
          <p:nvPr>
            <p:ph idx="1"/>
          </p:nvPr>
        </p:nvSpPr>
        <p:spPr>
          <a:xfrm>
            <a:off x="2713037" y="2012939"/>
            <a:ext cx="10515600" cy="4351338"/>
          </a:xfrm>
        </p:spPr>
        <p:txBody>
          <a:bodyPr/>
          <a:lstStyle/>
          <a:p>
            <a:endParaRPr lang="en-US"/>
          </a:p>
        </p:txBody>
      </p:sp>
      <p:pic>
        <p:nvPicPr>
          <p:cNvPr id="6" name="Picture 5">
            <a:extLst>
              <a:ext uri="{FF2B5EF4-FFF2-40B4-BE49-F238E27FC236}">
                <a16:creationId xmlns:a16="http://schemas.microsoft.com/office/drawing/2014/main" id="{AB32E1E8-5868-4B6B-8C0D-942DD106F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7" name="TextBox 1">
            <a:extLst>
              <a:ext uri="{FF2B5EF4-FFF2-40B4-BE49-F238E27FC236}">
                <a16:creationId xmlns:a16="http://schemas.microsoft.com/office/drawing/2014/main" id="{4E66B41B-9608-444E-8D40-BCC5AD809DE1}"/>
              </a:ext>
            </a:extLst>
          </p:cNvPr>
          <p:cNvSpPr txBox="1">
            <a:spLocks noChangeArrowheads="1"/>
          </p:cNvSpPr>
          <p:nvPr/>
        </p:nvSpPr>
        <p:spPr bwMode="auto">
          <a:xfrm>
            <a:off x="1630363" y="407987"/>
            <a:ext cx="86868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600" dirty="0" err="1">
                <a:solidFill>
                  <a:srgbClr val="002060"/>
                </a:solidFill>
                <a:latin typeface="Calibri" panose="020F0502020204030204" pitchFamily="34" charset="0"/>
                <a:cs typeface="Calibri" panose="020F0502020204030204" pitchFamily="34" charset="0"/>
              </a:rPr>
              <a:t>Nêu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dụng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của</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mỗi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kể</a:t>
            </a:r>
            <a:r>
              <a:rPr lang="en-US" altLang="en-US" sz="2600" dirty="0">
                <a:solidFill>
                  <a:srgbClr val="002060"/>
                </a:solidFill>
                <a:latin typeface="Calibri" panose="020F0502020204030204" pitchFamily="34" charset="0"/>
                <a:cs typeface="Calibri" panose="020F0502020204030204" pitchFamily="34" charset="0"/>
              </a:rPr>
              <a:t> Ai </a:t>
            </a:r>
            <a:r>
              <a:rPr lang="en-US" altLang="en-US" sz="2600" dirty="0" err="1">
                <a:solidFill>
                  <a:srgbClr val="002060"/>
                </a:solidFill>
                <a:latin typeface="Calibri" panose="020F0502020204030204" pitchFamily="34" charset="0"/>
                <a:cs typeface="Calibri" panose="020F0502020204030204" pitchFamily="34" charset="0"/>
              </a:rPr>
              <a:t>là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gì</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vừa</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tìm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được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dùng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để</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giới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thiệu</a:t>
            </a:r>
            <a:r>
              <a:rPr lang="en-US" altLang="en-US" sz="2600" dirty="0">
                <a:solidFill>
                  <a:srgbClr val="002060"/>
                </a:solidFill>
                <a:latin typeface="Calibri" panose="020F0502020204030204" pitchFamily="34" charset="0"/>
                <a:cs typeface="Calibri" panose="020F0502020204030204" pitchFamily="34" charset="0"/>
              </a:rPr>
              <a:t> hay </a:t>
            </a:r>
            <a:r>
              <a:rPr lang="en-US" altLang="en-US" sz="2600" dirty="0" err="1">
                <a:solidFill>
                  <a:srgbClr val="002060"/>
                </a:solidFill>
                <a:latin typeface="Calibri" panose="020F0502020204030204" pitchFamily="34" charset="0"/>
                <a:cs typeface="Calibri" panose="020F0502020204030204" pitchFamily="34" charset="0"/>
              </a:rPr>
              <a:t>nhận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định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về</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sự</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vật</a:t>
            </a:r>
            <a:r>
              <a:rPr lang="en-US" altLang="en-US" sz="2600" dirty="0">
                <a:solidFill>
                  <a:srgbClr val="002060"/>
                </a:solidFill>
                <a:latin typeface="Calibri" panose="020F0502020204030204" pitchFamily="34" charset="0"/>
                <a:cs typeface="Calibri" panose="020F0502020204030204" pitchFamily="34" charset="0"/>
              </a:rPr>
              <a:t>)</a:t>
            </a:r>
          </a:p>
        </p:txBody>
      </p:sp>
      <p:graphicFrame>
        <p:nvGraphicFramePr>
          <p:cNvPr id="8" name="Table 7">
            <a:extLst>
              <a:ext uri="{FF2B5EF4-FFF2-40B4-BE49-F238E27FC236}">
                <a16:creationId xmlns:a16="http://schemas.microsoft.com/office/drawing/2014/main" id="{B324B386-9AA0-418C-83B3-192C58E78F44}"/>
              </a:ext>
            </a:extLst>
          </p:cNvPr>
          <p:cNvGraphicFramePr>
            <a:graphicFrameLocks noGrp="1"/>
          </p:cNvGraphicFramePr>
          <p:nvPr>
            <p:extLst>
              <p:ext uri="{D42A27DB-BD31-4B8C-83A1-F6EECF244321}">
                <p14:modId xmlns:p14="http://schemas.microsoft.com/office/powerpoint/2010/main" val="4243046761"/>
              </p:ext>
            </p:extLst>
          </p:nvPr>
        </p:nvGraphicFramePr>
        <p:xfrm>
          <a:off x="2332037" y="1414452"/>
          <a:ext cx="8229600" cy="5173663"/>
        </p:xfrm>
        <a:graphic>
          <a:graphicData uri="http://schemas.openxmlformats.org/drawingml/2006/table">
            <a:tbl>
              <a:tblPr firstRow="1" bandRow="1">
                <a:tableStyleId>{5940675A-B579-460E-94D1-54222C63F5DA}</a:tableStyleId>
              </a:tblPr>
              <a:tblGrid>
                <a:gridCol w="4114800">
                  <a:extLst>
                    <a:ext uri="{9D8B030D-6E8A-4147-A177-3AD203B41FA5}">
                      <a16:colId xmlns:a16="http://schemas.microsoft.com/office/drawing/2014/main" val="2250764591"/>
                    </a:ext>
                  </a:extLst>
                </a:gridCol>
                <a:gridCol w="4114800">
                  <a:extLst>
                    <a:ext uri="{9D8B030D-6E8A-4147-A177-3AD203B41FA5}">
                      <a16:colId xmlns:a16="http://schemas.microsoft.com/office/drawing/2014/main" val="1702647645"/>
                    </a:ext>
                  </a:extLst>
                </a:gridCol>
              </a:tblGrid>
              <a:tr h="657047">
                <a:tc>
                  <a:txBody>
                    <a:bodyPr/>
                    <a:lstStyle/>
                    <a:p>
                      <a:pPr algn="ctr"/>
                      <a:r>
                        <a:rPr lang="en-US" sz="2200" b="1" dirty="0" err="1">
                          <a:latin typeface="Calibri" panose="020F0502020204030204" pitchFamily="34" charset="0"/>
                          <a:cs typeface="Calibri" panose="020F0502020204030204" pitchFamily="34" charset="0"/>
                        </a:rPr>
                        <a:t>Câu</a:t>
                      </a:r>
                      <a:r>
                        <a:rPr lang="en-US" sz="2200" b="1" baseline="0" dirty="0">
                          <a:latin typeface="Calibri" panose="020F0502020204030204" pitchFamily="34" charset="0"/>
                          <a:cs typeface="Calibri" panose="020F0502020204030204" pitchFamily="34" charset="0"/>
                        </a:rPr>
                        <a:t> </a:t>
                      </a:r>
                      <a:r>
                        <a:rPr lang="en-US" sz="2200" b="1" baseline="0" dirty="0" err="1">
                          <a:latin typeface="Calibri" panose="020F0502020204030204" pitchFamily="34" charset="0"/>
                          <a:cs typeface="Calibri" panose="020F0502020204030204" pitchFamily="34" charset="0"/>
                        </a:rPr>
                        <a:t>kể</a:t>
                      </a:r>
                      <a:r>
                        <a:rPr lang="en-US" sz="2200" b="1" baseline="0" dirty="0">
                          <a:latin typeface="Calibri" panose="020F0502020204030204" pitchFamily="34" charset="0"/>
                          <a:cs typeface="Calibri" panose="020F0502020204030204" pitchFamily="34" charset="0"/>
                        </a:rPr>
                        <a:t> Ai </a:t>
                      </a:r>
                      <a:r>
                        <a:rPr lang="en-US" sz="2200" b="1" baseline="0" dirty="0" err="1">
                          <a:latin typeface="Calibri" panose="020F0502020204030204" pitchFamily="34" charset="0"/>
                          <a:cs typeface="Calibri" panose="020F0502020204030204" pitchFamily="34" charset="0"/>
                        </a:rPr>
                        <a:t>là</a:t>
                      </a:r>
                      <a:r>
                        <a:rPr lang="en-US" sz="2200" b="1" baseline="0" dirty="0">
                          <a:latin typeface="Calibri" panose="020F0502020204030204" pitchFamily="34" charset="0"/>
                          <a:cs typeface="Calibri" panose="020F0502020204030204" pitchFamily="34" charset="0"/>
                        </a:rPr>
                        <a:t> </a:t>
                      </a:r>
                      <a:r>
                        <a:rPr lang="en-US" sz="2200" b="1" baseline="0" dirty="0" err="1">
                          <a:latin typeface="Calibri" panose="020F0502020204030204" pitchFamily="34" charset="0"/>
                          <a:cs typeface="Calibri" panose="020F0502020204030204" pitchFamily="34" charset="0"/>
                        </a:rPr>
                        <a:t>gì</a:t>
                      </a:r>
                      <a:r>
                        <a:rPr lang="en-US" sz="2200" b="1" baseline="0" dirty="0">
                          <a:latin typeface="Calibri" panose="020F0502020204030204" pitchFamily="34" charset="0"/>
                          <a:cs typeface="Calibri" panose="020F0502020204030204" pitchFamily="34" charset="0"/>
                        </a:rPr>
                        <a:t>?</a:t>
                      </a:r>
                      <a:endParaRPr lang="en-US" sz="2200" b="1" dirty="0">
                        <a:latin typeface="Calibri" panose="020F0502020204030204" pitchFamily="34" charset="0"/>
                        <a:cs typeface="Calibri" panose="020F0502020204030204" pitchFamily="34" charset="0"/>
                      </a:endParaRPr>
                    </a:p>
                  </a:txBody>
                  <a:tcPr marT="45716" marB="45716" anchor="ctr"/>
                </a:tc>
                <a:tc>
                  <a:txBody>
                    <a:bodyPr/>
                    <a:lstStyle/>
                    <a:p>
                      <a:pPr algn="ctr"/>
                      <a:r>
                        <a:rPr lang="en-US" sz="2200" b="1" dirty="0" err="1">
                          <a:latin typeface="Calibri" panose="020F0502020204030204" pitchFamily="34" charset="0"/>
                          <a:cs typeface="Calibri" panose="020F0502020204030204" pitchFamily="34" charset="0"/>
                        </a:rPr>
                        <a:t>Tác</a:t>
                      </a:r>
                      <a:r>
                        <a:rPr lang="en-US" sz="2200" b="1" baseline="0" dirty="0">
                          <a:latin typeface="Calibri" panose="020F0502020204030204" pitchFamily="34" charset="0"/>
                          <a:cs typeface="Calibri" panose="020F0502020204030204" pitchFamily="34" charset="0"/>
                        </a:rPr>
                        <a:t> </a:t>
                      </a:r>
                      <a:r>
                        <a:rPr lang="en-US" sz="2200" b="1" baseline="0" dirty="0" err="1">
                          <a:latin typeface="Calibri" panose="020F0502020204030204" pitchFamily="34" charset="0"/>
                          <a:cs typeface="Calibri" panose="020F0502020204030204" pitchFamily="34" charset="0"/>
                        </a:rPr>
                        <a:t>dụng</a:t>
                      </a:r>
                      <a:endParaRPr lang="en-US" sz="2200" b="1" dirty="0">
                        <a:latin typeface="Calibri" panose="020F0502020204030204" pitchFamily="34" charset="0"/>
                        <a:cs typeface="Calibri" panose="020F0502020204030204" pitchFamily="34" charset="0"/>
                      </a:endParaRPr>
                    </a:p>
                  </a:txBody>
                  <a:tcPr marT="45716" marB="45716" anchor="ctr"/>
                </a:tc>
                <a:extLst>
                  <a:ext uri="{0D108BD9-81ED-4DB2-BD59-A6C34878D82A}">
                    <a16:rowId xmlns:a16="http://schemas.microsoft.com/office/drawing/2014/main" val="707112852"/>
                  </a:ext>
                </a:extLst>
              </a:tr>
              <a:tr h="1129154">
                <a:tc>
                  <a:txBody>
                    <a:bodyPr/>
                    <a:lstStyle/>
                    <a:p>
                      <a:endParaRPr lang="en-US" sz="1800"/>
                    </a:p>
                  </a:txBody>
                  <a:tcPr marT="45716" marB="45716"/>
                </a:tc>
                <a:tc>
                  <a:txBody>
                    <a:bodyPr/>
                    <a:lstStyle/>
                    <a:p>
                      <a:endParaRPr lang="en-US" sz="1800" dirty="0"/>
                    </a:p>
                  </a:txBody>
                  <a:tcPr marT="45716" marB="45716"/>
                </a:tc>
                <a:extLst>
                  <a:ext uri="{0D108BD9-81ED-4DB2-BD59-A6C34878D82A}">
                    <a16:rowId xmlns:a16="http://schemas.microsoft.com/office/drawing/2014/main" val="1221590815"/>
                  </a:ext>
                </a:extLst>
              </a:tr>
              <a:tr h="1129154">
                <a:tc>
                  <a:txBody>
                    <a:bodyPr/>
                    <a:lstStyle/>
                    <a:p>
                      <a:endParaRPr lang="en-US" sz="1800"/>
                    </a:p>
                  </a:txBody>
                  <a:tcPr marT="45716" marB="45716"/>
                </a:tc>
                <a:tc>
                  <a:txBody>
                    <a:bodyPr/>
                    <a:lstStyle/>
                    <a:p>
                      <a:endParaRPr lang="en-US" sz="1800"/>
                    </a:p>
                  </a:txBody>
                  <a:tcPr marT="45716" marB="45716"/>
                </a:tc>
                <a:extLst>
                  <a:ext uri="{0D108BD9-81ED-4DB2-BD59-A6C34878D82A}">
                    <a16:rowId xmlns:a16="http://schemas.microsoft.com/office/drawing/2014/main" val="3320754805"/>
                  </a:ext>
                </a:extLst>
              </a:tr>
              <a:tr h="1129154">
                <a:tc>
                  <a:txBody>
                    <a:bodyPr/>
                    <a:lstStyle/>
                    <a:p>
                      <a:endParaRPr lang="en-US" sz="1800" dirty="0"/>
                    </a:p>
                  </a:txBody>
                  <a:tcPr marT="45716" marB="45716"/>
                </a:tc>
                <a:tc>
                  <a:txBody>
                    <a:bodyPr/>
                    <a:lstStyle/>
                    <a:p>
                      <a:endParaRPr lang="en-US" sz="1800"/>
                    </a:p>
                  </a:txBody>
                  <a:tcPr marT="45716" marB="45716"/>
                </a:tc>
                <a:extLst>
                  <a:ext uri="{0D108BD9-81ED-4DB2-BD59-A6C34878D82A}">
                    <a16:rowId xmlns:a16="http://schemas.microsoft.com/office/drawing/2014/main" val="3821430064"/>
                  </a:ext>
                </a:extLst>
              </a:tr>
              <a:tr h="1129154">
                <a:tc>
                  <a:txBody>
                    <a:bodyPr/>
                    <a:lstStyle/>
                    <a:p>
                      <a:endParaRPr lang="en-US" sz="1800"/>
                    </a:p>
                  </a:txBody>
                  <a:tcPr marT="45716" marB="45716"/>
                </a:tc>
                <a:tc>
                  <a:txBody>
                    <a:bodyPr/>
                    <a:lstStyle/>
                    <a:p>
                      <a:endParaRPr lang="en-US" sz="1800" dirty="0"/>
                    </a:p>
                  </a:txBody>
                  <a:tcPr marT="45716" marB="45716"/>
                </a:tc>
                <a:extLst>
                  <a:ext uri="{0D108BD9-81ED-4DB2-BD59-A6C34878D82A}">
                    <a16:rowId xmlns:a16="http://schemas.microsoft.com/office/drawing/2014/main" val="3949939583"/>
                  </a:ext>
                </a:extLst>
              </a:tr>
            </a:tbl>
          </a:graphicData>
        </a:graphic>
      </p:graphicFrame>
      <p:sp>
        <p:nvSpPr>
          <p:cNvPr id="9" name="TextBox 3">
            <a:extLst>
              <a:ext uri="{FF2B5EF4-FFF2-40B4-BE49-F238E27FC236}">
                <a16:creationId xmlns:a16="http://schemas.microsoft.com/office/drawing/2014/main" id="{8005033B-2ECE-4C62-B9C4-C3CF2F0ACCCA}"/>
              </a:ext>
            </a:extLst>
          </p:cNvPr>
          <p:cNvSpPr txBox="1">
            <a:spLocks noChangeArrowheads="1"/>
          </p:cNvSpPr>
          <p:nvPr/>
        </p:nvSpPr>
        <p:spPr bwMode="auto">
          <a:xfrm>
            <a:off x="2408237" y="2168514"/>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dirty="0">
                <a:solidFill>
                  <a:srgbClr val="0000CC"/>
                </a:solidFill>
                <a:latin typeface="Calibri" panose="020F0502020204030204" pitchFamily="34" charset="0"/>
                <a:cs typeface="Calibri" panose="020F0502020204030204" pitchFamily="34" charset="0"/>
              </a:rPr>
              <a:t>   </a:t>
            </a:r>
            <a:r>
              <a:rPr lang="en-US" altLang="en-US" b="0" dirty="0" err="1">
                <a:solidFill>
                  <a:srgbClr val="0000CC"/>
                </a:solidFill>
                <a:latin typeface="Calibri" panose="020F0502020204030204" pitchFamily="34" charset="0"/>
                <a:cs typeface="Calibri" panose="020F0502020204030204" pitchFamily="34" charset="0"/>
              </a:rPr>
              <a:t>Nguyễn</a:t>
            </a:r>
            <a:r>
              <a:rPr lang="en-US" altLang="en-US" b="0" dirty="0">
                <a:solidFill>
                  <a:srgbClr val="0000CC"/>
                </a:solidFill>
                <a:latin typeface="Calibri" panose="020F0502020204030204" pitchFamily="34" charset="0"/>
                <a:cs typeface="Calibri" panose="020F0502020204030204" pitchFamily="34" charset="0"/>
              </a:rPr>
              <a:t> Tri </a:t>
            </a:r>
            <a:r>
              <a:rPr lang="en-US" altLang="en-US" b="0" dirty="0" err="1">
                <a:solidFill>
                  <a:srgbClr val="0000CC"/>
                </a:solidFill>
                <a:latin typeface="Calibri" panose="020F0502020204030204" pitchFamily="34" charset="0"/>
                <a:cs typeface="Calibri" panose="020F0502020204030204" pitchFamily="34" charset="0"/>
              </a:rPr>
              <a:t>Phương</a:t>
            </a:r>
            <a:r>
              <a:rPr lang="en-US" altLang="en-US" b="0" dirty="0">
                <a:solidFill>
                  <a:srgbClr val="0000CC"/>
                </a:solidFill>
                <a:latin typeface="Calibri" panose="020F0502020204030204" pitchFamily="34" charset="0"/>
                <a:cs typeface="Calibri" panose="020F0502020204030204" pitchFamily="34" charset="0"/>
              </a:rPr>
              <a:t> </a:t>
            </a:r>
            <a:r>
              <a:rPr lang="en-US" altLang="en-US" b="0" dirty="0" err="1">
                <a:solidFill>
                  <a:srgbClr val="0000CC"/>
                </a:solidFill>
                <a:latin typeface="Calibri" panose="020F0502020204030204" pitchFamily="34" charset="0"/>
                <a:cs typeface="Calibri" panose="020F0502020204030204" pitchFamily="34" charset="0"/>
              </a:rPr>
              <a:t>là</a:t>
            </a:r>
            <a:r>
              <a:rPr lang="en-US" altLang="en-US" b="0" dirty="0">
                <a:solidFill>
                  <a:srgbClr val="0000CC"/>
                </a:solidFill>
                <a:latin typeface="Calibri" panose="020F0502020204030204" pitchFamily="34" charset="0"/>
                <a:cs typeface="Calibri" panose="020F0502020204030204" pitchFamily="34" charset="0"/>
              </a:rPr>
              <a:t> </a:t>
            </a:r>
            <a:r>
              <a:rPr lang="en-US" altLang="en-US" b="0" dirty="0" err="1">
                <a:solidFill>
                  <a:srgbClr val="0000CC"/>
                </a:solidFill>
                <a:latin typeface="Calibri" panose="020F0502020204030204" pitchFamily="34" charset="0"/>
                <a:cs typeface="Calibri" panose="020F0502020204030204" pitchFamily="34" charset="0"/>
              </a:rPr>
              <a:t>người</a:t>
            </a:r>
            <a:r>
              <a:rPr lang="en-US" altLang="en-US" b="0" dirty="0">
                <a:solidFill>
                  <a:srgbClr val="0000CC"/>
                </a:solidFill>
                <a:latin typeface="Calibri" panose="020F0502020204030204" pitchFamily="34" charset="0"/>
                <a:cs typeface="Calibri" panose="020F0502020204030204" pitchFamily="34" charset="0"/>
              </a:rPr>
              <a:t> </a:t>
            </a:r>
            <a:r>
              <a:rPr lang="en-US" altLang="en-US" b="0" dirty="0" err="1">
                <a:solidFill>
                  <a:srgbClr val="0000CC"/>
                </a:solidFill>
                <a:latin typeface="Calibri" panose="020F0502020204030204" pitchFamily="34" charset="0"/>
                <a:cs typeface="Calibri" panose="020F0502020204030204" pitchFamily="34" charset="0"/>
              </a:rPr>
              <a:t>Thừa</a:t>
            </a:r>
            <a:r>
              <a:rPr lang="en-US" altLang="en-US" b="0" dirty="0">
                <a:solidFill>
                  <a:srgbClr val="0000CC"/>
                </a:solidFill>
                <a:latin typeface="Calibri" panose="020F0502020204030204" pitchFamily="34" charset="0"/>
                <a:cs typeface="Calibri" panose="020F0502020204030204" pitchFamily="34" charset="0"/>
              </a:rPr>
              <a:t> </a:t>
            </a:r>
            <a:r>
              <a:rPr lang="en-US" altLang="en-US" b="0" dirty="0" err="1">
                <a:solidFill>
                  <a:srgbClr val="0000CC"/>
                </a:solidFill>
                <a:latin typeface="Calibri" panose="020F0502020204030204" pitchFamily="34" charset="0"/>
                <a:cs typeface="Calibri" panose="020F0502020204030204" pitchFamily="34" charset="0"/>
              </a:rPr>
              <a:t>Thiên</a:t>
            </a:r>
            <a:r>
              <a:rPr lang="en-US" altLang="en-US" b="0" dirty="0">
                <a:solidFill>
                  <a:srgbClr val="0000CC"/>
                </a:solidFill>
                <a:latin typeface="Calibri" panose="020F0502020204030204" pitchFamily="34" charset="0"/>
                <a:cs typeface="Calibri" panose="020F0502020204030204" pitchFamily="34" charset="0"/>
              </a:rPr>
              <a:t>.</a:t>
            </a:r>
          </a:p>
        </p:txBody>
      </p:sp>
      <p:sp>
        <p:nvSpPr>
          <p:cNvPr id="10" name="TextBox 14">
            <a:extLst>
              <a:ext uri="{FF2B5EF4-FFF2-40B4-BE49-F238E27FC236}">
                <a16:creationId xmlns:a16="http://schemas.microsoft.com/office/drawing/2014/main" id="{406E4555-8437-4771-A7BC-1946EC1E49C6}"/>
              </a:ext>
            </a:extLst>
          </p:cNvPr>
          <p:cNvSpPr txBox="1">
            <a:spLocks noChangeArrowheads="1"/>
          </p:cNvSpPr>
          <p:nvPr/>
        </p:nvSpPr>
        <p:spPr bwMode="auto">
          <a:xfrm>
            <a:off x="2390775" y="3338502"/>
            <a:ext cx="396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0000CC"/>
                </a:solidFill>
                <a:latin typeface="Calibri" panose="020F0502020204030204" pitchFamily="34" charset="0"/>
                <a:cs typeface="Calibri" panose="020F0502020204030204" pitchFamily="34" charset="0"/>
              </a:rPr>
              <a:t>   Cả hai ông đều không phải là người Hà Nội.</a:t>
            </a:r>
          </a:p>
        </p:txBody>
      </p:sp>
      <p:sp>
        <p:nvSpPr>
          <p:cNvPr id="11" name="TextBox 15">
            <a:extLst>
              <a:ext uri="{FF2B5EF4-FFF2-40B4-BE49-F238E27FC236}">
                <a16:creationId xmlns:a16="http://schemas.microsoft.com/office/drawing/2014/main" id="{B6289143-F9A9-4AA8-ABE0-CB827F43756A}"/>
              </a:ext>
            </a:extLst>
          </p:cNvPr>
          <p:cNvSpPr txBox="1">
            <a:spLocks noChangeArrowheads="1"/>
          </p:cNvSpPr>
          <p:nvPr/>
        </p:nvSpPr>
        <p:spPr bwMode="auto">
          <a:xfrm>
            <a:off x="2384425" y="4448164"/>
            <a:ext cx="396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0000CC"/>
                </a:solidFill>
                <a:latin typeface="Calibri" panose="020F0502020204030204" pitchFamily="34" charset="0"/>
                <a:cs typeface="Calibri" panose="020F0502020204030204" pitchFamily="34" charset="0"/>
              </a:rPr>
              <a:t>   Ông Năm là dân ngụ cư của làng này.</a:t>
            </a:r>
          </a:p>
        </p:txBody>
      </p:sp>
      <p:sp>
        <p:nvSpPr>
          <p:cNvPr id="12" name="TextBox 16">
            <a:extLst>
              <a:ext uri="{FF2B5EF4-FFF2-40B4-BE49-F238E27FC236}">
                <a16:creationId xmlns:a16="http://schemas.microsoft.com/office/drawing/2014/main" id="{C4ABE0BD-50E5-48C7-AC6C-54D573AA2062}"/>
              </a:ext>
            </a:extLst>
          </p:cNvPr>
          <p:cNvSpPr txBox="1">
            <a:spLocks noChangeArrowheads="1"/>
          </p:cNvSpPr>
          <p:nvPr/>
        </p:nvSpPr>
        <p:spPr bwMode="auto">
          <a:xfrm>
            <a:off x="2384425" y="5559414"/>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0000CC"/>
                </a:solidFill>
                <a:latin typeface="Calibri" panose="020F0502020204030204" pitchFamily="34" charset="0"/>
                <a:cs typeface="Calibri" panose="020F0502020204030204" pitchFamily="34" charset="0"/>
              </a:rPr>
              <a:t>   Cần trục là cánh tay kì diệu của các chú công nhân.</a:t>
            </a:r>
          </a:p>
        </p:txBody>
      </p:sp>
      <p:sp>
        <p:nvSpPr>
          <p:cNvPr id="13" name="TextBox 12">
            <a:extLst>
              <a:ext uri="{FF2B5EF4-FFF2-40B4-BE49-F238E27FC236}">
                <a16:creationId xmlns:a16="http://schemas.microsoft.com/office/drawing/2014/main" id="{3F4A0A8D-64F4-4925-BE15-C15119FA9E68}"/>
              </a:ext>
            </a:extLst>
          </p:cNvPr>
          <p:cNvSpPr txBox="1">
            <a:spLocks noChangeArrowheads="1"/>
          </p:cNvSpPr>
          <p:nvPr/>
        </p:nvSpPr>
        <p:spPr bwMode="auto">
          <a:xfrm>
            <a:off x="7848600" y="2352664"/>
            <a:ext cx="180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FF0000"/>
                </a:solidFill>
                <a:latin typeface="Calibri" panose="020F0502020204030204" pitchFamily="34" charset="0"/>
                <a:cs typeface="Calibri" panose="020F0502020204030204" pitchFamily="34" charset="0"/>
              </a:rPr>
              <a:t>Giới thiệu</a:t>
            </a:r>
          </a:p>
        </p:txBody>
      </p:sp>
      <p:sp>
        <p:nvSpPr>
          <p:cNvPr id="14" name="TextBox 13">
            <a:extLst>
              <a:ext uri="{FF2B5EF4-FFF2-40B4-BE49-F238E27FC236}">
                <a16:creationId xmlns:a16="http://schemas.microsoft.com/office/drawing/2014/main" id="{BE23E82A-3F29-4EF2-AD37-5959B615782E}"/>
              </a:ext>
            </a:extLst>
          </p:cNvPr>
          <p:cNvSpPr txBox="1">
            <a:spLocks noChangeArrowheads="1"/>
          </p:cNvSpPr>
          <p:nvPr/>
        </p:nvSpPr>
        <p:spPr bwMode="auto">
          <a:xfrm>
            <a:off x="7546975" y="3503602"/>
            <a:ext cx="2406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FF0000"/>
                </a:solidFill>
                <a:latin typeface="Calibri" panose="020F0502020204030204" pitchFamily="34" charset="0"/>
                <a:cs typeface="Calibri" panose="020F0502020204030204" pitchFamily="34" charset="0"/>
              </a:rPr>
              <a:t>Nêu nhận định</a:t>
            </a:r>
          </a:p>
        </p:txBody>
      </p:sp>
      <p:sp>
        <p:nvSpPr>
          <p:cNvPr id="15" name="TextBox 14">
            <a:extLst>
              <a:ext uri="{FF2B5EF4-FFF2-40B4-BE49-F238E27FC236}">
                <a16:creationId xmlns:a16="http://schemas.microsoft.com/office/drawing/2014/main" id="{AF822BD7-BF68-4C2E-A9B0-138F6E7BABE3}"/>
              </a:ext>
            </a:extLst>
          </p:cNvPr>
          <p:cNvSpPr txBox="1">
            <a:spLocks noChangeArrowheads="1"/>
          </p:cNvSpPr>
          <p:nvPr/>
        </p:nvSpPr>
        <p:spPr bwMode="auto">
          <a:xfrm>
            <a:off x="7407275" y="4613264"/>
            <a:ext cx="2408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r>
              <a:rPr lang="en-US" altLang="en-US" b="0">
                <a:solidFill>
                  <a:srgbClr val="FF0000"/>
                </a:solidFill>
                <a:latin typeface="Calibri" panose="020F0502020204030204" pitchFamily="34" charset="0"/>
                <a:cs typeface="Calibri" panose="020F0502020204030204" pitchFamily="34" charset="0"/>
              </a:rPr>
              <a:t>Giới thiệu</a:t>
            </a:r>
          </a:p>
        </p:txBody>
      </p:sp>
      <p:sp>
        <p:nvSpPr>
          <p:cNvPr id="16" name="TextBox 15">
            <a:extLst>
              <a:ext uri="{FF2B5EF4-FFF2-40B4-BE49-F238E27FC236}">
                <a16:creationId xmlns:a16="http://schemas.microsoft.com/office/drawing/2014/main" id="{BCE3C7F2-9371-4EE4-974A-69CA57E5ADD6}"/>
              </a:ext>
            </a:extLst>
          </p:cNvPr>
          <p:cNvSpPr txBox="1">
            <a:spLocks noChangeArrowheads="1"/>
          </p:cNvSpPr>
          <p:nvPr/>
        </p:nvSpPr>
        <p:spPr bwMode="auto">
          <a:xfrm>
            <a:off x="7546975" y="5722927"/>
            <a:ext cx="2406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b="0">
                <a:solidFill>
                  <a:srgbClr val="FF0000"/>
                </a:solidFill>
                <a:latin typeface="Calibri" panose="020F0502020204030204" pitchFamily="34" charset="0"/>
                <a:cs typeface="Calibri" panose="020F0502020204030204" pitchFamily="34" charset="0"/>
              </a:rPr>
              <a:t>Nêu nhận định</a:t>
            </a:r>
          </a:p>
        </p:txBody>
      </p:sp>
    </p:spTree>
    <p:extLst>
      <p:ext uri="{BB962C8B-B14F-4D97-AF65-F5344CB8AC3E}">
        <p14:creationId xmlns:p14="http://schemas.microsoft.com/office/powerpoint/2010/main" val="36528541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EDD94CA6-3A71-4CF0-8D78-58AD2E75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5" name="TextBox 6">
            <a:extLst>
              <a:ext uri="{FF2B5EF4-FFF2-40B4-BE49-F238E27FC236}">
                <a16:creationId xmlns:a16="http://schemas.microsoft.com/office/drawing/2014/main" id="{C83AE2FD-3F5F-453A-9CA2-81D47B5D9354}"/>
              </a:ext>
            </a:extLst>
          </p:cNvPr>
          <p:cNvSpPr txBox="1">
            <a:spLocks noChangeArrowheads="1"/>
          </p:cNvSpPr>
          <p:nvPr/>
        </p:nvSpPr>
        <p:spPr bwMode="auto">
          <a:xfrm>
            <a:off x="2716644" y="1130215"/>
            <a:ext cx="68948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002060"/>
                </a:solidFill>
                <a:latin typeface="Calibri" panose="020F0502020204030204" pitchFamily="34" charset="0"/>
                <a:cs typeface="Calibri" panose="020F0502020204030204" pitchFamily="34" charset="0"/>
              </a:rPr>
              <a:t>Nguyễn Tri Phương là người Thừa Thiên.</a:t>
            </a:r>
          </a:p>
        </p:txBody>
      </p:sp>
      <p:cxnSp>
        <p:nvCxnSpPr>
          <p:cNvPr id="6" name="Straight Connector 5">
            <a:extLst>
              <a:ext uri="{FF2B5EF4-FFF2-40B4-BE49-F238E27FC236}">
                <a16:creationId xmlns:a16="http://schemas.microsoft.com/office/drawing/2014/main" id="{2564DC27-3256-454E-B110-6FE802C92365}"/>
              </a:ext>
            </a:extLst>
          </p:cNvPr>
          <p:cNvCxnSpPr/>
          <p:nvPr/>
        </p:nvCxnSpPr>
        <p:spPr>
          <a:xfrm>
            <a:off x="2820052" y="1614403"/>
            <a:ext cx="27020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E57A72-1179-4516-98C5-BA3B2C09DE74}"/>
              </a:ext>
            </a:extLst>
          </p:cNvPr>
          <p:cNvSpPr txBox="1">
            <a:spLocks noChangeArrowheads="1"/>
          </p:cNvSpPr>
          <p:nvPr/>
        </p:nvSpPr>
        <p:spPr bwMode="auto">
          <a:xfrm>
            <a:off x="3955204" y="1566778"/>
            <a:ext cx="98747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FF0000"/>
                </a:solidFill>
                <a:latin typeface="Calibri" panose="020F0502020204030204" pitchFamily="34" charset="0"/>
                <a:cs typeface="Calibri" panose="020F0502020204030204" pitchFamily="34" charset="0"/>
              </a:rPr>
              <a:t>CN</a:t>
            </a:r>
          </a:p>
        </p:txBody>
      </p:sp>
      <p:grpSp>
        <p:nvGrpSpPr>
          <p:cNvPr id="8" name="Group 32">
            <a:extLst>
              <a:ext uri="{FF2B5EF4-FFF2-40B4-BE49-F238E27FC236}">
                <a16:creationId xmlns:a16="http://schemas.microsoft.com/office/drawing/2014/main" id="{2394AE01-989A-4103-8AC6-07D0D23D6291}"/>
              </a:ext>
            </a:extLst>
          </p:cNvPr>
          <p:cNvGrpSpPr>
            <a:grpSpLocks/>
          </p:cNvGrpSpPr>
          <p:nvPr/>
        </p:nvGrpSpPr>
        <p:grpSpPr bwMode="auto">
          <a:xfrm>
            <a:off x="5671190" y="1582653"/>
            <a:ext cx="2913216" cy="47625"/>
            <a:chOff x="1979712" y="1812079"/>
            <a:chExt cx="2088232" cy="50478"/>
          </a:xfrm>
        </p:grpSpPr>
        <p:cxnSp>
          <p:nvCxnSpPr>
            <p:cNvPr id="9" name="Straight Connector 8">
              <a:extLst>
                <a:ext uri="{FF2B5EF4-FFF2-40B4-BE49-F238E27FC236}">
                  <a16:creationId xmlns:a16="http://schemas.microsoft.com/office/drawing/2014/main" id="{B1EEC469-44CA-479C-8D05-DB789447734D}"/>
                </a:ext>
              </a:extLst>
            </p:cNvPr>
            <p:cNvCxnSpPr/>
            <p:nvPr/>
          </p:nvCxnSpPr>
          <p:spPr>
            <a:xfrm>
              <a:off x="1979712" y="1812079"/>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F10D9E-BB17-4794-97F9-A18404BDF419}"/>
                </a:ext>
              </a:extLst>
            </p:cNvPr>
            <p:cNvCxnSpPr/>
            <p:nvPr/>
          </p:nvCxnSpPr>
          <p:spPr>
            <a:xfrm>
              <a:off x="1979712" y="1862557"/>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874029CA-D5F8-48AF-84ED-69464D054C24}"/>
              </a:ext>
            </a:extLst>
          </p:cNvPr>
          <p:cNvSpPr txBox="1">
            <a:spLocks noChangeArrowheads="1"/>
          </p:cNvSpPr>
          <p:nvPr/>
        </p:nvSpPr>
        <p:spPr bwMode="auto">
          <a:xfrm>
            <a:off x="6861885" y="1563603"/>
            <a:ext cx="158917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006600"/>
                </a:solidFill>
                <a:latin typeface="Calibri" panose="020F0502020204030204" pitchFamily="34" charset="0"/>
                <a:cs typeface="Calibri" panose="020F0502020204030204" pitchFamily="34" charset="0"/>
              </a:rPr>
              <a:t>VN</a:t>
            </a:r>
          </a:p>
        </p:txBody>
      </p:sp>
      <p:cxnSp>
        <p:nvCxnSpPr>
          <p:cNvPr id="12" name="Straight Connector 11">
            <a:extLst>
              <a:ext uri="{FF2B5EF4-FFF2-40B4-BE49-F238E27FC236}">
                <a16:creationId xmlns:a16="http://schemas.microsoft.com/office/drawing/2014/main" id="{03632EC8-5BD2-4C90-849B-EDE641621E75}"/>
              </a:ext>
            </a:extLst>
          </p:cNvPr>
          <p:cNvCxnSpPr/>
          <p:nvPr/>
        </p:nvCxnSpPr>
        <p:spPr>
          <a:xfrm flipH="1">
            <a:off x="5615781" y="1219115"/>
            <a:ext cx="66675" cy="323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238D75-2E38-45C4-B11F-6FCF8DCFDB66}"/>
              </a:ext>
            </a:extLst>
          </p:cNvPr>
          <p:cNvSpPr txBox="1">
            <a:spLocks noChangeArrowheads="1"/>
          </p:cNvSpPr>
          <p:nvPr/>
        </p:nvSpPr>
        <p:spPr bwMode="auto">
          <a:xfrm>
            <a:off x="3547156" y="1844590"/>
            <a:ext cx="214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(Danh từ)</a:t>
            </a:r>
          </a:p>
        </p:txBody>
      </p:sp>
      <p:sp>
        <p:nvSpPr>
          <p:cNvPr id="14" name="TextBox 13">
            <a:extLst>
              <a:ext uri="{FF2B5EF4-FFF2-40B4-BE49-F238E27FC236}">
                <a16:creationId xmlns:a16="http://schemas.microsoft.com/office/drawing/2014/main" id="{0C561414-5520-446C-B5F1-86A984A1935A}"/>
              </a:ext>
            </a:extLst>
          </p:cNvPr>
          <p:cNvSpPr txBox="1">
            <a:spLocks noChangeArrowheads="1"/>
          </p:cNvSpPr>
          <p:nvPr/>
        </p:nvSpPr>
        <p:spPr bwMode="auto">
          <a:xfrm>
            <a:off x="6204632" y="1835065"/>
            <a:ext cx="213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(Cụm danh từ)</a:t>
            </a:r>
          </a:p>
        </p:txBody>
      </p:sp>
      <p:sp>
        <p:nvSpPr>
          <p:cNvPr id="15" name="TextBox 6">
            <a:extLst>
              <a:ext uri="{FF2B5EF4-FFF2-40B4-BE49-F238E27FC236}">
                <a16:creationId xmlns:a16="http://schemas.microsoft.com/office/drawing/2014/main" id="{5EDBC5F2-2159-4FDC-AAF1-B6B1AEF981F8}"/>
              </a:ext>
            </a:extLst>
          </p:cNvPr>
          <p:cNvSpPr txBox="1">
            <a:spLocks noChangeArrowheads="1"/>
          </p:cNvSpPr>
          <p:nvPr/>
        </p:nvSpPr>
        <p:spPr bwMode="auto">
          <a:xfrm>
            <a:off x="2648381" y="2441490"/>
            <a:ext cx="6894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002060"/>
                </a:solidFill>
                <a:latin typeface="Calibri" panose="020F0502020204030204" pitchFamily="34" charset="0"/>
                <a:cs typeface="Calibri" panose="020F0502020204030204" pitchFamily="34" charset="0"/>
              </a:rPr>
              <a:t>Cả hai ông đều không phải là người Hà Nội.</a:t>
            </a:r>
          </a:p>
        </p:txBody>
      </p:sp>
      <p:cxnSp>
        <p:nvCxnSpPr>
          <p:cNvPr id="16" name="Straight Connector 15">
            <a:extLst>
              <a:ext uri="{FF2B5EF4-FFF2-40B4-BE49-F238E27FC236}">
                <a16:creationId xmlns:a16="http://schemas.microsoft.com/office/drawing/2014/main" id="{A5AA88D2-302A-4776-AA49-280D72BCC6D5}"/>
              </a:ext>
            </a:extLst>
          </p:cNvPr>
          <p:cNvCxnSpPr/>
          <p:nvPr/>
        </p:nvCxnSpPr>
        <p:spPr>
          <a:xfrm>
            <a:off x="2755031" y="2897103"/>
            <a:ext cx="14161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1D3BE88-9803-458A-B2EC-CEB49A87AB11}"/>
              </a:ext>
            </a:extLst>
          </p:cNvPr>
          <p:cNvSpPr txBox="1">
            <a:spLocks noChangeArrowheads="1"/>
          </p:cNvSpPr>
          <p:nvPr/>
        </p:nvSpPr>
        <p:spPr bwMode="auto">
          <a:xfrm>
            <a:off x="3232892" y="2849478"/>
            <a:ext cx="98747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FF0000"/>
                </a:solidFill>
                <a:latin typeface="Calibri" panose="020F0502020204030204" pitchFamily="34" charset="0"/>
                <a:cs typeface="Calibri" panose="020F0502020204030204" pitchFamily="34" charset="0"/>
              </a:rPr>
              <a:t>CN</a:t>
            </a:r>
          </a:p>
        </p:txBody>
      </p:sp>
      <p:grpSp>
        <p:nvGrpSpPr>
          <p:cNvPr id="18" name="Group 80">
            <a:extLst>
              <a:ext uri="{FF2B5EF4-FFF2-40B4-BE49-F238E27FC236}">
                <a16:creationId xmlns:a16="http://schemas.microsoft.com/office/drawing/2014/main" id="{25212220-AE6A-472B-BF55-0AB1B075AB83}"/>
              </a:ext>
            </a:extLst>
          </p:cNvPr>
          <p:cNvGrpSpPr>
            <a:grpSpLocks/>
          </p:cNvGrpSpPr>
          <p:nvPr/>
        </p:nvGrpSpPr>
        <p:grpSpPr bwMode="auto">
          <a:xfrm>
            <a:off x="4356655" y="2898690"/>
            <a:ext cx="4532551" cy="52388"/>
            <a:chOff x="1979712" y="1812079"/>
            <a:chExt cx="2088232" cy="50478"/>
          </a:xfrm>
        </p:grpSpPr>
        <p:cxnSp>
          <p:nvCxnSpPr>
            <p:cNvPr id="19" name="Straight Connector 18">
              <a:extLst>
                <a:ext uri="{FF2B5EF4-FFF2-40B4-BE49-F238E27FC236}">
                  <a16:creationId xmlns:a16="http://schemas.microsoft.com/office/drawing/2014/main" id="{1DB8D21B-4AC5-46D6-B26D-A39D09AAF718}"/>
                </a:ext>
              </a:extLst>
            </p:cNvPr>
            <p:cNvCxnSpPr/>
            <p:nvPr/>
          </p:nvCxnSpPr>
          <p:spPr>
            <a:xfrm>
              <a:off x="1979712" y="1812079"/>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6C763E-9496-4CA2-B2F4-77771B9AD38E}"/>
                </a:ext>
              </a:extLst>
            </p:cNvPr>
            <p:cNvCxnSpPr/>
            <p:nvPr/>
          </p:nvCxnSpPr>
          <p:spPr>
            <a:xfrm>
              <a:off x="1979712" y="1862557"/>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8E2D31B2-7EB4-4FAB-9A2E-E54DA4079B96}"/>
              </a:ext>
            </a:extLst>
          </p:cNvPr>
          <p:cNvCxnSpPr/>
          <p:nvPr/>
        </p:nvCxnSpPr>
        <p:spPr>
          <a:xfrm flipH="1">
            <a:off x="4252119" y="2516103"/>
            <a:ext cx="66675" cy="3444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6">
            <a:extLst>
              <a:ext uri="{FF2B5EF4-FFF2-40B4-BE49-F238E27FC236}">
                <a16:creationId xmlns:a16="http://schemas.microsoft.com/office/drawing/2014/main" id="{C7B53DAA-35BC-4685-80F0-6C2049355015}"/>
              </a:ext>
            </a:extLst>
          </p:cNvPr>
          <p:cNvSpPr txBox="1">
            <a:spLocks noChangeArrowheads="1"/>
          </p:cNvSpPr>
          <p:nvPr/>
        </p:nvSpPr>
        <p:spPr bwMode="auto">
          <a:xfrm>
            <a:off x="2607106" y="3774990"/>
            <a:ext cx="6894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002060"/>
                </a:solidFill>
                <a:latin typeface="Calibri" panose="020F0502020204030204" pitchFamily="34" charset="0"/>
                <a:cs typeface="Calibri" panose="020F0502020204030204" pitchFamily="34" charset="0"/>
              </a:rPr>
              <a:t>Ông Năm là dân ngụ cư ở làng này.</a:t>
            </a:r>
          </a:p>
        </p:txBody>
      </p:sp>
      <p:cxnSp>
        <p:nvCxnSpPr>
          <p:cNvPr id="23" name="Straight Connector 22">
            <a:extLst>
              <a:ext uri="{FF2B5EF4-FFF2-40B4-BE49-F238E27FC236}">
                <a16:creationId xmlns:a16="http://schemas.microsoft.com/office/drawing/2014/main" id="{E9995EE3-D4BB-4201-B9B8-A27FCF130726}"/>
              </a:ext>
            </a:extLst>
          </p:cNvPr>
          <p:cNvCxnSpPr/>
          <p:nvPr/>
        </p:nvCxnSpPr>
        <p:spPr>
          <a:xfrm>
            <a:off x="2716937" y="4238540"/>
            <a:ext cx="13097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9188CD-6BA8-4714-AD9F-EE59E0BB5F68}"/>
              </a:ext>
            </a:extLst>
          </p:cNvPr>
          <p:cNvSpPr txBox="1">
            <a:spLocks noChangeArrowheads="1"/>
          </p:cNvSpPr>
          <p:nvPr/>
        </p:nvSpPr>
        <p:spPr bwMode="auto">
          <a:xfrm>
            <a:off x="3083667" y="4240128"/>
            <a:ext cx="98747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FF0000"/>
                </a:solidFill>
                <a:latin typeface="Calibri" panose="020F0502020204030204" pitchFamily="34" charset="0"/>
                <a:cs typeface="Calibri" panose="020F0502020204030204" pitchFamily="34" charset="0"/>
              </a:rPr>
              <a:t>CN</a:t>
            </a:r>
          </a:p>
        </p:txBody>
      </p:sp>
      <p:grpSp>
        <p:nvGrpSpPr>
          <p:cNvPr id="25" name="Group 87">
            <a:extLst>
              <a:ext uri="{FF2B5EF4-FFF2-40B4-BE49-F238E27FC236}">
                <a16:creationId xmlns:a16="http://schemas.microsoft.com/office/drawing/2014/main" id="{1297C6C5-7F46-40F6-88FD-1CD15D739886}"/>
              </a:ext>
            </a:extLst>
          </p:cNvPr>
          <p:cNvGrpSpPr>
            <a:grpSpLocks/>
          </p:cNvGrpSpPr>
          <p:nvPr/>
        </p:nvGrpSpPr>
        <p:grpSpPr bwMode="auto">
          <a:xfrm>
            <a:off x="4147156" y="4232190"/>
            <a:ext cx="3575238" cy="46038"/>
            <a:chOff x="1979712" y="1812079"/>
            <a:chExt cx="2088232" cy="50478"/>
          </a:xfrm>
        </p:grpSpPr>
        <p:cxnSp>
          <p:nvCxnSpPr>
            <p:cNvPr id="26" name="Straight Connector 25">
              <a:extLst>
                <a:ext uri="{FF2B5EF4-FFF2-40B4-BE49-F238E27FC236}">
                  <a16:creationId xmlns:a16="http://schemas.microsoft.com/office/drawing/2014/main" id="{E48C377E-AB9F-42DD-B7EA-D6D516BA79BC}"/>
                </a:ext>
              </a:extLst>
            </p:cNvPr>
            <p:cNvCxnSpPr/>
            <p:nvPr/>
          </p:nvCxnSpPr>
          <p:spPr>
            <a:xfrm>
              <a:off x="1979712" y="1812079"/>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9DDEE0C-FF2D-40F9-A4EF-A4BE2CEF1387}"/>
                </a:ext>
              </a:extLst>
            </p:cNvPr>
            <p:cNvCxnSpPr/>
            <p:nvPr/>
          </p:nvCxnSpPr>
          <p:spPr>
            <a:xfrm>
              <a:off x="1979712" y="1862557"/>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8B633926-A211-4D87-BF47-55DC1848C2DB}"/>
              </a:ext>
            </a:extLst>
          </p:cNvPr>
          <p:cNvCxnSpPr/>
          <p:nvPr/>
        </p:nvCxnSpPr>
        <p:spPr>
          <a:xfrm flipH="1">
            <a:off x="4026694" y="3849603"/>
            <a:ext cx="69850" cy="3524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EB8442-CDC2-4363-9D7A-A3A1DA870A99}"/>
              </a:ext>
            </a:extLst>
          </p:cNvPr>
          <p:cNvSpPr txBox="1">
            <a:spLocks noChangeArrowheads="1"/>
          </p:cNvSpPr>
          <p:nvPr/>
        </p:nvSpPr>
        <p:spPr bwMode="auto">
          <a:xfrm>
            <a:off x="6204674" y="2893928"/>
            <a:ext cx="134785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006600"/>
                </a:solidFill>
                <a:latin typeface="Calibri" panose="020F0502020204030204" pitchFamily="34" charset="0"/>
                <a:cs typeface="Calibri" panose="020F0502020204030204" pitchFamily="34" charset="0"/>
              </a:rPr>
              <a:t>VN</a:t>
            </a:r>
          </a:p>
        </p:txBody>
      </p:sp>
      <p:sp>
        <p:nvSpPr>
          <p:cNvPr id="30" name="TextBox 29">
            <a:extLst>
              <a:ext uri="{FF2B5EF4-FFF2-40B4-BE49-F238E27FC236}">
                <a16:creationId xmlns:a16="http://schemas.microsoft.com/office/drawing/2014/main" id="{29F31451-B83A-47E8-9EDC-D09E7B44BFDE}"/>
              </a:ext>
            </a:extLst>
          </p:cNvPr>
          <p:cNvSpPr txBox="1">
            <a:spLocks noChangeArrowheads="1"/>
          </p:cNvSpPr>
          <p:nvPr/>
        </p:nvSpPr>
        <p:spPr bwMode="auto">
          <a:xfrm>
            <a:off x="5628410" y="4268703"/>
            <a:ext cx="134785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006600"/>
                </a:solidFill>
                <a:latin typeface="Calibri" panose="020F0502020204030204" pitchFamily="34" charset="0"/>
                <a:cs typeface="Calibri" panose="020F0502020204030204" pitchFamily="34" charset="0"/>
              </a:rPr>
              <a:t>VN</a:t>
            </a:r>
          </a:p>
        </p:txBody>
      </p:sp>
      <p:sp>
        <p:nvSpPr>
          <p:cNvPr id="31" name="TextBox 30">
            <a:extLst>
              <a:ext uri="{FF2B5EF4-FFF2-40B4-BE49-F238E27FC236}">
                <a16:creationId xmlns:a16="http://schemas.microsoft.com/office/drawing/2014/main" id="{5AEFA8B8-846F-4AFB-8714-09C0C196AC27}"/>
              </a:ext>
            </a:extLst>
          </p:cNvPr>
          <p:cNvSpPr txBox="1">
            <a:spLocks noChangeArrowheads="1"/>
          </p:cNvSpPr>
          <p:nvPr/>
        </p:nvSpPr>
        <p:spPr bwMode="auto">
          <a:xfrm>
            <a:off x="2542268" y="3166978"/>
            <a:ext cx="2140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(Cụm danh từ)</a:t>
            </a:r>
          </a:p>
        </p:txBody>
      </p:sp>
      <p:sp>
        <p:nvSpPr>
          <p:cNvPr id="32" name="TextBox 31">
            <a:extLst>
              <a:ext uri="{FF2B5EF4-FFF2-40B4-BE49-F238E27FC236}">
                <a16:creationId xmlns:a16="http://schemas.microsoft.com/office/drawing/2014/main" id="{8AF8E374-D4DE-416A-A605-29DBCEEA1847}"/>
              </a:ext>
            </a:extLst>
          </p:cNvPr>
          <p:cNvSpPr txBox="1">
            <a:spLocks noChangeArrowheads="1"/>
          </p:cNvSpPr>
          <p:nvPr/>
        </p:nvSpPr>
        <p:spPr bwMode="auto">
          <a:xfrm>
            <a:off x="5582331" y="3166978"/>
            <a:ext cx="2140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(Cụm danh từ)</a:t>
            </a:r>
          </a:p>
        </p:txBody>
      </p:sp>
      <p:sp>
        <p:nvSpPr>
          <p:cNvPr id="33" name="TextBox 32">
            <a:extLst>
              <a:ext uri="{FF2B5EF4-FFF2-40B4-BE49-F238E27FC236}">
                <a16:creationId xmlns:a16="http://schemas.microsoft.com/office/drawing/2014/main" id="{8051473D-E708-4CA6-AA0B-83C8D8E4C825}"/>
              </a:ext>
            </a:extLst>
          </p:cNvPr>
          <p:cNvSpPr txBox="1">
            <a:spLocks noChangeArrowheads="1"/>
          </p:cNvSpPr>
          <p:nvPr/>
        </p:nvSpPr>
        <p:spPr bwMode="auto">
          <a:xfrm>
            <a:off x="2745469" y="4605253"/>
            <a:ext cx="21448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(Danh từ)</a:t>
            </a:r>
          </a:p>
        </p:txBody>
      </p:sp>
      <p:sp>
        <p:nvSpPr>
          <p:cNvPr id="34" name="TextBox 33">
            <a:extLst>
              <a:ext uri="{FF2B5EF4-FFF2-40B4-BE49-F238E27FC236}">
                <a16:creationId xmlns:a16="http://schemas.microsoft.com/office/drawing/2014/main" id="{16DC2AFE-347F-4829-86E9-2990EC237404}"/>
              </a:ext>
            </a:extLst>
          </p:cNvPr>
          <p:cNvSpPr txBox="1">
            <a:spLocks noChangeArrowheads="1"/>
          </p:cNvSpPr>
          <p:nvPr/>
        </p:nvSpPr>
        <p:spPr bwMode="auto">
          <a:xfrm>
            <a:off x="5029874" y="4627478"/>
            <a:ext cx="226865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(Cụm danh từ)</a:t>
            </a:r>
          </a:p>
        </p:txBody>
      </p:sp>
      <p:sp>
        <p:nvSpPr>
          <p:cNvPr id="35" name="TextBox 5">
            <a:extLst>
              <a:ext uri="{FF2B5EF4-FFF2-40B4-BE49-F238E27FC236}">
                <a16:creationId xmlns:a16="http://schemas.microsoft.com/office/drawing/2014/main" id="{6CED88BE-6BF7-43E3-A2F9-DCA3AE953893}"/>
              </a:ext>
            </a:extLst>
          </p:cNvPr>
          <p:cNvSpPr txBox="1">
            <a:spLocks noChangeArrowheads="1"/>
          </p:cNvSpPr>
          <p:nvPr/>
        </p:nvSpPr>
        <p:spPr bwMode="auto">
          <a:xfrm>
            <a:off x="1196666" y="511820"/>
            <a:ext cx="9934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FF0000"/>
                </a:solidFill>
                <a:latin typeface="Calibri" panose="020F0502020204030204" pitchFamily="34" charset="0"/>
                <a:cs typeface="Calibri" panose="020F0502020204030204" pitchFamily="34" charset="0"/>
              </a:rPr>
              <a:t>2. </a:t>
            </a:r>
            <a:r>
              <a:rPr lang="en-US" altLang="en-US" sz="2800" b="1" dirty="0" err="1">
                <a:solidFill>
                  <a:srgbClr val="FF0000"/>
                </a:solidFill>
                <a:latin typeface="Calibri" panose="020F0502020204030204" pitchFamily="34" charset="0"/>
                <a:cs typeface="Calibri" panose="020F0502020204030204" pitchFamily="34" charset="0"/>
              </a:rPr>
              <a:t>Xác</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định</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chủ</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ngữ</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vị</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ngữ</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trong</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mỗi</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câu</a:t>
            </a:r>
            <a:r>
              <a:rPr lang="en-US" altLang="en-US" sz="2800" b="1" dirty="0">
                <a:solidFill>
                  <a:srgbClr val="FF0000"/>
                </a:solidFill>
                <a:latin typeface="Calibri" panose="020F0502020204030204" pitchFamily="34" charset="0"/>
                <a:cs typeface="Calibri" panose="020F0502020204030204" pitchFamily="34" charset="0"/>
              </a:rPr>
              <a:t> Ai </a:t>
            </a:r>
            <a:r>
              <a:rPr lang="en-US" altLang="en-US" sz="2800" b="1" dirty="0" err="1">
                <a:solidFill>
                  <a:srgbClr val="FF0000"/>
                </a:solidFill>
                <a:latin typeface="Calibri" panose="020F0502020204030204" pitchFamily="34" charset="0"/>
                <a:cs typeface="Calibri" panose="020F0502020204030204" pitchFamily="34" charset="0"/>
              </a:rPr>
              <a:t>là</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gì</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vừa</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tìm</a:t>
            </a:r>
            <a:r>
              <a:rPr lang="en-US" altLang="en-US" sz="2800" b="1" dirty="0">
                <a:solidFill>
                  <a:srgbClr val="FF0000"/>
                </a:solidFill>
                <a:latin typeface="Calibri" panose="020F0502020204030204" pitchFamily="34" charset="0"/>
                <a:cs typeface="Calibri" panose="020F0502020204030204" pitchFamily="34" charset="0"/>
              </a:rPr>
              <a:t> </a:t>
            </a:r>
            <a:r>
              <a:rPr lang="en-US" altLang="en-US" sz="2800" b="1" dirty="0" err="1">
                <a:solidFill>
                  <a:srgbClr val="FF0000"/>
                </a:solidFill>
                <a:latin typeface="Calibri" panose="020F0502020204030204" pitchFamily="34" charset="0"/>
                <a:cs typeface="Calibri" panose="020F0502020204030204" pitchFamily="34" charset="0"/>
              </a:rPr>
              <a:t>được</a:t>
            </a:r>
            <a:r>
              <a:rPr lang="en-US" altLang="en-US" sz="2800" b="1" dirty="0">
                <a:solidFill>
                  <a:srgbClr val="FF0000"/>
                </a:solidFill>
                <a:latin typeface="Calibri" panose="020F0502020204030204" pitchFamily="34" charset="0"/>
                <a:cs typeface="Calibri" panose="020F0502020204030204" pitchFamily="34" charset="0"/>
              </a:rPr>
              <a:t>.</a:t>
            </a:r>
          </a:p>
        </p:txBody>
      </p:sp>
      <p:cxnSp>
        <p:nvCxnSpPr>
          <p:cNvPr id="36" name="Straight Connector 35">
            <a:extLst>
              <a:ext uri="{FF2B5EF4-FFF2-40B4-BE49-F238E27FC236}">
                <a16:creationId xmlns:a16="http://schemas.microsoft.com/office/drawing/2014/main" id="{4918EE59-DC8F-4B56-9368-471FC71F71C0}"/>
              </a:ext>
            </a:extLst>
          </p:cNvPr>
          <p:cNvCxnSpPr/>
          <p:nvPr/>
        </p:nvCxnSpPr>
        <p:spPr>
          <a:xfrm flipH="1">
            <a:off x="5582444" y="1219115"/>
            <a:ext cx="66675" cy="323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E4A12F-2013-4D6A-A684-633FC8DEA96F}"/>
              </a:ext>
            </a:extLst>
          </p:cNvPr>
          <p:cNvCxnSpPr/>
          <p:nvPr/>
        </p:nvCxnSpPr>
        <p:spPr>
          <a:xfrm flipH="1">
            <a:off x="4290219" y="2522453"/>
            <a:ext cx="66675" cy="323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D82E11-F886-42AD-BF8D-A03DC74A4C98}"/>
              </a:ext>
            </a:extLst>
          </p:cNvPr>
          <p:cNvCxnSpPr/>
          <p:nvPr/>
        </p:nvCxnSpPr>
        <p:spPr>
          <a:xfrm flipH="1">
            <a:off x="4074319" y="3848015"/>
            <a:ext cx="73025" cy="3540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6">
            <a:extLst>
              <a:ext uri="{FF2B5EF4-FFF2-40B4-BE49-F238E27FC236}">
                <a16:creationId xmlns:a16="http://schemas.microsoft.com/office/drawing/2014/main" id="{7DEF79D5-85FC-4115-9C66-3E3C0C7EF3DC}"/>
              </a:ext>
            </a:extLst>
          </p:cNvPr>
          <p:cNvSpPr txBox="1">
            <a:spLocks noChangeArrowheads="1"/>
          </p:cNvSpPr>
          <p:nvPr/>
        </p:nvSpPr>
        <p:spPr bwMode="auto">
          <a:xfrm>
            <a:off x="2607071" y="5262478"/>
            <a:ext cx="757753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002060"/>
                </a:solidFill>
                <a:latin typeface="Calibri" panose="020F0502020204030204" pitchFamily="34" charset="0"/>
                <a:cs typeface="Calibri" panose="020F0502020204030204" pitchFamily="34" charset="0"/>
              </a:rPr>
              <a:t>Cần trục là cánh tay kì diệu của các chú công nhân.</a:t>
            </a:r>
          </a:p>
        </p:txBody>
      </p:sp>
      <p:cxnSp>
        <p:nvCxnSpPr>
          <p:cNvPr id="40" name="Straight Connector 39">
            <a:extLst>
              <a:ext uri="{FF2B5EF4-FFF2-40B4-BE49-F238E27FC236}">
                <a16:creationId xmlns:a16="http://schemas.microsoft.com/office/drawing/2014/main" id="{A9A011B4-60A4-465A-911B-18D96FDF5425}"/>
              </a:ext>
            </a:extLst>
          </p:cNvPr>
          <p:cNvCxnSpPr/>
          <p:nvPr/>
        </p:nvCxnSpPr>
        <p:spPr>
          <a:xfrm>
            <a:off x="2659792" y="5726028"/>
            <a:ext cx="12145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3C109A-DE69-4A0E-A051-5B1BADEE230A}"/>
              </a:ext>
            </a:extLst>
          </p:cNvPr>
          <p:cNvSpPr txBox="1">
            <a:spLocks noChangeArrowheads="1"/>
          </p:cNvSpPr>
          <p:nvPr/>
        </p:nvSpPr>
        <p:spPr bwMode="auto">
          <a:xfrm>
            <a:off x="3053504" y="5708565"/>
            <a:ext cx="98747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FF0000"/>
                </a:solidFill>
                <a:latin typeface="Calibri" panose="020F0502020204030204" pitchFamily="34" charset="0"/>
                <a:cs typeface="Calibri" panose="020F0502020204030204" pitchFamily="34" charset="0"/>
              </a:rPr>
              <a:t>CN</a:t>
            </a:r>
          </a:p>
        </p:txBody>
      </p:sp>
      <p:cxnSp>
        <p:nvCxnSpPr>
          <p:cNvPr id="42" name="Straight Connector 41">
            <a:extLst>
              <a:ext uri="{FF2B5EF4-FFF2-40B4-BE49-F238E27FC236}">
                <a16:creationId xmlns:a16="http://schemas.microsoft.com/office/drawing/2014/main" id="{DF79ABCA-26E1-4E29-AEE9-D2DB2D4216FC}"/>
              </a:ext>
            </a:extLst>
          </p:cNvPr>
          <p:cNvCxnSpPr/>
          <p:nvPr/>
        </p:nvCxnSpPr>
        <p:spPr>
          <a:xfrm flipH="1">
            <a:off x="3904456" y="5352965"/>
            <a:ext cx="69850" cy="3524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D84F53-8BCC-4940-8D97-930AF6F1371C}"/>
              </a:ext>
            </a:extLst>
          </p:cNvPr>
          <p:cNvCxnSpPr/>
          <p:nvPr/>
        </p:nvCxnSpPr>
        <p:spPr>
          <a:xfrm flipH="1">
            <a:off x="3955256" y="5362490"/>
            <a:ext cx="71438" cy="3429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 name="Group 87">
            <a:extLst>
              <a:ext uri="{FF2B5EF4-FFF2-40B4-BE49-F238E27FC236}">
                <a16:creationId xmlns:a16="http://schemas.microsoft.com/office/drawing/2014/main" id="{2B006C41-4FD7-422E-9C70-0DDBD499340C}"/>
              </a:ext>
            </a:extLst>
          </p:cNvPr>
          <p:cNvGrpSpPr>
            <a:grpSpLocks/>
          </p:cNvGrpSpPr>
          <p:nvPr/>
        </p:nvGrpSpPr>
        <p:grpSpPr bwMode="auto">
          <a:xfrm>
            <a:off x="4018443" y="5741903"/>
            <a:ext cx="5937563" cy="39687"/>
            <a:chOff x="1979712" y="1812079"/>
            <a:chExt cx="2088232" cy="27105"/>
          </a:xfrm>
        </p:grpSpPr>
        <p:cxnSp>
          <p:nvCxnSpPr>
            <p:cNvPr id="45" name="Straight Connector 44">
              <a:extLst>
                <a:ext uri="{FF2B5EF4-FFF2-40B4-BE49-F238E27FC236}">
                  <a16:creationId xmlns:a16="http://schemas.microsoft.com/office/drawing/2014/main" id="{953525F9-ED83-4A09-A849-9F7F95E69F59}"/>
                </a:ext>
              </a:extLst>
            </p:cNvPr>
            <p:cNvCxnSpPr/>
            <p:nvPr/>
          </p:nvCxnSpPr>
          <p:spPr>
            <a:xfrm>
              <a:off x="1979712" y="1812079"/>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7A309F2-1718-4A68-84F5-A32D4F5DB78B}"/>
                </a:ext>
              </a:extLst>
            </p:cNvPr>
            <p:cNvCxnSpPr/>
            <p:nvPr/>
          </p:nvCxnSpPr>
          <p:spPr>
            <a:xfrm>
              <a:off x="1979712" y="1839184"/>
              <a:ext cx="20882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E32802FC-9662-4A79-B6DC-23B388CD49FC}"/>
              </a:ext>
            </a:extLst>
          </p:cNvPr>
          <p:cNvSpPr txBox="1">
            <a:spLocks noChangeArrowheads="1"/>
          </p:cNvSpPr>
          <p:nvPr/>
        </p:nvSpPr>
        <p:spPr bwMode="auto">
          <a:xfrm>
            <a:off x="6623774" y="5741903"/>
            <a:ext cx="134785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006600"/>
                </a:solidFill>
                <a:latin typeface="Calibri" panose="020F0502020204030204" pitchFamily="34" charset="0"/>
                <a:cs typeface="Calibri" panose="020F0502020204030204" pitchFamily="34" charset="0"/>
              </a:rPr>
              <a:t>VN</a:t>
            </a:r>
          </a:p>
        </p:txBody>
      </p:sp>
      <p:sp>
        <p:nvSpPr>
          <p:cNvPr id="48" name="TextBox 47">
            <a:extLst>
              <a:ext uri="{FF2B5EF4-FFF2-40B4-BE49-F238E27FC236}">
                <a16:creationId xmlns:a16="http://schemas.microsoft.com/office/drawing/2014/main" id="{906F9096-BB2A-48EF-9CAB-8A7CDD7B9308}"/>
              </a:ext>
            </a:extLst>
          </p:cNvPr>
          <p:cNvSpPr txBox="1">
            <a:spLocks noChangeArrowheads="1"/>
          </p:cNvSpPr>
          <p:nvPr/>
        </p:nvSpPr>
        <p:spPr bwMode="auto">
          <a:xfrm>
            <a:off x="2737531" y="6010190"/>
            <a:ext cx="214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(Danh từ)</a:t>
            </a:r>
          </a:p>
        </p:txBody>
      </p:sp>
      <p:sp>
        <p:nvSpPr>
          <p:cNvPr id="49" name="TextBox 48">
            <a:extLst>
              <a:ext uri="{FF2B5EF4-FFF2-40B4-BE49-F238E27FC236}">
                <a16:creationId xmlns:a16="http://schemas.microsoft.com/office/drawing/2014/main" id="{2F3AF62A-9E47-4F86-ACBF-70A9A49A6F1A}"/>
              </a:ext>
            </a:extLst>
          </p:cNvPr>
          <p:cNvSpPr txBox="1">
            <a:spLocks noChangeArrowheads="1"/>
          </p:cNvSpPr>
          <p:nvPr/>
        </p:nvSpPr>
        <p:spPr bwMode="auto">
          <a:xfrm>
            <a:off x="5934750" y="6067340"/>
            <a:ext cx="226706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0">
                <a:solidFill>
                  <a:srgbClr val="7030A0"/>
                </a:solidFill>
                <a:latin typeface="Calibri" panose="020F0502020204030204" pitchFamily="34" charset="0"/>
                <a:cs typeface="Calibri" panose="020F0502020204030204" pitchFamily="34" charset="0"/>
              </a:rPr>
              <a:t>(Cụm danh từ)</a:t>
            </a:r>
          </a:p>
        </p:txBody>
      </p:sp>
    </p:spTree>
    <p:extLst>
      <p:ext uri="{BB962C8B-B14F-4D97-AF65-F5344CB8AC3E}">
        <p14:creationId xmlns:p14="http://schemas.microsoft.com/office/powerpoint/2010/main" val="31999553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par>
                                <p:cTn id="54" presetID="22" presetClass="entr" presetSubtype="1"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up)">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6" presetClass="entr" presetSubtype="21"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1000"/>
                                        <p:tgtEl>
                                          <p:spTgt spid="31"/>
                                        </p:tgtEl>
                                      </p:cBhvr>
                                    </p:animEffect>
                                    <p:anim calcmode="lin" valueType="num">
                                      <p:cBhvr>
                                        <p:cTn id="70" dur="1000" fill="hold"/>
                                        <p:tgtEl>
                                          <p:spTgt spid="31"/>
                                        </p:tgtEl>
                                        <p:attrNameLst>
                                          <p:attrName>ppt_x</p:attrName>
                                        </p:attrNameLst>
                                      </p:cBhvr>
                                      <p:tavLst>
                                        <p:tav tm="0">
                                          <p:val>
                                            <p:strVal val="#ppt_x"/>
                                          </p:val>
                                        </p:tav>
                                        <p:tav tm="100000">
                                          <p:val>
                                            <p:strVal val="#ppt_x"/>
                                          </p:val>
                                        </p:tav>
                                      </p:tavLst>
                                    </p:anim>
                                    <p:anim calcmode="lin" valueType="num">
                                      <p:cBhvr>
                                        <p:cTn id="7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1000"/>
                                        <p:tgtEl>
                                          <p:spTgt spid="32"/>
                                        </p:tgtEl>
                                      </p:cBhvr>
                                    </p:animEffect>
                                    <p:anim calcmode="lin" valueType="num">
                                      <p:cBhvr>
                                        <p:cTn id="77" dur="1000" fill="hold"/>
                                        <p:tgtEl>
                                          <p:spTgt spid="32"/>
                                        </p:tgtEl>
                                        <p:attrNameLst>
                                          <p:attrName>ppt_x</p:attrName>
                                        </p:attrNameLst>
                                      </p:cBhvr>
                                      <p:tavLst>
                                        <p:tav tm="0">
                                          <p:val>
                                            <p:strVal val="#ppt_x"/>
                                          </p:val>
                                        </p:tav>
                                        <p:tav tm="100000">
                                          <p:val>
                                            <p:strVal val="#ppt_x"/>
                                          </p:val>
                                        </p:tav>
                                      </p:tavLst>
                                    </p:anim>
                                    <p:anim calcmode="lin" valueType="num">
                                      <p:cBhvr>
                                        <p:cTn id="7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barn(inVertical)">
                                      <p:cBhvr>
                                        <p:cTn id="83" dur="500"/>
                                        <p:tgtEl>
                                          <p:spTgt spid="2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arn(inVertical)">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up)">
                                      <p:cBhvr>
                                        <p:cTn id="91" dur="500"/>
                                        <p:tgtEl>
                                          <p:spTgt spid="28"/>
                                        </p:tgtEl>
                                      </p:cBhvr>
                                    </p:animEffect>
                                  </p:childTnLst>
                                </p:cTn>
                              </p:par>
                              <p:par>
                                <p:cTn id="92" presetID="22" presetClass="entr" presetSubtype="1" fill="hold"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up)">
                                      <p:cBhvr>
                                        <p:cTn id="94" dur="500"/>
                                        <p:tgtEl>
                                          <p:spTgt spid="38"/>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barn(inVertical)">
                                      <p:cBhvr>
                                        <p:cTn id="99" dur="500"/>
                                        <p:tgtEl>
                                          <p:spTgt spid="30"/>
                                        </p:tgtEl>
                                      </p:cBhvr>
                                    </p:animEffect>
                                  </p:childTnLst>
                                </p:cTn>
                              </p:par>
                              <p:par>
                                <p:cTn id="100" presetID="16" presetClass="entr" presetSubtype="21"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arn(inVertic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1000"/>
                                        <p:tgtEl>
                                          <p:spTgt spid="33"/>
                                        </p:tgtEl>
                                      </p:cBhvr>
                                    </p:animEffect>
                                    <p:anim calcmode="lin" valueType="num">
                                      <p:cBhvr>
                                        <p:cTn id="108" dur="1000" fill="hold"/>
                                        <p:tgtEl>
                                          <p:spTgt spid="33"/>
                                        </p:tgtEl>
                                        <p:attrNameLst>
                                          <p:attrName>ppt_x</p:attrName>
                                        </p:attrNameLst>
                                      </p:cBhvr>
                                      <p:tavLst>
                                        <p:tav tm="0">
                                          <p:val>
                                            <p:strVal val="#ppt_x"/>
                                          </p:val>
                                        </p:tav>
                                        <p:tav tm="100000">
                                          <p:val>
                                            <p:strVal val="#ppt_x"/>
                                          </p:val>
                                        </p:tav>
                                      </p:tavLst>
                                    </p:anim>
                                    <p:anim calcmode="lin" valueType="num">
                                      <p:cBhvr>
                                        <p:cTn id="10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fade">
                                      <p:cBhvr>
                                        <p:cTn id="114" dur="1000"/>
                                        <p:tgtEl>
                                          <p:spTgt spid="34"/>
                                        </p:tgtEl>
                                      </p:cBhvr>
                                    </p:animEffect>
                                    <p:anim calcmode="lin" valueType="num">
                                      <p:cBhvr>
                                        <p:cTn id="115" dur="1000" fill="hold"/>
                                        <p:tgtEl>
                                          <p:spTgt spid="34"/>
                                        </p:tgtEl>
                                        <p:attrNameLst>
                                          <p:attrName>ppt_x</p:attrName>
                                        </p:attrNameLst>
                                      </p:cBhvr>
                                      <p:tavLst>
                                        <p:tav tm="0">
                                          <p:val>
                                            <p:strVal val="#ppt_x"/>
                                          </p:val>
                                        </p:tav>
                                        <p:tav tm="100000">
                                          <p:val>
                                            <p:strVal val="#ppt_x"/>
                                          </p:val>
                                        </p:tav>
                                      </p:tavLst>
                                    </p:anim>
                                    <p:anim calcmode="lin" valueType="num">
                                      <p:cBhvr>
                                        <p:cTn id="1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barn(inVertical)">
                                      <p:cBhvr>
                                        <p:cTn id="121" dur="500"/>
                                        <p:tgtEl>
                                          <p:spTgt spid="4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barn(inVertical)">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2"/>
                                        </p:tgtEl>
                                        <p:attrNameLst>
                                          <p:attrName>style.visibility</p:attrName>
                                        </p:attrNameLst>
                                      </p:cBhvr>
                                      <p:to>
                                        <p:strVal val="visible"/>
                                      </p:to>
                                    </p:set>
                                    <p:animEffect transition="in" filter="wipe(up)">
                                      <p:cBhvr>
                                        <p:cTn id="129" dur="500"/>
                                        <p:tgtEl>
                                          <p:spTgt spid="42"/>
                                        </p:tgtEl>
                                      </p:cBhvr>
                                    </p:animEffect>
                                  </p:childTnLst>
                                </p:cTn>
                              </p:par>
                              <p:par>
                                <p:cTn id="130" presetID="22" presetClass="entr" presetSubtype="1"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wipe(up)">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barn(inVertical)">
                                      <p:cBhvr>
                                        <p:cTn id="137" dur="500"/>
                                        <p:tgtEl>
                                          <p:spTgt spid="47"/>
                                        </p:tgtEl>
                                      </p:cBhvr>
                                    </p:animEffect>
                                  </p:childTnLst>
                                </p:cTn>
                              </p:par>
                              <p:par>
                                <p:cTn id="138" presetID="16" presetClass="entr" presetSubtype="21"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barn(inVertical)">
                                      <p:cBhvr>
                                        <p:cTn id="140" dur="500"/>
                                        <p:tgtEl>
                                          <p:spTgt spid="44"/>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fade">
                                      <p:cBhvr>
                                        <p:cTn id="145" dur="1000"/>
                                        <p:tgtEl>
                                          <p:spTgt spid="48"/>
                                        </p:tgtEl>
                                      </p:cBhvr>
                                    </p:animEffect>
                                    <p:anim calcmode="lin" valueType="num">
                                      <p:cBhvr>
                                        <p:cTn id="146" dur="1000" fill="hold"/>
                                        <p:tgtEl>
                                          <p:spTgt spid="48"/>
                                        </p:tgtEl>
                                        <p:attrNameLst>
                                          <p:attrName>ppt_x</p:attrName>
                                        </p:attrNameLst>
                                      </p:cBhvr>
                                      <p:tavLst>
                                        <p:tav tm="0">
                                          <p:val>
                                            <p:strVal val="#ppt_x"/>
                                          </p:val>
                                        </p:tav>
                                        <p:tav tm="100000">
                                          <p:val>
                                            <p:strVal val="#ppt_x"/>
                                          </p:val>
                                        </p:tav>
                                      </p:tavLst>
                                    </p:anim>
                                    <p:anim calcmode="lin" valueType="num">
                                      <p:cBhvr>
                                        <p:cTn id="14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9"/>
                                        </p:tgtEl>
                                        <p:attrNameLst>
                                          <p:attrName>style.visibility</p:attrName>
                                        </p:attrNameLst>
                                      </p:cBhvr>
                                      <p:to>
                                        <p:strVal val="visible"/>
                                      </p:to>
                                    </p:set>
                                    <p:animEffect transition="in" filter="fade">
                                      <p:cBhvr>
                                        <p:cTn id="152" dur="1000"/>
                                        <p:tgtEl>
                                          <p:spTgt spid="49"/>
                                        </p:tgtEl>
                                      </p:cBhvr>
                                    </p:animEffect>
                                    <p:anim calcmode="lin" valueType="num">
                                      <p:cBhvr>
                                        <p:cTn id="153" dur="1000" fill="hold"/>
                                        <p:tgtEl>
                                          <p:spTgt spid="49"/>
                                        </p:tgtEl>
                                        <p:attrNameLst>
                                          <p:attrName>ppt_x</p:attrName>
                                        </p:attrNameLst>
                                      </p:cBhvr>
                                      <p:tavLst>
                                        <p:tav tm="0">
                                          <p:val>
                                            <p:strVal val="#ppt_x"/>
                                          </p:val>
                                        </p:tav>
                                        <p:tav tm="100000">
                                          <p:val>
                                            <p:strVal val="#ppt_x"/>
                                          </p:val>
                                        </p:tav>
                                      </p:tavLst>
                                    </p:anim>
                                    <p:anim calcmode="lin" valueType="num">
                                      <p:cBhvr>
                                        <p:cTn id="1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4" grpId="0"/>
      <p:bldP spid="17" grpId="0"/>
      <p:bldP spid="24" grpId="0"/>
      <p:bldP spid="29" grpId="0"/>
      <p:bldP spid="30" grpId="0"/>
      <p:bldP spid="31" grpId="0"/>
      <p:bldP spid="32" grpId="0"/>
      <p:bldP spid="33" grpId="0"/>
      <p:bldP spid="34" grpId="0"/>
      <p:bldP spid="41"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D7B36-A5FC-4ED7-A3B5-FDA5E5CDB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4" name="Rectangle 9">
            <a:extLst>
              <a:ext uri="{FF2B5EF4-FFF2-40B4-BE49-F238E27FC236}">
                <a16:creationId xmlns:a16="http://schemas.microsoft.com/office/drawing/2014/main" id="{F7029C08-092A-496A-A4F6-0E9634DA559F}"/>
              </a:ext>
            </a:extLst>
          </p:cNvPr>
          <p:cNvSpPr>
            <a:spLocks noChangeArrowheads="1"/>
          </p:cNvSpPr>
          <p:nvPr/>
        </p:nvSpPr>
        <p:spPr bwMode="auto">
          <a:xfrm>
            <a:off x="647892" y="1530178"/>
            <a:ext cx="1069850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buFontTx/>
              <a:buNone/>
            </a:pPr>
            <a:r>
              <a:rPr lang="en-US" altLang="en-US" sz="2800" dirty="0">
                <a:solidFill>
                  <a:srgbClr val="002060"/>
                </a:solidFill>
                <a:latin typeface="Calibri" panose="020F0502020204030204" pitchFamily="34" charset="0"/>
                <a:cs typeface="Calibri" panose="020F0502020204030204" pitchFamily="34" charset="0"/>
              </a:rPr>
              <a:t>3.</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Có</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lần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em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cùng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một</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số</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bạn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trong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lớp</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đến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thăm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bạn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bị</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ốm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Em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giới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thiệu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với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bố</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mẹ</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bạn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Hà</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từng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người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trong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nhóm</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Hãy</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viết</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một</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đoạn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văn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ngắn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kể</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lại</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chuyện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đó</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trong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đoạn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văn</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có</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sử</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dụng</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câu</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err="1">
                <a:solidFill>
                  <a:srgbClr val="002060"/>
                </a:solidFill>
                <a:latin typeface="Calibri" panose="020F0502020204030204" pitchFamily="34" charset="0"/>
                <a:cs typeface="Calibri" panose="020F0502020204030204" pitchFamily="34" charset="0"/>
              </a:rPr>
              <a:t>kể</a:t>
            </a:r>
            <a:r>
              <a:rPr lang="en-US" altLang="en-US" sz="2800" b="0" dirty="0">
                <a:solidFill>
                  <a:srgbClr val="002060"/>
                </a:solidFill>
                <a:latin typeface="Calibri" panose="020F0502020204030204" pitchFamily="34" charset="0"/>
                <a:cs typeface="Calibri" panose="020F0502020204030204" pitchFamily="34" charset="0"/>
              </a:rPr>
              <a:t> </a:t>
            </a:r>
            <a:r>
              <a:rPr lang="en-US" altLang="en-US" sz="2800" b="0" dirty="0">
                <a:solidFill>
                  <a:srgbClr val="FF0000"/>
                </a:solidFill>
                <a:latin typeface="Calibri" panose="020F0502020204030204" pitchFamily="34" charset="0"/>
                <a:cs typeface="Calibri" panose="020F0502020204030204" pitchFamily="34" charset="0"/>
              </a:rPr>
              <a:t>Ai </a:t>
            </a:r>
            <a:r>
              <a:rPr lang="en-US" altLang="en-US" sz="2800" b="0" dirty="0" err="1">
                <a:solidFill>
                  <a:srgbClr val="FF0000"/>
                </a:solidFill>
                <a:latin typeface="Calibri" panose="020F0502020204030204" pitchFamily="34" charset="0"/>
                <a:cs typeface="Calibri" panose="020F0502020204030204" pitchFamily="34" charset="0"/>
              </a:rPr>
              <a:t>là</a:t>
            </a:r>
            <a:r>
              <a:rPr lang="en-US" altLang="en-US" sz="2800" b="0" dirty="0">
                <a:solidFill>
                  <a:srgbClr val="FF0000"/>
                </a:solidFill>
                <a:latin typeface="Calibri" panose="020F0502020204030204" pitchFamily="34" charset="0"/>
                <a:cs typeface="Calibri" panose="020F0502020204030204" pitchFamily="34" charset="0"/>
              </a:rPr>
              <a:t> </a:t>
            </a:r>
            <a:r>
              <a:rPr lang="en-US" altLang="en-US" sz="2800" b="0" dirty="0" err="1">
                <a:solidFill>
                  <a:srgbClr val="FF0000"/>
                </a:solidFill>
                <a:latin typeface="Calibri" panose="020F0502020204030204" pitchFamily="34" charset="0"/>
                <a:cs typeface="Calibri" panose="020F0502020204030204" pitchFamily="34" charset="0"/>
              </a:rPr>
              <a:t>gì</a:t>
            </a:r>
            <a:r>
              <a:rPr lang="en-US" altLang="en-US" sz="2800" b="0" dirty="0">
                <a:solidFill>
                  <a:srgbClr val="FF0000"/>
                </a:solidFill>
                <a:latin typeface="Calibri" panose="020F0502020204030204" pitchFamily="34" charset="0"/>
                <a:cs typeface="Calibri" panose="020F0502020204030204" pitchFamily="34" charset="0"/>
              </a:rPr>
              <a:t>?</a:t>
            </a:r>
            <a:endParaRPr lang="en-US" altLang="en-US" sz="2800" b="0" i="1" dirty="0">
              <a:solidFill>
                <a:srgbClr val="FF0000"/>
              </a:solidFill>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325B86F-9D84-4FD4-8343-8FDBB5340328}"/>
              </a:ext>
            </a:extLst>
          </p:cNvPr>
          <p:cNvCxnSpPr/>
          <p:nvPr/>
        </p:nvCxnSpPr>
        <p:spPr>
          <a:xfrm>
            <a:off x="8600303" y="2829697"/>
            <a:ext cx="26319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76633C-6850-4BED-9314-7525E2585C11}"/>
              </a:ext>
            </a:extLst>
          </p:cNvPr>
          <p:cNvCxnSpPr>
            <a:cxnSpLocks/>
          </p:cNvCxnSpPr>
          <p:nvPr/>
        </p:nvCxnSpPr>
        <p:spPr>
          <a:xfrm>
            <a:off x="745524" y="3457833"/>
            <a:ext cx="30232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BA09F5-54A7-4EAC-81ED-A1115D8771A0}"/>
              </a:ext>
            </a:extLst>
          </p:cNvPr>
          <p:cNvCxnSpPr>
            <a:cxnSpLocks/>
          </p:cNvCxnSpPr>
          <p:nvPr/>
        </p:nvCxnSpPr>
        <p:spPr>
          <a:xfrm>
            <a:off x="6668529" y="3457833"/>
            <a:ext cx="3247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3690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3" name="Group 2">
            <a:extLst>
              <a:ext uri="{FF2B5EF4-FFF2-40B4-BE49-F238E27FC236}">
                <a16:creationId xmlns:a16="http://schemas.microsoft.com/office/drawing/2014/main" id="{0EB268F8-6D4E-474D-BD8C-62700F013175}"/>
              </a:ext>
            </a:extLst>
          </p:cNvPr>
          <p:cNvGrpSpPr/>
          <p:nvPr/>
        </p:nvGrpSpPr>
        <p:grpSpPr>
          <a:xfrm>
            <a:off x="3002242" y="1737322"/>
            <a:ext cx="7660570" cy="2566638"/>
            <a:chOff x="3513435" y="1278462"/>
            <a:chExt cx="7660570" cy="2566638"/>
          </a:xfrm>
        </p:grpSpPr>
        <p:sp>
          <p:nvSpPr>
            <p:cNvPr id="2" name="Rounded Rectangle 1">
              <a:extLst>
                <a:ext uri="{FF2B5EF4-FFF2-40B4-BE49-F238E27FC236}">
                  <a16:creationId xmlns:a16="http://schemas.microsoft.com/office/drawing/2014/main" id="{A5FD07D4-2826-4940-A2C5-0E532DD4FBE3}"/>
                </a:ext>
              </a:extLst>
            </p:cNvPr>
            <p:cNvSpPr/>
            <p:nvPr/>
          </p:nvSpPr>
          <p:spPr>
            <a:xfrm>
              <a:off x="3513435" y="1434662"/>
              <a:ext cx="6599567" cy="179368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16" name="Picture 15">
              <a:extLst>
                <a:ext uri="{FF2B5EF4-FFF2-40B4-BE49-F238E27FC236}">
                  <a16:creationId xmlns:a16="http://schemas.microsoft.com/office/drawing/2014/main" id="{85D2A3BB-B16A-4A49-B4CC-B62FD568782C}"/>
                </a:ext>
              </a:extLst>
            </p:cNvPr>
            <p:cNvPicPr>
              <a:picLocks noChangeAspect="1"/>
            </p:cNvPicPr>
            <p:nvPr/>
          </p:nvPicPr>
          <p:blipFill>
            <a:blip r:embed="rId4"/>
            <a:stretch>
              <a:fillRect/>
            </a:stretch>
          </p:blipFill>
          <p:spPr>
            <a:xfrm>
              <a:off x="3949619" y="1278462"/>
              <a:ext cx="7224386" cy="2566638"/>
            </a:xfrm>
            <a:prstGeom prst="rect">
              <a:avLst/>
            </a:prstGeom>
          </p:spPr>
        </p:pic>
      </p:grpSp>
      <p:pic>
        <p:nvPicPr>
          <p:cNvPr id="18" name="图片 27" descr="001.">
            <a:extLst>
              <a:ext uri="{FF2B5EF4-FFF2-40B4-BE49-F238E27FC236}">
                <a16:creationId xmlns:a16="http://schemas.microsoft.com/office/drawing/2014/main" id="{AD09CA42-1966-1445-9844-12D3BDC1948F}"/>
              </a:ext>
            </a:extLst>
          </p:cNvPr>
          <p:cNvPicPr/>
          <p:nvPr/>
        </p:nvPicPr>
        <p:blipFill>
          <a:blip r:embed="rId5"/>
          <a:stretch>
            <a:fillRect/>
          </a:stretch>
        </p:blipFill>
        <p:spPr>
          <a:xfrm>
            <a:off x="89236" y="2359557"/>
            <a:ext cx="6397009" cy="6241498"/>
          </a:xfrm>
          <a:prstGeom prst="rect">
            <a:avLst/>
          </a:prstGeom>
        </p:spPr>
      </p:pic>
      <p:pic>
        <p:nvPicPr>
          <p:cNvPr id="19" name="Picture 94">
            <a:extLst>
              <a:ext uri="{FF2B5EF4-FFF2-40B4-BE49-F238E27FC236}">
                <a16:creationId xmlns:a16="http://schemas.microsoft.com/office/drawing/2014/main" id="{3D55B945-B2E7-B24E-B187-3994CEDCCC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098"/>
            <a:ext cx="2317531" cy="282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26DABC8A-5CA8-5E48-95CD-E862802E83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7482" y="-7767"/>
            <a:ext cx="3064862" cy="256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086">
            <a:extLst>
              <a:ext uri="{FF2B5EF4-FFF2-40B4-BE49-F238E27FC236}">
                <a16:creationId xmlns:a16="http://schemas.microsoft.com/office/drawing/2014/main" id="{820AA78E-E014-2043-8A4B-9D1304846C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8286" y="3066593"/>
            <a:ext cx="2852713" cy="3799174"/>
          </a:xfrm>
          <a:prstGeom prst="rect">
            <a:avLst/>
          </a:prstGeom>
        </p:spPr>
      </p:pic>
      <p:pic>
        <p:nvPicPr>
          <p:cNvPr id="23" name="图片 171">
            <a:extLst>
              <a:ext uri="{FF2B5EF4-FFF2-40B4-BE49-F238E27FC236}">
                <a16:creationId xmlns:a16="http://schemas.microsoft.com/office/drawing/2014/main" id="{BAB485D2-ADCF-2643-A715-9EFD874B99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466" y="4618114"/>
            <a:ext cx="1603640" cy="2135689"/>
          </a:xfrm>
          <a:prstGeom prst="rect">
            <a:avLst/>
          </a:prstGeom>
        </p:spPr>
      </p:pic>
      <p:pic>
        <p:nvPicPr>
          <p:cNvPr id="24" name="Graphic 23">
            <a:extLst>
              <a:ext uri="{FF2B5EF4-FFF2-40B4-BE49-F238E27FC236}">
                <a16:creationId xmlns:a16="http://schemas.microsoft.com/office/drawing/2014/main" id="{BBC59D21-917B-FC4F-91FE-3E89EB8F63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82511" y="175869"/>
            <a:ext cx="1712149" cy="802195"/>
          </a:xfrm>
          <a:prstGeom prst="rect">
            <a:avLst/>
          </a:prstGeom>
        </p:spPr>
      </p:pic>
      <p:pic>
        <p:nvPicPr>
          <p:cNvPr id="21" name="Picture 95">
            <a:extLst>
              <a:ext uri="{FF2B5EF4-FFF2-40B4-BE49-F238E27FC236}">
                <a16:creationId xmlns:a16="http://schemas.microsoft.com/office/drawing/2014/main" id="{4C224021-B515-3F43-A8E9-8A44D2FADEB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99974" y="-54917"/>
            <a:ext cx="1705720" cy="180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4">
            <a:extLst>
              <a:ext uri="{FF2B5EF4-FFF2-40B4-BE49-F238E27FC236}">
                <a16:creationId xmlns:a16="http://schemas.microsoft.com/office/drawing/2014/main" id="{ABF2773D-4D0E-E24C-BCE4-97928A3F26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31798" y="778682"/>
            <a:ext cx="1505890" cy="705556"/>
          </a:xfrm>
          <a:prstGeom prst="rect">
            <a:avLst/>
          </a:prstGeom>
        </p:spPr>
      </p:pic>
      <p:pic>
        <p:nvPicPr>
          <p:cNvPr id="26" name="Graphic 25">
            <a:extLst>
              <a:ext uri="{FF2B5EF4-FFF2-40B4-BE49-F238E27FC236}">
                <a16:creationId xmlns:a16="http://schemas.microsoft.com/office/drawing/2014/main" id="{8AB9D4C8-229D-E648-920D-BD4F8362309E}"/>
              </a:ext>
            </a:extLst>
          </p:cNvPr>
          <p:cNvPicPr>
            <a:picLocks noChangeAspect="1"/>
          </p:cNvPicPr>
          <p:nvPr/>
        </p:nvPicPr>
        <p:blipFill>
          <a:blip r:embed="rId12">
            <a:extLst>
              <a:ext uri="{96DAC541-7B7A-43D3-8B79-37D633B846F1}">
                <asvg:svgBlip xmlns:asvg="http://schemas.microsoft.com/office/drawing/2016/SVG/main" r:embed="rId14"/>
              </a:ext>
            </a:extLst>
          </a:blip>
          <a:stretch>
            <a:fillRect/>
          </a:stretch>
        </p:blipFill>
        <p:spPr>
          <a:xfrm>
            <a:off x="4654760" y="696130"/>
            <a:ext cx="703992" cy="329842"/>
          </a:xfrm>
          <a:prstGeom prst="rect">
            <a:avLst/>
          </a:prstGeom>
        </p:spPr>
      </p:pic>
    </p:spTree>
    <p:extLst>
      <p:ext uri="{BB962C8B-B14F-4D97-AF65-F5344CB8AC3E}">
        <p14:creationId xmlns:p14="http://schemas.microsoft.com/office/powerpoint/2010/main" val="3913994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7307A890-F976-C24D-BC87-A1398EF3C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 y="0"/>
            <a:ext cx="12191067" cy="6858000"/>
          </a:xfrm>
          <a:prstGeom prst="rect">
            <a:avLst/>
          </a:prstGeom>
        </p:spPr>
      </p:pic>
      <p:sp>
        <p:nvSpPr>
          <p:cNvPr id="12" name="Graphic 3">
            <a:extLst>
              <a:ext uri="{FF2B5EF4-FFF2-40B4-BE49-F238E27FC236}">
                <a16:creationId xmlns:a16="http://schemas.microsoft.com/office/drawing/2014/main" id="{8D75E2F5-D364-234E-9CED-DBDCED4B9F64}"/>
              </a:ext>
            </a:extLst>
          </p:cNvPr>
          <p:cNvSpPr/>
          <p:nvPr/>
        </p:nvSpPr>
        <p:spPr>
          <a:xfrm>
            <a:off x="219" y="0"/>
            <a:ext cx="12191781" cy="11501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13" name="Graphic 3">
            <a:extLst>
              <a:ext uri="{FF2B5EF4-FFF2-40B4-BE49-F238E27FC236}">
                <a16:creationId xmlns:a16="http://schemas.microsoft.com/office/drawing/2014/main" id="{B140FB92-FB0C-DD4E-B3F0-4AC7AA04C3E8}"/>
              </a:ext>
            </a:extLst>
          </p:cNvPr>
          <p:cNvSpPr/>
          <p:nvPr/>
        </p:nvSpPr>
        <p:spPr>
          <a:xfrm>
            <a:off x="-1371"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7" name="Picture 95">
            <a:extLst>
              <a:ext uri="{FF2B5EF4-FFF2-40B4-BE49-F238E27FC236}">
                <a16:creationId xmlns:a16="http://schemas.microsoft.com/office/drawing/2014/main" id="{27325DDD-D450-E94C-AF68-67977D5822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8929" y="889133"/>
            <a:ext cx="1562874" cy="156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
            <a:extLst>
              <a:ext uri="{FF2B5EF4-FFF2-40B4-BE49-F238E27FC236}">
                <a16:creationId xmlns:a16="http://schemas.microsoft.com/office/drawing/2014/main" id="{0401D549-68C4-104A-9CF2-BC0E158BE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0" y="589475"/>
            <a:ext cx="4763835" cy="5714990"/>
          </a:xfrm>
          <a:prstGeom prst="rect">
            <a:avLst/>
          </a:prstGeom>
        </p:spPr>
      </p:pic>
      <p:sp>
        <p:nvSpPr>
          <p:cNvPr id="2" name="Rounded Rectangle 1">
            <a:extLst>
              <a:ext uri="{FF2B5EF4-FFF2-40B4-BE49-F238E27FC236}">
                <a16:creationId xmlns:a16="http://schemas.microsoft.com/office/drawing/2014/main" id="{351A8301-E875-2E4C-A883-BB853A354B88}"/>
              </a:ext>
            </a:extLst>
          </p:cNvPr>
          <p:cNvSpPr/>
          <p:nvPr/>
        </p:nvSpPr>
        <p:spPr>
          <a:xfrm>
            <a:off x="3488958" y="1751987"/>
            <a:ext cx="7567448" cy="36789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b="1" dirty="0">
              <a:solidFill>
                <a:srgbClr val="FF0000"/>
              </a:solidFill>
              <a:latin typeface="Calibri" panose="020F0502020204030204" pitchFamily="34" charset="0"/>
              <a:cs typeface="Calibri" panose="020F0502020204030204" pitchFamily="34" charset="0"/>
            </a:endParaRPr>
          </a:p>
        </p:txBody>
      </p:sp>
      <p:pic>
        <p:nvPicPr>
          <p:cNvPr id="20" name="图片 36" descr="C:\Users\Administrator\Desktop\24dbb708792359c44acf99c4f52bfc88.png24dbb708792359c44acf99c4f52bfc88">
            <a:extLst>
              <a:ext uri="{FF2B5EF4-FFF2-40B4-BE49-F238E27FC236}">
                <a16:creationId xmlns:a16="http://schemas.microsoft.com/office/drawing/2014/main" id="{26059396-D226-3F4F-B62D-641625D31589}"/>
              </a:ext>
            </a:extLst>
          </p:cNvPr>
          <p:cNvPicPr>
            <a:picLocks noChangeAspect="1"/>
          </p:cNvPicPr>
          <p:nvPr/>
        </p:nvPicPr>
        <p:blipFill>
          <a:blip r:embed="rId5"/>
          <a:srcRect/>
          <a:stretch>
            <a:fillRect/>
          </a:stretch>
        </p:blipFill>
        <p:spPr>
          <a:xfrm>
            <a:off x="9496413" y="3916664"/>
            <a:ext cx="2814390" cy="2853496"/>
          </a:xfrm>
          <a:prstGeom prst="rect">
            <a:avLst/>
          </a:prstGeom>
        </p:spPr>
      </p:pic>
      <p:sp>
        <p:nvSpPr>
          <p:cNvPr id="9" name="Rectangle 8">
            <a:extLst>
              <a:ext uri="{FF2B5EF4-FFF2-40B4-BE49-F238E27FC236}">
                <a16:creationId xmlns:a16="http://schemas.microsoft.com/office/drawing/2014/main" id="{9929C949-C8FE-402C-99D6-AEA801F4B14D}"/>
              </a:ext>
            </a:extLst>
          </p:cNvPr>
          <p:cNvSpPr/>
          <p:nvPr/>
        </p:nvSpPr>
        <p:spPr>
          <a:xfrm>
            <a:off x="4476649" y="2723695"/>
            <a:ext cx="5804794" cy="1446550"/>
          </a:xfrm>
          <a:prstGeom prst="rect">
            <a:avLst/>
          </a:prstGeom>
        </p:spPr>
        <p:txBody>
          <a:bodyPr wrap="none">
            <a:spAutoFit/>
          </a:bodyPr>
          <a:lstStyle/>
          <a:p>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KHỞI ĐỘNG</a:t>
            </a:r>
            <a:endParaRPr lang="zh-CN" altLang="en-US"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endParaRPr>
          </a:p>
        </p:txBody>
      </p:sp>
    </p:spTree>
    <p:extLst>
      <p:ext uri="{BB962C8B-B14F-4D97-AF65-F5344CB8AC3E}">
        <p14:creationId xmlns:p14="http://schemas.microsoft.com/office/powerpoint/2010/main" val="37380834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11680"/>
            <a:ext cx="12192000" cy="683464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97" y="-80163"/>
            <a:ext cx="11908811" cy="6607211"/>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351338" y="656936"/>
            <a:ext cx="11307261" cy="1175149"/>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custGeom>
                    <a:avLst/>
                    <a:gdLst>
                      <a:gd name="connsiteX0" fmla="*/ 0 w 11307261"/>
                      <a:gd name="connsiteY0" fmla="*/ 195862 h 1175149"/>
                      <a:gd name="connsiteX1" fmla="*/ 351451 w 11307261"/>
                      <a:gd name="connsiteY1" fmla="*/ 0 h 1175149"/>
                      <a:gd name="connsiteX2" fmla="*/ 2078448 w 11307261"/>
                      <a:gd name="connsiteY2" fmla="*/ 0 h 1175149"/>
                      <a:gd name="connsiteX3" fmla="*/ 3275224 w 11307261"/>
                      <a:gd name="connsiteY3" fmla="*/ 0 h 1175149"/>
                      <a:gd name="connsiteX4" fmla="*/ 4472000 w 11307261"/>
                      <a:gd name="connsiteY4" fmla="*/ 0 h 1175149"/>
                      <a:gd name="connsiteX5" fmla="*/ 6092954 w 11307261"/>
                      <a:gd name="connsiteY5" fmla="*/ 0 h 1175149"/>
                      <a:gd name="connsiteX6" fmla="*/ 7501819 w 11307261"/>
                      <a:gd name="connsiteY6" fmla="*/ 0 h 1175149"/>
                      <a:gd name="connsiteX7" fmla="*/ 8114144 w 11307261"/>
                      <a:gd name="connsiteY7" fmla="*/ 0 h 1175149"/>
                      <a:gd name="connsiteX8" fmla="*/ 8804638 w 11307261"/>
                      <a:gd name="connsiteY8" fmla="*/ 0 h 1175149"/>
                      <a:gd name="connsiteX9" fmla="*/ 10955809 w 11307261"/>
                      <a:gd name="connsiteY9" fmla="*/ 0 h 1175149"/>
                      <a:gd name="connsiteX10" fmla="*/ 11307261 w 11307261"/>
                      <a:gd name="connsiteY10" fmla="*/ 195862 h 1175149"/>
                      <a:gd name="connsiteX11" fmla="*/ 11307261 w 11307261"/>
                      <a:gd name="connsiteY11" fmla="*/ 979286 h 1175149"/>
                      <a:gd name="connsiteX12" fmla="*/ 10955809 w 11307261"/>
                      <a:gd name="connsiteY12" fmla="*/ 1175149 h 1175149"/>
                      <a:gd name="connsiteX13" fmla="*/ 9759032 w 11307261"/>
                      <a:gd name="connsiteY13" fmla="*/ 1175149 h 1175149"/>
                      <a:gd name="connsiteX14" fmla="*/ 8138079 w 11307261"/>
                      <a:gd name="connsiteY14" fmla="*/ 1175149 h 1175149"/>
                      <a:gd name="connsiteX15" fmla="*/ 6411085 w 11307261"/>
                      <a:gd name="connsiteY15" fmla="*/ 1175149 h 1175149"/>
                      <a:gd name="connsiteX16" fmla="*/ 5951562 w 11307261"/>
                      <a:gd name="connsiteY16" fmla="*/ 1175149 h 1175149"/>
                      <a:gd name="connsiteX17" fmla="*/ 5416294 w 11307261"/>
                      <a:gd name="connsiteY17" fmla="*/ 1175149 h 1175149"/>
                      <a:gd name="connsiteX18" fmla="*/ 4896175 w 11307261"/>
                      <a:gd name="connsiteY18" fmla="*/ 1175149 h 1175149"/>
                      <a:gd name="connsiteX19" fmla="*/ 4454731 w 11307261"/>
                      <a:gd name="connsiteY19" fmla="*/ 1175149 h 1175149"/>
                      <a:gd name="connsiteX20" fmla="*/ 4013288 w 11307261"/>
                      <a:gd name="connsiteY20" fmla="*/ 1175149 h 1175149"/>
                      <a:gd name="connsiteX21" fmla="*/ 3487312 w 11307261"/>
                      <a:gd name="connsiteY21" fmla="*/ 1175149 h 1175149"/>
                      <a:gd name="connsiteX22" fmla="*/ 1972402 w 11307261"/>
                      <a:gd name="connsiteY22" fmla="*/ 1175149 h 1175149"/>
                      <a:gd name="connsiteX23" fmla="*/ 351451 w 11307261"/>
                      <a:gd name="connsiteY23" fmla="*/ 1175149 h 1175149"/>
                      <a:gd name="connsiteX24" fmla="*/ 0 w 11307261"/>
                      <a:gd name="connsiteY24" fmla="*/ 979286 h 1175149"/>
                      <a:gd name="connsiteX25" fmla="*/ 0 w 11307261"/>
                      <a:gd name="connsiteY25" fmla="*/ 195862 h 1175149"/>
                      <a:gd name="connsiteX0" fmla="*/ 0 w 11307261"/>
                      <a:gd name="connsiteY0" fmla="*/ 195862 h 1175149"/>
                      <a:gd name="connsiteX1" fmla="*/ 351451 w 11307261"/>
                      <a:gd name="connsiteY1" fmla="*/ 0 h 1175149"/>
                      <a:gd name="connsiteX2" fmla="*/ 1866359 w 11307261"/>
                      <a:gd name="connsiteY2" fmla="*/ 0 h 1175149"/>
                      <a:gd name="connsiteX3" fmla="*/ 3593355 w 11307261"/>
                      <a:gd name="connsiteY3" fmla="*/ 0 h 1175149"/>
                      <a:gd name="connsiteX4" fmla="*/ 5320349 w 11307261"/>
                      <a:gd name="connsiteY4" fmla="*/ 0 h 1175149"/>
                      <a:gd name="connsiteX5" fmla="*/ 6835260 w 11307261"/>
                      <a:gd name="connsiteY5" fmla="*/ 0 h 1175149"/>
                      <a:gd name="connsiteX6" fmla="*/ 8244122 w 11307261"/>
                      <a:gd name="connsiteY6" fmla="*/ 0 h 1175149"/>
                      <a:gd name="connsiteX7" fmla="*/ 10955809 w 11307261"/>
                      <a:gd name="connsiteY7" fmla="*/ 0 h 1175149"/>
                      <a:gd name="connsiteX8" fmla="*/ 11307261 w 11307261"/>
                      <a:gd name="connsiteY8" fmla="*/ 195862 h 1175149"/>
                      <a:gd name="connsiteX9" fmla="*/ 11307261 w 11307261"/>
                      <a:gd name="connsiteY9" fmla="*/ 979286 h 1175149"/>
                      <a:gd name="connsiteX10" fmla="*/ 10955809 w 11307261"/>
                      <a:gd name="connsiteY10" fmla="*/ 1175149 h 1175149"/>
                      <a:gd name="connsiteX11" fmla="*/ 9334858 w 11307261"/>
                      <a:gd name="connsiteY11" fmla="*/ 1175149 h 1175149"/>
                      <a:gd name="connsiteX12" fmla="*/ 7819948 w 11307261"/>
                      <a:gd name="connsiteY12" fmla="*/ 1175149 h 1175149"/>
                      <a:gd name="connsiteX13" fmla="*/ 6305040 w 11307261"/>
                      <a:gd name="connsiteY13" fmla="*/ 1175149 h 1175149"/>
                      <a:gd name="connsiteX14" fmla="*/ 4684089 w 11307261"/>
                      <a:gd name="connsiteY14" fmla="*/ 1175149 h 1175149"/>
                      <a:gd name="connsiteX15" fmla="*/ 3275224 w 11307261"/>
                      <a:gd name="connsiteY15" fmla="*/ 1175149 h 1175149"/>
                      <a:gd name="connsiteX16" fmla="*/ 1760316 w 11307261"/>
                      <a:gd name="connsiteY16" fmla="*/ 1175149 h 1175149"/>
                      <a:gd name="connsiteX17" fmla="*/ 351451 w 11307261"/>
                      <a:gd name="connsiteY17" fmla="*/ 1175149 h 1175149"/>
                      <a:gd name="connsiteX18" fmla="*/ 0 w 11307261"/>
                      <a:gd name="connsiteY18" fmla="*/ 979286 h 1175149"/>
                      <a:gd name="connsiteX19" fmla="*/ 0 w 11307261"/>
                      <a:gd name="connsiteY19" fmla="*/ 195862 h 117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07261" h="1175149" fill="none" extrusionOk="0">
                        <a:moveTo>
                          <a:pt x="0" y="195862"/>
                        </a:moveTo>
                        <a:cubicBezTo>
                          <a:pt x="-7515" y="78354"/>
                          <a:pt x="140339" y="-42132"/>
                          <a:pt x="351451" y="0"/>
                        </a:cubicBezTo>
                        <a:cubicBezTo>
                          <a:pt x="756716" y="-124584"/>
                          <a:pt x="1512296" y="20213"/>
                          <a:pt x="2078448" y="0"/>
                        </a:cubicBezTo>
                        <a:cubicBezTo>
                          <a:pt x="2748493" y="-41505"/>
                          <a:pt x="2745469" y="4775"/>
                          <a:pt x="3275224" y="0"/>
                        </a:cubicBezTo>
                        <a:cubicBezTo>
                          <a:pt x="3835374" y="-21569"/>
                          <a:pt x="3927028" y="-21976"/>
                          <a:pt x="4472000" y="0"/>
                        </a:cubicBezTo>
                        <a:cubicBezTo>
                          <a:pt x="5011496" y="15082"/>
                          <a:pt x="5398538" y="116354"/>
                          <a:pt x="6092954" y="0"/>
                        </a:cubicBezTo>
                        <a:cubicBezTo>
                          <a:pt x="6834539" y="-43313"/>
                          <a:pt x="6900195" y="2201"/>
                          <a:pt x="7501819" y="0"/>
                        </a:cubicBezTo>
                        <a:cubicBezTo>
                          <a:pt x="7644185" y="-1400"/>
                          <a:pt x="7960404" y="13777"/>
                          <a:pt x="8114144" y="0"/>
                        </a:cubicBezTo>
                        <a:cubicBezTo>
                          <a:pt x="8267884" y="-13777"/>
                          <a:pt x="8487851" y="24760"/>
                          <a:pt x="8804638" y="0"/>
                        </a:cubicBezTo>
                        <a:cubicBezTo>
                          <a:pt x="9326904" y="29732"/>
                          <a:pt x="10197294" y="-208560"/>
                          <a:pt x="10955809" y="0"/>
                        </a:cubicBezTo>
                        <a:cubicBezTo>
                          <a:pt x="11170698" y="17218"/>
                          <a:pt x="11304066" y="39234"/>
                          <a:pt x="11307261" y="195862"/>
                        </a:cubicBezTo>
                        <a:cubicBezTo>
                          <a:pt x="11270244" y="530114"/>
                          <a:pt x="11320757" y="633583"/>
                          <a:pt x="11307261" y="979286"/>
                        </a:cubicBezTo>
                        <a:cubicBezTo>
                          <a:pt x="11286366" y="1087691"/>
                          <a:pt x="11120158" y="1180427"/>
                          <a:pt x="10955809" y="1175149"/>
                        </a:cubicBezTo>
                        <a:cubicBezTo>
                          <a:pt x="10709391" y="1191995"/>
                          <a:pt x="10158918" y="1210468"/>
                          <a:pt x="9759032" y="1175149"/>
                        </a:cubicBezTo>
                        <a:cubicBezTo>
                          <a:pt x="9313467" y="1134085"/>
                          <a:pt x="8734819" y="1250782"/>
                          <a:pt x="8138079" y="1175149"/>
                        </a:cubicBezTo>
                        <a:cubicBezTo>
                          <a:pt x="7540578" y="1170550"/>
                          <a:pt x="6907124" y="1084510"/>
                          <a:pt x="6411085" y="1175149"/>
                        </a:cubicBezTo>
                        <a:cubicBezTo>
                          <a:pt x="6203750" y="1184664"/>
                          <a:pt x="6174677" y="1194430"/>
                          <a:pt x="5951562" y="1175149"/>
                        </a:cubicBezTo>
                        <a:cubicBezTo>
                          <a:pt x="5728447" y="1155868"/>
                          <a:pt x="5640145" y="1176355"/>
                          <a:pt x="5416294" y="1175149"/>
                        </a:cubicBezTo>
                        <a:cubicBezTo>
                          <a:pt x="5192443" y="1173943"/>
                          <a:pt x="5118560" y="1175140"/>
                          <a:pt x="4896175" y="1175149"/>
                        </a:cubicBezTo>
                        <a:cubicBezTo>
                          <a:pt x="4717415" y="1174107"/>
                          <a:pt x="4646698" y="1177068"/>
                          <a:pt x="4454731" y="1175149"/>
                        </a:cubicBezTo>
                        <a:cubicBezTo>
                          <a:pt x="4262764" y="1173230"/>
                          <a:pt x="4183521" y="1162332"/>
                          <a:pt x="4013288" y="1175149"/>
                        </a:cubicBezTo>
                        <a:cubicBezTo>
                          <a:pt x="3843055" y="1187966"/>
                          <a:pt x="3689274" y="1157210"/>
                          <a:pt x="3487312" y="1175149"/>
                        </a:cubicBezTo>
                        <a:cubicBezTo>
                          <a:pt x="3204113" y="1190211"/>
                          <a:pt x="2789939" y="1067330"/>
                          <a:pt x="1972402" y="1175149"/>
                        </a:cubicBezTo>
                        <a:cubicBezTo>
                          <a:pt x="1219280" y="1224880"/>
                          <a:pt x="1095271" y="1155202"/>
                          <a:pt x="351451" y="1175149"/>
                        </a:cubicBezTo>
                        <a:cubicBezTo>
                          <a:pt x="143396" y="1154662"/>
                          <a:pt x="-20379" y="1084590"/>
                          <a:pt x="0" y="979286"/>
                        </a:cubicBezTo>
                        <a:cubicBezTo>
                          <a:pt x="-22554" y="647713"/>
                          <a:pt x="6663" y="428840"/>
                          <a:pt x="0" y="195862"/>
                        </a:cubicBezTo>
                        <a:close/>
                      </a:path>
                      <a:path w="11307261" h="1175149" stroke="0" extrusionOk="0">
                        <a:moveTo>
                          <a:pt x="0" y="195862"/>
                        </a:moveTo>
                        <a:cubicBezTo>
                          <a:pt x="42967" y="94095"/>
                          <a:pt x="184719" y="9611"/>
                          <a:pt x="351451" y="0"/>
                        </a:cubicBezTo>
                        <a:cubicBezTo>
                          <a:pt x="777623" y="-11700"/>
                          <a:pt x="1167798" y="-42132"/>
                          <a:pt x="1866359" y="0"/>
                        </a:cubicBezTo>
                        <a:cubicBezTo>
                          <a:pt x="2522452" y="53126"/>
                          <a:pt x="2854845" y="60387"/>
                          <a:pt x="3593355" y="0"/>
                        </a:cubicBezTo>
                        <a:cubicBezTo>
                          <a:pt x="4383339" y="-87693"/>
                          <a:pt x="4580085" y="49386"/>
                          <a:pt x="5320349" y="0"/>
                        </a:cubicBezTo>
                        <a:cubicBezTo>
                          <a:pt x="6064676" y="-45695"/>
                          <a:pt x="6085962" y="-8546"/>
                          <a:pt x="6835260" y="0"/>
                        </a:cubicBezTo>
                        <a:cubicBezTo>
                          <a:pt x="7605842" y="16196"/>
                          <a:pt x="7807158" y="-15539"/>
                          <a:pt x="8244122" y="0"/>
                        </a:cubicBezTo>
                        <a:cubicBezTo>
                          <a:pt x="8803875" y="-128042"/>
                          <a:pt x="10174041" y="75378"/>
                          <a:pt x="10955809" y="0"/>
                        </a:cubicBezTo>
                        <a:cubicBezTo>
                          <a:pt x="11155155" y="27496"/>
                          <a:pt x="11244441" y="91356"/>
                          <a:pt x="11307261" y="195862"/>
                        </a:cubicBezTo>
                        <a:cubicBezTo>
                          <a:pt x="11338265" y="559430"/>
                          <a:pt x="11311865" y="810397"/>
                          <a:pt x="11307261" y="979286"/>
                        </a:cubicBezTo>
                        <a:cubicBezTo>
                          <a:pt x="11282418" y="1067403"/>
                          <a:pt x="11181624" y="1159275"/>
                          <a:pt x="10955809" y="1175149"/>
                        </a:cubicBezTo>
                        <a:cubicBezTo>
                          <a:pt x="10680329" y="1107144"/>
                          <a:pt x="10084249" y="1170606"/>
                          <a:pt x="9334858" y="1175149"/>
                        </a:cubicBezTo>
                        <a:cubicBezTo>
                          <a:pt x="8559539" y="1128172"/>
                          <a:pt x="8174040" y="1155527"/>
                          <a:pt x="7819948" y="1175149"/>
                        </a:cubicBezTo>
                        <a:cubicBezTo>
                          <a:pt x="7520313" y="1271065"/>
                          <a:pt x="6670805" y="1228613"/>
                          <a:pt x="6305040" y="1175149"/>
                        </a:cubicBezTo>
                        <a:cubicBezTo>
                          <a:pt x="5948119" y="1117920"/>
                          <a:pt x="5184610" y="1198091"/>
                          <a:pt x="4684089" y="1175149"/>
                        </a:cubicBezTo>
                        <a:cubicBezTo>
                          <a:pt x="4153414" y="1147898"/>
                          <a:pt x="3588468" y="1124517"/>
                          <a:pt x="3275224" y="1175149"/>
                        </a:cubicBezTo>
                        <a:cubicBezTo>
                          <a:pt x="3054559" y="1227073"/>
                          <a:pt x="2179861" y="1076254"/>
                          <a:pt x="1760316" y="1175149"/>
                        </a:cubicBezTo>
                        <a:cubicBezTo>
                          <a:pt x="1405419" y="1226077"/>
                          <a:pt x="854935" y="1191890"/>
                          <a:pt x="351451" y="1175149"/>
                        </a:cubicBezTo>
                        <a:cubicBezTo>
                          <a:pt x="173341" y="1165890"/>
                          <a:pt x="6650" y="1091838"/>
                          <a:pt x="0" y="979286"/>
                        </a:cubicBezTo>
                        <a:cubicBezTo>
                          <a:pt x="4069" y="780442"/>
                          <a:pt x="-78278" y="446227"/>
                          <a:pt x="0" y="195862"/>
                        </a:cubicBezTo>
                        <a:close/>
                      </a:path>
                      <a:path w="11307261" h="1175149" fill="none" stroke="0" extrusionOk="0">
                        <a:moveTo>
                          <a:pt x="0" y="195862"/>
                        </a:moveTo>
                        <a:cubicBezTo>
                          <a:pt x="-10115" y="111150"/>
                          <a:pt x="148837" y="-9777"/>
                          <a:pt x="351451" y="0"/>
                        </a:cubicBezTo>
                        <a:cubicBezTo>
                          <a:pt x="788241" y="15283"/>
                          <a:pt x="1425413" y="19331"/>
                          <a:pt x="2078448" y="0"/>
                        </a:cubicBezTo>
                        <a:cubicBezTo>
                          <a:pt x="2745102" y="-42572"/>
                          <a:pt x="2739609" y="1344"/>
                          <a:pt x="3275224" y="0"/>
                        </a:cubicBezTo>
                        <a:cubicBezTo>
                          <a:pt x="3786340" y="-2077"/>
                          <a:pt x="3926175" y="-43775"/>
                          <a:pt x="4472000" y="0"/>
                        </a:cubicBezTo>
                        <a:cubicBezTo>
                          <a:pt x="5031566" y="53539"/>
                          <a:pt x="5391859" y="13352"/>
                          <a:pt x="6092954" y="0"/>
                        </a:cubicBezTo>
                        <a:cubicBezTo>
                          <a:pt x="6839086" y="-29081"/>
                          <a:pt x="6890400" y="-18824"/>
                          <a:pt x="7501819" y="0"/>
                        </a:cubicBezTo>
                        <a:cubicBezTo>
                          <a:pt x="7799078" y="-18856"/>
                          <a:pt x="7968682" y="7833"/>
                          <a:pt x="8127172" y="0"/>
                        </a:cubicBezTo>
                        <a:cubicBezTo>
                          <a:pt x="8285662" y="-7833"/>
                          <a:pt x="8532462" y="17102"/>
                          <a:pt x="8804638" y="0"/>
                        </a:cubicBezTo>
                        <a:cubicBezTo>
                          <a:pt x="9337232" y="-24365"/>
                          <a:pt x="10113030" y="-87765"/>
                          <a:pt x="10955809" y="0"/>
                        </a:cubicBezTo>
                        <a:cubicBezTo>
                          <a:pt x="11205081" y="20054"/>
                          <a:pt x="11304908" y="64903"/>
                          <a:pt x="11307261" y="195862"/>
                        </a:cubicBezTo>
                        <a:cubicBezTo>
                          <a:pt x="11275037" y="559712"/>
                          <a:pt x="11315866" y="620893"/>
                          <a:pt x="11307261" y="979286"/>
                        </a:cubicBezTo>
                        <a:cubicBezTo>
                          <a:pt x="11304540" y="1084024"/>
                          <a:pt x="11124078" y="1195786"/>
                          <a:pt x="10955809" y="1175149"/>
                        </a:cubicBezTo>
                        <a:cubicBezTo>
                          <a:pt x="10704225" y="1191263"/>
                          <a:pt x="10220468" y="1259879"/>
                          <a:pt x="9759032" y="1175149"/>
                        </a:cubicBezTo>
                        <a:cubicBezTo>
                          <a:pt x="9303751" y="1224250"/>
                          <a:pt x="8557697" y="1210395"/>
                          <a:pt x="8138079" y="1175149"/>
                        </a:cubicBezTo>
                        <a:cubicBezTo>
                          <a:pt x="7621381" y="1240176"/>
                          <a:pt x="6943531" y="1218450"/>
                          <a:pt x="6411085" y="1175149"/>
                        </a:cubicBezTo>
                        <a:cubicBezTo>
                          <a:pt x="6182010" y="1177634"/>
                          <a:pt x="6033864" y="1189441"/>
                          <a:pt x="5921264" y="1175149"/>
                        </a:cubicBezTo>
                        <a:cubicBezTo>
                          <a:pt x="5808664" y="1160857"/>
                          <a:pt x="5540255" y="1195801"/>
                          <a:pt x="5385996" y="1175149"/>
                        </a:cubicBezTo>
                        <a:cubicBezTo>
                          <a:pt x="5231737" y="1154497"/>
                          <a:pt x="5086000" y="1171495"/>
                          <a:pt x="4896175" y="1175149"/>
                        </a:cubicBezTo>
                        <a:cubicBezTo>
                          <a:pt x="4689328" y="1174033"/>
                          <a:pt x="4553524" y="1178327"/>
                          <a:pt x="4454731" y="1175149"/>
                        </a:cubicBezTo>
                        <a:cubicBezTo>
                          <a:pt x="4355938" y="1171971"/>
                          <a:pt x="4226901" y="1159584"/>
                          <a:pt x="3999199" y="1175149"/>
                        </a:cubicBezTo>
                        <a:cubicBezTo>
                          <a:pt x="3771497" y="1190714"/>
                          <a:pt x="3650955" y="1171243"/>
                          <a:pt x="3487312" y="1175149"/>
                        </a:cubicBezTo>
                        <a:cubicBezTo>
                          <a:pt x="3229117" y="1220264"/>
                          <a:pt x="2788874" y="1121103"/>
                          <a:pt x="1972402" y="1175149"/>
                        </a:cubicBezTo>
                        <a:cubicBezTo>
                          <a:pt x="1224947" y="1213027"/>
                          <a:pt x="1108985" y="1177611"/>
                          <a:pt x="351451" y="1175149"/>
                        </a:cubicBezTo>
                        <a:cubicBezTo>
                          <a:pt x="154447" y="1157956"/>
                          <a:pt x="956" y="1112190"/>
                          <a:pt x="0" y="979286"/>
                        </a:cubicBezTo>
                        <a:cubicBezTo>
                          <a:pt x="-45298" y="730069"/>
                          <a:pt x="50688" y="463028"/>
                          <a:pt x="0" y="1958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9603" y="4343400"/>
            <a:ext cx="5252143" cy="1265251"/>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655" y="2502392"/>
            <a:ext cx="5064464" cy="1246117"/>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7531" y="2502392"/>
            <a:ext cx="5311816" cy="1307616"/>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199" y="4465604"/>
            <a:ext cx="5103920" cy="1229613"/>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203619" y="319850"/>
            <a:ext cx="837185" cy="837185"/>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0016" y="5877232"/>
            <a:ext cx="649817" cy="649817"/>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2315977" y="2715998"/>
            <a:ext cx="2007281"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Đúng</a:t>
            </a:r>
            <a:endParaRPr lang="en-US" sz="24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2163233" y="4833443"/>
            <a:ext cx="1707519"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660016" y="1798201"/>
            <a:ext cx="649817" cy="649817"/>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39048" y="6527048"/>
            <a:ext cx="2616952" cy="2616952"/>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352196" y="787894"/>
            <a:ext cx="11488466" cy="861774"/>
          </a:xfrm>
          <a:prstGeom prst="rect">
            <a:avLst/>
          </a:prstGeom>
          <a:noFill/>
        </p:spPr>
        <p:txBody>
          <a:bodyPr wrap="none" lIns="121920" tIns="60960" rIns="121920" bIns="60960">
            <a:spAutoFit/>
          </a:bodyPr>
          <a:lstStyle/>
          <a:p>
            <a:pPr algn="ctr"/>
            <a:r>
              <a:rPr lang="en-US" sz="4800" b="1" dirty="0" err="1">
                <a:latin typeface="Calibri" panose="020F0502020204030204" pitchFamily="34" charset="0"/>
                <a:cs typeface="Calibri" panose="020F0502020204030204" pitchFamily="34" charset="0"/>
              </a:rPr>
              <a:t>Câu</a:t>
            </a:r>
            <a:r>
              <a:rPr lang="en-US" sz="4800" b="1" dirty="0">
                <a:latin typeface="Calibri" panose="020F0502020204030204" pitchFamily="34" charset="0"/>
                <a:cs typeface="Calibri" panose="020F0502020204030204" pitchFamily="34" charset="0"/>
              </a:rPr>
              <a:t> “Lan </a:t>
            </a:r>
            <a:r>
              <a:rPr lang="en-US" sz="4800" b="1" dirty="0" err="1">
                <a:latin typeface="Calibri" panose="020F0502020204030204" pitchFamily="34" charset="0"/>
                <a:cs typeface="Calibri" panose="020F0502020204030204" pitchFamily="34" charset="0"/>
              </a:rPr>
              <a:t>là</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bé</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tốt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bụng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dùng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để</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làm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gì</a:t>
            </a:r>
            <a:r>
              <a:rPr lang="en-US" sz="4800" b="1" dirty="0">
                <a:latin typeface="Calibri" panose="020F0502020204030204" pitchFamily="34" charset="0"/>
                <a:cs typeface="Calibri" panose="020F0502020204030204" pitchFamily="34" charset="0"/>
              </a:rPr>
              <a:t>?</a:t>
            </a:r>
          </a:p>
        </p:txBody>
      </p:sp>
      <p:sp>
        <p:nvSpPr>
          <p:cNvPr id="65" name="Rectangle 64">
            <a:extLst>
              <a:ext uri="{FF2B5EF4-FFF2-40B4-BE49-F238E27FC236}">
                <a16:creationId xmlns:a16="http://schemas.microsoft.com/office/drawing/2014/main" id="{2BA23982-04D7-4BEE-8419-5EE12812E56C}"/>
              </a:ext>
            </a:extLst>
          </p:cNvPr>
          <p:cNvSpPr/>
          <p:nvPr/>
        </p:nvSpPr>
        <p:spPr>
          <a:xfrm>
            <a:off x="1361652" y="2770225"/>
            <a:ext cx="3909972" cy="615553"/>
          </a:xfrm>
          <a:prstGeom prst="rect">
            <a:avLst/>
          </a:prstGeom>
          <a:noFill/>
        </p:spPr>
        <p:txBody>
          <a:bodyPr wrap="squar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Nêu</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nhận</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định</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6" name="Rectangle 65">
            <a:extLst>
              <a:ext uri="{FF2B5EF4-FFF2-40B4-BE49-F238E27FC236}">
                <a16:creationId xmlns:a16="http://schemas.microsoft.com/office/drawing/2014/main" id="{6A842BE8-3F78-4191-ABB5-3C6B9BA21A61}"/>
              </a:ext>
            </a:extLst>
          </p:cNvPr>
          <p:cNvSpPr/>
          <p:nvPr/>
        </p:nvSpPr>
        <p:spPr>
          <a:xfrm>
            <a:off x="2011012" y="4692611"/>
            <a:ext cx="2733505" cy="615553"/>
          </a:xfrm>
          <a:prstGeom prst="rect">
            <a:avLst/>
          </a:prstGeom>
          <a:noFill/>
        </p:spPr>
        <p:txBody>
          <a:bodyPr wrap="non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Nêu</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hoạt</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động</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7" name="Rectangle 66">
            <a:extLst>
              <a:ext uri="{FF2B5EF4-FFF2-40B4-BE49-F238E27FC236}">
                <a16:creationId xmlns:a16="http://schemas.microsoft.com/office/drawing/2014/main" id="{3C93C497-F054-4870-A6D2-C316F2201379}"/>
              </a:ext>
            </a:extLst>
          </p:cNvPr>
          <p:cNvSpPr/>
          <p:nvPr/>
        </p:nvSpPr>
        <p:spPr>
          <a:xfrm>
            <a:off x="7039353" y="2781060"/>
            <a:ext cx="4094633" cy="615553"/>
          </a:xfrm>
          <a:prstGeom prst="rect">
            <a:avLst/>
          </a:prstGeom>
          <a:noFill/>
        </p:spPr>
        <p:txBody>
          <a:bodyPr wrap="squar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Giới</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thiệu</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8" name="Rectangle 67">
            <a:extLst>
              <a:ext uri="{FF2B5EF4-FFF2-40B4-BE49-F238E27FC236}">
                <a16:creationId xmlns:a16="http://schemas.microsoft.com/office/drawing/2014/main" id="{7864809A-449B-4AA4-961B-53A25B7F00F0}"/>
              </a:ext>
            </a:extLst>
          </p:cNvPr>
          <p:cNvSpPr/>
          <p:nvPr/>
        </p:nvSpPr>
        <p:spPr>
          <a:xfrm>
            <a:off x="7536873" y="4692611"/>
            <a:ext cx="3316998" cy="615553"/>
          </a:xfrm>
          <a:prstGeom prst="rect">
            <a:avLst/>
          </a:prstGeom>
          <a:noFill/>
        </p:spPr>
        <p:txBody>
          <a:bodyPr wrap="non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Hỏi</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điều</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chưa</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biết</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9986" y="6709124"/>
            <a:ext cx="649817" cy="649817"/>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50580" y="7540953"/>
            <a:ext cx="649817" cy="649817"/>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34405" y="2770225"/>
            <a:ext cx="1137920" cy="1137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42420" y="5264880"/>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70140" y="5308164"/>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87845" y="3223444"/>
            <a:ext cx="802969" cy="80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11680"/>
            <a:ext cx="12192000" cy="683464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97" y="-80163"/>
            <a:ext cx="11908811" cy="6607211"/>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682655" y="656936"/>
            <a:ext cx="10866147" cy="1328543"/>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custGeom>
                    <a:avLst/>
                    <a:gdLst>
                      <a:gd name="connsiteX0" fmla="*/ 0 w 10866147"/>
                      <a:gd name="connsiteY0" fmla="*/ 221428 h 1328543"/>
                      <a:gd name="connsiteX1" fmla="*/ 337741 w 10866147"/>
                      <a:gd name="connsiteY1" fmla="*/ 0 h 1328543"/>
                      <a:gd name="connsiteX2" fmla="*/ 1997364 w 10866147"/>
                      <a:gd name="connsiteY2" fmla="*/ 0 h 1328543"/>
                      <a:gd name="connsiteX3" fmla="*/ 3147452 w 10866147"/>
                      <a:gd name="connsiteY3" fmla="*/ 0 h 1328543"/>
                      <a:gd name="connsiteX4" fmla="*/ 4297541 w 10866147"/>
                      <a:gd name="connsiteY4" fmla="*/ 0 h 1328543"/>
                      <a:gd name="connsiteX5" fmla="*/ 5855258 w 10866147"/>
                      <a:gd name="connsiteY5" fmla="*/ 0 h 1328543"/>
                      <a:gd name="connsiteX6" fmla="*/ 7209161 w 10866147"/>
                      <a:gd name="connsiteY6" fmla="*/ 0 h 1328543"/>
                      <a:gd name="connsiteX7" fmla="*/ 7860198 w 10866147"/>
                      <a:gd name="connsiteY7" fmla="*/ 0 h 1328543"/>
                      <a:gd name="connsiteX8" fmla="*/ 8461155 w 10866147"/>
                      <a:gd name="connsiteY8" fmla="*/ 0 h 1328543"/>
                      <a:gd name="connsiteX9" fmla="*/ 10528405 w 10866147"/>
                      <a:gd name="connsiteY9" fmla="*/ 0 h 1328543"/>
                      <a:gd name="connsiteX10" fmla="*/ 10866147 w 10866147"/>
                      <a:gd name="connsiteY10" fmla="*/ 221428 h 1328543"/>
                      <a:gd name="connsiteX11" fmla="*/ 10866147 w 10866147"/>
                      <a:gd name="connsiteY11" fmla="*/ 1107114 h 1328543"/>
                      <a:gd name="connsiteX12" fmla="*/ 10528405 w 10866147"/>
                      <a:gd name="connsiteY12" fmla="*/ 1328543 h 1328543"/>
                      <a:gd name="connsiteX13" fmla="*/ 9378317 w 10866147"/>
                      <a:gd name="connsiteY13" fmla="*/ 1328543 h 1328543"/>
                      <a:gd name="connsiteX14" fmla="*/ 7820600 w 10866147"/>
                      <a:gd name="connsiteY14" fmla="*/ 1328543 h 1328543"/>
                      <a:gd name="connsiteX15" fmla="*/ 6160979 w 10866147"/>
                      <a:gd name="connsiteY15" fmla="*/ 1328543 h 1328543"/>
                      <a:gd name="connsiteX16" fmla="*/ 5646592 w 10866147"/>
                      <a:gd name="connsiteY16" fmla="*/ 1328543 h 1328543"/>
                      <a:gd name="connsiteX17" fmla="*/ 5175880 w 10866147"/>
                      <a:gd name="connsiteY17" fmla="*/ 1328543 h 1328543"/>
                      <a:gd name="connsiteX18" fmla="*/ 4705167 w 10866147"/>
                      <a:gd name="connsiteY18" fmla="*/ 1328543 h 1328543"/>
                      <a:gd name="connsiteX19" fmla="*/ 4001139 w 10866147"/>
                      <a:gd name="connsiteY19" fmla="*/ 1328543 h 1328543"/>
                      <a:gd name="connsiteX20" fmla="*/ 3351267 w 10866147"/>
                      <a:gd name="connsiteY20" fmla="*/ 1328543 h 1328543"/>
                      <a:gd name="connsiteX21" fmla="*/ 1895456 w 10866147"/>
                      <a:gd name="connsiteY21" fmla="*/ 1328543 h 1328543"/>
                      <a:gd name="connsiteX22" fmla="*/ 337741 w 10866147"/>
                      <a:gd name="connsiteY22" fmla="*/ 1328543 h 1328543"/>
                      <a:gd name="connsiteX23" fmla="*/ 0 w 10866147"/>
                      <a:gd name="connsiteY23" fmla="*/ 1107114 h 1328543"/>
                      <a:gd name="connsiteX24" fmla="*/ 0 w 10866147"/>
                      <a:gd name="connsiteY24" fmla="*/ 221428 h 1328543"/>
                      <a:gd name="connsiteX0" fmla="*/ 0 w 10866147"/>
                      <a:gd name="connsiteY0" fmla="*/ 221428 h 1328543"/>
                      <a:gd name="connsiteX1" fmla="*/ 337741 w 10866147"/>
                      <a:gd name="connsiteY1" fmla="*/ 0 h 1328543"/>
                      <a:gd name="connsiteX2" fmla="*/ 1793550 w 10866147"/>
                      <a:gd name="connsiteY2" fmla="*/ 0 h 1328543"/>
                      <a:gd name="connsiteX3" fmla="*/ 3453173 w 10866147"/>
                      <a:gd name="connsiteY3" fmla="*/ 0 h 1328543"/>
                      <a:gd name="connsiteX4" fmla="*/ 5112794 w 10866147"/>
                      <a:gd name="connsiteY4" fmla="*/ 0 h 1328543"/>
                      <a:gd name="connsiteX5" fmla="*/ 6568605 w 10866147"/>
                      <a:gd name="connsiteY5" fmla="*/ 0 h 1328543"/>
                      <a:gd name="connsiteX6" fmla="*/ 7922506 w 10866147"/>
                      <a:gd name="connsiteY6" fmla="*/ 0 h 1328543"/>
                      <a:gd name="connsiteX7" fmla="*/ 10528405 w 10866147"/>
                      <a:gd name="connsiteY7" fmla="*/ 0 h 1328543"/>
                      <a:gd name="connsiteX8" fmla="*/ 10866147 w 10866147"/>
                      <a:gd name="connsiteY8" fmla="*/ 221428 h 1328543"/>
                      <a:gd name="connsiteX9" fmla="*/ 10866147 w 10866147"/>
                      <a:gd name="connsiteY9" fmla="*/ 1107114 h 1328543"/>
                      <a:gd name="connsiteX10" fmla="*/ 10528405 w 10866147"/>
                      <a:gd name="connsiteY10" fmla="*/ 1328543 h 1328543"/>
                      <a:gd name="connsiteX11" fmla="*/ 8970690 w 10866147"/>
                      <a:gd name="connsiteY11" fmla="*/ 1328543 h 1328543"/>
                      <a:gd name="connsiteX12" fmla="*/ 7514879 w 10866147"/>
                      <a:gd name="connsiteY12" fmla="*/ 1328543 h 1328543"/>
                      <a:gd name="connsiteX13" fmla="*/ 6059070 w 10866147"/>
                      <a:gd name="connsiteY13" fmla="*/ 1328543 h 1328543"/>
                      <a:gd name="connsiteX14" fmla="*/ 4501355 w 10866147"/>
                      <a:gd name="connsiteY14" fmla="*/ 1328543 h 1328543"/>
                      <a:gd name="connsiteX15" fmla="*/ 3147452 w 10866147"/>
                      <a:gd name="connsiteY15" fmla="*/ 1328543 h 1328543"/>
                      <a:gd name="connsiteX16" fmla="*/ 1691643 w 10866147"/>
                      <a:gd name="connsiteY16" fmla="*/ 1328543 h 1328543"/>
                      <a:gd name="connsiteX17" fmla="*/ 337741 w 10866147"/>
                      <a:gd name="connsiteY17" fmla="*/ 1328543 h 1328543"/>
                      <a:gd name="connsiteX18" fmla="*/ 0 w 10866147"/>
                      <a:gd name="connsiteY18" fmla="*/ 1107114 h 1328543"/>
                      <a:gd name="connsiteX19" fmla="*/ 0 w 10866147"/>
                      <a:gd name="connsiteY19" fmla="*/ 221428 h 132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866147" h="1328543" fill="none" extrusionOk="0">
                        <a:moveTo>
                          <a:pt x="0" y="221428"/>
                        </a:moveTo>
                        <a:cubicBezTo>
                          <a:pt x="14937" y="113943"/>
                          <a:pt x="120342" y="16932"/>
                          <a:pt x="337741" y="0"/>
                        </a:cubicBezTo>
                        <a:cubicBezTo>
                          <a:pt x="741414" y="103085"/>
                          <a:pt x="1255800" y="20207"/>
                          <a:pt x="1997364" y="0"/>
                        </a:cubicBezTo>
                        <a:cubicBezTo>
                          <a:pt x="2634062" y="-49378"/>
                          <a:pt x="2629198" y="15905"/>
                          <a:pt x="3147452" y="0"/>
                        </a:cubicBezTo>
                        <a:cubicBezTo>
                          <a:pt x="3657301" y="-10864"/>
                          <a:pt x="3800825" y="-46630"/>
                          <a:pt x="4297541" y="0"/>
                        </a:cubicBezTo>
                        <a:cubicBezTo>
                          <a:pt x="4842477" y="37236"/>
                          <a:pt x="5226071" y="65657"/>
                          <a:pt x="5855258" y="0"/>
                        </a:cubicBezTo>
                        <a:cubicBezTo>
                          <a:pt x="6536163" y="-61223"/>
                          <a:pt x="6642320" y="-625"/>
                          <a:pt x="7209161" y="0"/>
                        </a:cubicBezTo>
                        <a:cubicBezTo>
                          <a:pt x="7450633" y="-30031"/>
                          <a:pt x="7557782" y="-18237"/>
                          <a:pt x="7860198" y="0"/>
                        </a:cubicBezTo>
                        <a:cubicBezTo>
                          <a:pt x="8162614" y="18237"/>
                          <a:pt x="8293434" y="17844"/>
                          <a:pt x="8461155" y="0"/>
                        </a:cubicBezTo>
                        <a:cubicBezTo>
                          <a:pt x="8875264" y="76837"/>
                          <a:pt x="9969258" y="-115693"/>
                          <a:pt x="10528405" y="0"/>
                        </a:cubicBezTo>
                        <a:cubicBezTo>
                          <a:pt x="10757421" y="-54"/>
                          <a:pt x="10859161" y="101267"/>
                          <a:pt x="10866147" y="221428"/>
                        </a:cubicBezTo>
                        <a:cubicBezTo>
                          <a:pt x="10827930" y="620552"/>
                          <a:pt x="10878370" y="699976"/>
                          <a:pt x="10866147" y="1107114"/>
                        </a:cubicBezTo>
                        <a:cubicBezTo>
                          <a:pt x="10872544" y="1268865"/>
                          <a:pt x="10712909" y="1317654"/>
                          <a:pt x="10528405" y="1328543"/>
                        </a:cubicBezTo>
                        <a:cubicBezTo>
                          <a:pt x="10337366" y="1332787"/>
                          <a:pt x="9709443" y="1321990"/>
                          <a:pt x="9378317" y="1328543"/>
                        </a:cubicBezTo>
                        <a:cubicBezTo>
                          <a:pt x="8993662" y="1351781"/>
                          <a:pt x="8327957" y="1419734"/>
                          <a:pt x="7820600" y="1328543"/>
                        </a:cubicBezTo>
                        <a:cubicBezTo>
                          <a:pt x="7394030" y="1294747"/>
                          <a:pt x="6720071" y="1376095"/>
                          <a:pt x="6160979" y="1328543"/>
                        </a:cubicBezTo>
                        <a:cubicBezTo>
                          <a:pt x="5914728" y="1307554"/>
                          <a:pt x="5902883" y="1314148"/>
                          <a:pt x="5646592" y="1328543"/>
                        </a:cubicBezTo>
                        <a:cubicBezTo>
                          <a:pt x="5390301" y="1342938"/>
                          <a:pt x="5411198" y="1307779"/>
                          <a:pt x="5175880" y="1328543"/>
                        </a:cubicBezTo>
                        <a:cubicBezTo>
                          <a:pt x="4940562" y="1349307"/>
                          <a:pt x="4838324" y="1351244"/>
                          <a:pt x="4705167" y="1328543"/>
                        </a:cubicBezTo>
                        <a:cubicBezTo>
                          <a:pt x="4531945" y="1325160"/>
                          <a:pt x="4329579" y="1326802"/>
                          <a:pt x="4001139" y="1328543"/>
                        </a:cubicBezTo>
                        <a:cubicBezTo>
                          <a:pt x="3672699" y="1330284"/>
                          <a:pt x="3582819" y="1301279"/>
                          <a:pt x="3351267" y="1328543"/>
                        </a:cubicBezTo>
                        <a:cubicBezTo>
                          <a:pt x="3089391" y="1235332"/>
                          <a:pt x="2577507" y="1305638"/>
                          <a:pt x="1895456" y="1328543"/>
                        </a:cubicBezTo>
                        <a:cubicBezTo>
                          <a:pt x="1187624" y="1380280"/>
                          <a:pt x="1078463" y="1331393"/>
                          <a:pt x="337741" y="1328543"/>
                        </a:cubicBezTo>
                        <a:cubicBezTo>
                          <a:pt x="155915" y="1316368"/>
                          <a:pt x="-11417" y="1241071"/>
                          <a:pt x="0" y="1107114"/>
                        </a:cubicBezTo>
                        <a:cubicBezTo>
                          <a:pt x="-77036" y="763274"/>
                          <a:pt x="4222" y="502877"/>
                          <a:pt x="0" y="221428"/>
                        </a:cubicBezTo>
                        <a:close/>
                      </a:path>
                      <a:path w="10866147" h="1328543" stroke="0" extrusionOk="0">
                        <a:moveTo>
                          <a:pt x="0" y="221428"/>
                        </a:moveTo>
                        <a:cubicBezTo>
                          <a:pt x="-20909" y="91026"/>
                          <a:pt x="178436" y="-6353"/>
                          <a:pt x="337741" y="0"/>
                        </a:cubicBezTo>
                        <a:cubicBezTo>
                          <a:pt x="728291" y="10374"/>
                          <a:pt x="1271930" y="-12880"/>
                          <a:pt x="1793550" y="0"/>
                        </a:cubicBezTo>
                        <a:cubicBezTo>
                          <a:pt x="2405369" y="56308"/>
                          <a:pt x="2686051" y="2130"/>
                          <a:pt x="3453173" y="0"/>
                        </a:cubicBezTo>
                        <a:cubicBezTo>
                          <a:pt x="4206485" y="-57756"/>
                          <a:pt x="4409013" y="65638"/>
                          <a:pt x="5112794" y="0"/>
                        </a:cubicBezTo>
                        <a:cubicBezTo>
                          <a:pt x="5829982" y="-50153"/>
                          <a:pt x="5845022" y="-13981"/>
                          <a:pt x="6568605" y="0"/>
                        </a:cubicBezTo>
                        <a:cubicBezTo>
                          <a:pt x="7297070" y="16191"/>
                          <a:pt x="7462146" y="-42492"/>
                          <a:pt x="7922506" y="0"/>
                        </a:cubicBezTo>
                        <a:cubicBezTo>
                          <a:pt x="8518005" y="-41947"/>
                          <a:pt x="9749035" y="84249"/>
                          <a:pt x="10528405" y="0"/>
                        </a:cubicBezTo>
                        <a:cubicBezTo>
                          <a:pt x="10736696" y="1002"/>
                          <a:pt x="10835830" y="70901"/>
                          <a:pt x="10866147" y="221428"/>
                        </a:cubicBezTo>
                        <a:cubicBezTo>
                          <a:pt x="10929452" y="600399"/>
                          <a:pt x="10894227" y="899862"/>
                          <a:pt x="10866147" y="1107114"/>
                        </a:cubicBezTo>
                        <a:cubicBezTo>
                          <a:pt x="10817710" y="1232083"/>
                          <a:pt x="10715158" y="1337807"/>
                          <a:pt x="10528405" y="1328543"/>
                        </a:cubicBezTo>
                        <a:cubicBezTo>
                          <a:pt x="10170026" y="1307825"/>
                          <a:pt x="9717860" y="1293301"/>
                          <a:pt x="8970690" y="1328543"/>
                        </a:cubicBezTo>
                        <a:cubicBezTo>
                          <a:pt x="8271320" y="1314550"/>
                          <a:pt x="7833264" y="1269645"/>
                          <a:pt x="7514879" y="1328543"/>
                        </a:cubicBezTo>
                        <a:cubicBezTo>
                          <a:pt x="7201439" y="1373037"/>
                          <a:pt x="6412662" y="1279844"/>
                          <a:pt x="6059070" y="1328543"/>
                        </a:cubicBezTo>
                        <a:cubicBezTo>
                          <a:pt x="5812477" y="1339422"/>
                          <a:pt x="5028794" y="1392157"/>
                          <a:pt x="4501355" y="1328543"/>
                        </a:cubicBezTo>
                        <a:cubicBezTo>
                          <a:pt x="3990055" y="1329969"/>
                          <a:pt x="3431086" y="1271226"/>
                          <a:pt x="3147452" y="1328543"/>
                        </a:cubicBezTo>
                        <a:cubicBezTo>
                          <a:pt x="2810701" y="1367409"/>
                          <a:pt x="2124722" y="1276800"/>
                          <a:pt x="1691643" y="1328543"/>
                        </a:cubicBezTo>
                        <a:cubicBezTo>
                          <a:pt x="1358958" y="1346728"/>
                          <a:pt x="949201" y="1363035"/>
                          <a:pt x="337741" y="1328543"/>
                        </a:cubicBezTo>
                        <a:cubicBezTo>
                          <a:pt x="179240" y="1301904"/>
                          <a:pt x="26397" y="1256442"/>
                          <a:pt x="0" y="1107114"/>
                        </a:cubicBezTo>
                        <a:cubicBezTo>
                          <a:pt x="-16424" y="902210"/>
                          <a:pt x="-105221" y="570742"/>
                          <a:pt x="0" y="221428"/>
                        </a:cubicBezTo>
                        <a:close/>
                      </a:path>
                      <a:path w="10866147" h="1328543" fill="none" stroke="0" extrusionOk="0">
                        <a:moveTo>
                          <a:pt x="0" y="221428"/>
                        </a:moveTo>
                        <a:cubicBezTo>
                          <a:pt x="-8349" y="140893"/>
                          <a:pt x="143761" y="-12158"/>
                          <a:pt x="337741" y="0"/>
                        </a:cubicBezTo>
                        <a:cubicBezTo>
                          <a:pt x="760170" y="-2729"/>
                          <a:pt x="1390211" y="-18638"/>
                          <a:pt x="1997364" y="0"/>
                        </a:cubicBezTo>
                        <a:cubicBezTo>
                          <a:pt x="2646400" y="-47027"/>
                          <a:pt x="2635201" y="-425"/>
                          <a:pt x="3147452" y="0"/>
                        </a:cubicBezTo>
                        <a:cubicBezTo>
                          <a:pt x="3652437" y="-5367"/>
                          <a:pt x="3777113" y="-36630"/>
                          <a:pt x="4297541" y="0"/>
                        </a:cubicBezTo>
                        <a:cubicBezTo>
                          <a:pt x="4852535" y="78373"/>
                          <a:pt x="5173221" y="29156"/>
                          <a:pt x="5855258" y="0"/>
                        </a:cubicBezTo>
                        <a:cubicBezTo>
                          <a:pt x="6564878" y="-41738"/>
                          <a:pt x="6628622" y="-13171"/>
                          <a:pt x="7209161" y="0"/>
                        </a:cubicBezTo>
                        <a:cubicBezTo>
                          <a:pt x="7480915" y="24558"/>
                          <a:pt x="7686911" y="29358"/>
                          <a:pt x="7810118" y="0"/>
                        </a:cubicBezTo>
                        <a:cubicBezTo>
                          <a:pt x="7933325" y="-29358"/>
                          <a:pt x="8306788" y="30765"/>
                          <a:pt x="8461155" y="0"/>
                        </a:cubicBezTo>
                        <a:cubicBezTo>
                          <a:pt x="8969686" y="-29087"/>
                          <a:pt x="9723562" y="-92953"/>
                          <a:pt x="10528405" y="0"/>
                        </a:cubicBezTo>
                        <a:cubicBezTo>
                          <a:pt x="10773405" y="26659"/>
                          <a:pt x="10859666" y="73316"/>
                          <a:pt x="10866147" y="221428"/>
                        </a:cubicBezTo>
                        <a:cubicBezTo>
                          <a:pt x="10833711" y="619619"/>
                          <a:pt x="10879768" y="704546"/>
                          <a:pt x="10866147" y="1107114"/>
                        </a:cubicBezTo>
                        <a:cubicBezTo>
                          <a:pt x="10865450" y="1231884"/>
                          <a:pt x="10690905" y="1345700"/>
                          <a:pt x="10528405" y="1328543"/>
                        </a:cubicBezTo>
                        <a:cubicBezTo>
                          <a:pt x="10289836" y="1381375"/>
                          <a:pt x="9803345" y="1381042"/>
                          <a:pt x="9378317" y="1328543"/>
                        </a:cubicBezTo>
                        <a:cubicBezTo>
                          <a:pt x="8929445" y="1389326"/>
                          <a:pt x="8264854" y="1365505"/>
                          <a:pt x="7820600" y="1328543"/>
                        </a:cubicBezTo>
                        <a:cubicBezTo>
                          <a:pt x="7323874" y="1359142"/>
                          <a:pt x="6671921" y="1371946"/>
                          <a:pt x="6160979" y="1328543"/>
                        </a:cubicBezTo>
                        <a:cubicBezTo>
                          <a:pt x="6033666" y="1329935"/>
                          <a:pt x="5808375" y="1324620"/>
                          <a:pt x="5690266" y="1328543"/>
                        </a:cubicBezTo>
                        <a:cubicBezTo>
                          <a:pt x="5572157" y="1332466"/>
                          <a:pt x="5405860" y="1333979"/>
                          <a:pt x="5175880" y="1328543"/>
                        </a:cubicBezTo>
                        <a:cubicBezTo>
                          <a:pt x="4945900" y="1323107"/>
                          <a:pt x="4855580" y="1332991"/>
                          <a:pt x="4705167" y="1328543"/>
                        </a:cubicBezTo>
                        <a:cubicBezTo>
                          <a:pt x="4562116" y="1346675"/>
                          <a:pt x="4272006" y="1313225"/>
                          <a:pt x="4055295" y="1328543"/>
                        </a:cubicBezTo>
                        <a:cubicBezTo>
                          <a:pt x="3838584" y="1343861"/>
                          <a:pt x="3589621" y="1358227"/>
                          <a:pt x="3351267" y="1328543"/>
                        </a:cubicBezTo>
                        <a:cubicBezTo>
                          <a:pt x="3063774" y="1400652"/>
                          <a:pt x="2652075" y="1285264"/>
                          <a:pt x="1895456" y="1328543"/>
                        </a:cubicBezTo>
                        <a:cubicBezTo>
                          <a:pt x="1176311" y="1366500"/>
                          <a:pt x="1048672" y="1319260"/>
                          <a:pt x="337741" y="1328543"/>
                        </a:cubicBezTo>
                        <a:cubicBezTo>
                          <a:pt x="160486" y="1348016"/>
                          <a:pt x="-20662" y="1211895"/>
                          <a:pt x="0" y="1107114"/>
                        </a:cubicBezTo>
                        <a:cubicBezTo>
                          <a:pt x="-52558" y="778325"/>
                          <a:pt x="18737" y="543078"/>
                          <a:pt x="0" y="22142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9603" y="4343400"/>
            <a:ext cx="5252143" cy="1265251"/>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655" y="2502392"/>
            <a:ext cx="5064464" cy="1246117"/>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7531" y="2502392"/>
            <a:ext cx="5311816" cy="1307616"/>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199" y="4465604"/>
            <a:ext cx="5103920" cy="1229613"/>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203619" y="319850"/>
            <a:ext cx="837185" cy="837185"/>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0016" y="5877232"/>
            <a:ext cx="649817" cy="649817"/>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2315977" y="2715998"/>
            <a:ext cx="2007281"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Đúng</a:t>
            </a:r>
            <a:endParaRPr lang="en-US" sz="24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2163233" y="4833443"/>
            <a:ext cx="1707519"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660016" y="1798201"/>
            <a:ext cx="649817" cy="649817"/>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39048" y="6527048"/>
            <a:ext cx="2616952" cy="2616952"/>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95197" y="744354"/>
            <a:ext cx="11082712" cy="1231106"/>
          </a:xfrm>
          <a:prstGeom prst="rect">
            <a:avLst/>
          </a:prstGeom>
          <a:noFill/>
        </p:spPr>
        <p:txBody>
          <a:bodyPr wrap="square" lIns="121920" tIns="60960" rIns="121920" bIns="60960">
            <a:spAutoFit/>
          </a:bodyPr>
          <a:lstStyle/>
          <a:p>
            <a:pPr algn="ctr"/>
            <a:r>
              <a:rPr lang="en-US" sz="3600" b="1" dirty="0" err="1">
                <a:latin typeface="Calibri" panose="020F0502020204030204" pitchFamily="34" charset="0"/>
                <a:cs typeface="Calibri" panose="020F0502020204030204" pitchFamily="34" charset="0"/>
              </a:rPr>
              <a:t>Chủ</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trong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Sách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thật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sự</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người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bạn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quý</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giá</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của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tôi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gì</a:t>
            </a:r>
            <a:r>
              <a:rPr lang="en-US" sz="3600" b="1" dirty="0">
                <a:latin typeface="Calibri" panose="020F0502020204030204" pitchFamily="34" charset="0"/>
                <a:cs typeface="Calibri" panose="020F0502020204030204" pitchFamily="34" charset="0"/>
              </a:rPr>
              <a:t>?</a:t>
            </a:r>
          </a:p>
        </p:txBody>
      </p:sp>
      <p:sp>
        <p:nvSpPr>
          <p:cNvPr id="65" name="Rectangle 64">
            <a:extLst>
              <a:ext uri="{FF2B5EF4-FFF2-40B4-BE49-F238E27FC236}">
                <a16:creationId xmlns:a16="http://schemas.microsoft.com/office/drawing/2014/main" id="{2BA23982-04D7-4BEE-8419-5EE12812E56C}"/>
              </a:ext>
            </a:extLst>
          </p:cNvPr>
          <p:cNvSpPr/>
          <p:nvPr/>
        </p:nvSpPr>
        <p:spPr>
          <a:xfrm>
            <a:off x="1375989" y="2738961"/>
            <a:ext cx="3909972" cy="615553"/>
          </a:xfrm>
          <a:prstGeom prst="rect">
            <a:avLst/>
          </a:prstGeom>
          <a:noFill/>
        </p:spPr>
        <p:txBody>
          <a:bodyPr wrap="squar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Sách</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thật</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6" name="Rectangle 65">
            <a:extLst>
              <a:ext uri="{FF2B5EF4-FFF2-40B4-BE49-F238E27FC236}">
                <a16:creationId xmlns:a16="http://schemas.microsoft.com/office/drawing/2014/main" id="{6A842BE8-3F78-4191-ABB5-3C6B9BA21A61}"/>
              </a:ext>
            </a:extLst>
          </p:cNvPr>
          <p:cNvSpPr/>
          <p:nvPr/>
        </p:nvSpPr>
        <p:spPr>
          <a:xfrm>
            <a:off x="2367474" y="4770023"/>
            <a:ext cx="2300694" cy="615553"/>
          </a:xfrm>
          <a:prstGeom prst="rect">
            <a:avLst/>
          </a:prstGeom>
          <a:noFill/>
        </p:spPr>
        <p:txBody>
          <a:bodyPr wrap="non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Sách</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thật</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sự</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7" name="Rectangle 66">
            <a:extLst>
              <a:ext uri="{FF2B5EF4-FFF2-40B4-BE49-F238E27FC236}">
                <a16:creationId xmlns:a16="http://schemas.microsoft.com/office/drawing/2014/main" id="{3C93C497-F054-4870-A6D2-C316F2201379}"/>
              </a:ext>
            </a:extLst>
          </p:cNvPr>
          <p:cNvSpPr/>
          <p:nvPr/>
        </p:nvSpPr>
        <p:spPr>
          <a:xfrm>
            <a:off x="7148617" y="2820170"/>
            <a:ext cx="4094633" cy="615553"/>
          </a:xfrm>
          <a:prstGeom prst="rect">
            <a:avLst/>
          </a:prstGeom>
          <a:noFill/>
        </p:spPr>
        <p:txBody>
          <a:bodyPr wrap="squar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Sách</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8" name="Rectangle 67">
            <a:extLst>
              <a:ext uri="{FF2B5EF4-FFF2-40B4-BE49-F238E27FC236}">
                <a16:creationId xmlns:a16="http://schemas.microsoft.com/office/drawing/2014/main" id="{7864809A-449B-4AA4-961B-53A25B7F00F0}"/>
              </a:ext>
            </a:extLst>
          </p:cNvPr>
          <p:cNvSpPr/>
          <p:nvPr/>
        </p:nvSpPr>
        <p:spPr>
          <a:xfrm>
            <a:off x="7912819" y="4624106"/>
            <a:ext cx="2685415" cy="615553"/>
          </a:xfrm>
          <a:prstGeom prst="rect">
            <a:avLst/>
          </a:prstGeom>
          <a:noFill/>
        </p:spPr>
        <p:txBody>
          <a:bodyPr wrap="none" lIns="121920" tIns="60960" rIns="121920" bIns="60960">
            <a:spAutoFit/>
          </a:bodyPr>
          <a:lstStyle/>
          <a:p>
            <a:pPr algn="ctr" defTabSz="1219170"/>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Sách</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thật</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sự</a:t>
            </a:r>
            <a:r>
              <a:rPr lang="en-US" sz="32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200" dirty="0" err="1">
                <a:ln w="0"/>
                <a:solidFill>
                  <a:prstClr val="black"/>
                </a:solidFill>
                <a:effectLst>
                  <a:outerShdw blurRad="38100" dist="19050" dir="2700000" algn="tl" rotWithShape="0">
                    <a:prstClr val="black">
                      <a:alpha val="40000"/>
                    </a:prstClr>
                  </a:outerShdw>
                </a:effectLst>
                <a:latin typeface="Calibri" panose="020F0502020204030204"/>
              </a:rPr>
              <a:t>là</a:t>
            </a:r>
            <a:endParaRPr lang="en-US" sz="3200"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9986" y="6709124"/>
            <a:ext cx="649817" cy="649817"/>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50580" y="7540953"/>
            <a:ext cx="649817" cy="649817"/>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25991" y="2869444"/>
            <a:ext cx="1137920" cy="1137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84477" y="3232289"/>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36549" y="5385576"/>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745833" y="5207166"/>
            <a:ext cx="802969" cy="80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11680"/>
            <a:ext cx="12192000" cy="683464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125" y="11680"/>
            <a:ext cx="11908811" cy="6607211"/>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502181" y="656936"/>
            <a:ext cx="10792723" cy="1340027"/>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custGeom>
                    <a:avLst/>
                    <a:gdLst>
                      <a:gd name="connsiteX0" fmla="*/ 0 w 10792723"/>
                      <a:gd name="connsiteY0" fmla="*/ 223342 h 1340027"/>
                      <a:gd name="connsiteX1" fmla="*/ 200694 w 10792723"/>
                      <a:gd name="connsiteY1" fmla="*/ 0 h 1340027"/>
                      <a:gd name="connsiteX2" fmla="*/ 937533 w 10792723"/>
                      <a:gd name="connsiteY2" fmla="*/ 0 h 1340027"/>
                      <a:gd name="connsiteX3" fmla="*/ 1674373 w 10792723"/>
                      <a:gd name="connsiteY3" fmla="*/ 0 h 1340027"/>
                      <a:gd name="connsiteX4" fmla="*/ 2307301 w 10792723"/>
                      <a:gd name="connsiteY4" fmla="*/ 0 h 1340027"/>
                      <a:gd name="connsiteX5" fmla="*/ 2940227 w 10792723"/>
                      <a:gd name="connsiteY5" fmla="*/ 0 h 1340027"/>
                      <a:gd name="connsiteX6" fmla="*/ 4092721 w 10792723"/>
                      <a:gd name="connsiteY6" fmla="*/ 0 h 1340027"/>
                      <a:gd name="connsiteX7" fmla="*/ 5141301 w 10792723"/>
                      <a:gd name="connsiteY7" fmla="*/ 0 h 1340027"/>
                      <a:gd name="connsiteX8" fmla="*/ 6293794 w 10792723"/>
                      <a:gd name="connsiteY8" fmla="*/ 0 h 1340027"/>
                      <a:gd name="connsiteX9" fmla="*/ 7238461 w 10792723"/>
                      <a:gd name="connsiteY9" fmla="*/ 0 h 1340027"/>
                      <a:gd name="connsiteX10" fmla="*/ 8079214 w 10792723"/>
                      <a:gd name="connsiteY10" fmla="*/ 0 h 1340027"/>
                      <a:gd name="connsiteX11" fmla="*/ 9023881 w 10792723"/>
                      <a:gd name="connsiteY11" fmla="*/ 0 h 1340027"/>
                      <a:gd name="connsiteX12" fmla="*/ 10592028 w 10792723"/>
                      <a:gd name="connsiteY12" fmla="*/ 0 h 1340027"/>
                      <a:gd name="connsiteX13" fmla="*/ 10792723 w 10792723"/>
                      <a:gd name="connsiteY13" fmla="*/ 223342 h 1340027"/>
                      <a:gd name="connsiteX14" fmla="*/ 10792723 w 10792723"/>
                      <a:gd name="connsiteY14" fmla="*/ 1116684 h 1340027"/>
                      <a:gd name="connsiteX15" fmla="*/ 10592028 w 10792723"/>
                      <a:gd name="connsiteY15" fmla="*/ 1340027 h 1340027"/>
                      <a:gd name="connsiteX16" fmla="*/ 9647361 w 10792723"/>
                      <a:gd name="connsiteY16" fmla="*/ 1340027 h 1340027"/>
                      <a:gd name="connsiteX17" fmla="*/ 8494869 w 10792723"/>
                      <a:gd name="connsiteY17" fmla="*/ 1340027 h 1340027"/>
                      <a:gd name="connsiteX18" fmla="*/ 7342375 w 10792723"/>
                      <a:gd name="connsiteY18" fmla="*/ 1340027 h 1340027"/>
                      <a:gd name="connsiteX19" fmla="*/ 6605535 w 10792723"/>
                      <a:gd name="connsiteY19" fmla="*/ 1340027 h 1340027"/>
                      <a:gd name="connsiteX20" fmla="*/ 5972607 w 10792723"/>
                      <a:gd name="connsiteY20" fmla="*/ 1340027 h 1340027"/>
                      <a:gd name="connsiteX21" fmla="*/ 4924028 w 10792723"/>
                      <a:gd name="connsiteY21" fmla="*/ 1340027 h 1340027"/>
                      <a:gd name="connsiteX22" fmla="*/ 3979361 w 10792723"/>
                      <a:gd name="connsiteY22" fmla="*/ 1340027 h 1340027"/>
                      <a:gd name="connsiteX23" fmla="*/ 3034694 w 10792723"/>
                      <a:gd name="connsiteY23" fmla="*/ 1340027 h 1340027"/>
                      <a:gd name="connsiteX24" fmla="*/ 2193941 w 10792723"/>
                      <a:gd name="connsiteY24" fmla="*/ 1340027 h 1340027"/>
                      <a:gd name="connsiteX25" fmla="*/ 1457100 w 10792723"/>
                      <a:gd name="connsiteY25" fmla="*/ 1340027 h 1340027"/>
                      <a:gd name="connsiteX26" fmla="*/ 200694 w 10792723"/>
                      <a:gd name="connsiteY26" fmla="*/ 1340027 h 1340027"/>
                      <a:gd name="connsiteX27" fmla="*/ 0 w 10792723"/>
                      <a:gd name="connsiteY27" fmla="*/ 1116684 h 1340027"/>
                      <a:gd name="connsiteX28" fmla="*/ 0 w 10792723"/>
                      <a:gd name="connsiteY28" fmla="*/ 223342 h 1340027"/>
                      <a:gd name="connsiteX0" fmla="*/ 0 w 10792723"/>
                      <a:gd name="connsiteY0" fmla="*/ 223342 h 1340027"/>
                      <a:gd name="connsiteX1" fmla="*/ 200694 w 10792723"/>
                      <a:gd name="connsiteY1" fmla="*/ 0 h 1340027"/>
                      <a:gd name="connsiteX2" fmla="*/ 1145361 w 10792723"/>
                      <a:gd name="connsiteY2" fmla="*/ 0 h 1340027"/>
                      <a:gd name="connsiteX3" fmla="*/ 2297853 w 10792723"/>
                      <a:gd name="connsiteY3" fmla="*/ 0 h 1340027"/>
                      <a:gd name="connsiteX4" fmla="*/ 3450347 w 10792723"/>
                      <a:gd name="connsiteY4" fmla="*/ 0 h 1340027"/>
                      <a:gd name="connsiteX5" fmla="*/ 4395014 w 10792723"/>
                      <a:gd name="connsiteY5" fmla="*/ 0 h 1340027"/>
                      <a:gd name="connsiteX6" fmla="*/ 5235768 w 10792723"/>
                      <a:gd name="connsiteY6" fmla="*/ 0 h 1340027"/>
                      <a:gd name="connsiteX7" fmla="*/ 6388262 w 10792723"/>
                      <a:gd name="connsiteY7" fmla="*/ 0 h 1340027"/>
                      <a:gd name="connsiteX8" fmla="*/ 7125101 w 10792723"/>
                      <a:gd name="connsiteY8" fmla="*/ 0 h 1340027"/>
                      <a:gd name="connsiteX9" fmla="*/ 8277594 w 10792723"/>
                      <a:gd name="connsiteY9" fmla="*/ 0 h 1340027"/>
                      <a:gd name="connsiteX10" fmla="*/ 9430088 w 10792723"/>
                      <a:gd name="connsiteY10" fmla="*/ 0 h 1340027"/>
                      <a:gd name="connsiteX11" fmla="*/ 10592028 w 10792723"/>
                      <a:gd name="connsiteY11" fmla="*/ 0 h 1340027"/>
                      <a:gd name="connsiteX12" fmla="*/ 10792723 w 10792723"/>
                      <a:gd name="connsiteY12" fmla="*/ 223342 h 1340027"/>
                      <a:gd name="connsiteX13" fmla="*/ 10792723 w 10792723"/>
                      <a:gd name="connsiteY13" fmla="*/ 1116684 h 1340027"/>
                      <a:gd name="connsiteX14" fmla="*/ 10592028 w 10792723"/>
                      <a:gd name="connsiteY14" fmla="*/ 1340027 h 1340027"/>
                      <a:gd name="connsiteX15" fmla="*/ 9543448 w 10792723"/>
                      <a:gd name="connsiteY15" fmla="*/ 1340027 h 1340027"/>
                      <a:gd name="connsiteX16" fmla="*/ 8598781 w 10792723"/>
                      <a:gd name="connsiteY16" fmla="*/ 1340027 h 1340027"/>
                      <a:gd name="connsiteX17" fmla="*/ 7550202 w 10792723"/>
                      <a:gd name="connsiteY17" fmla="*/ 1340027 h 1340027"/>
                      <a:gd name="connsiteX18" fmla="*/ 6709448 w 10792723"/>
                      <a:gd name="connsiteY18" fmla="*/ 1340027 h 1340027"/>
                      <a:gd name="connsiteX19" fmla="*/ 5764782 w 10792723"/>
                      <a:gd name="connsiteY19" fmla="*/ 1340027 h 1340027"/>
                      <a:gd name="connsiteX20" fmla="*/ 4612287 w 10792723"/>
                      <a:gd name="connsiteY20" fmla="*/ 1340027 h 1340027"/>
                      <a:gd name="connsiteX21" fmla="*/ 3875448 w 10792723"/>
                      <a:gd name="connsiteY21" fmla="*/ 1340027 h 1340027"/>
                      <a:gd name="connsiteX22" fmla="*/ 2826867 w 10792723"/>
                      <a:gd name="connsiteY22" fmla="*/ 1340027 h 1340027"/>
                      <a:gd name="connsiteX23" fmla="*/ 2090027 w 10792723"/>
                      <a:gd name="connsiteY23" fmla="*/ 1340027 h 1340027"/>
                      <a:gd name="connsiteX24" fmla="*/ 1457100 w 10792723"/>
                      <a:gd name="connsiteY24" fmla="*/ 1340027 h 1340027"/>
                      <a:gd name="connsiteX25" fmla="*/ 200694 w 10792723"/>
                      <a:gd name="connsiteY25" fmla="*/ 1340027 h 1340027"/>
                      <a:gd name="connsiteX26" fmla="*/ 0 w 10792723"/>
                      <a:gd name="connsiteY26" fmla="*/ 1116684 h 1340027"/>
                      <a:gd name="connsiteX27" fmla="*/ 0 w 10792723"/>
                      <a:gd name="connsiteY27" fmla="*/ 223342 h 134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792723" h="1340027" fill="none" extrusionOk="0">
                        <a:moveTo>
                          <a:pt x="0" y="223342"/>
                        </a:moveTo>
                        <a:cubicBezTo>
                          <a:pt x="-6692" y="112569"/>
                          <a:pt x="108704" y="-16085"/>
                          <a:pt x="200694" y="0"/>
                        </a:cubicBezTo>
                        <a:cubicBezTo>
                          <a:pt x="517231" y="1827"/>
                          <a:pt x="661080" y="41218"/>
                          <a:pt x="937533" y="0"/>
                        </a:cubicBezTo>
                        <a:cubicBezTo>
                          <a:pt x="1199619" y="-8496"/>
                          <a:pt x="1482991" y="3422"/>
                          <a:pt x="1674373" y="0"/>
                        </a:cubicBezTo>
                        <a:cubicBezTo>
                          <a:pt x="1836512" y="7886"/>
                          <a:pt x="2157006" y="-18338"/>
                          <a:pt x="2307301" y="0"/>
                        </a:cubicBezTo>
                        <a:cubicBezTo>
                          <a:pt x="2469730" y="25015"/>
                          <a:pt x="2625354" y="38559"/>
                          <a:pt x="2940227" y="0"/>
                        </a:cubicBezTo>
                        <a:cubicBezTo>
                          <a:pt x="3237378" y="-88076"/>
                          <a:pt x="3683826" y="57666"/>
                          <a:pt x="4092721" y="0"/>
                        </a:cubicBezTo>
                        <a:cubicBezTo>
                          <a:pt x="4442189" y="-23406"/>
                          <a:pt x="4799374" y="-43600"/>
                          <a:pt x="5141301" y="0"/>
                        </a:cubicBezTo>
                        <a:cubicBezTo>
                          <a:pt x="5453051" y="23915"/>
                          <a:pt x="5997333" y="-33533"/>
                          <a:pt x="6293794" y="0"/>
                        </a:cubicBezTo>
                        <a:cubicBezTo>
                          <a:pt x="6544649" y="56134"/>
                          <a:pt x="7023821" y="61711"/>
                          <a:pt x="7238461" y="0"/>
                        </a:cubicBezTo>
                        <a:cubicBezTo>
                          <a:pt x="7447912" y="-20976"/>
                          <a:pt x="7689592" y="22123"/>
                          <a:pt x="8079214" y="0"/>
                        </a:cubicBezTo>
                        <a:cubicBezTo>
                          <a:pt x="8451545" y="-43443"/>
                          <a:pt x="8554520" y="-30978"/>
                          <a:pt x="9023881" y="0"/>
                        </a:cubicBezTo>
                        <a:cubicBezTo>
                          <a:pt x="9409395" y="-42867"/>
                          <a:pt x="10014102" y="50528"/>
                          <a:pt x="10592028" y="0"/>
                        </a:cubicBezTo>
                        <a:cubicBezTo>
                          <a:pt x="10678469" y="9862"/>
                          <a:pt x="10769538" y="113270"/>
                          <a:pt x="10792723" y="223342"/>
                        </a:cubicBezTo>
                        <a:cubicBezTo>
                          <a:pt x="10786715" y="592934"/>
                          <a:pt x="10755657" y="804430"/>
                          <a:pt x="10792723" y="1116684"/>
                        </a:cubicBezTo>
                        <a:cubicBezTo>
                          <a:pt x="10804425" y="1212024"/>
                          <a:pt x="10712442" y="1357704"/>
                          <a:pt x="10592028" y="1340027"/>
                        </a:cubicBezTo>
                        <a:cubicBezTo>
                          <a:pt x="10160570" y="1390490"/>
                          <a:pt x="9876086" y="1352677"/>
                          <a:pt x="9647361" y="1340027"/>
                        </a:cubicBezTo>
                        <a:cubicBezTo>
                          <a:pt x="9353688" y="1335868"/>
                          <a:pt x="8819302" y="1414135"/>
                          <a:pt x="8494869" y="1340027"/>
                        </a:cubicBezTo>
                        <a:cubicBezTo>
                          <a:pt x="8257958" y="1340571"/>
                          <a:pt x="7757906" y="1355832"/>
                          <a:pt x="7342375" y="1340027"/>
                        </a:cubicBezTo>
                        <a:cubicBezTo>
                          <a:pt x="6939527" y="1314908"/>
                          <a:pt x="6864888" y="1349771"/>
                          <a:pt x="6605535" y="1340027"/>
                        </a:cubicBezTo>
                        <a:cubicBezTo>
                          <a:pt x="6324164" y="1305952"/>
                          <a:pt x="6102349" y="1324634"/>
                          <a:pt x="5972607" y="1340027"/>
                        </a:cubicBezTo>
                        <a:cubicBezTo>
                          <a:pt x="5818959" y="1321095"/>
                          <a:pt x="5174969" y="1335897"/>
                          <a:pt x="4924028" y="1340027"/>
                        </a:cubicBezTo>
                        <a:cubicBezTo>
                          <a:pt x="4706562" y="1310364"/>
                          <a:pt x="4342679" y="1399808"/>
                          <a:pt x="3979361" y="1340027"/>
                        </a:cubicBezTo>
                        <a:cubicBezTo>
                          <a:pt x="3639458" y="1310840"/>
                          <a:pt x="3353902" y="1321500"/>
                          <a:pt x="3034694" y="1340027"/>
                        </a:cubicBezTo>
                        <a:cubicBezTo>
                          <a:pt x="2732649" y="1389785"/>
                          <a:pt x="2465641" y="1349147"/>
                          <a:pt x="2193941" y="1340027"/>
                        </a:cubicBezTo>
                        <a:cubicBezTo>
                          <a:pt x="1956694" y="1317247"/>
                          <a:pt x="1782894" y="1379384"/>
                          <a:pt x="1457100" y="1340027"/>
                        </a:cubicBezTo>
                        <a:cubicBezTo>
                          <a:pt x="1136376" y="1256376"/>
                          <a:pt x="699215" y="1241690"/>
                          <a:pt x="200694" y="1340027"/>
                        </a:cubicBezTo>
                        <a:cubicBezTo>
                          <a:pt x="133018" y="1368565"/>
                          <a:pt x="29470" y="1229647"/>
                          <a:pt x="0" y="1116684"/>
                        </a:cubicBezTo>
                        <a:cubicBezTo>
                          <a:pt x="38007" y="685912"/>
                          <a:pt x="29415" y="641281"/>
                          <a:pt x="0" y="223342"/>
                        </a:cubicBezTo>
                        <a:close/>
                      </a:path>
                      <a:path w="10792723" h="1340027" stroke="0" extrusionOk="0">
                        <a:moveTo>
                          <a:pt x="0" y="223342"/>
                        </a:moveTo>
                        <a:cubicBezTo>
                          <a:pt x="-3095" y="133579"/>
                          <a:pt x="84021" y="16536"/>
                          <a:pt x="200694" y="0"/>
                        </a:cubicBezTo>
                        <a:cubicBezTo>
                          <a:pt x="573167" y="335"/>
                          <a:pt x="807968" y="-3023"/>
                          <a:pt x="1145361" y="0"/>
                        </a:cubicBezTo>
                        <a:cubicBezTo>
                          <a:pt x="1417012" y="-50912"/>
                          <a:pt x="1920048" y="33628"/>
                          <a:pt x="2297853" y="0"/>
                        </a:cubicBezTo>
                        <a:cubicBezTo>
                          <a:pt x="2757208" y="-64804"/>
                          <a:pt x="2942863" y="-27820"/>
                          <a:pt x="3450347" y="0"/>
                        </a:cubicBezTo>
                        <a:cubicBezTo>
                          <a:pt x="3916351" y="-2625"/>
                          <a:pt x="4085004" y="-43459"/>
                          <a:pt x="4395014" y="0"/>
                        </a:cubicBezTo>
                        <a:cubicBezTo>
                          <a:pt x="4725012" y="66406"/>
                          <a:pt x="5057808" y="39353"/>
                          <a:pt x="5235768" y="0"/>
                        </a:cubicBezTo>
                        <a:cubicBezTo>
                          <a:pt x="5415506" y="-110161"/>
                          <a:pt x="5889973" y="54207"/>
                          <a:pt x="6388262" y="0"/>
                        </a:cubicBezTo>
                        <a:cubicBezTo>
                          <a:pt x="6855479" y="-56516"/>
                          <a:pt x="6889956" y="6574"/>
                          <a:pt x="7125101" y="0"/>
                        </a:cubicBezTo>
                        <a:cubicBezTo>
                          <a:pt x="7458905" y="558"/>
                          <a:pt x="7853745" y="-61921"/>
                          <a:pt x="8277594" y="0"/>
                        </a:cubicBezTo>
                        <a:cubicBezTo>
                          <a:pt x="8778958" y="81228"/>
                          <a:pt x="9053375" y="80040"/>
                          <a:pt x="9430088" y="0"/>
                        </a:cubicBezTo>
                        <a:cubicBezTo>
                          <a:pt x="9732079" y="-40298"/>
                          <a:pt x="10089715" y="-87844"/>
                          <a:pt x="10592028" y="0"/>
                        </a:cubicBezTo>
                        <a:cubicBezTo>
                          <a:pt x="10709250" y="7568"/>
                          <a:pt x="10763573" y="78703"/>
                          <a:pt x="10792723" y="223342"/>
                        </a:cubicBezTo>
                        <a:cubicBezTo>
                          <a:pt x="10808167" y="419360"/>
                          <a:pt x="10733501" y="921753"/>
                          <a:pt x="10792723" y="1116684"/>
                        </a:cubicBezTo>
                        <a:cubicBezTo>
                          <a:pt x="10783998" y="1232580"/>
                          <a:pt x="10710980" y="1312457"/>
                          <a:pt x="10592028" y="1340027"/>
                        </a:cubicBezTo>
                        <a:cubicBezTo>
                          <a:pt x="10344912" y="1348876"/>
                          <a:pt x="9740152" y="1422843"/>
                          <a:pt x="9543448" y="1340027"/>
                        </a:cubicBezTo>
                        <a:cubicBezTo>
                          <a:pt x="9337489" y="1280233"/>
                          <a:pt x="8860914" y="1327619"/>
                          <a:pt x="8598781" y="1340027"/>
                        </a:cubicBezTo>
                        <a:cubicBezTo>
                          <a:pt x="8330982" y="1370641"/>
                          <a:pt x="7820325" y="1375954"/>
                          <a:pt x="7550202" y="1340027"/>
                        </a:cubicBezTo>
                        <a:cubicBezTo>
                          <a:pt x="7339087" y="1338069"/>
                          <a:pt x="7106072" y="1324641"/>
                          <a:pt x="6709448" y="1340027"/>
                        </a:cubicBezTo>
                        <a:cubicBezTo>
                          <a:pt x="6325413" y="1358227"/>
                          <a:pt x="6099662" y="1310125"/>
                          <a:pt x="5764782" y="1340027"/>
                        </a:cubicBezTo>
                        <a:cubicBezTo>
                          <a:pt x="5396744" y="1360070"/>
                          <a:pt x="4944944" y="1228490"/>
                          <a:pt x="4612287" y="1340027"/>
                        </a:cubicBezTo>
                        <a:cubicBezTo>
                          <a:pt x="4312952" y="1340168"/>
                          <a:pt x="4077707" y="1373969"/>
                          <a:pt x="3875448" y="1340027"/>
                        </a:cubicBezTo>
                        <a:cubicBezTo>
                          <a:pt x="3716453" y="1337572"/>
                          <a:pt x="3094975" y="1375405"/>
                          <a:pt x="2826867" y="1340027"/>
                        </a:cubicBezTo>
                        <a:cubicBezTo>
                          <a:pt x="2576852" y="1326860"/>
                          <a:pt x="2268340" y="1369609"/>
                          <a:pt x="2090027" y="1340027"/>
                        </a:cubicBezTo>
                        <a:cubicBezTo>
                          <a:pt x="1919594" y="1294528"/>
                          <a:pt x="1587059" y="1338986"/>
                          <a:pt x="1457100" y="1340027"/>
                        </a:cubicBezTo>
                        <a:cubicBezTo>
                          <a:pt x="1308865" y="1373366"/>
                          <a:pt x="667567" y="1427372"/>
                          <a:pt x="200694" y="1340027"/>
                        </a:cubicBezTo>
                        <a:cubicBezTo>
                          <a:pt x="86555" y="1353724"/>
                          <a:pt x="30106" y="1247563"/>
                          <a:pt x="0" y="1116684"/>
                        </a:cubicBezTo>
                        <a:cubicBezTo>
                          <a:pt x="-52939" y="838853"/>
                          <a:pt x="23353" y="613109"/>
                          <a:pt x="0" y="223342"/>
                        </a:cubicBezTo>
                        <a:close/>
                      </a:path>
                      <a:path w="10792723" h="1340027" fill="none" stroke="0" extrusionOk="0">
                        <a:moveTo>
                          <a:pt x="0" y="223342"/>
                        </a:moveTo>
                        <a:cubicBezTo>
                          <a:pt x="1102" y="124633"/>
                          <a:pt x="126327" y="10179"/>
                          <a:pt x="200694" y="0"/>
                        </a:cubicBezTo>
                        <a:cubicBezTo>
                          <a:pt x="504384" y="12217"/>
                          <a:pt x="647339" y="23187"/>
                          <a:pt x="937533" y="0"/>
                        </a:cubicBezTo>
                        <a:cubicBezTo>
                          <a:pt x="1254223" y="-38047"/>
                          <a:pt x="1511901" y="-56067"/>
                          <a:pt x="1674373" y="0"/>
                        </a:cubicBezTo>
                        <a:cubicBezTo>
                          <a:pt x="1827846" y="26030"/>
                          <a:pt x="2111740" y="-37359"/>
                          <a:pt x="2307301" y="0"/>
                        </a:cubicBezTo>
                        <a:cubicBezTo>
                          <a:pt x="2507081" y="32916"/>
                          <a:pt x="2645299" y="16849"/>
                          <a:pt x="2940227" y="0"/>
                        </a:cubicBezTo>
                        <a:cubicBezTo>
                          <a:pt x="3303339" y="22336"/>
                          <a:pt x="3679459" y="-33260"/>
                          <a:pt x="4092721" y="0"/>
                        </a:cubicBezTo>
                        <a:cubicBezTo>
                          <a:pt x="4504004" y="24828"/>
                          <a:pt x="4725697" y="-19485"/>
                          <a:pt x="5141301" y="0"/>
                        </a:cubicBezTo>
                        <a:cubicBezTo>
                          <a:pt x="5492998" y="-20493"/>
                          <a:pt x="6022534" y="-74641"/>
                          <a:pt x="6293794" y="0"/>
                        </a:cubicBezTo>
                        <a:cubicBezTo>
                          <a:pt x="6564234" y="-1998"/>
                          <a:pt x="6970742" y="36566"/>
                          <a:pt x="7238461" y="0"/>
                        </a:cubicBezTo>
                        <a:cubicBezTo>
                          <a:pt x="7496426" y="-2124"/>
                          <a:pt x="7659320" y="45099"/>
                          <a:pt x="8079214" y="0"/>
                        </a:cubicBezTo>
                        <a:cubicBezTo>
                          <a:pt x="8448384" y="-32683"/>
                          <a:pt x="8577887" y="-44723"/>
                          <a:pt x="9023881" y="0"/>
                        </a:cubicBezTo>
                        <a:cubicBezTo>
                          <a:pt x="9416932" y="-64428"/>
                          <a:pt x="10018457" y="67724"/>
                          <a:pt x="10592028" y="0"/>
                        </a:cubicBezTo>
                        <a:cubicBezTo>
                          <a:pt x="10703394" y="7919"/>
                          <a:pt x="10791024" y="113377"/>
                          <a:pt x="10792723" y="223342"/>
                        </a:cubicBezTo>
                        <a:cubicBezTo>
                          <a:pt x="10808417" y="539564"/>
                          <a:pt x="10763643" y="815816"/>
                          <a:pt x="10792723" y="1116684"/>
                        </a:cubicBezTo>
                        <a:cubicBezTo>
                          <a:pt x="10806838" y="1260020"/>
                          <a:pt x="10709130" y="1357072"/>
                          <a:pt x="10592028" y="1340027"/>
                        </a:cubicBezTo>
                        <a:cubicBezTo>
                          <a:pt x="10182024" y="1351948"/>
                          <a:pt x="9884209" y="1392435"/>
                          <a:pt x="9647361" y="1340027"/>
                        </a:cubicBezTo>
                        <a:cubicBezTo>
                          <a:pt x="9481281" y="1319149"/>
                          <a:pt x="8787585" y="1402195"/>
                          <a:pt x="8494869" y="1340027"/>
                        </a:cubicBezTo>
                        <a:cubicBezTo>
                          <a:pt x="8215067" y="1266219"/>
                          <a:pt x="7707648" y="1361120"/>
                          <a:pt x="7342375" y="1340027"/>
                        </a:cubicBezTo>
                        <a:cubicBezTo>
                          <a:pt x="6946127" y="1292493"/>
                          <a:pt x="6884430" y="1344082"/>
                          <a:pt x="6605535" y="1340027"/>
                        </a:cubicBezTo>
                        <a:cubicBezTo>
                          <a:pt x="6323035" y="1339238"/>
                          <a:pt x="6098253" y="1340210"/>
                          <a:pt x="5972607" y="1340027"/>
                        </a:cubicBezTo>
                        <a:cubicBezTo>
                          <a:pt x="5779114" y="1282489"/>
                          <a:pt x="5207969" y="1389319"/>
                          <a:pt x="4924028" y="1340027"/>
                        </a:cubicBezTo>
                        <a:cubicBezTo>
                          <a:pt x="4670022" y="1311504"/>
                          <a:pt x="4376213" y="1365562"/>
                          <a:pt x="3979361" y="1340027"/>
                        </a:cubicBezTo>
                        <a:cubicBezTo>
                          <a:pt x="3634397" y="1350721"/>
                          <a:pt x="3364271" y="1319705"/>
                          <a:pt x="3034694" y="1340027"/>
                        </a:cubicBezTo>
                        <a:cubicBezTo>
                          <a:pt x="2715898" y="1372213"/>
                          <a:pt x="2401824" y="1388749"/>
                          <a:pt x="2193941" y="1340027"/>
                        </a:cubicBezTo>
                        <a:cubicBezTo>
                          <a:pt x="2000091" y="1345399"/>
                          <a:pt x="1759241" y="1326413"/>
                          <a:pt x="1457100" y="1340027"/>
                        </a:cubicBezTo>
                        <a:cubicBezTo>
                          <a:pt x="1166161" y="1322221"/>
                          <a:pt x="586053" y="1219480"/>
                          <a:pt x="200694" y="1340027"/>
                        </a:cubicBezTo>
                        <a:cubicBezTo>
                          <a:pt x="117770" y="1355348"/>
                          <a:pt x="28926" y="1242044"/>
                          <a:pt x="0" y="1116684"/>
                        </a:cubicBezTo>
                        <a:cubicBezTo>
                          <a:pt x="40371" y="686905"/>
                          <a:pt x="22833" y="637592"/>
                          <a:pt x="0" y="22334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9603" y="4343400"/>
            <a:ext cx="5252143" cy="1265251"/>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655" y="2502392"/>
            <a:ext cx="5064464" cy="1246117"/>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7531" y="2502392"/>
            <a:ext cx="5311816" cy="1307616"/>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199" y="4465604"/>
            <a:ext cx="5103920" cy="1229613"/>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203619" y="319850"/>
            <a:ext cx="837185" cy="837185"/>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0016" y="5877232"/>
            <a:ext cx="649817" cy="649817"/>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2315977" y="2715998"/>
            <a:ext cx="2007281"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Đúng</a:t>
            </a:r>
            <a:endParaRPr lang="en-US" sz="24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2163233" y="4833443"/>
            <a:ext cx="1707519" cy="830997"/>
          </a:xfrm>
          <a:prstGeom prst="rect">
            <a:avLst/>
          </a:prstGeom>
          <a:noFill/>
        </p:spPr>
        <p:txBody>
          <a:bodyPr wrap="none" rtlCol="0">
            <a:spAutoFit/>
          </a:bodyPr>
          <a:lstStyle/>
          <a:p>
            <a:pPr algn="ctr" defTabSz="1219170"/>
            <a:r>
              <a:rPr lang="en-US" sz="2400" b="1" dirty="0" err="1">
                <a:solidFill>
                  <a:prstClr val="black"/>
                </a:solidFill>
                <a:latin typeface="Calibri" panose="020F0502020204030204"/>
              </a:rPr>
              <a:t>Âm</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thanh</a:t>
            </a:r>
            <a:r>
              <a:rPr lang="en-US" sz="2400" b="1" dirty="0">
                <a:solidFill>
                  <a:prstClr val="black"/>
                </a:solidFill>
                <a:latin typeface="Calibri" panose="020F0502020204030204"/>
              </a:rPr>
              <a:t> </a:t>
            </a:r>
          </a:p>
          <a:p>
            <a:pPr algn="ctr" defTabSz="1219170"/>
            <a:r>
              <a:rPr lang="en-US" sz="2400" b="1" dirty="0" err="1">
                <a:solidFill>
                  <a:prstClr val="black"/>
                </a:solidFill>
                <a:latin typeface="Calibri" panose="020F0502020204030204"/>
              </a:rPr>
              <a:t>khi</a:t>
            </a:r>
            <a:r>
              <a:rPr lang="en-US" sz="2400" b="1" dirty="0">
                <a:solidFill>
                  <a:prstClr val="black"/>
                </a:solidFill>
                <a:latin typeface="Calibri" panose="020F0502020204030204"/>
              </a:rPr>
              <a:t> </a:t>
            </a:r>
            <a:r>
              <a:rPr lang="en-US" sz="2400" b="1" dirty="0" err="1">
                <a:solidFill>
                  <a:prstClr val="black"/>
                </a:solidFill>
                <a:latin typeface="Calibri" panose="020F0502020204030204"/>
              </a:rPr>
              <a:t>chọn</a:t>
            </a:r>
            <a:r>
              <a:rPr lang="en-US" sz="24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660016" y="1798201"/>
            <a:ext cx="649817" cy="649817"/>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39048" y="6527048"/>
            <a:ext cx="2616952" cy="2616952"/>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366726" y="765857"/>
            <a:ext cx="10792723" cy="1231106"/>
          </a:xfrm>
          <a:prstGeom prst="rect">
            <a:avLst/>
          </a:prstGeom>
          <a:noFill/>
        </p:spPr>
        <p:txBody>
          <a:bodyPr wrap="square" lIns="121920" tIns="60960" rIns="121920" bIns="60960">
            <a:spAutoFit/>
          </a:bodyPr>
          <a:lstStyle/>
          <a:p>
            <a:pPr algn="ctr"/>
            <a:r>
              <a:rPr lang="en-US" sz="3600" b="1" dirty="0" err="1">
                <a:latin typeface="Calibri" panose="020F0502020204030204" pitchFamily="34" charset="0"/>
                <a:cs typeface="Calibri" panose="020F0502020204030204" pitchFamily="34" charset="0"/>
              </a:rPr>
              <a:t>Chủ</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trong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Trẻ</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lai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của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đất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nước</a:t>
            </a:r>
            <a:r>
              <a:rPr lang="en-US" sz="3600" b="1" dirty="0">
                <a:latin typeface="Calibri" panose="020F0502020204030204" pitchFamily="34" charset="0"/>
                <a:cs typeface="Calibri" panose="020F0502020204030204" pitchFamily="34" charset="0"/>
              </a:rPr>
              <a:t>.” do </a:t>
            </a:r>
            <a:r>
              <a:rPr lang="en-US" sz="3600" b="1" dirty="0" err="1">
                <a:latin typeface="Calibri" panose="020F0502020204030204" pitchFamily="34" charset="0"/>
                <a:cs typeface="Calibri" panose="020F0502020204030204" pitchFamily="34" charset="0"/>
              </a:rPr>
              <a:t>từ</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ngữ</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nào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tạo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thành</a:t>
            </a:r>
            <a:r>
              <a:rPr lang="en-US" sz="3600" b="1" dirty="0">
                <a:latin typeface="Calibri" panose="020F0502020204030204" pitchFamily="34" charset="0"/>
                <a:cs typeface="Calibri" panose="020F0502020204030204" pitchFamily="34" charset="0"/>
              </a:rPr>
              <a:t>?</a:t>
            </a:r>
          </a:p>
        </p:txBody>
      </p:sp>
      <p:sp>
        <p:nvSpPr>
          <p:cNvPr id="65" name="Rectangle 64">
            <a:extLst>
              <a:ext uri="{FF2B5EF4-FFF2-40B4-BE49-F238E27FC236}">
                <a16:creationId xmlns:a16="http://schemas.microsoft.com/office/drawing/2014/main" id="{2BA23982-04D7-4BEE-8419-5EE12812E56C}"/>
              </a:ext>
            </a:extLst>
          </p:cNvPr>
          <p:cNvSpPr/>
          <p:nvPr/>
        </p:nvSpPr>
        <p:spPr>
          <a:xfrm>
            <a:off x="1373991" y="2715997"/>
            <a:ext cx="3909972" cy="779765"/>
          </a:xfrm>
          <a:prstGeom prst="rect">
            <a:avLst/>
          </a:prstGeom>
          <a:noFill/>
        </p:spPr>
        <p:txBody>
          <a:bodyPr wrap="square" lIns="121920" tIns="60960" rIns="121920" bIns="60960">
            <a:spAutoFit/>
          </a:bodyPr>
          <a:lstStyle/>
          <a:p>
            <a:pPr algn="ctr" defTabSz="1219170"/>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Cụm</a:t>
            </a:r>
            <a:r>
              <a:rPr lang="en-US" sz="4267"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danh</a:t>
            </a:r>
            <a:r>
              <a:rPr lang="en-US" sz="4267"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từ</a:t>
            </a:r>
            <a:endParaRPr lang="en-US" sz="4267"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6" name="Rectangle 65">
            <a:extLst>
              <a:ext uri="{FF2B5EF4-FFF2-40B4-BE49-F238E27FC236}">
                <a16:creationId xmlns:a16="http://schemas.microsoft.com/office/drawing/2014/main" id="{6A842BE8-3F78-4191-ABB5-3C6B9BA21A61}"/>
              </a:ext>
            </a:extLst>
          </p:cNvPr>
          <p:cNvSpPr/>
          <p:nvPr/>
        </p:nvSpPr>
        <p:spPr>
          <a:xfrm>
            <a:off x="2271348" y="4690527"/>
            <a:ext cx="1847622" cy="779765"/>
          </a:xfrm>
          <a:prstGeom prst="rect">
            <a:avLst/>
          </a:prstGeom>
          <a:noFill/>
        </p:spPr>
        <p:txBody>
          <a:bodyPr wrap="none" lIns="121920" tIns="60960" rIns="121920" bIns="60960">
            <a:spAutoFit/>
          </a:bodyPr>
          <a:lstStyle/>
          <a:p>
            <a:pPr algn="ctr" defTabSz="1219170"/>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Tính</a:t>
            </a:r>
            <a:r>
              <a:rPr lang="en-US" sz="4267"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từ</a:t>
            </a:r>
            <a:endParaRPr lang="en-US" sz="4267"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7" name="Rectangle 66">
            <a:extLst>
              <a:ext uri="{FF2B5EF4-FFF2-40B4-BE49-F238E27FC236}">
                <a16:creationId xmlns:a16="http://schemas.microsoft.com/office/drawing/2014/main" id="{3C93C497-F054-4870-A6D2-C316F2201379}"/>
              </a:ext>
            </a:extLst>
          </p:cNvPr>
          <p:cNvSpPr/>
          <p:nvPr/>
        </p:nvSpPr>
        <p:spPr>
          <a:xfrm>
            <a:off x="7064816" y="2757033"/>
            <a:ext cx="4094633" cy="779765"/>
          </a:xfrm>
          <a:prstGeom prst="rect">
            <a:avLst/>
          </a:prstGeom>
          <a:noFill/>
        </p:spPr>
        <p:txBody>
          <a:bodyPr wrap="square" lIns="121920" tIns="60960" rIns="121920" bIns="60960">
            <a:spAutoFit/>
          </a:bodyPr>
          <a:lstStyle/>
          <a:p>
            <a:pPr algn="ctr" defTabSz="1219170"/>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Động</a:t>
            </a:r>
            <a:r>
              <a:rPr lang="en-US" sz="4267"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từ</a:t>
            </a:r>
            <a:endParaRPr lang="en-US" sz="4267"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68" name="Rectangle 67">
            <a:extLst>
              <a:ext uri="{FF2B5EF4-FFF2-40B4-BE49-F238E27FC236}">
                <a16:creationId xmlns:a16="http://schemas.microsoft.com/office/drawing/2014/main" id="{7864809A-449B-4AA4-961B-53A25B7F00F0}"/>
              </a:ext>
            </a:extLst>
          </p:cNvPr>
          <p:cNvSpPr/>
          <p:nvPr/>
        </p:nvSpPr>
        <p:spPr>
          <a:xfrm>
            <a:off x="8091990" y="4586142"/>
            <a:ext cx="2056012" cy="779765"/>
          </a:xfrm>
          <a:prstGeom prst="rect">
            <a:avLst/>
          </a:prstGeom>
          <a:noFill/>
        </p:spPr>
        <p:txBody>
          <a:bodyPr wrap="none" lIns="121920" tIns="60960" rIns="121920" bIns="60960">
            <a:spAutoFit/>
          </a:bodyPr>
          <a:lstStyle/>
          <a:p>
            <a:pPr algn="ctr" defTabSz="1219170"/>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Danh</a:t>
            </a:r>
            <a:r>
              <a:rPr lang="en-US" sz="4267"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4267" dirty="0" err="1">
                <a:ln w="0"/>
                <a:solidFill>
                  <a:prstClr val="black"/>
                </a:solidFill>
                <a:effectLst>
                  <a:outerShdw blurRad="38100" dist="19050" dir="2700000" algn="tl" rotWithShape="0">
                    <a:prstClr val="black">
                      <a:alpha val="40000"/>
                    </a:prstClr>
                  </a:outerShdw>
                </a:effectLst>
                <a:latin typeface="Calibri" panose="020F0502020204030204"/>
              </a:rPr>
              <a:t>từ</a:t>
            </a:r>
            <a:endParaRPr lang="en-US" sz="4267" dirty="0">
              <a:ln w="0"/>
              <a:solidFill>
                <a:prstClr val="black"/>
              </a:solidFill>
              <a:effectLst>
                <a:outerShdw blurRad="38100" dist="19050" dir="2700000" algn="tl" rotWithShape="0">
                  <a:prstClr val="black">
                    <a:alpha val="40000"/>
                  </a:prstClr>
                </a:outerShdw>
              </a:effectLst>
              <a:latin typeface="Calibri" panose="020F0502020204030204"/>
            </a:endParaRP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69986" y="6709124"/>
            <a:ext cx="649817" cy="649817"/>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650580" y="7540953"/>
            <a:ext cx="649817" cy="649817"/>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81009" y="4480315"/>
            <a:ext cx="1137920" cy="1137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50154" y="2805861"/>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50154" y="4754638"/>
            <a:ext cx="802969" cy="80296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97806" y="2791478"/>
            <a:ext cx="802969" cy="80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图片 10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 y="0"/>
            <a:ext cx="12191067" cy="6858000"/>
          </a:xfrm>
          <a:prstGeom prst="rect">
            <a:avLst/>
          </a:prstGeom>
        </p:spPr>
      </p:pic>
      <p:grpSp>
        <p:nvGrpSpPr>
          <p:cNvPr id="1075" name="组合 1074"/>
          <p:cNvGrpSpPr/>
          <p:nvPr/>
        </p:nvGrpSpPr>
        <p:grpSpPr>
          <a:xfrm>
            <a:off x="10427440" y="3877080"/>
            <a:ext cx="1765248" cy="2988686"/>
            <a:chOff x="8279817" y="2793514"/>
            <a:chExt cx="1765248" cy="2988686"/>
          </a:xfrm>
        </p:grpSpPr>
        <p:pic>
          <p:nvPicPr>
            <p:cNvPr id="1093"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9817" y="2793514"/>
              <a:ext cx="1765248" cy="298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4"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36" y="2795419"/>
              <a:ext cx="523224" cy="113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9" name="Freeform 71"/>
            <p:cNvSpPr/>
            <p:nvPr/>
          </p:nvSpPr>
          <p:spPr bwMode="auto">
            <a:xfrm>
              <a:off x="9436118" y="3626104"/>
              <a:ext cx="515605" cy="494092"/>
            </a:xfrm>
            <a:custGeom>
              <a:avLst/>
              <a:gdLst>
                <a:gd name="T0" fmla="+- 0 16245 15878"/>
                <a:gd name="T1" fmla="*/ T0 w 812"/>
                <a:gd name="T2" fmla="+- 0 7142 7142"/>
                <a:gd name="T3" fmla="*/ 7142 h 778"/>
                <a:gd name="T4" fmla="+- 0 16183 15878"/>
                <a:gd name="T5" fmla="*/ T4 w 812"/>
                <a:gd name="T6" fmla="+- 0 7146 7142"/>
                <a:gd name="T7" fmla="*/ 7146 h 778"/>
                <a:gd name="T8" fmla="+- 0 16073 15878"/>
                <a:gd name="T9" fmla="*/ T8 w 812"/>
                <a:gd name="T10" fmla="+- 0 7187 7142"/>
                <a:gd name="T11" fmla="*/ 7187 h 778"/>
                <a:gd name="T12" fmla="+- 0 16025 15878"/>
                <a:gd name="T13" fmla="*/ T12 w 812"/>
                <a:gd name="T14" fmla="+- 0 7224 7142"/>
                <a:gd name="T15" fmla="*/ 7224 h 778"/>
                <a:gd name="T16" fmla="+- 0 15982 15878"/>
                <a:gd name="T17" fmla="*/ T16 w 812"/>
                <a:gd name="T18" fmla="+- 0 7272 7142"/>
                <a:gd name="T19" fmla="*/ 7272 h 778"/>
                <a:gd name="T20" fmla="+- 0 15946 15878"/>
                <a:gd name="T21" fmla="*/ T20 w 812"/>
                <a:gd name="T22" fmla="+- 0 7331 7142"/>
                <a:gd name="T23" fmla="*/ 7331 h 778"/>
                <a:gd name="T24" fmla="+- 0 15915 15878"/>
                <a:gd name="T25" fmla="*/ T24 w 812"/>
                <a:gd name="T26" fmla="+- 0 7400 7142"/>
                <a:gd name="T27" fmla="*/ 7400 h 778"/>
                <a:gd name="T28" fmla="+- 0 15890 15878"/>
                <a:gd name="T29" fmla="*/ T28 w 812"/>
                <a:gd name="T30" fmla="+- 0 7479 7142"/>
                <a:gd name="T31" fmla="*/ 7479 h 778"/>
                <a:gd name="T32" fmla="+- 0 15878 15878"/>
                <a:gd name="T33" fmla="*/ T32 w 812"/>
                <a:gd name="T34" fmla="+- 0 7558 7142"/>
                <a:gd name="T35" fmla="*/ 7558 h 778"/>
                <a:gd name="T36" fmla="+- 0 15882 15878"/>
                <a:gd name="T37" fmla="*/ T36 w 812"/>
                <a:gd name="T38" fmla="+- 0 7637 7142"/>
                <a:gd name="T39" fmla="*/ 7637 h 778"/>
                <a:gd name="T40" fmla="+- 0 15901 15878"/>
                <a:gd name="T41" fmla="*/ T40 w 812"/>
                <a:gd name="T42" fmla="+- 0 7715 7142"/>
                <a:gd name="T43" fmla="*/ 7715 h 778"/>
                <a:gd name="T44" fmla="+- 0 15935 15878"/>
                <a:gd name="T45" fmla="*/ T44 w 812"/>
                <a:gd name="T46" fmla="+- 0 7785 7142"/>
                <a:gd name="T47" fmla="*/ 7785 h 778"/>
                <a:gd name="T48" fmla="+- 0 15984 15878"/>
                <a:gd name="T49" fmla="*/ T48 w 812"/>
                <a:gd name="T50" fmla="+- 0 7844 7142"/>
                <a:gd name="T51" fmla="*/ 7844 h 778"/>
                <a:gd name="T52" fmla="+- 0 16048 15878"/>
                <a:gd name="T53" fmla="*/ T52 w 812"/>
                <a:gd name="T54" fmla="+- 0 7887 7142"/>
                <a:gd name="T55" fmla="*/ 7887 h 778"/>
                <a:gd name="T56" fmla="+- 0 16117 15878"/>
                <a:gd name="T57" fmla="*/ T56 w 812"/>
                <a:gd name="T58" fmla="+- 0 7911 7142"/>
                <a:gd name="T59" fmla="*/ 7911 h 778"/>
                <a:gd name="T60" fmla="+- 0 16189 15878"/>
                <a:gd name="T61" fmla="*/ T60 w 812"/>
                <a:gd name="T62" fmla="+- 0 7920 7142"/>
                <a:gd name="T63" fmla="*/ 7920 h 778"/>
                <a:gd name="T64" fmla="+- 0 16264 15878"/>
                <a:gd name="T65" fmla="*/ T64 w 812"/>
                <a:gd name="T66" fmla="+- 0 7918 7142"/>
                <a:gd name="T67" fmla="*/ 7918 h 778"/>
                <a:gd name="T68" fmla="+- 0 16338 15878"/>
                <a:gd name="T69" fmla="*/ T68 w 812"/>
                <a:gd name="T70" fmla="+- 0 7910 7142"/>
                <a:gd name="T71" fmla="*/ 7910 h 778"/>
                <a:gd name="T72" fmla="+- 0 16418 15878"/>
                <a:gd name="T73" fmla="*/ T72 w 812"/>
                <a:gd name="T74" fmla="+- 0 7897 7142"/>
                <a:gd name="T75" fmla="*/ 7897 h 778"/>
                <a:gd name="T76" fmla="+- 0 16498 15878"/>
                <a:gd name="T77" fmla="*/ T76 w 812"/>
                <a:gd name="T78" fmla="+- 0 7876 7142"/>
                <a:gd name="T79" fmla="*/ 7876 h 778"/>
                <a:gd name="T80" fmla="+- 0 16570 15878"/>
                <a:gd name="T81" fmla="*/ T80 w 812"/>
                <a:gd name="T82" fmla="+- 0 7843 7142"/>
                <a:gd name="T83" fmla="*/ 7843 h 778"/>
                <a:gd name="T84" fmla="+- 0 16630 15878"/>
                <a:gd name="T85" fmla="*/ T84 w 812"/>
                <a:gd name="T86" fmla="+- 0 7796 7142"/>
                <a:gd name="T87" fmla="*/ 7796 h 778"/>
                <a:gd name="T88" fmla="+- 0 16672 15878"/>
                <a:gd name="T89" fmla="*/ T88 w 812"/>
                <a:gd name="T90" fmla="+- 0 7732 7142"/>
                <a:gd name="T91" fmla="*/ 7732 h 778"/>
                <a:gd name="T92" fmla="+- 0 16688 15878"/>
                <a:gd name="T93" fmla="*/ T92 w 812"/>
                <a:gd name="T94" fmla="+- 0 7661 7142"/>
                <a:gd name="T95" fmla="*/ 7661 h 778"/>
                <a:gd name="T96" fmla="+- 0 16690 15878"/>
                <a:gd name="T97" fmla="*/ T96 w 812"/>
                <a:gd name="T98" fmla="+- 0 7624 7142"/>
                <a:gd name="T99" fmla="*/ 7624 h 778"/>
                <a:gd name="T100" fmla="+- 0 16690 15878"/>
                <a:gd name="T101" fmla="*/ T100 w 812"/>
                <a:gd name="T102" fmla="+- 0 7587 7142"/>
                <a:gd name="T103" fmla="*/ 7587 h 778"/>
                <a:gd name="T104" fmla="+- 0 16684 15878"/>
                <a:gd name="T105" fmla="*/ T104 w 812"/>
                <a:gd name="T106" fmla="+- 0 7515 7142"/>
                <a:gd name="T107" fmla="*/ 7515 h 778"/>
                <a:gd name="T108" fmla="+- 0 16670 15878"/>
                <a:gd name="T109" fmla="*/ T108 w 812"/>
                <a:gd name="T110" fmla="+- 0 7444 7142"/>
                <a:gd name="T111" fmla="*/ 7444 h 778"/>
                <a:gd name="T112" fmla="+- 0 16636 15878"/>
                <a:gd name="T113" fmla="*/ T112 w 812"/>
                <a:gd name="T114" fmla="+- 0 7369 7142"/>
                <a:gd name="T115" fmla="*/ 7369 h 778"/>
                <a:gd name="T116" fmla="+- 0 16587 15878"/>
                <a:gd name="T117" fmla="*/ T116 w 812"/>
                <a:gd name="T118" fmla="+- 0 7305 7142"/>
                <a:gd name="T119" fmla="*/ 7305 h 778"/>
                <a:gd name="T120" fmla="+- 0 16525 15878"/>
                <a:gd name="T121" fmla="*/ T120 w 812"/>
                <a:gd name="T122" fmla="+- 0 7250 7142"/>
                <a:gd name="T123" fmla="*/ 7250 h 778"/>
                <a:gd name="T124" fmla="+- 0 16456 15878"/>
                <a:gd name="T125" fmla="*/ T124 w 812"/>
                <a:gd name="T126" fmla="+- 0 7206 7142"/>
                <a:gd name="T127" fmla="*/ 7206 h 778"/>
                <a:gd name="T128" fmla="+- 0 16382 15878"/>
                <a:gd name="T129" fmla="*/ T128 w 812"/>
                <a:gd name="T130" fmla="+- 0 7172 7142"/>
                <a:gd name="T131" fmla="*/ 7172 h 778"/>
                <a:gd name="T132" fmla="+- 0 16312 15878"/>
                <a:gd name="T133" fmla="*/ T132 w 812"/>
                <a:gd name="T134" fmla="+- 0 7151 7142"/>
                <a:gd name="T135" fmla="*/ 7151 h 778"/>
                <a:gd name="T136" fmla="+- 0 16245 15878"/>
                <a:gd name="T137" fmla="*/ T136 w 812"/>
                <a:gd name="T138" fmla="+- 0 7142 7142"/>
                <a:gd name="T139" fmla="*/ 7142 h 77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812" h="778">
                  <a:moveTo>
                    <a:pt x="367" y="0"/>
                  </a:moveTo>
                  <a:lnTo>
                    <a:pt x="305" y="4"/>
                  </a:lnTo>
                  <a:lnTo>
                    <a:pt x="195" y="45"/>
                  </a:lnTo>
                  <a:lnTo>
                    <a:pt x="147" y="82"/>
                  </a:lnTo>
                  <a:lnTo>
                    <a:pt x="104" y="130"/>
                  </a:lnTo>
                  <a:lnTo>
                    <a:pt x="68" y="189"/>
                  </a:lnTo>
                  <a:lnTo>
                    <a:pt x="37" y="258"/>
                  </a:lnTo>
                  <a:lnTo>
                    <a:pt x="12" y="337"/>
                  </a:lnTo>
                  <a:lnTo>
                    <a:pt x="0" y="416"/>
                  </a:lnTo>
                  <a:lnTo>
                    <a:pt x="4" y="495"/>
                  </a:lnTo>
                  <a:lnTo>
                    <a:pt x="23" y="573"/>
                  </a:lnTo>
                  <a:lnTo>
                    <a:pt x="57" y="643"/>
                  </a:lnTo>
                  <a:lnTo>
                    <a:pt x="106" y="702"/>
                  </a:lnTo>
                  <a:lnTo>
                    <a:pt x="170" y="745"/>
                  </a:lnTo>
                  <a:lnTo>
                    <a:pt x="239" y="769"/>
                  </a:lnTo>
                  <a:lnTo>
                    <a:pt x="311" y="778"/>
                  </a:lnTo>
                  <a:lnTo>
                    <a:pt x="386" y="776"/>
                  </a:lnTo>
                  <a:lnTo>
                    <a:pt x="460" y="768"/>
                  </a:lnTo>
                  <a:lnTo>
                    <a:pt x="540" y="755"/>
                  </a:lnTo>
                  <a:lnTo>
                    <a:pt x="620" y="734"/>
                  </a:lnTo>
                  <a:lnTo>
                    <a:pt x="692" y="701"/>
                  </a:lnTo>
                  <a:lnTo>
                    <a:pt x="752" y="654"/>
                  </a:lnTo>
                  <a:lnTo>
                    <a:pt x="794" y="590"/>
                  </a:lnTo>
                  <a:lnTo>
                    <a:pt x="810" y="519"/>
                  </a:lnTo>
                  <a:lnTo>
                    <a:pt x="812" y="482"/>
                  </a:lnTo>
                  <a:lnTo>
                    <a:pt x="812" y="445"/>
                  </a:lnTo>
                  <a:lnTo>
                    <a:pt x="806" y="373"/>
                  </a:lnTo>
                  <a:lnTo>
                    <a:pt x="792" y="302"/>
                  </a:lnTo>
                  <a:lnTo>
                    <a:pt x="758" y="227"/>
                  </a:lnTo>
                  <a:lnTo>
                    <a:pt x="709" y="163"/>
                  </a:lnTo>
                  <a:lnTo>
                    <a:pt x="647" y="108"/>
                  </a:lnTo>
                  <a:lnTo>
                    <a:pt x="578" y="64"/>
                  </a:lnTo>
                  <a:lnTo>
                    <a:pt x="504" y="30"/>
                  </a:lnTo>
                  <a:lnTo>
                    <a:pt x="434" y="9"/>
                  </a:lnTo>
                  <a:lnTo>
                    <a:pt x="36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6"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36118" y="3626104"/>
              <a:ext cx="367019" cy="49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0" name="Freeform 73"/>
            <p:cNvSpPr/>
            <p:nvPr/>
          </p:nvSpPr>
          <p:spPr bwMode="auto">
            <a:xfrm>
              <a:off x="8406814" y="3790590"/>
              <a:ext cx="591167" cy="754475"/>
            </a:xfrm>
            <a:custGeom>
              <a:avLst/>
              <a:gdLst>
                <a:gd name="T0" fmla="+- 0 14758 14258"/>
                <a:gd name="T1" fmla="*/ T0 w 931"/>
                <a:gd name="T2" fmla="+- 0 7402 7402"/>
                <a:gd name="T3" fmla="*/ 7402 h 1188"/>
                <a:gd name="T4" fmla="+- 0 14691 14258"/>
                <a:gd name="T5" fmla="*/ T4 w 931"/>
                <a:gd name="T6" fmla="+- 0 7407 7402"/>
                <a:gd name="T7" fmla="*/ 7407 h 1188"/>
                <a:gd name="T8" fmla="+- 0 14629 14258"/>
                <a:gd name="T9" fmla="*/ T8 w 931"/>
                <a:gd name="T10" fmla="+- 0 7422 7402"/>
                <a:gd name="T11" fmla="*/ 7422 h 1188"/>
                <a:gd name="T12" fmla="+- 0 14571 14258"/>
                <a:gd name="T13" fmla="*/ T12 w 931"/>
                <a:gd name="T14" fmla="+- 0 7448 7402"/>
                <a:gd name="T15" fmla="*/ 7448 h 1188"/>
                <a:gd name="T16" fmla="+- 0 14518 14258"/>
                <a:gd name="T17" fmla="*/ T16 w 931"/>
                <a:gd name="T18" fmla="+- 0 7484 7402"/>
                <a:gd name="T19" fmla="*/ 7484 h 1188"/>
                <a:gd name="T20" fmla="+- 0 14471 14258"/>
                <a:gd name="T21" fmla="*/ T20 w 931"/>
                <a:gd name="T22" fmla="+- 0 7529 7402"/>
                <a:gd name="T23" fmla="*/ 7529 h 1188"/>
                <a:gd name="T24" fmla="+- 0 14428 14258"/>
                <a:gd name="T25" fmla="*/ T24 w 931"/>
                <a:gd name="T26" fmla="+- 0 7583 7402"/>
                <a:gd name="T27" fmla="*/ 7583 h 1188"/>
                <a:gd name="T28" fmla="+- 0 14391 14258"/>
                <a:gd name="T29" fmla="*/ T28 w 931"/>
                <a:gd name="T30" fmla="+- 0 7645 7402"/>
                <a:gd name="T31" fmla="*/ 7645 h 1188"/>
                <a:gd name="T32" fmla="+- 0 14359 14258"/>
                <a:gd name="T33" fmla="*/ T32 w 931"/>
                <a:gd name="T34" fmla="+- 0 7715 7402"/>
                <a:gd name="T35" fmla="*/ 7715 h 1188"/>
                <a:gd name="T36" fmla="+- 0 14330 14258"/>
                <a:gd name="T37" fmla="*/ T36 w 931"/>
                <a:gd name="T38" fmla="+- 0 7793 7402"/>
                <a:gd name="T39" fmla="*/ 7793 h 1188"/>
                <a:gd name="T40" fmla="+- 0 14306 14258"/>
                <a:gd name="T41" fmla="*/ T40 w 931"/>
                <a:gd name="T42" fmla="+- 0 7873 7402"/>
                <a:gd name="T43" fmla="*/ 7873 h 1188"/>
                <a:gd name="T44" fmla="+- 0 14286 14258"/>
                <a:gd name="T45" fmla="*/ T44 w 931"/>
                <a:gd name="T46" fmla="+- 0 7953 7402"/>
                <a:gd name="T47" fmla="*/ 7953 h 1188"/>
                <a:gd name="T48" fmla="+- 0 14270 14258"/>
                <a:gd name="T49" fmla="*/ T48 w 931"/>
                <a:gd name="T50" fmla="+- 0 8035 7402"/>
                <a:gd name="T51" fmla="*/ 8035 h 1188"/>
                <a:gd name="T52" fmla="+- 0 14259 14258"/>
                <a:gd name="T53" fmla="*/ T52 w 931"/>
                <a:gd name="T54" fmla="+- 0 8122 7402"/>
                <a:gd name="T55" fmla="*/ 8122 h 1188"/>
                <a:gd name="T56" fmla="+- 0 14258 14258"/>
                <a:gd name="T57" fmla="*/ T56 w 931"/>
                <a:gd name="T58" fmla="+- 0 8165 7402"/>
                <a:gd name="T59" fmla="*/ 8165 h 1188"/>
                <a:gd name="T60" fmla="+- 0 14261 14258"/>
                <a:gd name="T61" fmla="*/ T60 w 931"/>
                <a:gd name="T62" fmla="+- 0 8209 7402"/>
                <a:gd name="T63" fmla="*/ 8209 h 1188"/>
                <a:gd name="T64" fmla="+- 0 14279 14258"/>
                <a:gd name="T65" fmla="*/ T64 w 931"/>
                <a:gd name="T66" fmla="+- 0 8284 7402"/>
                <a:gd name="T67" fmla="*/ 8284 h 1188"/>
                <a:gd name="T68" fmla="+- 0 14311 14258"/>
                <a:gd name="T69" fmla="*/ T68 w 931"/>
                <a:gd name="T70" fmla="+- 0 8353 7402"/>
                <a:gd name="T71" fmla="*/ 8353 h 1188"/>
                <a:gd name="T72" fmla="+- 0 14356 14258"/>
                <a:gd name="T73" fmla="*/ T72 w 931"/>
                <a:gd name="T74" fmla="+- 0 8416 7402"/>
                <a:gd name="T75" fmla="*/ 8416 h 1188"/>
                <a:gd name="T76" fmla="+- 0 14411 14258"/>
                <a:gd name="T77" fmla="*/ T76 w 931"/>
                <a:gd name="T78" fmla="+- 0 8471 7402"/>
                <a:gd name="T79" fmla="*/ 8471 h 1188"/>
                <a:gd name="T80" fmla="+- 0 14475 14258"/>
                <a:gd name="T81" fmla="*/ T80 w 931"/>
                <a:gd name="T82" fmla="+- 0 8517 7402"/>
                <a:gd name="T83" fmla="*/ 8517 h 1188"/>
                <a:gd name="T84" fmla="+- 0 14545 14258"/>
                <a:gd name="T85" fmla="*/ T84 w 931"/>
                <a:gd name="T86" fmla="+- 0 8552 7402"/>
                <a:gd name="T87" fmla="*/ 8552 h 1188"/>
                <a:gd name="T88" fmla="+- 0 14620 14258"/>
                <a:gd name="T89" fmla="*/ T88 w 931"/>
                <a:gd name="T90" fmla="+- 0 8576 7402"/>
                <a:gd name="T91" fmla="*/ 8576 h 1188"/>
                <a:gd name="T92" fmla="+- 0 14693 14258"/>
                <a:gd name="T93" fmla="*/ T92 w 931"/>
                <a:gd name="T94" fmla="+- 0 8588 7402"/>
                <a:gd name="T95" fmla="*/ 8588 h 1188"/>
                <a:gd name="T96" fmla="+- 0 14767 14258"/>
                <a:gd name="T97" fmla="*/ T96 w 931"/>
                <a:gd name="T98" fmla="+- 0 8589 7402"/>
                <a:gd name="T99" fmla="*/ 8589 h 1188"/>
                <a:gd name="T100" fmla="+- 0 14839 14258"/>
                <a:gd name="T101" fmla="*/ T100 w 931"/>
                <a:gd name="T102" fmla="+- 0 8579 7402"/>
                <a:gd name="T103" fmla="*/ 8579 h 1188"/>
                <a:gd name="T104" fmla="+- 0 14909 14258"/>
                <a:gd name="T105" fmla="*/ T104 w 931"/>
                <a:gd name="T106" fmla="+- 0 8557 7402"/>
                <a:gd name="T107" fmla="*/ 8557 h 1188"/>
                <a:gd name="T108" fmla="+- 0 14973 14258"/>
                <a:gd name="T109" fmla="*/ T108 w 931"/>
                <a:gd name="T110" fmla="+- 0 8523 7402"/>
                <a:gd name="T111" fmla="*/ 8523 h 1188"/>
                <a:gd name="T112" fmla="+- 0 15029 14258"/>
                <a:gd name="T113" fmla="*/ T112 w 931"/>
                <a:gd name="T114" fmla="+- 0 8477 7402"/>
                <a:gd name="T115" fmla="*/ 8477 h 1188"/>
                <a:gd name="T116" fmla="+- 0 15075 14258"/>
                <a:gd name="T117" fmla="*/ T116 w 931"/>
                <a:gd name="T118" fmla="+- 0 8420 7402"/>
                <a:gd name="T119" fmla="*/ 8420 h 1188"/>
                <a:gd name="T120" fmla="+- 0 15109 14258"/>
                <a:gd name="T121" fmla="*/ T120 w 931"/>
                <a:gd name="T122" fmla="+- 0 8355 7402"/>
                <a:gd name="T123" fmla="*/ 8355 h 1188"/>
                <a:gd name="T124" fmla="+- 0 15134 14258"/>
                <a:gd name="T125" fmla="*/ T124 w 931"/>
                <a:gd name="T126" fmla="+- 0 8286 7402"/>
                <a:gd name="T127" fmla="*/ 8286 h 1188"/>
                <a:gd name="T128" fmla="+- 0 15152 14258"/>
                <a:gd name="T129" fmla="*/ T128 w 931"/>
                <a:gd name="T130" fmla="+- 0 8212 7402"/>
                <a:gd name="T131" fmla="*/ 8212 h 1188"/>
                <a:gd name="T132" fmla="+- 0 15165 14258"/>
                <a:gd name="T133" fmla="*/ T132 w 931"/>
                <a:gd name="T134" fmla="+- 0 8138 7402"/>
                <a:gd name="T135" fmla="*/ 8138 h 1188"/>
                <a:gd name="T136" fmla="+- 0 15174 14258"/>
                <a:gd name="T137" fmla="*/ T136 w 931"/>
                <a:gd name="T138" fmla="+- 0 8063 7402"/>
                <a:gd name="T139" fmla="*/ 8063 h 1188"/>
                <a:gd name="T140" fmla="+- 0 15183 14258"/>
                <a:gd name="T141" fmla="*/ T140 w 931"/>
                <a:gd name="T142" fmla="+- 0 7981 7402"/>
                <a:gd name="T143" fmla="*/ 7981 h 1188"/>
                <a:gd name="T144" fmla="+- 0 15188 14258"/>
                <a:gd name="T145" fmla="*/ T144 w 931"/>
                <a:gd name="T146" fmla="+- 0 7898 7402"/>
                <a:gd name="T147" fmla="*/ 7898 h 1188"/>
                <a:gd name="T148" fmla="+- 0 15188 14258"/>
                <a:gd name="T149" fmla="*/ T148 w 931"/>
                <a:gd name="T150" fmla="+- 0 7816 7402"/>
                <a:gd name="T151" fmla="*/ 7816 h 1188"/>
                <a:gd name="T152" fmla="+- 0 15179 14258"/>
                <a:gd name="T153" fmla="*/ T152 w 931"/>
                <a:gd name="T154" fmla="+- 0 7735 7402"/>
                <a:gd name="T155" fmla="*/ 7735 h 1188"/>
                <a:gd name="T156" fmla="+- 0 15159 14258"/>
                <a:gd name="T157" fmla="*/ T156 w 931"/>
                <a:gd name="T158" fmla="+- 0 7659 7402"/>
                <a:gd name="T159" fmla="*/ 7659 h 1188"/>
                <a:gd name="T160" fmla="+- 0 15127 14258"/>
                <a:gd name="T161" fmla="*/ T160 w 931"/>
                <a:gd name="T162" fmla="+- 0 7589 7402"/>
                <a:gd name="T163" fmla="*/ 7589 h 1188"/>
                <a:gd name="T164" fmla="+- 0 15079 14258"/>
                <a:gd name="T165" fmla="*/ T164 w 931"/>
                <a:gd name="T166" fmla="+- 0 7526 7402"/>
                <a:gd name="T167" fmla="*/ 7526 h 1188"/>
                <a:gd name="T168" fmla="+- 0 14999 14258"/>
                <a:gd name="T169" fmla="*/ T168 w 931"/>
                <a:gd name="T170" fmla="+- 0 7466 7402"/>
                <a:gd name="T171" fmla="*/ 7466 h 1188"/>
                <a:gd name="T172" fmla="+- 0 14906 14258"/>
                <a:gd name="T173" fmla="*/ T172 w 931"/>
                <a:gd name="T174" fmla="+- 0 7426 7402"/>
                <a:gd name="T175" fmla="*/ 7426 h 1188"/>
                <a:gd name="T176" fmla="+- 0 14830 14258"/>
                <a:gd name="T177" fmla="*/ T176 w 931"/>
                <a:gd name="T178" fmla="+- 0 7408 7402"/>
                <a:gd name="T179" fmla="*/ 7408 h 1188"/>
                <a:gd name="T180" fmla="+- 0 14758 14258"/>
                <a:gd name="T181" fmla="*/ T180 w 931"/>
                <a:gd name="T182" fmla="+- 0 7402 7402"/>
                <a:gd name="T183" fmla="*/ 7402 h 118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931" h="1188">
                  <a:moveTo>
                    <a:pt x="500" y="0"/>
                  </a:moveTo>
                  <a:lnTo>
                    <a:pt x="433" y="5"/>
                  </a:lnTo>
                  <a:lnTo>
                    <a:pt x="371" y="20"/>
                  </a:lnTo>
                  <a:lnTo>
                    <a:pt x="313" y="46"/>
                  </a:lnTo>
                  <a:lnTo>
                    <a:pt x="260" y="82"/>
                  </a:lnTo>
                  <a:lnTo>
                    <a:pt x="213" y="127"/>
                  </a:lnTo>
                  <a:lnTo>
                    <a:pt x="170" y="181"/>
                  </a:lnTo>
                  <a:lnTo>
                    <a:pt x="133" y="243"/>
                  </a:lnTo>
                  <a:lnTo>
                    <a:pt x="101" y="313"/>
                  </a:lnTo>
                  <a:lnTo>
                    <a:pt x="72" y="391"/>
                  </a:lnTo>
                  <a:lnTo>
                    <a:pt x="48" y="471"/>
                  </a:lnTo>
                  <a:lnTo>
                    <a:pt x="28" y="551"/>
                  </a:lnTo>
                  <a:lnTo>
                    <a:pt x="12" y="633"/>
                  </a:lnTo>
                  <a:lnTo>
                    <a:pt x="1" y="720"/>
                  </a:lnTo>
                  <a:lnTo>
                    <a:pt x="0" y="763"/>
                  </a:lnTo>
                  <a:lnTo>
                    <a:pt x="3" y="807"/>
                  </a:lnTo>
                  <a:lnTo>
                    <a:pt x="21" y="882"/>
                  </a:lnTo>
                  <a:lnTo>
                    <a:pt x="53" y="951"/>
                  </a:lnTo>
                  <a:lnTo>
                    <a:pt x="98" y="1014"/>
                  </a:lnTo>
                  <a:lnTo>
                    <a:pt x="153" y="1069"/>
                  </a:lnTo>
                  <a:lnTo>
                    <a:pt x="217" y="1115"/>
                  </a:lnTo>
                  <a:lnTo>
                    <a:pt x="287" y="1150"/>
                  </a:lnTo>
                  <a:lnTo>
                    <a:pt x="362" y="1174"/>
                  </a:lnTo>
                  <a:lnTo>
                    <a:pt x="435" y="1186"/>
                  </a:lnTo>
                  <a:lnTo>
                    <a:pt x="509" y="1187"/>
                  </a:lnTo>
                  <a:lnTo>
                    <a:pt x="581" y="1177"/>
                  </a:lnTo>
                  <a:lnTo>
                    <a:pt x="651" y="1155"/>
                  </a:lnTo>
                  <a:lnTo>
                    <a:pt x="715" y="1121"/>
                  </a:lnTo>
                  <a:lnTo>
                    <a:pt x="771" y="1075"/>
                  </a:lnTo>
                  <a:lnTo>
                    <a:pt x="817" y="1018"/>
                  </a:lnTo>
                  <a:lnTo>
                    <a:pt x="851" y="953"/>
                  </a:lnTo>
                  <a:lnTo>
                    <a:pt x="876" y="884"/>
                  </a:lnTo>
                  <a:lnTo>
                    <a:pt x="894" y="810"/>
                  </a:lnTo>
                  <a:lnTo>
                    <a:pt x="907" y="736"/>
                  </a:lnTo>
                  <a:lnTo>
                    <a:pt x="916" y="661"/>
                  </a:lnTo>
                  <a:lnTo>
                    <a:pt x="925" y="579"/>
                  </a:lnTo>
                  <a:lnTo>
                    <a:pt x="930" y="496"/>
                  </a:lnTo>
                  <a:lnTo>
                    <a:pt x="930" y="414"/>
                  </a:lnTo>
                  <a:lnTo>
                    <a:pt x="921" y="333"/>
                  </a:lnTo>
                  <a:lnTo>
                    <a:pt x="901" y="257"/>
                  </a:lnTo>
                  <a:lnTo>
                    <a:pt x="869" y="187"/>
                  </a:lnTo>
                  <a:lnTo>
                    <a:pt x="821" y="124"/>
                  </a:lnTo>
                  <a:lnTo>
                    <a:pt x="741" y="64"/>
                  </a:lnTo>
                  <a:lnTo>
                    <a:pt x="648" y="24"/>
                  </a:lnTo>
                  <a:lnTo>
                    <a:pt x="572" y="6"/>
                  </a:lnTo>
                  <a:lnTo>
                    <a:pt x="500"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98" name="Picture 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6814" y="3790590"/>
              <a:ext cx="526399" cy="7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1" name="Freeform 75"/>
            <p:cNvSpPr/>
            <p:nvPr/>
          </p:nvSpPr>
          <p:spPr bwMode="auto">
            <a:xfrm>
              <a:off x="9018300" y="4167827"/>
              <a:ext cx="548624" cy="842751"/>
            </a:xfrm>
            <a:custGeom>
              <a:avLst/>
              <a:gdLst>
                <a:gd name="T0" fmla="+- 0 15748 15221"/>
                <a:gd name="T1" fmla="*/ T0 w 864"/>
                <a:gd name="T2" fmla="+- 0 7995 7995"/>
                <a:gd name="T3" fmla="*/ 7995 h 1327"/>
                <a:gd name="T4" fmla="+- 0 15677 15221"/>
                <a:gd name="T5" fmla="*/ T4 w 864"/>
                <a:gd name="T6" fmla="+- 0 7997 7995"/>
                <a:gd name="T7" fmla="*/ 7997 h 1327"/>
                <a:gd name="T8" fmla="+- 0 15608 15221"/>
                <a:gd name="T9" fmla="*/ T8 w 864"/>
                <a:gd name="T10" fmla="+- 0 8009 7995"/>
                <a:gd name="T11" fmla="*/ 8009 h 1327"/>
                <a:gd name="T12" fmla="+- 0 15541 15221"/>
                <a:gd name="T13" fmla="*/ T12 w 864"/>
                <a:gd name="T14" fmla="+- 0 8029 7995"/>
                <a:gd name="T15" fmla="*/ 8029 h 1327"/>
                <a:gd name="T16" fmla="+- 0 15477 15221"/>
                <a:gd name="T17" fmla="*/ T16 w 864"/>
                <a:gd name="T18" fmla="+- 0 8060 7995"/>
                <a:gd name="T19" fmla="*/ 8060 h 1327"/>
                <a:gd name="T20" fmla="+- 0 15419 15221"/>
                <a:gd name="T21" fmla="*/ T20 w 864"/>
                <a:gd name="T22" fmla="+- 0 8098 7995"/>
                <a:gd name="T23" fmla="*/ 8098 h 1327"/>
                <a:gd name="T24" fmla="+- 0 15367 15221"/>
                <a:gd name="T25" fmla="*/ T24 w 864"/>
                <a:gd name="T26" fmla="+- 0 8146 7995"/>
                <a:gd name="T27" fmla="*/ 8146 h 1327"/>
                <a:gd name="T28" fmla="+- 0 15323 15221"/>
                <a:gd name="T29" fmla="*/ T28 w 864"/>
                <a:gd name="T30" fmla="+- 0 8202 7995"/>
                <a:gd name="T31" fmla="*/ 8202 h 1327"/>
                <a:gd name="T32" fmla="+- 0 15283 15221"/>
                <a:gd name="T33" fmla="*/ T32 w 864"/>
                <a:gd name="T34" fmla="+- 0 8275 7995"/>
                <a:gd name="T35" fmla="*/ 8275 h 1327"/>
                <a:gd name="T36" fmla="+- 0 15255 15221"/>
                <a:gd name="T37" fmla="*/ T36 w 864"/>
                <a:gd name="T38" fmla="+- 0 8353 7995"/>
                <a:gd name="T39" fmla="*/ 8353 h 1327"/>
                <a:gd name="T40" fmla="+- 0 15237 15221"/>
                <a:gd name="T41" fmla="*/ T40 w 864"/>
                <a:gd name="T42" fmla="+- 0 8434 7995"/>
                <a:gd name="T43" fmla="*/ 8434 h 1327"/>
                <a:gd name="T44" fmla="+- 0 15226 15221"/>
                <a:gd name="T45" fmla="*/ T44 w 864"/>
                <a:gd name="T46" fmla="+- 0 8518 7995"/>
                <a:gd name="T47" fmla="*/ 8518 h 1327"/>
                <a:gd name="T48" fmla="+- 0 15221 15221"/>
                <a:gd name="T49" fmla="*/ T48 w 864"/>
                <a:gd name="T50" fmla="+- 0 8602 7995"/>
                <a:gd name="T51" fmla="*/ 8602 h 1327"/>
                <a:gd name="T52" fmla="+- 0 15221 15221"/>
                <a:gd name="T53" fmla="*/ T52 w 864"/>
                <a:gd name="T54" fmla="+- 0 8687 7995"/>
                <a:gd name="T55" fmla="*/ 8687 h 1327"/>
                <a:gd name="T56" fmla="+- 0 15222 15221"/>
                <a:gd name="T57" fmla="*/ T56 w 864"/>
                <a:gd name="T58" fmla="+- 0 8753 7995"/>
                <a:gd name="T59" fmla="*/ 8753 h 1327"/>
                <a:gd name="T60" fmla="+- 0 15224 15221"/>
                <a:gd name="T61" fmla="*/ T60 w 864"/>
                <a:gd name="T62" fmla="+- 0 8820 7995"/>
                <a:gd name="T63" fmla="*/ 8820 h 1327"/>
                <a:gd name="T64" fmla="+- 0 15227 15221"/>
                <a:gd name="T65" fmla="*/ T64 w 864"/>
                <a:gd name="T66" fmla="+- 0 8886 7995"/>
                <a:gd name="T67" fmla="*/ 8886 h 1327"/>
                <a:gd name="T68" fmla="+- 0 15231 15221"/>
                <a:gd name="T69" fmla="*/ T68 w 864"/>
                <a:gd name="T70" fmla="+- 0 8952 7995"/>
                <a:gd name="T71" fmla="*/ 8952 h 1327"/>
                <a:gd name="T72" fmla="+- 0 15238 15221"/>
                <a:gd name="T73" fmla="*/ T72 w 864"/>
                <a:gd name="T74" fmla="+- 0 9026 7995"/>
                <a:gd name="T75" fmla="*/ 9026 h 1327"/>
                <a:gd name="T76" fmla="+- 0 15253 15221"/>
                <a:gd name="T77" fmla="*/ T76 w 864"/>
                <a:gd name="T78" fmla="+- 0 9098 7995"/>
                <a:gd name="T79" fmla="*/ 9098 h 1327"/>
                <a:gd name="T80" fmla="+- 0 15281 15221"/>
                <a:gd name="T81" fmla="*/ T80 w 864"/>
                <a:gd name="T82" fmla="+- 0 9164 7995"/>
                <a:gd name="T83" fmla="*/ 9164 h 1327"/>
                <a:gd name="T84" fmla="+- 0 15325 15221"/>
                <a:gd name="T85" fmla="*/ T84 w 864"/>
                <a:gd name="T86" fmla="+- 0 9218 7995"/>
                <a:gd name="T87" fmla="*/ 9218 h 1327"/>
                <a:gd name="T88" fmla="+- 0 15390 15221"/>
                <a:gd name="T89" fmla="*/ T88 w 864"/>
                <a:gd name="T90" fmla="+- 0 9258 7995"/>
                <a:gd name="T91" fmla="*/ 9258 h 1327"/>
                <a:gd name="T92" fmla="+- 0 15462 15221"/>
                <a:gd name="T93" fmla="*/ T92 w 864"/>
                <a:gd name="T94" fmla="+- 0 9284 7995"/>
                <a:gd name="T95" fmla="*/ 9284 h 1327"/>
                <a:gd name="T96" fmla="+- 0 15570 15221"/>
                <a:gd name="T97" fmla="*/ T96 w 864"/>
                <a:gd name="T98" fmla="+- 0 9312 7995"/>
                <a:gd name="T99" fmla="*/ 9312 h 1327"/>
                <a:gd name="T100" fmla="+- 0 15680 15221"/>
                <a:gd name="T101" fmla="*/ T100 w 864"/>
                <a:gd name="T102" fmla="+- 0 9322 7995"/>
                <a:gd name="T103" fmla="*/ 9322 h 1327"/>
                <a:gd name="T104" fmla="+- 0 15736 15221"/>
                <a:gd name="T105" fmla="*/ T104 w 864"/>
                <a:gd name="T106" fmla="+- 0 9315 7995"/>
                <a:gd name="T107" fmla="*/ 9315 h 1327"/>
                <a:gd name="T108" fmla="+- 0 15838 15221"/>
                <a:gd name="T109" fmla="*/ T108 w 864"/>
                <a:gd name="T110" fmla="+- 0 9272 7995"/>
                <a:gd name="T111" fmla="*/ 9272 h 1327"/>
                <a:gd name="T112" fmla="+- 0 15912 15221"/>
                <a:gd name="T113" fmla="*/ T112 w 864"/>
                <a:gd name="T114" fmla="+- 0 9181 7995"/>
                <a:gd name="T115" fmla="*/ 9181 h 1327"/>
                <a:gd name="T116" fmla="+- 0 15929 15221"/>
                <a:gd name="T117" fmla="*/ T116 w 864"/>
                <a:gd name="T118" fmla="+- 0 9120 7995"/>
                <a:gd name="T119" fmla="*/ 9120 h 1327"/>
                <a:gd name="T120" fmla="+- 0 15932 15221"/>
                <a:gd name="T121" fmla="*/ T120 w 864"/>
                <a:gd name="T122" fmla="+- 0 9056 7995"/>
                <a:gd name="T123" fmla="*/ 9056 h 1327"/>
                <a:gd name="T124" fmla="+- 0 15922 15221"/>
                <a:gd name="T125" fmla="*/ T124 w 864"/>
                <a:gd name="T126" fmla="+- 0 8992 7995"/>
                <a:gd name="T127" fmla="*/ 8992 h 1327"/>
                <a:gd name="T128" fmla="+- 0 15900 15221"/>
                <a:gd name="T129" fmla="*/ T128 w 864"/>
                <a:gd name="T130" fmla="+- 0 8924 7995"/>
                <a:gd name="T131" fmla="*/ 8924 h 1327"/>
                <a:gd name="T132" fmla="+- 0 15872 15221"/>
                <a:gd name="T133" fmla="*/ T132 w 864"/>
                <a:gd name="T134" fmla="+- 0 8855 7995"/>
                <a:gd name="T135" fmla="*/ 8855 h 1327"/>
                <a:gd name="T136" fmla="+- 0 15844 15221"/>
                <a:gd name="T137" fmla="*/ T136 w 864"/>
                <a:gd name="T138" fmla="+- 0 8788 7995"/>
                <a:gd name="T139" fmla="*/ 8788 h 1327"/>
                <a:gd name="T140" fmla="+- 0 15824 15221"/>
                <a:gd name="T141" fmla="*/ T140 w 864"/>
                <a:gd name="T142" fmla="+- 0 8720 7995"/>
                <a:gd name="T143" fmla="*/ 8720 h 1327"/>
                <a:gd name="T144" fmla="+- 0 15818 15221"/>
                <a:gd name="T145" fmla="*/ T144 w 864"/>
                <a:gd name="T146" fmla="+- 0 8653 7995"/>
                <a:gd name="T147" fmla="*/ 8653 h 1327"/>
                <a:gd name="T148" fmla="+- 0 15832 15221"/>
                <a:gd name="T149" fmla="*/ T148 w 864"/>
                <a:gd name="T150" fmla="+- 0 8587 7995"/>
                <a:gd name="T151" fmla="*/ 8587 h 1327"/>
                <a:gd name="T152" fmla="+- 0 15872 15221"/>
                <a:gd name="T153" fmla="*/ T152 w 864"/>
                <a:gd name="T154" fmla="+- 0 8524 7995"/>
                <a:gd name="T155" fmla="*/ 8524 h 1327"/>
                <a:gd name="T156" fmla="+- 0 15928 15221"/>
                <a:gd name="T157" fmla="*/ T156 w 864"/>
                <a:gd name="T158" fmla="+- 0 8471 7995"/>
                <a:gd name="T159" fmla="*/ 8471 h 1327"/>
                <a:gd name="T160" fmla="+- 0 15988 15221"/>
                <a:gd name="T161" fmla="*/ T160 w 864"/>
                <a:gd name="T162" fmla="+- 0 8422 7995"/>
                <a:gd name="T163" fmla="*/ 8422 h 1327"/>
                <a:gd name="T164" fmla="+- 0 16042 15221"/>
                <a:gd name="T165" fmla="*/ T164 w 864"/>
                <a:gd name="T166" fmla="+- 0 8368 7995"/>
                <a:gd name="T167" fmla="*/ 8368 h 1327"/>
                <a:gd name="T168" fmla="+- 0 16078 15221"/>
                <a:gd name="T169" fmla="*/ T168 w 864"/>
                <a:gd name="T170" fmla="+- 0 8304 7995"/>
                <a:gd name="T171" fmla="*/ 8304 h 1327"/>
                <a:gd name="T172" fmla="+- 0 16085 15221"/>
                <a:gd name="T173" fmla="*/ T172 w 864"/>
                <a:gd name="T174" fmla="+- 0 8229 7995"/>
                <a:gd name="T175" fmla="*/ 8229 h 1327"/>
                <a:gd name="T176" fmla="+- 0 16062 15221"/>
                <a:gd name="T177" fmla="*/ T176 w 864"/>
                <a:gd name="T178" fmla="+- 0 8158 7995"/>
                <a:gd name="T179" fmla="*/ 8158 h 1327"/>
                <a:gd name="T180" fmla="+- 0 16016 15221"/>
                <a:gd name="T181" fmla="*/ T180 w 864"/>
                <a:gd name="T182" fmla="+- 0 8095 7995"/>
                <a:gd name="T183" fmla="*/ 8095 h 1327"/>
                <a:gd name="T184" fmla="+- 0 15953 15221"/>
                <a:gd name="T185" fmla="*/ T184 w 864"/>
                <a:gd name="T186" fmla="+- 0 8049 7995"/>
                <a:gd name="T187" fmla="*/ 8049 h 1327"/>
                <a:gd name="T188" fmla="+- 0 15887 15221"/>
                <a:gd name="T189" fmla="*/ T188 w 864"/>
                <a:gd name="T190" fmla="+- 0 8021 7995"/>
                <a:gd name="T191" fmla="*/ 8021 h 1327"/>
                <a:gd name="T192" fmla="+- 0 15818 15221"/>
                <a:gd name="T193" fmla="*/ T192 w 864"/>
                <a:gd name="T194" fmla="+- 0 8003 7995"/>
                <a:gd name="T195" fmla="*/ 8003 h 1327"/>
                <a:gd name="T196" fmla="+- 0 15748 15221"/>
                <a:gd name="T197" fmla="*/ T196 w 864"/>
                <a:gd name="T198" fmla="+- 0 7995 7995"/>
                <a:gd name="T199" fmla="*/ 7995 h 13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864" h="1327">
                  <a:moveTo>
                    <a:pt x="527" y="0"/>
                  </a:moveTo>
                  <a:lnTo>
                    <a:pt x="456" y="2"/>
                  </a:lnTo>
                  <a:lnTo>
                    <a:pt x="387" y="14"/>
                  </a:lnTo>
                  <a:lnTo>
                    <a:pt x="320" y="34"/>
                  </a:lnTo>
                  <a:lnTo>
                    <a:pt x="256" y="65"/>
                  </a:lnTo>
                  <a:lnTo>
                    <a:pt x="198" y="103"/>
                  </a:lnTo>
                  <a:lnTo>
                    <a:pt x="146" y="151"/>
                  </a:lnTo>
                  <a:lnTo>
                    <a:pt x="102" y="207"/>
                  </a:lnTo>
                  <a:lnTo>
                    <a:pt x="62" y="280"/>
                  </a:lnTo>
                  <a:lnTo>
                    <a:pt x="34" y="358"/>
                  </a:lnTo>
                  <a:lnTo>
                    <a:pt x="16" y="439"/>
                  </a:lnTo>
                  <a:lnTo>
                    <a:pt x="5" y="523"/>
                  </a:lnTo>
                  <a:lnTo>
                    <a:pt x="0" y="607"/>
                  </a:lnTo>
                  <a:lnTo>
                    <a:pt x="0" y="692"/>
                  </a:lnTo>
                  <a:lnTo>
                    <a:pt x="1" y="758"/>
                  </a:lnTo>
                  <a:lnTo>
                    <a:pt x="3" y="825"/>
                  </a:lnTo>
                  <a:lnTo>
                    <a:pt x="6" y="891"/>
                  </a:lnTo>
                  <a:lnTo>
                    <a:pt x="10" y="957"/>
                  </a:lnTo>
                  <a:lnTo>
                    <a:pt x="17" y="1031"/>
                  </a:lnTo>
                  <a:lnTo>
                    <a:pt x="32" y="1103"/>
                  </a:lnTo>
                  <a:lnTo>
                    <a:pt x="60" y="1169"/>
                  </a:lnTo>
                  <a:lnTo>
                    <a:pt x="104" y="1223"/>
                  </a:lnTo>
                  <a:lnTo>
                    <a:pt x="169" y="1263"/>
                  </a:lnTo>
                  <a:lnTo>
                    <a:pt x="241" y="1289"/>
                  </a:lnTo>
                  <a:lnTo>
                    <a:pt x="349" y="1317"/>
                  </a:lnTo>
                  <a:lnTo>
                    <a:pt x="459" y="1327"/>
                  </a:lnTo>
                  <a:lnTo>
                    <a:pt x="515" y="1320"/>
                  </a:lnTo>
                  <a:lnTo>
                    <a:pt x="617" y="1277"/>
                  </a:lnTo>
                  <a:lnTo>
                    <a:pt x="691" y="1186"/>
                  </a:lnTo>
                  <a:lnTo>
                    <a:pt x="708" y="1125"/>
                  </a:lnTo>
                  <a:lnTo>
                    <a:pt x="711" y="1061"/>
                  </a:lnTo>
                  <a:lnTo>
                    <a:pt x="701" y="997"/>
                  </a:lnTo>
                  <a:lnTo>
                    <a:pt x="679" y="929"/>
                  </a:lnTo>
                  <a:lnTo>
                    <a:pt x="651" y="860"/>
                  </a:lnTo>
                  <a:lnTo>
                    <a:pt x="623" y="793"/>
                  </a:lnTo>
                  <a:lnTo>
                    <a:pt x="603" y="725"/>
                  </a:lnTo>
                  <a:lnTo>
                    <a:pt x="597" y="658"/>
                  </a:lnTo>
                  <a:lnTo>
                    <a:pt x="611" y="592"/>
                  </a:lnTo>
                  <a:lnTo>
                    <a:pt x="651" y="529"/>
                  </a:lnTo>
                  <a:lnTo>
                    <a:pt x="707" y="476"/>
                  </a:lnTo>
                  <a:lnTo>
                    <a:pt x="767" y="427"/>
                  </a:lnTo>
                  <a:lnTo>
                    <a:pt x="821" y="373"/>
                  </a:lnTo>
                  <a:lnTo>
                    <a:pt x="857" y="309"/>
                  </a:lnTo>
                  <a:lnTo>
                    <a:pt x="864" y="234"/>
                  </a:lnTo>
                  <a:lnTo>
                    <a:pt x="841" y="163"/>
                  </a:lnTo>
                  <a:lnTo>
                    <a:pt x="795" y="100"/>
                  </a:lnTo>
                  <a:lnTo>
                    <a:pt x="732" y="54"/>
                  </a:lnTo>
                  <a:lnTo>
                    <a:pt x="666" y="26"/>
                  </a:lnTo>
                  <a:lnTo>
                    <a:pt x="597" y="8"/>
                  </a:lnTo>
                  <a:lnTo>
                    <a:pt x="527"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0" name="Picture 7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8297" y="4167192"/>
              <a:ext cx="505445" cy="81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Freeform 77"/>
            <p:cNvSpPr/>
            <p:nvPr/>
          </p:nvSpPr>
          <p:spPr bwMode="auto">
            <a:xfrm>
              <a:off x="9650742" y="4287857"/>
              <a:ext cx="394323" cy="544264"/>
            </a:xfrm>
            <a:custGeom>
              <a:avLst/>
              <a:gdLst>
                <a:gd name="T0" fmla="+- 0 16618 16217"/>
                <a:gd name="T1" fmla="*/ T0 w 621"/>
                <a:gd name="T2" fmla="+- 0 8185 8185"/>
                <a:gd name="T3" fmla="*/ 8185 h 857"/>
                <a:gd name="T4" fmla="+- 0 16534 16217"/>
                <a:gd name="T5" fmla="*/ T4 w 621"/>
                <a:gd name="T6" fmla="+- 0 8196 8185"/>
                <a:gd name="T7" fmla="*/ 8196 h 857"/>
                <a:gd name="T8" fmla="+- 0 16453 16217"/>
                <a:gd name="T9" fmla="*/ T8 w 621"/>
                <a:gd name="T10" fmla="+- 0 8240 8185"/>
                <a:gd name="T11" fmla="*/ 8240 h 857"/>
                <a:gd name="T12" fmla="+- 0 16378 16217"/>
                <a:gd name="T13" fmla="*/ T12 w 621"/>
                <a:gd name="T14" fmla="+- 0 8311 8185"/>
                <a:gd name="T15" fmla="*/ 8311 h 857"/>
                <a:gd name="T16" fmla="+- 0 16313 16217"/>
                <a:gd name="T17" fmla="*/ T16 w 621"/>
                <a:gd name="T18" fmla="+- 0 8402 8185"/>
                <a:gd name="T19" fmla="*/ 8402 h 857"/>
                <a:gd name="T20" fmla="+- 0 16262 16217"/>
                <a:gd name="T21" fmla="*/ T20 w 621"/>
                <a:gd name="T22" fmla="+- 0 8506 8185"/>
                <a:gd name="T23" fmla="*/ 8506 h 857"/>
                <a:gd name="T24" fmla="+- 0 16229 16217"/>
                <a:gd name="T25" fmla="*/ T24 w 621"/>
                <a:gd name="T26" fmla="+- 0 8617 8185"/>
                <a:gd name="T27" fmla="*/ 8617 h 857"/>
                <a:gd name="T28" fmla="+- 0 16217 16217"/>
                <a:gd name="T29" fmla="*/ T28 w 621"/>
                <a:gd name="T30" fmla="+- 0 8727 8185"/>
                <a:gd name="T31" fmla="*/ 8727 h 857"/>
                <a:gd name="T32" fmla="+- 0 16219 16217"/>
                <a:gd name="T33" fmla="*/ T32 w 621"/>
                <a:gd name="T34" fmla="+- 0 8781 8185"/>
                <a:gd name="T35" fmla="*/ 8781 h 857"/>
                <a:gd name="T36" fmla="+- 0 16242 16217"/>
                <a:gd name="T37" fmla="*/ T36 w 621"/>
                <a:gd name="T38" fmla="+- 0 8886 8185"/>
                <a:gd name="T39" fmla="*/ 8886 h 857"/>
                <a:gd name="T40" fmla="+- 0 16314 16217"/>
                <a:gd name="T41" fmla="*/ T40 w 621"/>
                <a:gd name="T42" fmla="+- 0 8984 8185"/>
                <a:gd name="T43" fmla="*/ 8984 h 857"/>
                <a:gd name="T44" fmla="+- 0 16373 16217"/>
                <a:gd name="T45" fmla="*/ T44 w 621"/>
                <a:gd name="T46" fmla="+- 0 9018 8185"/>
                <a:gd name="T47" fmla="*/ 9018 h 857"/>
                <a:gd name="T48" fmla="+- 0 16440 16217"/>
                <a:gd name="T49" fmla="*/ T48 w 621"/>
                <a:gd name="T50" fmla="+- 0 9037 8185"/>
                <a:gd name="T51" fmla="*/ 9037 h 857"/>
                <a:gd name="T52" fmla="+- 0 16512 16217"/>
                <a:gd name="T53" fmla="*/ T52 w 621"/>
                <a:gd name="T54" fmla="+- 0 9041 8185"/>
                <a:gd name="T55" fmla="*/ 9041 h 857"/>
                <a:gd name="T56" fmla="+- 0 16585 16217"/>
                <a:gd name="T57" fmla="*/ T56 w 621"/>
                <a:gd name="T58" fmla="+- 0 9034 8185"/>
                <a:gd name="T59" fmla="*/ 9034 h 857"/>
                <a:gd name="T60" fmla="+- 0 16655 16217"/>
                <a:gd name="T61" fmla="*/ T60 w 621"/>
                <a:gd name="T62" fmla="+- 0 9014 8185"/>
                <a:gd name="T63" fmla="*/ 9014 h 857"/>
                <a:gd name="T64" fmla="+- 0 16725 16217"/>
                <a:gd name="T65" fmla="*/ T64 w 621"/>
                <a:gd name="T66" fmla="+- 0 8982 8185"/>
                <a:gd name="T67" fmla="*/ 8982 h 857"/>
                <a:gd name="T68" fmla="+- 0 16784 16217"/>
                <a:gd name="T69" fmla="*/ T68 w 621"/>
                <a:gd name="T70" fmla="+- 0 8933 8185"/>
                <a:gd name="T71" fmla="*/ 8933 h 857"/>
                <a:gd name="T72" fmla="+- 0 16836 16217"/>
                <a:gd name="T73" fmla="*/ T72 w 621"/>
                <a:gd name="T74" fmla="+- 0 8830 8185"/>
                <a:gd name="T75" fmla="*/ 8830 h 857"/>
                <a:gd name="T76" fmla="+- 0 16838 16217"/>
                <a:gd name="T77" fmla="*/ T76 w 621"/>
                <a:gd name="T78" fmla="+- 0 8823 8185"/>
                <a:gd name="T79" fmla="*/ 8823 h 857"/>
                <a:gd name="T80" fmla="+- 0 16838 16217"/>
                <a:gd name="T81" fmla="*/ T80 w 621"/>
                <a:gd name="T82" fmla="+- 0 8403 8185"/>
                <a:gd name="T83" fmla="*/ 8403 h 857"/>
                <a:gd name="T84" fmla="+- 0 16778 16217"/>
                <a:gd name="T85" fmla="*/ T84 w 621"/>
                <a:gd name="T86" fmla="+- 0 8291 8185"/>
                <a:gd name="T87" fmla="*/ 8291 h 857"/>
                <a:gd name="T88" fmla="+- 0 16700 16217"/>
                <a:gd name="T89" fmla="*/ T88 w 621"/>
                <a:gd name="T90" fmla="+- 0 8214 8185"/>
                <a:gd name="T91" fmla="*/ 8214 h 857"/>
                <a:gd name="T92" fmla="+- 0 16618 16217"/>
                <a:gd name="T93" fmla="*/ T92 w 621"/>
                <a:gd name="T94" fmla="+- 0 8185 8185"/>
                <a:gd name="T95" fmla="*/ 8185 h 8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621" h="857">
                  <a:moveTo>
                    <a:pt x="401" y="0"/>
                  </a:moveTo>
                  <a:lnTo>
                    <a:pt x="317" y="11"/>
                  </a:lnTo>
                  <a:lnTo>
                    <a:pt x="236" y="55"/>
                  </a:lnTo>
                  <a:lnTo>
                    <a:pt x="161" y="126"/>
                  </a:lnTo>
                  <a:lnTo>
                    <a:pt x="96" y="217"/>
                  </a:lnTo>
                  <a:lnTo>
                    <a:pt x="45" y="321"/>
                  </a:lnTo>
                  <a:lnTo>
                    <a:pt x="12" y="432"/>
                  </a:lnTo>
                  <a:lnTo>
                    <a:pt x="0" y="542"/>
                  </a:lnTo>
                  <a:lnTo>
                    <a:pt x="2" y="596"/>
                  </a:lnTo>
                  <a:lnTo>
                    <a:pt x="25" y="701"/>
                  </a:lnTo>
                  <a:lnTo>
                    <a:pt x="97" y="799"/>
                  </a:lnTo>
                  <a:lnTo>
                    <a:pt x="156" y="833"/>
                  </a:lnTo>
                  <a:lnTo>
                    <a:pt x="223" y="852"/>
                  </a:lnTo>
                  <a:lnTo>
                    <a:pt x="295" y="856"/>
                  </a:lnTo>
                  <a:lnTo>
                    <a:pt x="368" y="849"/>
                  </a:lnTo>
                  <a:lnTo>
                    <a:pt x="438" y="829"/>
                  </a:lnTo>
                  <a:lnTo>
                    <a:pt x="508" y="797"/>
                  </a:lnTo>
                  <a:lnTo>
                    <a:pt x="567" y="748"/>
                  </a:lnTo>
                  <a:lnTo>
                    <a:pt x="619" y="645"/>
                  </a:lnTo>
                  <a:lnTo>
                    <a:pt x="621" y="638"/>
                  </a:lnTo>
                  <a:lnTo>
                    <a:pt x="621" y="218"/>
                  </a:lnTo>
                  <a:lnTo>
                    <a:pt x="561" y="106"/>
                  </a:lnTo>
                  <a:lnTo>
                    <a:pt x="483" y="29"/>
                  </a:lnTo>
                  <a:lnTo>
                    <a:pt x="401" y="0"/>
                  </a:lnTo>
                  <a:close/>
                </a:path>
              </a:pathLst>
            </a:custGeom>
            <a:solidFill>
              <a:srgbClr val="51B9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02" name="Picture 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0742" y="4287222"/>
              <a:ext cx="394323" cy="5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AutoShape 79"/>
            <p:cNvSpPr/>
            <p:nvPr/>
          </p:nvSpPr>
          <p:spPr bwMode="auto">
            <a:xfrm>
              <a:off x="8923688" y="2881155"/>
              <a:ext cx="468616" cy="2051943"/>
            </a:xfrm>
            <a:custGeom>
              <a:avLst/>
              <a:gdLst>
                <a:gd name="T0" fmla="+- 0 15170 15072"/>
                <a:gd name="T1" fmla="*/ T0 w 738"/>
                <a:gd name="T2" fmla="+- 0 6712 5969"/>
                <a:gd name="T3" fmla="*/ 6712 h 3231"/>
                <a:gd name="T4" fmla="+- 0 15145 15072"/>
                <a:gd name="T5" fmla="*/ T4 w 738"/>
                <a:gd name="T6" fmla="+- 0 6688 5969"/>
                <a:gd name="T7" fmla="*/ 6688 h 3231"/>
                <a:gd name="T8" fmla="+- 0 15118 15072"/>
                <a:gd name="T9" fmla="*/ T8 w 738"/>
                <a:gd name="T10" fmla="+- 0 6684 5969"/>
                <a:gd name="T11" fmla="*/ 6684 h 3231"/>
                <a:gd name="T12" fmla="+- 0 15085 15072"/>
                <a:gd name="T13" fmla="*/ T12 w 738"/>
                <a:gd name="T14" fmla="+- 0 6698 5969"/>
                <a:gd name="T15" fmla="*/ 6698 h 3231"/>
                <a:gd name="T16" fmla="+- 0 15072 15072"/>
                <a:gd name="T17" fmla="*/ T16 w 738"/>
                <a:gd name="T18" fmla="+- 0 6730 5969"/>
                <a:gd name="T19" fmla="*/ 6730 h 3231"/>
                <a:gd name="T20" fmla="+- 0 15086 15072"/>
                <a:gd name="T21" fmla="*/ T20 w 738"/>
                <a:gd name="T22" fmla="+- 0 6763 5969"/>
                <a:gd name="T23" fmla="*/ 6763 h 3231"/>
                <a:gd name="T24" fmla="+- 0 15118 15072"/>
                <a:gd name="T25" fmla="*/ T24 w 738"/>
                <a:gd name="T26" fmla="+- 0 6776 5969"/>
                <a:gd name="T27" fmla="*/ 6776 h 3231"/>
                <a:gd name="T28" fmla="+- 0 15145 15072"/>
                <a:gd name="T29" fmla="*/ T28 w 738"/>
                <a:gd name="T30" fmla="+- 0 6773 5969"/>
                <a:gd name="T31" fmla="*/ 6773 h 3231"/>
                <a:gd name="T32" fmla="+- 0 15170 15072"/>
                <a:gd name="T33" fmla="*/ T32 w 738"/>
                <a:gd name="T34" fmla="+- 0 6748 5969"/>
                <a:gd name="T35" fmla="*/ 6748 h 3231"/>
                <a:gd name="T36" fmla="+- 0 15543 15072"/>
                <a:gd name="T37" fmla="*/ T36 w 738"/>
                <a:gd name="T38" fmla="+- 0 5997 5969"/>
                <a:gd name="T39" fmla="*/ 5997 h 3231"/>
                <a:gd name="T40" fmla="+- 0 15490 15072"/>
                <a:gd name="T41" fmla="*/ T40 w 738"/>
                <a:gd name="T42" fmla="+- 0 5969 5969"/>
                <a:gd name="T43" fmla="*/ 5969 h 3231"/>
                <a:gd name="T44" fmla="+- 0 15351 15072"/>
                <a:gd name="T45" fmla="*/ T44 w 738"/>
                <a:gd name="T46" fmla="+- 0 6048 5969"/>
                <a:gd name="T47" fmla="*/ 6048 h 3231"/>
                <a:gd name="T48" fmla="+- 0 15237 15072"/>
                <a:gd name="T49" fmla="*/ T48 w 738"/>
                <a:gd name="T50" fmla="+- 0 6155 5969"/>
                <a:gd name="T51" fmla="*/ 6155 h 3231"/>
                <a:gd name="T52" fmla="+- 0 15153 15072"/>
                <a:gd name="T53" fmla="*/ T52 w 738"/>
                <a:gd name="T54" fmla="+- 0 6284 5969"/>
                <a:gd name="T55" fmla="*/ 6284 h 3231"/>
                <a:gd name="T56" fmla="+- 0 15102 15072"/>
                <a:gd name="T57" fmla="*/ T56 w 738"/>
                <a:gd name="T58" fmla="+- 0 6432 5969"/>
                <a:gd name="T59" fmla="*/ 6432 h 3231"/>
                <a:gd name="T60" fmla="+- 0 15089 15072"/>
                <a:gd name="T61" fmla="*/ T60 w 738"/>
                <a:gd name="T62" fmla="+- 0 6591 5969"/>
                <a:gd name="T63" fmla="*/ 6591 h 3231"/>
                <a:gd name="T64" fmla="+- 0 15137 15072"/>
                <a:gd name="T65" fmla="*/ T64 w 738"/>
                <a:gd name="T66" fmla="+- 0 6635 5969"/>
                <a:gd name="T67" fmla="*/ 6635 h 3231"/>
                <a:gd name="T68" fmla="+- 0 15182 15072"/>
                <a:gd name="T69" fmla="*/ T68 w 738"/>
                <a:gd name="T70" fmla="+- 0 6591 5969"/>
                <a:gd name="T71" fmla="*/ 6591 h 3231"/>
                <a:gd name="T72" fmla="+- 0 15195 15072"/>
                <a:gd name="T73" fmla="*/ T72 w 738"/>
                <a:gd name="T74" fmla="+- 0 6442 5969"/>
                <a:gd name="T75" fmla="*/ 6442 h 3231"/>
                <a:gd name="T76" fmla="+- 0 15246 15072"/>
                <a:gd name="T77" fmla="*/ T76 w 738"/>
                <a:gd name="T78" fmla="+- 0 6304 5969"/>
                <a:gd name="T79" fmla="*/ 6304 h 3231"/>
                <a:gd name="T80" fmla="+- 0 15332 15072"/>
                <a:gd name="T81" fmla="*/ T80 w 738"/>
                <a:gd name="T82" fmla="+- 0 6185 5969"/>
                <a:gd name="T83" fmla="*/ 6185 h 3231"/>
                <a:gd name="T84" fmla="+- 0 15447 15072"/>
                <a:gd name="T85" fmla="*/ T84 w 738"/>
                <a:gd name="T86" fmla="+- 0 6093 5969"/>
                <a:gd name="T87" fmla="*/ 6093 h 3231"/>
                <a:gd name="T88" fmla="+- 0 15541 15072"/>
                <a:gd name="T89" fmla="*/ T88 w 738"/>
                <a:gd name="T90" fmla="+- 0 6032 5969"/>
                <a:gd name="T91" fmla="*/ 6032 h 3231"/>
                <a:gd name="T92" fmla="+- 0 15810 15072"/>
                <a:gd name="T93" fmla="*/ T92 w 738"/>
                <a:gd name="T94" fmla="+- 0 9035 5969"/>
                <a:gd name="T95" fmla="*/ 9035 h 3231"/>
                <a:gd name="T96" fmla="+- 0 15794 15072"/>
                <a:gd name="T97" fmla="*/ T96 w 738"/>
                <a:gd name="T98" fmla="+- 0 8942 5969"/>
                <a:gd name="T99" fmla="*/ 8942 h 3231"/>
                <a:gd name="T100" fmla="+- 0 15737 15072"/>
                <a:gd name="T101" fmla="*/ T100 w 738"/>
                <a:gd name="T102" fmla="+- 0 8831 5969"/>
                <a:gd name="T103" fmla="*/ 8831 h 3231"/>
                <a:gd name="T104" fmla="+- 0 15686 15072"/>
                <a:gd name="T105" fmla="*/ T104 w 738"/>
                <a:gd name="T106" fmla="+- 0 8701 5969"/>
                <a:gd name="T107" fmla="*/ 8701 h 3231"/>
                <a:gd name="T108" fmla="+- 0 15679 15072"/>
                <a:gd name="T109" fmla="*/ T108 w 738"/>
                <a:gd name="T110" fmla="+- 0 8554 5969"/>
                <a:gd name="T111" fmla="*/ 8554 h 3231"/>
                <a:gd name="T112" fmla="+- 0 15641 15072"/>
                <a:gd name="T113" fmla="*/ T112 w 738"/>
                <a:gd name="T114" fmla="+- 0 8498 5969"/>
                <a:gd name="T115" fmla="*/ 8498 h 3231"/>
                <a:gd name="T116" fmla="+- 0 15590 15072"/>
                <a:gd name="T117" fmla="*/ T116 w 738"/>
                <a:gd name="T118" fmla="+- 0 8530 5969"/>
                <a:gd name="T119" fmla="*/ 8530 h 3231"/>
                <a:gd name="T120" fmla="+- 0 15587 15072"/>
                <a:gd name="T121" fmla="*/ T120 w 738"/>
                <a:gd name="T122" fmla="+- 0 8690 5969"/>
                <a:gd name="T123" fmla="*/ 8690 h 3231"/>
                <a:gd name="T124" fmla="+- 0 15633 15072"/>
                <a:gd name="T125" fmla="*/ T124 w 738"/>
                <a:gd name="T126" fmla="+- 0 8843 5969"/>
                <a:gd name="T127" fmla="*/ 8843 h 3231"/>
                <a:gd name="T128" fmla="+- 0 15691 15072"/>
                <a:gd name="T129" fmla="*/ T128 w 738"/>
                <a:gd name="T130" fmla="+- 0 8936 5969"/>
                <a:gd name="T131" fmla="*/ 8936 h 3231"/>
                <a:gd name="T132" fmla="+- 0 15716 15072"/>
                <a:gd name="T133" fmla="*/ T132 w 738"/>
                <a:gd name="T134" fmla="+- 0 9037 5969"/>
                <a:gd name="T135" fmla="*/ 9037 h 3231"/>
                <a:gd name="T136" fmla="+- 0 15633 15072"/>
                <a:gd name="T137" fmla="*/ T136 w 738"/>
                <a:gd name="T138" fmla="+- 0 9107 5969"/>
                <a:gd name="T139" fmla="*/ 9107 h 3231"/>
                <a:gd name="T140" fmla="+- 0 15520 15072"/>
                <a:gd name="T141" fmla="*/ T140 w 738"/>
                <a:gd name="T142" fmla="+- 0 9085 5969"/>
                <a:gd name="T143" fmla="*/ 9085 h 3231"/>
                <a:gd name="T144" fmla="+- 0 15458 15072"/>
                <a:gd name="T145" fmla="*/ T144 w 738"/>
                <a:gd name="T146" fmla="+- 0 9103 5969"/>
                <a:gd name="T147" fmla="*/ 9103 h 3231"/>
                <a:gd name="T148" fmla="+- 0 15474 15072"/>
                <a:gd name="T149" fmla="*/ T148 w 738"/>
                <a:gd name="T150" fmla="+- 0 9165 5969"/>
                <a:gd name="T151" fmla="*/ 9165 h 3231"/>
                <a:gd name="T152" fmla="+- 0 15620 15072"/>
                <a:gd name="T153" fmla="*/ T152 w 738"/>
                <a:gd name="T154" fmla="+- 0 9200 5969"/>
                <a:gd name="T155" fmla="*/ 9200 h 3231"/>
                <a:gd name="T156" fmla="+- 0 15754 15072"/>
                <a:gd name="T157" fmla="*/ T156 w 738"/>
                <a:gd name="T158" fmla="+- 0 9147 5969"/>
                <a:gd name="T159" fmla="*/ 9147 h 3231"/>
                <a:gd name="T160" fmla="+- 0 15798 15072"/>
                <a:gd name="T161" fmla="*/ T160 w 738"/>
                <a:gd name="T162" fmla="+- 0 9082 5969"/>
                <a:gd name="T163" fmla="*/ 9082 h 32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738" h="3231">
                  <a:moveTo>
                    <a:pt x="102" y="761"/>
                  </a:moveTo>
                  <a:lnTo>
                    <a:pt x="98" y="743"/>
                  </a:lnTo>
                  <a:lnTo>
                    <a:pt x="88" y="729"/>
                  </a:lnTo>
                  <a:lnTo>
                    <a:pt x="73" y="719"/>
                  </a:lnTo>
                  <a:lnTo>
                    <a:pt x="55" y="715"/>
                  </a:lnTo>
                  <a:lnTo>
                    <a:pt x="46" y="715"/>
                  </a:lnTo>
                  <a:lnTo>
                    <a:pt x="29" y="719"/>
                  </a:lnTo>
                  <a:lnTo>
                    <a:pt x="13" y="729"/>
                  </a:lnTo>
                  <a:lnTo>
                    <a:pt x="3" y="743"/>
                  </a:lnTo>
                  <a:lnTo>
                    <a:pt x="0" y="761"/>
                  </a:lnTo>
                  <a:lnTo>
                    <a:pt x="4" y="779"/>
                  </a:lnTo>
                  <a:lnTo>
                    <a:pt x="14" y="794"/>
                  </a:lnTo>
                  <a:lnTo>
                    <a:pt x="28" y="804"/>
                  </a:lnTo>
                  <a:lnTo>
                    <a:pt x="46" y="807"/>
                  </a:lnTo>
                  <a:lnTo>
                    <a:pt x="55" y="807"/>
                  </a:lnTo>
                  <a:lnTo>
                    <a:pt x="73" y="804"/>
                  </a:lnTo>
                  <a:lnTo>
                    <a:pt x="88" y="794"/>
                  </a:lnTo>
                  <a:lnTo>
                    <a:pt x="98" y="779"/>
                  </a:lnTo>
                  <a:lnTo>
                    <a:pt x="102" y="761"/>
                  </a:lnTo>
                  <a:moveTo>
                    <a:pt x="471" y="28"/>
                  </a:moveTo>
                  <a:lnTo>
                    <a:pt x="452" y="2"/>
                  </a:lnTo>
                  <a:lnTo>
                    <a:pt x="418" y="0"/>
                  </a:lnTo>
                  <a:lnTo>
                    <a:pt x="346" y="36"/>
                  </a:lnTo>
                  <a:lnTo>
                    <a:pt x="279" y="79"/>
                  </a:lnTo>
                  <a:lnTo>
                    <a:pt x="219" y="129"/>
                  </a:lnTo>
                  <a:lnTo>
                    <a:pt x="165" y="186"/>
                  </a:lnTo>
                  <a:lnTo>
                    <a:pt x="119" y="248"/>
                  </a:lnTo>
                  <a:lnTo>
                    <a:pt x="81" y="315"/>
                  </a:lnTo>
                  <a:lnTo>
                    <a:pt x="51" y="387"/>
                  </a:lnTo>
                  <a:lnTo>
                    <a:pt x="30" y="463"/>
                  </a:lnTo>
                  <a:lnTo>
                    <a:pt x="18" y="541"/>
                  </a:lnTo>
                  <a:lnTo>
                    <a:pt x="17" y="622"/>
                  </a:lnTo>
                  <a:lnTo>
                    <a:pt x="33" y="655"/>
                  </a:lnTo>
                  <a:lnTo>
                    <a:pt x="65" y="666"/>
                  </a:lnTo>
                  <a:lnTo>
                    <a:pt x="97" y="655"/>
                  </a:lnTo>
                  <a:lnTo>
                    <a:pt x="110" y="622"/>
                  </a:lnTo>
                  <a:lnTo>
                    <a:pt x="111" y="546"/>
                  </a:lnTo>
                  <a:lnTo>
                    <a:pt x="123" y="473"/>
                  </a:lnTo>
                  <a:lnTo>
                    <a:pt x="144" y="402"/>
                  </a:lnTo>
                  <a:lnTo>
                    <a:pt x="174" y="335"/>
                  </a:lnTo>
                  <a:lnTo>
                    <a:pt x="213" y="273"/>
                  </a:lnTo>
                  <a:lnTo>
                    <a:pt x="260" y="216"/>
                  </a:lnTo>
                  <a:lnTo>
                    <a:pt x="314" y="166"/>
                  </a:lnTo>
                  <a:lnTo>
                    <a:pt x="375" y="124"/>
                  </a:lnTo>
                  <a:lnTo>
                    <a:pt x="442" y="90"/>
                  </a:lnTo>
                  <a:lnTo>
                    <a:pt x="469" y="63"/>
                  </a:lnTo>
                  <a:lnTo>
                    <a:pt x="471" y="28"/>
                  </a:lnTo>
                  <a:moveTo>
                    <a:pt x="738" y="3066"/>
                  </a:moveTo>
                  <a:lnTo>
                    <a:pt x="735" y="3019"/>
                  </a:lnTo>
                  <a:lnTo>
                    <a:pt x="722" y="2973"/>
                  </a:lnTo>
                  <a:lnTo>
                    <a:pt x="701" y="2929"/>
                  </a:lnTo>
                  <a:lnTo>
                    <a:pt x="665" y="2862"/>
                  </a:lnTo>
                  <a:lnTo>
                    <a:pt x="635" y="2798"/>
                  </a:lnTo>
                  <a:lnTo>
                    <a:pt x="614" y="2732"/>
                  </a:lnTo>
                  <a:lnTo>
                    <a:pt x="603" y="2663"/>
                  </a:lnTo>
                  <a:lnTo>
                    <a:pt x="607" y="2585"/>
                  </a:lnTo>
                  <a:lnTo>
                    <a:pt x="598" y="2549"/>
                  </a:lnTo>
                  <a:lnTo>
                    <a:pt x="569" y="2529"/>
                  </a:lnTo>
                  <a:lnTo>
                    <a:pt x="537" y="2532"/>
                  </a:lnTo>
                  <a:lnTo>
                    <a:pt x="518" y="2561"/>
                  </a:lnTo>
                  <a:lnTo>
                    <a:pt x="511" y="2641"/>
                  </a:lnTo>
                  <a:lnTo>
                    <a:pt x="515" y="2721"/>
                  </a:lnTo>
                  <a:lnTo>
                    <a:pt x="531" y="2798"/>
                  </a:lnTo>
                  <a:lnTo>
                    <a:pt x="561" y="2874"/>
                  </a:lnTo>
                  <a:lnTo>
                    <a:pt x="588" y="2918"/>
                  </a:lnTo>
                  <a:lnTo>
                    <a:pt x="619" y="2967"/>
                  </a:lnTo>
                  <a:lnTo>
                    <a:pt x="642" y="3017"/>
                  </a:lnTo>
                  <a:lnTo>
                    <a:pt x="644" y="3068"/>
                  </a:lnTo>
                  <a:lnTo>
                    <a:pt x="613" y="3117"/>
                  </a:lnTo>
                  <a:lnTo>
                    <a:pt x="561" y="3138"/>
                  </a:lnTo>
                  <a:lnTo>
                    <a:pt x="501" y="3135"/>
                  </a:lnTo>
                  <a:lnTo>
                    <a:pt x="448" y="3116"/>
                  </a:lnTo>
                  <a:lnTo>
                    <a:pt x="412" y="3112"/>
                  </a:lnTo>
                  <a:lnTo>
                    <a:pt x="386" y="3134"/>
                  </a:lnTo>
                  <a:lnTo>
                    <a:pt x="380" y="3167"/>
                  </a:lnTo>
                  <a:lnTo>
                    <a:pt x="402" y="3196"/>
                  </a:lnTo>
                  <a:lnTo>
                    <a:pt x="472" y="3224"/>
                  </a:lnTo>
                  <a:lnTo>
                    <a:pt x="548" y="3231"/>
                  </a:lnTo>
                  <a:lnTo>
                    <a:pt x="620" y="3217"/>
                  </a:lnTo>
                  <a:lnTo>
                    <a:pt x="682" y="3178"/>
                  </a:lnTo>
                  <a:lnTo>
                    <a:pt x="709" y="3138"/>
                  </a:lnTo>
                  <a:lnTo>
                    <a:pt x="726" y="3113"/>
                  </a:lnTo>
                  <a:lnTo>
                    <a:pt x="738" y="3066"/>
                  </a:lnTo>
                </a:path>
              </a:pathLst>
            </a:custGeom>
            <a:solidFill>
              <a:srgbClr val="7BC6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118" name="Picture 9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40900" y="-7767"/>
            <a:ext cx="2451444" cy="20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16859" y="81884"/>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 name="图片 107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35402" y="4338501"/>
            <a:ext cx="2852713" cy="2535746"/>
          </a:xfrm>
          <a:prstGeom prst="rect">
            <a:avLst/>
          </a:prstGeom>
        </p:spPr>
      </p:pic>
      <p:pic>
        <p:nvPicPr>
          <p:cNvPr id="1087" name="图片 108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58" y="2795386"/>
            <a:ext cx="2852713" cy="3799174"/>
          </a:xfrm>
          <a:prstGeom prst="rect">
            <a:avLst/>
          </a:prstGeom>
        </p:spPr>
      </p:pic>
      <p:pic>
        <p:nvPicPr>
          <p:cNvPr id="172" name="图片 17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3415" y="4671427"/>
            <a:ext cx="1603640" cy="2135689"/>
          </a:xfrm>
          <a:prstGeom prst="rect">
            <a:avLst/>
          </a:prstGeom>
        </p:spPr>
      </p:pic>
      <p:grpSp>
        <p:nvGrpSpPr>
          <p:cNvPr id="1074" name="组合 1073"/>
          <p:cNvGrpSpPr/>
          <p:nvPr/>
        </p:nvGrpSpPr>
        <p:grpSpPr>
          <a:xfrm>
            <a:off x="2504079" y="4755330"/>
            <a:ext cx="2130796" cy="1951499"/>
            <a:chOff x="-593410" y="3854733"/>
            <a:chExt cx="2938058" cy="2690834"/>
          </a:xfrm>
        </p:grpSpPr>
        <p:sp>
          <p:nvSpPr>
            <p:cNvPr id="101" name="Line 11"/>
            <p:cNvSpPr>
              <a:spLocks noChangeShapeType="1"/>
            </p:cNvSpPr>
            <p:nvPr/>
          </p:nvSpPr>
          <p:spPr bwMode="auto">
            <a:xfrm>
              <a:off x="1803009" y="5474822"/>
              <a:ext cx="0" cy="1011047"/>
            </a:xfrm>
            <a:prstGeom prst="line">
              <a:avLst/>
            </a:prstGeom>
            <a:noFill/>
            <a:ln w="8725">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2" name="AutoShape 12"/>
            <p:cNvSpPr/>
            <p:nvPr/>
          </p:nvSpPr>
          <p:spPr bwMode="auto">
            <a:xfrm>
              <a:off x="-504512" y="5487523"/>
              <a:ext cx="2805347" cy="997711"/>
            </a:xfrm>
            <a:custGeom>
              <a:avLst/>
              <a:gdLst>
                <a:gd name="T0" fmla="+- 0 980 224"/>
                <a:gd name="T1" fmla="*/ T0 w 4418"/>
                <a:gd name="T2" fmla="+- 0 10853 10073"/>
                <a:gd name="T3" fmla="*/ 10853 h 1571"/>
                <a:gd name="T4" fmla="+- 0 829 224"/>
                <a:gd name="T5" fmla="*/ T4 w 4418"/>
                <a:gd name="T6" fmla="+- 0 10075 10073"/>
                <a:gd name="T7" fmla="*/ 10075 h 1571"/>
                <a:gd name="T8" fmla="+- 0 582 224"/>
                <a:gd name="T9" fmla="*/ T8 w 4418"/>
                <a:gd name="T10" fmla="+- 0 10165 10073"/>
                <a:gd name="T11" fmla="*/ 10165 h 1571"/>
                <a:gd name="T12" fmla="+- 0 949 224"/>
                <a:gd name="T13" fmla="*/ T12 w 4418"/>
                <a:gd name="T14" fmla="+- 0 10828 10073"/>
                <a:gd name="T15" fmla="*/ 10828 h 1571"/>
                <a:gd name="T16" fmla="+- 0 360 224"/>
                <a:gd name="T17" fmla="*/ T16 w 4418"/>
                <a:gd name="T18" fmla="+- 0 10352 10073"/>
                <a:gd name="T19" fmla="*/ 10352 h 1571"/>
                <a:gd name="T20" fmla="+- 0 229 224"/>
                <a:gd name="T21" fmla="*/ T20 w 4418"/>
                <a:gd name="T22" fmla="+- 0 10579 10073"/>
                <a:gd name="T23" fmla="*/ 10579 h 1571"/>
                <a:gd name="T24" fmla="+- 0 968 224"/>
                <a:gd name="T25" fmla="*/ T24 w 4418"/>
                <a:gd name="T26" fmla="+- 0 10863 10073"/>
                <a:gd name="T27" fmla="*/ 10863 h 1571"/>
                <a:gd name="T28" fmla="+- 0 1119 224"/>
                <a:gd name="T29" fmla="*/ T28 w 4418"/>
                <a:gd name="T30" fmla="+- 0 11641 10073"/>
                <a:gd name="T31" fmla="*/ 11641 h 1571"/>
                <a:gd name="T32" fmla="+- 0 1366 224"/>
                <a:gd name="T33" fmla="*/ T32 w 4418"/>
                <a:gd name="T34" fmla="+- 0 11551 10073"/>
                <a:gd name="T35" fmla="*/ 11551 h 1571"/>
                <a:gd name="T36" fmla="+- 0 1000 224"/>
                <a:gd name="T37" fmla="*/ T36 w 4418"/>
                <a:gd name="T38" fmla="+- 0 10888 10073"/>
                <a:gd name="T39" fmla="*/ 10888 h 1571"/>
                <a:gd name="T40" fmla="+- 0 1588 224"/>
                <a:gd name="T41" fmla="*/ T40 w 4418"/>
                <a:gd name="T42" fmla="+- 0 11365 10073"/>
                <a:gd name="T43" fmla="*/ 11365 h 1571"/>
                <a:gd name="T44" fmla="+- 0 1720 224"/>
                <a:gd name="T45" fmla="*/ T44 w 4418"/>
                <a:gd name="T46" fmla="+- 0 11137 10073"/>
                <a:gd name="T47" fmla="*/ 11137 h 1571"/>
                <a:gd name="T48" fmla="+- 0 4642 224"/>
                <a:gd name="T49" fmla="*/ T48 w 4418"/>
                <a:gd name="T50" fmla="+- 0 10718 10073"/>
                <a:gd name="T51" fmla="*/ 10718 h 1571"/>
                <a:gd name="T52" fmla="+- 0 3894 224"/>
                <a:gd name="T53" fmla="*/ T52 w 4418"/>
                <a:gd name="T54" fmla="+- 0 10836 10073"/>
                <a:gd name="T55" fmla="*/ 10836 h 1571"/>
                <a:gd name="T56" fmla="+- 0 4543 224"/>
                <a:gd name="T57" fmla="*/ T56 w 4418"/>
                <a:gd name="T58" fmla="+- 0 10445 10073"/>
                <a:gd name="T59" fmla="*/ 10445 h 1571"/>
                <a:gd name="T60" fmla="+- 0 4374 224"/>
                <a:gd name="T61" fmla="*/ T60 w 4418"/>
                <a:gd name="T62" fmla="+- 0 10244 10073"/>
                <a:gd name="T63" fmla="*/ 10244 h 1571"/>
                <a:gd name="T64" fmla="+- 0 3876 224"/>
                <a:gd name="T65" fmla="*/ T64 w 4418"/>
                <a:gd name="T66" fmla="+- 0 10815 10073"/>
                <a:gd name="T67" fmla="*/ 10815 h 1571"/>
                <a:gd name="T68" fmla="+- 0 4122 224"/>
                <a:gd name="T69" fmla="*/ T68 w 4418"/>
                <a:gd name="T70" fmla="+- 0 10099 10073"/>
                <a:gd name="T71" fmla="*/ 10099 h 1571"/>
                <a:gd name="T72" fmla="+- 0 3591 224"/>
                <a:gd name="T73" fmla="*/ T72 w 4418"/>
                <a:gd name="T74" fmla="+- 0 10099 10073"/>
                <a:gd name="T75" fmla="*/ 10099 h 1571"/>
                <a:gd name="T76" fmla="+- 0 3837 224"/>
                <a:gd name="T77" fmla="*/ T76 w 4418"/>
                <a:gd name="T78" fmla="+- 0 10815 10073"/>
                <a:gd name="T79" fmla="*/ 10815 h 1571"/>
                <a:gd name="T80" fmla="+- 0 3340 224"/>
                <a:gd name="T81" fmla="*/ T80 w 4418"/>
                <a:gd name="T82" fmla="+- 0 10244 10073"/>
                <a:gd name="T83" fmla="*/ 10244 h 1571"/>
                <a:gd name="T84" fmla="+- 0 3171 224"/>
                <a:gd name="T85" fmla="*/ T84 w 4418"/>
                <a:gd name="T86" fmla="+- 0 10445 10073"/>
                <a:gd name="T87" fmla="*/ 10445 h 1571"/>
                <a:gd name="T88" fmla="+- 0 3819 224"/>
                <a:gd name="T89" fmla="*/ T88 w 4418"/>
                <a:gd name="T90" fmla="+- 0 10836 10073"/>
                <a:gd name="T91" fmla="*/ 10836 h 1571"/>
                <a:gd name="T92" fmla="+- 0 3071 224"/>
                <a:gd name="T93" fmla="*/ T92 w 4418"/>
                <a:gd name="T94" fmla="+- 0 10718 10073"/>
                <a:gd name="T95" fmla="*/ 10718 h 1571"/>
                <a:gd name="T96" fmla="+- 0 3071 224"/>
                <a:gd name="T97" fmla="*/ T96 w 4418"/>
                <a:gd name="T98" fmla="+- 0 10980 10073"/>
                <a:gd name="T99" fmla="*/ 10980 h 1571"/>
                <a:gd name="T100" fmla="+- 0 3819 224"/>
                <a:gd name="T101" fmla="*/ T100 w 4418"/>
                <a:gd name="T102" fmla="+- 0 10863 10073"/>
                <a:gd name="T103" fmla="*/ 10863 h 1571"/>
                <a:gd name="T104" fmla="+- 0 3171 224"/>
                <a:gd name="T105" fmla="*/ T104 w 4418"/>
                <a:gd name="T106" fmla="+- 0 11253 10073"/>
                <a:gd name="T107" fmla="*/ 11253 h 1571"/>
                <a:gd name="T108" fmla="+- 0 3340 224"/>
                <a:gd name="T109" fmla="*/ T108 w 4418"/>
                <a:gd name="T110" fmla="+- 0 11454 10073"/>
                <a:gd name="T111" fmla="*/ 11454 h 1571"/>
                <a:gd name="T112" fmla="+- 0 3837 224"/>
                <a:gd name="T113" fmla="*/ T112 w 4418"/>
                <a:gd name="T114" fmla="+- 0 10883 10073"/>
                <a:gd name="T115" fmla="*/ 10883 h 1571"/>
                <a:gd name="T116" fmla="+- 0 3591 224"/>
                <a:gd name="T117" fmla="*/ T116 w 4418"/>
                <a:gd name="T118" fmla="+- 0 11599 10073"/>
                <a:gd name="T119" fmla="*/ 11599 h 1571"/>
                <a:gd name="T120" fmla="+- 0 4122 224"/>
                <a:gd name="T121" fmla="*/ T120 w 4418"/>
                <a:gd name="T122" fmla="+- 0 11600 10073"/>
                <a:gd name="T123" fmla="*/ 11600 h 1571"/>
                <a:gd name="T124" fmla="+- 0 3876 224"/>
                <a:gd name="T125" fmla="*/ T124 w 4418"/>
                <a:gd name="T126" fmla="+- 0 10883 10073"/>
                <a:gd name="T127" fmla="*/ 10883 h 1571"/>
                <a:gd name="T128" fmla="+- 0 4374 224"/>
                <a:gd name="T129" fmla="*/ T128 w 4418"/>
                <a:gd name="T130" fmla="+- 0 11454 10073"/>
                <a:gd name="T131" fmla="*/ 11454 h 1571"/>
                <a:gd name="T132" fmla="+- 0 4543 224"/>
                <a:gd name="T133" fmla="*/ T132 w 4418"/>
                <a:gd name="T134" fmla="+- 0 11253 10073"/>
                <a:gd name="T135" fmla="*/ 11253 h 1571"/>
                <a:gd name="T136" fmla="+- 0 3894 224"/>
                <a:gd name="T137" fmla="*/ T136 w 4418"/>
                <a:gd name="T138" fmla="+- 0 10863 10073"/>
                <a:gd name="T139" fmla="*/ 10863 h 1571"/>
                <a:gd name="T140" fmla="+- 0 4642 224"/>
                <a:gd name="T141" fmla="*/ T140 w 4418"/>
                <a:gd name="T142" fmla="+- 0 10981 10073"/>
                <a:gd name="T143" fmla="*/ 10981 h 1571"/>
                <a:gd name="T144" fmla="+- 0 4642 224"/>
                <a:gd name="T145" fmla="*/ T144 w 4418"/>
                <a:gd name="T146" fmla="+- 0 10718 10073"/>
                <a:gd name="T147" fmla="*/ 10718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418" h="1571">
                  <a:moveTo>
                    <a:pt x="1501" y="1051"/>
                  </a:moveTo>
                  <a:lnTo>
                    <a:pt x="756" y="780"/>
                  </a:lnTo>
                  <a:lnTo>
                    <a:pt x="619" y="0"/>
                  </a:lnTo>
                  <a:lnTo>
                    <a:pt x="605" y="2"/>
                  </a:lnTo>
                  <a:lnTo>
                    <a:pt x="737" y="748"/>
                  </a:lnTo>
                  <a:lnTo>
                    <a:pt x="358" y="92"/>
                  </a:lnTo>
                  <a:lnTo>
                    <a:pt x="346" y="99"/>
                  </a:lnTo>
                  <a:lnTo>
                    <a:pt x="725" y="755"/>
                  </a:lnTo>
                  <a:lnTo>
                    <a:pt x="145" y="268"/>
                  </a:lnTo>
                  <a:lnTo>
                    <a:pt x="136" y="279"/>
                  </a:lnTo>
                  <a:lnTo>
                    <a:pt x="716" y="765"/>
                  </a:lnTo>
                  <a:lnTo>
                    <a:pt x="5" y="506"/>
                  </a:lnTo>
                  <a:lnTo>
                    <a:pt x="0" y="519"/>
                  </a:lnTo>
                  <a:lnTo>
                    <a:pt x="744" y="790"/>
                  </a:lnTo>
                  <a:lnTo>
                    <a:pt x="882" y="1570"/>
                  </a:lnTo>
                  <a:lnTo>
                    <a:pt x="895" y="1568"/>
                  </a:lnTo>
                  <a:lnTo>
                    <a:pt x="764" y="822"/>
                  </a:lnTo>
                  <a:lnTo>
                    <a:pt x="1142" y="1478"/>
                  </a:lnTo>
                  <a:lnTo>
                    <a:pt x="1154" y="1471"/>
                  </a:lnTo>
                  <a:lnTo>
                    <a:pt x="776" y="815"/>
                  </a:lnTo>
                  <a:lnTo>
                    <a:pt x="1356" y="1302"/>
                  </a:lnTo>
                  <a:lnTo>
                    <a:pt x="1364" y="1292"/>
                  </a:lnTo>
                  <a:lnTo>
                    <a:pt x="784" y="805"/>
                  </a:lnTo>
                  <a:lnTo>
                    <a:pt x="1496" y="1064"/>
                  </a:lnTo>
                  <a:lnTo>
                    <a:pt x="1501" y="1051"/>
                  </a:lnTo>
                  <a:moveTo>
                    <a:pt x="4418" y="645"/>
                  </a:moveTo>
                  <a:lnTo>
                    <a:pt x="4415" y="631"/>
                  </a:lnTo>
                  <a:lnTo>
                    <a:pt x="3670" y="763"/>
                  </a:lnTo>
                  <a:lnTo>
                    <a:pt x="4326" y="384"/>
                  </a:lnTo>
                  <a:lnTo>
                    <a:pt x="4319" y="372"/>
                  </a:lnTo>
                  <a:lnTo>
                    <a:pt x="3663" y="751"/>
                  </a:lnTo>
                  <a:lnTo>
                    <a:pt x="4150" y="171"/>
                  </a:lnTo>
                  <a:lnTo>
                    <a:pt x="4139" y="162"/>
                  </a:lnTo>
                  <a:lnTo>
                    <a:pt x="3652" y="742"/>
                  </a:lnTo>
                  <a:lnTo>
                    <a:pt x="3911" y="30"/>
                  </a:lnTo>
                  <a:lnTo>
                    <a:pt x="3898" y="26"/>
                  </a:lnTo>
                  <a:lnTo>
                    <a:pt x="3633" y="756"/>
                  </a:lnTo>
                  <a:lnTo>
                    <a:pt x="3367" y="26"/>
                  </a:lnTo>
                  <a:lnTo>
                    <a:pt x="3354" y="30"/>
                  </a:lnTo>
                  <a:lnTo>
                    <a:pt x="3613" y="742"/>
                  </a:lnTo>
                  <a:lnTo>
                    <a:pt x="3126" y="162"/>
                  </a:lnTo>
                  <a:lnTo>
                    <a:pt x="3116" y="171"/>
                  </a:lnTo>
                  <a:lnTo>
                    <a:pt x="3602" y="751"/>
                  </a:lnTo>
                  <a:lnTo>
                    <a:pt x="2947" y="372"/>
                  </a:lnTo>
                  <a:lnTo>
                    <a:pt x="2940" y="384"/>
                  </a:lnTo>
                  <a:lnTo>
                    <a:pt x="3595" y="763"/>
                  </a:lnTo>
                  <a:lnTo>
                    <a:pt x="2850" y="631"/>
                  </a:lnTo>
                  <a:lnTo>
                    <a:pt x="2847" y="645"/>
                  </a:lnTo>
                  <a:lnTo>
                    <a:pt x="3593" y="776"/>
                  </a:lnTo>
                  <a:lnTo>
                    <a:pt x="2847" y="907"/>
                  </a:lnTo>
                  <a:lnTo>
                    <a:pt x="2850" y="921"/>
                  </a:lnTo>
                  <a:lnTo>
                    <a:pt x="3595" y="790"/>
                  </a:lnTo>
                  <a:lnTo>
                    <a:pt x="2940" y="1168"/>
                  </a:lnTo>
                  <a:lnTo>
                    <a:pt x="2947" y="1180"/>
                  </a:lnTo>
                  <a:lnTo>
                    <a:pt x="3602" y="802"/>
                  </a:lnTo>
                  <a:lnTo>
                    <a:pt x="3116" y="1381"/>
                  </a:lnTo>
                  <a:lnTo>
                    <a:pt x="3126" y="1390"/>
                  </a:lnTo>
                  <a:lnTo>
                    <a:pt x="3613" y="810"/>
                  </a:lnTo>
                  <a:lnTo>
                    <a:pt x="3354" y="1522"/>
                  </a:lnTo>
                  <a:lnTo>
                    <a:pt x="3367" y="1526"/>
                  </a:lnTo>
                  <a:lnTo>
                    <a:pt x="3633" y="796"/>
                  </a:lnTo>
                  <a:lnTo>
                    <a:pt x="3898" y="1527"/>
                  </a:lnTo>
                  <a:lnTo>
                    <a:pt x="3911" y="1522"/>
                  </a:lnTo>
                  <a:lnTo>
                    <a:pt x="3652" y="810"/>
                  </a:lnTo>
                  <a:lnTo>
                    <a:pt x="4139" y="1390"/>
                  </a:lnTo>
                  <a:lnTo>
                    <a:pt x="4150" y="1381"/>
                  </a:lnTo>
                  <a:lnTo>
                    <a:pt x="3663" y="802"/>
                  </a:lnTo>
                  <a:lnTo>
                    <a:pt x="4319" y="1180"/>
                  </a:lnTo>
                  <a:lnTo>
                    <a:pt x="4325" y="1168"/>
                  </a:lnTo>
                  <a:lnTo>
                    <a:pt x="3670" y="790"/>
                  </a:lnTo>
                  <a:lnTo>
                    <a:pt x="4415" y="921"/>
                  </a:lnTo>
                  <a:lnTo>
                    <a:pt x="4418" y="908"/>
                  </a:lnTo>
                  <a:lnTo>
                    <a:pt x="3672" y="776"/>
                  </a:lnTo>
                  <a:lnTo>
                    <a:pt x="4418" y="645"/>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13"/>
            <p:cNvSpPr>
              <a:spLocks noChangeShapeType="1"/>
            </p:cNvSpPr>
            <p:nvPr/>
          </p:nvSpPr>
          <p:spPr bwMode="auto">
            <a:xfrm>
              <a:off x="-533086" y="5986061"/>
              <a:ext cx="1010890" cy="0"/>
            </a:xfrm>
            <a:prstGeom prst="line">
              <a:avLst/>
            </a:prstGeom>
            <a:noFill/>
            <a:ln w="8712">
              <a:solidFill>
                <a:srgbClr val="A9ABAE"/>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4" name="Freeform 14"/>
            <p:cNvSpPr/>
            <p:nvPr/>
          </p:nvSpPr>
          <p:spPr bwMode="auto">
            <a:xfrm>
              <a:off x="-504512" y="5487523"/>
              <a:ext cx="953107" cy="997711"/>
            </a:xfrm>
            <a:custGeom>
              <a:avLst/>
              <a:gdLst>
                <a:gd name="T0" fmla="+- 0 1725 224"/>
                <a:gd name="T1" fmla="*/ T0 w 1501"/>
                <a:gd name="T2" fmla="+- 0 10592 10073"/>
                <a:gd name="T3" fmla="*/ 10592 h 1571"/>
                <a:gd name="T4" fmla="+- 0 1720 224"/>
                <a:gd name="T5" fmla="*/ T4 w 1501"/>
                <a:gd name="T6" fmla="+- 0 10580 10073"/>
                <a:gd name="T7" fmla="*/ 10580 h 1571"/>
                <a:gd name="T8" fmla="+- 0 1008 224"/>
                <a:gd name="T9" fmla="*/ T8 w 1501"/>
                <a:gd name="T10" fmla="+- 0 10838 10073"/>
                <a:gd name="T11" fmla="*/ 10838 h 1571"/>
                <a:gd name="T12" fmla="+- 0 1589 224"/>
                <a:gd name="T13" fmla="*/ T12 w 1501"/>
                <a:gd name="T14" fmla="+- 0 10352 10073"/>
                <a:gd name="T15" fmla="*/ 10352 h 1571"/>
                <a:gd name="T16" fmla="+- 0 1580 224"/>
                <a:gd name="T17" fmla="*/ T16 w 1501"/>
                <a:gd name="T18" fmla="+- 0 10341 10073"/>
                <a:gd name="T19" fmla="*/ 10341 h 1571"/>
                <a:gd name="T20" fmla="+- 0 1000 224"/>
                <a:gd name="T21" fmla="*/ T20 w 1501"/>
                <a:gd name="T22" fmla="+- 0 10828 10073"/>
                <a:gd name="T23" fmla="*/ 10828 h 1571"/>
                <a:gd name="T24" fmla="+- 0 1378 224"/>
                <a:gd name="T25" fmla="*/ T24 w 1501"/>
                <a:gd name="T26" fmla="+- 0 10172 10073"/>
                <a:gd name="T27" fmla="*/ 10172 h 1571"/>
                <a:gd name="T28" fmla="+- 0 1366 224"/>
                <a:gd name="T29" fmla="*/ T28 w 1501"/>
                <a:gd name="T30" fmla="+- 0 10166 10073"/>
                <a:gd name="T31" fmla="*/ 10166 h 1571"/>
                <a:gd name="T32" fmla="+- 0 988 224"/>
                <a:gd name="T33" fmla="*/ T32 w 1501"/>
                <a:gd name="T34" fmla="+- 0 10821 10073"/>
                <a:gd name="T35" fmla="*/ 10821 h 1571"/>
                <a:gd name="T36" fmla="+- 0 1119 224"/>
                <a:gd name="T37" fmla="*/ T36 w 1501"/>
                <a:gd name="T38" fmla="+- 0 10075 10073"/>
                <a:gd name="T39" fmla="*/ 10075 h 1571"/>
                <a:gd name="T40" fmla="+- 0 1106 224"/>
                <a:gd name="T41" fmla="*/ T40 w 1501"/>
                <a:gd name="T42" fmla="+- 0 10073 10073"/>
                <a:gd name="T43" fmla="*/ 10073 h 1571"/>
                <a:gd name="T44" fmla="+- 0 968 224"/>
                <a:gd name="T45" fmla="*/ T44 w 1501"/>
                <a:gd name="T46" fmla="+- 0 10853 10073"/>
                <a:gd name="T47" fmla="*/ 10853 h 1571"/>
                <a:gd name="T48" fmla="+- 0 224 224"/>
                <a:gd name="T49" fmla="*/ T48 w 1501"/>
                <a:gd name="T50" fmla="+- 0 11124 10073"/>
                <a:gd name="T51" fmla="*/ 11124 h 1571"/>
                <a:gd name="T52" fmla="+- 0 229 224"/>
                <a:gd name="T53" fmla="*/ T52 w 1501"/>
                <a:gd name="T54" fmla="+- 0 11137 10073"/>
                <a:gd name="T55" fmla="*/ 11137 h 1571"/>
                <a:gd name="T56" fmla="+- 0 940 224"/>
                <a:gd name="T57" fmla="*/ T56 w 1501"/>
                <a:gd name="T58" fmla="+- 0 10878 10073"/>
                <a:gd name="T59" fmla="*/ 10878 h 1571"/>
                <a:gd name="T60" fmla="+- 0 360 224"/>
                <a:gd name="T61" fmla="*/ T60 w 1501"/>
                <a:gd name="T62" fmla="+- 0 11365 10073"/>
                <a:gd name="T63" fmla="*/ 11365 h 1571"/>
                <a:gd name="T64" fmla="+- 0 369 224"/>
                <a:gd name="T65" fmla="*/ T64 w 1501"/>
                <a:gd name="T66" fmla="+- 0 11375 10073"/>
                <a:gd name="T67" fmla="*/ 11375 h 1571"/>
                <a:gd name="T68" fmla="+- 0 949 224"/>
                <a:gd name="T69" fmla="*/ T68 w 1501"/>
                <a:gd name="T70" fmla="+- 0 10888 10073"/>
                <a:gd name="T71" fmla="*/ 10888 h 1571"/>
                <a:gd name="T72" fmla="+- 0 570 224"/>
                <a:gd name="T73" fmla="*/ T72 w 1501"/>
                <a:gd name="T74" fmla="+- 0 11544 10073"/>
                <a:gd name="T75" fmla="*/ 11544 h 1571"/>
                <a:gd name="T76" fmla="+- 0 582 224"/>
                <a:gd name="T77" fmla="*/ T76 w 1501"/>
                <a:gd name="T78" fmla="+- 0 11551 10073"/>
                <a:gd name="T79" fmla="*/ 11551 h 1571"/>
                <a:gd name="T80" fmla="+- 0 961 224"/>
                <a:gd name="T81" fmla="*/ T80 w 1501"/>
                <a:gd name="T82" fmla="+- 0 10895 10073"/>
                <a:gd name="T83" fmla="*/ 10895 h 1571"/>
                <a:gd name="T84" fmla="+- 0 829 224"/>
                <a:gd name="T85" fmla="*/ T84 w 1501"/>
                <a:gd name="T86" fmla="+- 0 11641 10073"/>
                <a:gd name="T87" fmla="*/ 11641 h 1571"/>
                <a:gd name="T88" fmla="+- 0 843 224"/>
                <a:gd name="T89" fmla="*/ T88 w 1501"/>
                <a:gd name="T90" fmla="+- 0 11643 10073"/>
                <a:gd name="T91" fmla="*/ 11643 h 1571"/>
                <a:gd name="T92" fmla="+- 0 980 224"/>
                <a:gd name="T93" fmla="*/ T92 w 1501"/>
                <a:gd name="T94" fmla="+- 0 10863 10073"/>
                <a:gd name="T95" fmla="*/ 10863 h 1571"/>
                <a:gd name="T96" fmla="+- 0 1725 224"/>
                <a:gd name="T97" fmla="*/ T96 w 1501"/>
                <a:gd name="T98" fmla="+- 0 10592 10073"/>
                <a:gd name="T99" fmla="*/ 10592 h 15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501" h="1571">
                  <a:moveTo>
                    <a:pt x="1501" y="519"/>
                  </a:moveTo>
                  <a:lnTo>
                    <a:pt x="1496" y="507"/>
                  </a:lnTo>
                  <a:lnTo>
                    <a:pt x="784" y="765"/>
                  </a:lnTo>
                  <a:lnTo>
                    <a:pt x="1365" y="279"/>
                  </a:lnTo>
                  <a:lnTo>
                    <a:pt x="1356" y="268"/>
                  </a:lnTo>
                  <a:lnTo>
                    <a:pt x="776" y="755"/>
                  </a:lnTo>
                  <a:lnTo>
                    <a:pt x="1154" y="99"/>
                  </a:lnTo>
                  <a:lnTo>
                    <a:pt x="1142" y="93"/>
                  </a:lnTo>
                  <a:lnTo>
                    <a:pt x="764" y="748"/>
                  </a:lnTo>
                  <a:lnTo>
                    <a:pt x="895" y="2"/>
                  </a:lnTo>
                  <a:lnTo>
                    <a:pt x="882" y="0"/>
                  </a:lnTo>
                  <a:lnTo>
                    <a:pt x="744" y="780"/>
                  </a:lnTo>
                  <a:lnTo>
                    <a:pt x="0" y="1051"/>
                  </a:lnTo>
                  <a:lnTo>
                    <a:pt x="5" y="1064"/>
                  </a:lnTo>
                  <a:lnTo>
                    <a:pt x="716" y="805"/>
                  </a:lnTo>
                  <a:lnTo>
                    <a:pt x="136" y="1292"/>
                  </a:lnTo>
                  <a:lnTo>
                    <a:pt x="145" y="1302"/>
                  </a:lnTo>
                  <a:lnTo>
                    <a:pt x="725" y="815"/>
                  </a:lnTo>
                  <a:lnTo>
                    <a:pt x="346" y="1471"/>
                  </a:lnTo>
                  <a:lnTo>
                    <a:pt x="358" y="1478"/>
                  </a:lnTo>
                  <a:lnTo>
                    <a:pt x="737" y="822"/>
                  </a:lnTo>
                  <a:lnTo>
                    <a:pt x="605" y="1568"/>
                  </a:lnTo>
                  <a:lnTo>
                    <a:pt x="619" y="1570"/>
                  </a:lnTo>
                  <a:lnTo>
                    <a:pt x="756" y="790"/>
                  </a:lnTo>
                  <a:lnTo>
                    <a:pt x="1501" y="519"/>
                  </a:lnTo>
                </a:path>
              </a:pathLst>
            </a:custGeom>
            <a:solidFill>
              <a:srgbClr val="A9AB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5"/>
            <p:cNvSpPr/>
            <p:nvPr/>
          </p:nvSpPr>
          <p:spPr bwMode="auto">
            <a:xfrm>
              <a:off x="-110189" y="5203643"/>
              <a:ext cx="1639521" cy="842116"/>
            </a:xfrm>
            <a:custGeom>
              <a:avLst/>
              <a:gdLst>
                <a:gd name="T0" fmla="+- 0 3292 845"/>
                <a:gd name="T1" fmla="*/ T0 w 2582"/>
                <a:gd name="T2" fmla="+- 0 9632 9626"/>
                <a:gd name="T3" fmla="*/ 9632 h 1326"/>
                <a:gd name="T4" fmla="+- 0 3006 845"/>
                <a:gd name="T5" fmla="*/ T4 w 2582"/>
                <a:gd name="T6" fmla="+- 0 9654 9626"/>
                <a:gd name="T7" fmla="*/ 9654 h 1326"/>
                <a:gd name="T8" fmla="+- 0 2823 845"/>
                <a:gd name="T9" fmla="*/ T8 w 2582"/>
                <a:gd name="T10" fmla="+- 0 9674 9626"/>
                <a:gd name="T11" fmla="*/ 9674 h 1326"/>
                <a:gd name="T12" fmla="+- 0 2626 845"/>
                <a:gd name="T13" fmla="*/ T12 w 2582"/>
                <a:gd name="T14" fmla="+- 0 9699 9626"/>
                <a:gd name="T15" fmla="*/ 9699 h 1326"/>
                <a:gd name="T16" fmla="+- 0 2421 845"/>
                <a:gd name="T17" fmla="*/ T16 w 2582"/>
                <a:gd name="T18" fmla="+- 0 9733 9626"/>
                <a:gd name="T19" fmla="*/ 9733 h 1326"/>
                <a:gd name="T20" fmla="+- 0 2218 845"/>
                <a:gd name="T21" fmla="*/ T20 w 2582"/>
                <a:gd name="T22" fmla="+- 0 9775 9626"/>
                <a:gd name="T23" fmla="*/ 9775 h 1326"/>
                <a:gd name="T24" fmla="+- 0 2024 845"/>
                <a:gd name="T25" fmla="*/ T24 w 2582"/>
                <a:gd name="T26" fmla="+- 0 9826 9626"/>
                <a:gd name="T27" fmla="*/ 9826 h 1326"/>
                <a:gd name="T28" fmla="+- 0 1848 845"/>
                <a:gd name="T29" fmla="*/ T28 w 2582"/>
                <a:gd name="T30" fmla="+- 0 9888 9626"/>
                <a:gd name="T31" fmla="*/ 9888 h 1326"/>
                <a:gd name="T32" fmla="+- 0 1667 845"/>
                <a:gd name="T33" fmla="*/ T32 w 2582"/>
                <a:gd name="T34" fmla="+- 0 9981 9626"/>
                <a:gd name="T35" fmla="*/ 9981 h 1326"/>
                <a:gd name="T36" fmla="+- 0 1497 845"/>
                <a:gd name="T37" fmla="*/ T36 w 2582"/>
                <a:gd name="T38" fmla="+- 0 10101 9626"/>
                <a:gd name="T39" fmla="*/ 10101 h 1326"/>
                <a:gd name="T40" fmla="+- 0 1343 845"/>
                <a:gd name="T41" fmla="*/ T40 w 2582"/>
                <a:gd name="T42" fmla="+- 0 10238 9626"/>
                <a:gd name="T43" fmla="*/ 10238 h 1326"/>
                <a:gd name="T44" fmla="+- 0 1205 845"/>
                <a:gd name="T45" fmla="*/ T44 w 2582"/>
                <a:gd name="T46" fmla="+- 0 10382 9626"/>
                <a:gd name="T47" fmla="*/ 10382 h 1326"/>
                <a:gd name="T48" fmla="+- 0 1086 845"/>
                <a:gd name="T49" fmla="*/ T48 w 2582"/>
                <a:gd name="T50" fmla="+- 0 10524 9626"/>
                <a:gd name="T51" fmla="*/ 10524 h 1326"/>
                <a:gd name="T52" fmla="+- 0 988 845"/>
                <a:gd name="T53" fmla="*/ T52 w 2582"/>
                <a:gd name="T54" fmla="+- 0 10653 9626"/>
                <a:gd name="T55" fmla="*/ 10653 h 1326"/>
                <a:gd name="T56" fmla="+- 0 914 845"/>
                <a:gd name="T57" fmla="*/ T56 w 2582"/>
                <a:gd name="T58" fmla="+- 0 10761 9626"/>
                <a:gd name="T59" fmla="*/ 10761 h 1326"/>
                <a:gd name="T60" fmla="+- 0 845 845"/>
                <a:gd name="T61" fmla="*/ T60 w 2582"/>
                <a:gd name="T62" fmla="+- 0 10871 9626"/>
                <a:gd name="T63" fmla="*/ 10871 h 1326"/>
                <a:gd name="T64" fmla="+- 0 1019 845"/>
                <a:gd name="T65" fmla="*/ T64 w 2582"/>
                <a:gd name="T66" fmla="+- 0 10943 9626"/>
                <a:gd name="T67" fmla="*/ 10943 h 1326"/>
                <a:gd name="T68" fmla="+- 0 1080 845"/>
                <a:gd name="T69" fmla="*/ T68 w 2582"/>
                <a:gd name="T70" fmla="+- 0 10848 9626"/>
                <a:gd name="T71" fmla="*/ 10848 h 1326"/>
                <a:gd name="T72" fmla="+- 0 1156 845"/>
                <a:gd name="T73" fmla="*/ T72 w 2582"/>
                <a:gd name="T74" fmla="+- 0 10739 9626"/>
                <a:gd name="T75" fmla="*/ 10739 h 1326"/>
                <a:gd name="T76" fmla="+- 0 1256 845"/>
                <a:gd name="T77" fmla="*/ T76 w 2582"/>
                <a:gd name="T78" fmla="+- 0 10608 9626"/>
                <a:gd name="T79" fmla="*/ 10608 h 1326"/>
                <a:gd name="T80" fmla="+- 0 1378 845"/>
                <a:gd name="T81" fmla="*/ T80 w 2582"/>
                <a:gd name="T82" fmla="+- 0 10466 9626"/>
                <a:gd name="T83" fmla="*/ 10466 h 1326"/>
                <a:gd name="T84" fmla="+- 0 1518 845"/>
                <a:gd name="T85" fmla="*/ T84 w 2582"/>
                <a:gd name="T86" fmla="+- 0 10324 9626"/>
                <a:gd name="T87" fmla="*/ 10324 h 1326"/>
                <a:gd name="T88" fmla="+- 0 1673 845"/>
                <a:gd name="T89" fmla="*/ T88 w 2582"/>
                <a:gd name="T90" fmla="+- 0 10194 9626"/>
                <a:gd name="T91" fmla="*/ 10194 h 1326"/>
                <a:gd name="T92" fmla="+- 0 1840 845"/>
                <a:gd name="T93" fmla="*/ T92 w 2582"/>
                <a:gd name="T94" fmla="+- 0 10087 9626"/>
                <a:gd name="T95" fmla="*/ 10087 h 1326"/>
                <a:gd name="T96" fmla="+- 0 2012 845"/>
                <a:gd name="T97" fmla="*/ T96 w 2582"/>
                <a:gd name="T98" fmla="+- 0 10014 9626"/>
                <a:gd name="T99" fmla="*/ 10014 h 1326"/>
                <a:gd name="T100" fmla="+- 0 2200 845"/>
                <a:gd name="T101" fmla="*/ T100 w 2582"/>
                <a:gd name="T102" fmla="+- 0 9959 9626"/>
                <a:gd name="T103" fmla="*/ 9959 h 1326"/>
                <a:gd name="T104" fmla="+- 0 2403 845"/>
                <a:gd name="T105" fmla="*/ T104 w 2582"/>
                <a:gd name="T106" fmla="+- 0 9914 9626"/>
                <a:gd name="T107" fmla="*/ 9914 h 1326"/>
                <a:gd name="T108" fmla="+- 0 2612 845"/>
                <a:gd name="T109" fmla="*/ T108 w 2582"/>
                <a:gd name="T110" fmla="+- 0 9878 9626"/>
                <a:gd name="T111" fmla="*/ 9878 h 1326"/>
                <a:gd name="T112" fmla="+- 0 2816 845"/>
                <a:gd name="T113" fmla="*/ T112 w 2582"/>
                <a:gd name="T114" fmla="+- 0 9850 9626"/>
                <a:gd name="T115" fmla="*/ 9850 h 1326"/>
                <a:gd name="T116" fmla="+- 0 3007 845"/>
                <a:gd name="T117" fmla="*/ T116 w 2582"/>
                <a:gd name="T118" fmla="+- 0 9829 9626"/>
                <a:gd name="T119" fmla="*/ 9829 h 1326"/>
                <a:gd name="T120" fmla="+- 0 3305 845"/>
                <a:gd name="T121" fmla="*/ T120 w 2582"/>
                <a:gd name="T122" fmla="+- 0 9806 9626"/>
                <a:gd name="T123" fmla="*/ 9806 h 1326"/>
                <a:gd name="T124" fmla="+- 0 3426 845"/>
                <a:gd name="T125" fmla="*/ T124 w 2582"/>
                <a:gd name="T126" fmla="+- 0 9799 9626"/>
                <a:gd name="T127" fmla="*/ 9799 h 13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582" h="1326">
                  <a:moveTo>
                    <a:pt x="2574" y="0"/>
                  </a:moveTo>
                  <a:lnTo>
                    <a:pt x="2447" y="6"/>
                  </a:lnTo>
                  <a:lnTo>
                    <a:pt x="2320" y="15"/>
                  </a:lnTo>
                  <a:lnTo>
                    <a:pt x="2161" y="28"/>
                  </a:lnTo>
                  <a:lnTo>
                    <a:pt x="2072" y="37"/>
                  </a:lnTo>
                  <a:lnTo>
                    <a:pt x="1978" y="48"/>
                  </a:lnTo>
                  <a:lnTo>
                    <a:pt x="1881" y="60"/>
                  </a:lnTo>
                  <a:lnTo>
                    <a:pt x="1781" y="73"/>
                  </a:lnTo>
                  <a:lnTo>
                    <a:pt x="1679" y="89"/>
                  </a:lnTo>
                  <a:lnTo>
                    <a:pt x="1576" y="107"/>
                  </a:lnTo>
                  <a:lnTo>
                    <a:pt x="1474" y="127"/>
                  </a:lnTo>
                  <a:lnTo>
                    <a:pt x="1373" y="149"/>
                  </a:lnTo>
                  <a:lnTo>
                    <a:pt x="1274" y="173"/>
                  </a:lnTo>
                  <a:lnTo>
                    <a:pt x="1179" y="200"/>
                  </a:lnTo>
                  <a:lnTo>
                    <a:pt x="1088" y="230"/>
                  </a:lnTo>
                  <a:lnTo>
                    <a:pt x="1003" y="262"/>
                  </a:lnTo>
                  <a:lnTo>
                    <a:pt x="911" y="305"/>
                  </a:lnTo>
                  <a:lnTo>
                    <a:pt x="822" y="355"/>
                  </a:lnTo>
                  <a:lnTo>
                    <a:pt x="735" y="412"/>
                  </a:lnTo>
                  <a:lnTo>
                    <a:pt x="652" y="475"/>
                  </a:lnTo>
                  <a:lnTo>
                    <a:pt x="573" y="542"/>
                  </a:lnTo>
                  <a:lnTo>
                    <a:pt x="498" y="612"/>
                  </a:lnTo>
                  <a:lnTo>
                    <a:pt x="427" y="684"/>
                  </a:lnTo>
                  <a:lnTo>
                    <a:pt x="360" y="756"/>
                  </a:lnTo>
                  <a:lnTo>
                    <a:pt x="298" y="828"/>
                  </a:lnTo>
                  <a:lnTo>
                    <a:pt x="241" y="898"/>
                  </a:lnTo>
                  <a:lnTo>
                    <a:pt x="189" y="965"/>
                  </a:lnTo>
                  <a:lnTo>
                    <a:pt x="143" y="1027"/>
                  </a:lnTo>
                  <a:lnTo>
                    <a:pt x="103" y="1084"/>
                  </a:lnTo>
                  <a:lnTo>
                    <a:pt x="69" y="1135"/>
                  </a:lnTo>
                  <a:lnTo>
                    <a:pt x="20" y="1211"/>
                  </a:lnTo>
                  <a:lnTo>
                    <a:pt x="0" y="1245"/>
                  </a:lnTo>
                  <a:lnTo>
                    <a:pt x="170" y="1325"/>
                  </a:lnTo>
                  <a:lnTo>
                    <a:pt x="174" y="1317"/>
                  </a:lnTo>
                  <a:lnTo>
                    <a:pt x="187" y="1296"/>
                  </a:lnTo>
                  <a:lnTo>
                    <a:pt x="235" y="1222"/>
                  </a:lnTo>
                  <a:lnTo>
                    <a:pt x="270" y="1171"/>
                  </a:lnTo>
                  <a:lnTo>
                    <a:pt x="311" y="1113"/>
                  </a:lnTo>
                  <a:lnTo>
                    <a:pt x="358" y="1050"/>
                  </a:lnTo>
                  <a:lnTo>
                    <a:pt x="411" y="982"/>
                  </a:lnTo>
                  <a:lnTo>
                    <a:pt x="470" y="911"/>
                  </a:lnTo>
                  <a:lnTo>
                    <a:pt x="533" y="840"/>
                  </a:lnTo>
                  <a:lnTo>
                    <a:pt x="601" y="768"/>
                  </a:lnTo>
                  <a:lnTo>
                    <a:pt x="673" y="698"/>
                  </a:lnTo>
                  <a:lnTo>
                    <a:pt x="748" y="630"/>
                  </a:lnTo>
                  <a:lnTo>
                    <a:pt x="828" y="568"/>
                  </a:lnTo>
                  <a:lnTo>
                    <a:pt x="910" y="511"/>
                  </a:lnTo>
                  <a:lnTo>
                    <a:pt x="995" y="461"/>
                  </a:lnTo>
                  <a:lnTo>
                    <a:pt x="1082" y="420"/>
                  </a:lnTo>
                  <a:lnTo>
                    <a:pt x="1167" y="388"/>
                  </a:lnTo>
                  <a:lnTo>
                    <a:pt x="1258" y="359"/>
                  </a:lnTo>
                  <a:lnTo>
                    <a:pt x="1355" y="333"/>
                  </a:lnTo>
                  <a:lnTo>
                    <a:pt x="1455" y="309"/>
                  </a:lnTo>
                  <a:lnTo>
                    <a:pt x="1558" y="288"/>
                  </a:lnTo>
                  <a:lnTo>
                    <a:pt x="1662" y="269"/>
                  </a:lnTo>
                  <a:lnTo>
                    <a:pt x="1767" y="252"/>
                  </a:lnTo>
                  <a:lnTo>
                    <a:pt x="1870" y="237"/>
                  </a:lnTo>
                  <a:lnTo>
                    <a:pt x="1971" y="224"/>
                  </a:lnTo>
                  <a:lnTo>
                    <a:pt x="2069" y="213"/>
                  </a:lnTo>
                  <a:lnTo>
                    <a:pt x="2162" y="203"/>
                  </a:lnTo>
                  <a:lnTo>
                    <a:pt x="2328" y="189"/>
                  </a:lnTo>
                  <a:lnTo>
                    <a:pt x="2460" y="180"/>
                  </a:lnTo>
                  <a:lnTo>
                    <a:pt x="2572" y="174"/>
                  </a:lnTo>
                  <a:lnTo>
                    <a:pt x="2581" y="173"/>
                  </a:lnTo>
                  <a:lnTo>
                    <a:pt x="2574"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6"/>
            <p:cNvSpPr/>
            <p:nvPr/>
          </p:nvSpPr>
          <p:spPr bwMode="auto">
            <a:xfrm>
              <a:off x="-104474" y="5215074"/>
              <a:ext cx="1636346" cy="810362"/>
            </a:xfrm>
            <a:custGeom>
              <a:avLst/>
              <a:gdLst>
                <a:gd name="T0" fmla="+- 0 3301 854"/>
                <a:gd name="T1" fmla="*/ T0 w 2577"/>
                <a:gd name="T2" fmla="+- 0 9651 9644"/>
                <a:gd name="T3" fmla="*/ 9651 h 1276"/>
                <a:gd name="T4" fmla="+- 0 3015 854"/>
                <a:gd name="T5" fmla="*/ T4 w 2577"/>
                <a:gd name="T6" fmla="+- 0 9673 9644"/>
                <a:gd name="T7" fmla="*/ 9673 h 1276"/>
                <a:gd name="T8" fmla="+- 0 2833 854"/>
                <a:gd name="T9" fmla="*/ T8 w 2577"/>
                <a:gd name="T10" fmla="+- 0 9692 9644"/>
                <a:gd name="T11" fmla="*/ 9692 h 1276"/>
                <a:gd name="T12" fmla="+- 0 2635 854"/>
                <a:gd name="T13" fmla="*/ T12 w 2577"/>
                <a:gd name="T14" fmla="+- 0 9718 9644"/>
                <a:gd name="T15" fmla="*/ 9718 h 1276"/>
                <a:gd name="T16" fmla="+- 0 2430 854"/>
                <a:gd name="T17" fmla="*/ T16 w 2577"/>
                <a:gd name="T18" fmla="+- 0 9751 9644"/>
                <a:gd name="T19" fmla="*/ 9751 h 1276"/>
                <a:gd name="T20" fmla="+- 0 2227 854"/>
                <a:gd name="T21" fmla="*/ T20 w 2577"/>
                <a:gd name="T22" fmla="+- 0 9793 9644"/>
                <a:gd name="T23" fmla="*/ 9793 h 1276"/>
                <a:gd name="T24" fmla="+- 0 2033 854"/>
                <a:gd name="T25" fmla="*/ T24 w 2577"/>
                <a:gd name="T26" fmla="+- 0 9845 9644"/>
                <a:gd name="T27" fmla="*/ 9845 h 1276"/>
                <a:gd name="T28" fmla="+- 0 1857 854"/>
                <a:gd name="T29" fmla="*/ T28 w 2577"/>
                <a:gd name="T30" fmla="+- 0 9906 9644"/>
                <a:gd name="T31" fmla="*/ 9906 h 1276"/>
                <a:gd name="T32" fmla="+- 0 1676 854"/>
                <a:gd name="T33" fmla="*/ T32 w 2577"/>
                <a:gd name="T34" fmla="+- 0 9999 9644"/>
                <a:gd name="T35" fmla="*/ 9999 h 1276"/>
                <a:gd name="T36" fmla="+- 0 1507 854"/>
                <a:gd name="T37" fmla="*/ T36 w 2577"/>
                <a:gd name="T38" fmla="+- 0 10119 9644"/>
                <a:gd name="T39" fmla="*/ 10119 h 1276"/>
                <a:gd name="T40" fmla="+- 0 1352 854"/>
                <a:gd name="T41" fmla="*/ T40 w 2577"/>
                <a:gd name="T42" fmla="+- 0 10256 9644"/>
                <a:gd name="T43" fmla="*/ 10256 h 1276"/>
                <a:gd name="T44" fmla="+- 0 1214 854"/>
                <a:gd name="T45" fmla="*/ T44 w 2577"/>
                <a:gd name="T46" fmla="+- 0 10400 9644"/>
                <a:gd name="T47" fmla="*/ 10400 h 1276"/>
                <a:gd name="T48" fmla="+- 0 1095 854"/>
                <a:gd name="T49" fmla="*/ T48 w 2577"/>
                <a:gd name="T50" fmla="+- 0 10542 9644"/>
                <a:gd name="T51" fmla="*/ 10542 h 1276"/>
                <a:gd name="T52" fmla="+- 0 997 854"/>
                <a:gd name="T53" fmla="*/ T52 w 2577"/>
                <a:gd name="T54" fmla="+- 0 10672 9644"/>
                <a:gd name="T55" fmla="*/ 10672 h 1276"/>
                <a:gd name="T56" fmla="+- 0 923 854"/>
                <a:gd name="T57" fmla="*/ T56 w 2577"/>
                <a:gd name="T58" fmla="+- 0 10779 9644"/>
                <a:gd name="T59" fmla="*/ 10779 h 1276"/>
                <a:gd name="T60" fmla="+- 0 854 854"/>
                <a:gd name="T61" fmla="*/ T60 w 2577"/>
                <a:gd name="T62" fmla="+- 0 10889 9644"/>
                <a:gd name="T63" fmla="*/ 10889 h 1276"/>
                <a:gd name="T64" fmla="+- 0 932 854"/>
                <a:gd name="T65" fmla="*/ T64 w 2577"/>
                <a:gd name="T66" fmla="+- 0 10896 9644"/>
                <a:gd name="T67" fmla="*/ 10896 h 1276"/>
                <a:gd name="T68" fmla="+- 0 1010 854"/>
                <a:gd name="T69" fmla="*/ T68 w 2577"/>
                <a:gd name="T70" fmla="+- 0 10778 9644"/>
                <a:gd name="T71" fmla="*/ 10778 h 1276"/>
                <a:gd name="T72" fmla="+- 0 1089 854"/>
                <a:gd name="T73" fmla="*/ T72 w 2577"/>
                <a:gd name="T74" fmla="+- 0 10667 9644"/>
                <a:gd name="T75" fmla="*/ 10667 h 1276"/>
                <a:gd name="T76" fmla="+- 0 1188 854"/>
                <a:gd name="T77" fmla="*/ T76 w 2577"/>
                <a:gd name="T78" fmla="+- 0 10541 9644"/>
                <a:gd name="T79" fmla="*/ 10541 h 1276"/>
                <a:gd name="T80" fmla="+- 0 1304 854"/>
                <a:gd name="T81" fmla="*/ T80 w 2577"/>
                <a:gd name="T82" fmla="+- 0 10407 9644"/>
                <a:gd name="T83" fmla="*/ 10407 h 1276"/>
                <a:gd name="T84" fmla="+- 0 1437 854"/>
                <a:gd name="T85" fmla="*/ T84 w 2577"/>
                <a:gd name="T86" fmla="+- 0 10273 9644"/>
                <a:gd name="T87" fmla="*/ 10273 h 1276"/>
                <a:gd name="T88" fmla="+- 0 1583 854"/>
                <a:gd name="T89" fmla="*/ T88 w 2577"/>
                <a:gd name="T90" fmla="+- 0 10148 9644"/>
                <a:gd name="T91" fmla="*/ 10148 h 1276"/>
                <a:gd name="T92" fmla="+- 0 1743 854"/>
                <a:gd name="T93" fmla="*/ T92 w 2577"/>
                <a:gd name="T94" fmla="+- 0 10038 9644"/>
                <a:gd name="T95" fmla="*/ 10038 h 1276"/>
                <a:gd name="T96" fmla="+- 0 1912 854"/>
                <a:gd name="T97" fmla="*/ T96 w 2577"/>
                <a:gd name="T98" fmla="+- 0 9952 9644"/>
                <a:gd name="T99" fmla="*/ 9952 h 1276"/>
                <a:gd name="T100" fmla="+- 0 2075 854"/>
                <a:gd name="T101" fmla="*/ T100 w 2577"/>
                <a:gd name="T102" fmla="+- 0 9895 9644"/>
                <a:gd name="T103" fmla="*/ 9895 h 1276"/>
                <a:gd name="T104" fmla="+- 0 2253 854"/>
                <a:gd name="T105" fmla="*/ T104 w 2577"/>
                <a:gd name="T106" fmla="+- 0 9846 9644"/>
                <a:gd name="T107" fmla="*/ 9846 h 1276"/>
                <a:gd name="T108" fmla="+- 0 2440 854"/>
                <a:gd name="T109" fmla="*/ T108 w 2577"/>
                <a:gd name="T110" fmla="+- 0 9805 9644"/>
                <a:gd name="T111" fmla="*/ 9805 h 1276"/>
                <a:gd name="T112" fmla="+- 0 2631 854"/>
                <a:gd name="T113" fmla="*/ T112 w 2577"/>
                <a:gd name="T114" fmla="+- 0 9772 9644"/>
                <a:gd name="T115" fmla="*/ 9772 h 1276"/>
                <a:gd name="T116" fmla="+- 0 2817 854"/>
                <a:gd name="T117" fmla="*/ T116 w 2577"/>
                <a:gd name="T118" fmla="+- 0 9746 9644"/>
                <a:gd name="T119" fmla="*/ 9746 h 1276"/>
                <a:gd name="T120" fmla="+- 0 2992 854"/>
                <a:gd name="T121" fmla="*/ T120 w 2577"/>
                <a:gd name="T122" fmla="+- 0 9726 9644"/>
                <a:gd name="T123" fmla="*/ 9726 h 1276"/>
                <a:gd name="T124" fmla="+- 0 3286 854"/>
                <a:gd name="T125" fmla="*/ T124 w 2577"/>
                <a:gd name="T126" fmla="+- 0 9701 9644"/>
                <a:gd name="T127" fmla="*/ 9701 h 1276"/>
                <a:gd name="T128" fmla="+- 0 3430 854"/>
                <a:gd name="T129" fmla="*/ T128 w 2577"/>
                <a:gd name="T130" fmla="+- 0 9692 9644"/>
                <a:gd name="T131" fmla="*/ 9692 h 1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77" h="1276">
                  <a:moveTo>
                    <a:pt x="2574" y="0"/>
                  </a:moveTo>
                  <a:lnTo>
                    <a:pt x="2447" y="7"/>
                  </a:lnTo>
                  <a:lnTo>
                    <a:pt x="2320" y="15"/>
                  </a:lnTo>
                  <a:lnTo>
                    <a:pt x="2161" y="29"/>
                  </a:lnTo>
                  <a:lnTo>
                    <a:pt x="2072" y="37"/>
                  </a:lnTo>
                  <a:lnTo>
                    <a:pt x="1979" y="48"/>
                  </a:lnTo>
                  <a:lnTo>
                    <a:pt x="1881" y="60"/>
                  </a:lnTo>
                  <a:lnTo>
                    <a:pt x="1781" y="74"/>
                  </a:lnTo>
                  <a:lnTo>
                    <a:pt x="1679" y="89"/>
                  </a:lnTo>
                  <a:lnTo>
                    <a:pt x="1576" y="107"/>
                  </a:lnTo>
                  <a:lnTo>
                    <a:pt x="1474" y="127"/>
                  </a:lnTo>
                  <a:lnTo>
                    <a:pt x="1373" y="149"/>
                  </a:lnTo>
                  <a:lnTo>
                    <a:pt x="1275" y="174"/>
                  </a:lnTo>
                  <a:lnTo>
                    <a:pt x="1179" y="201"/>
                  </a:lnTo>
                  <a:lnTo>
                    <a:pt x="1089" y="230"/>
                  </a:lnTo>
                  <a:lnTo>
                    <a:pt x="1003" y="262"/>
                  </a:lnTo>
                  <a:lnTo>
                    <a:pt x="911" y="305"/>
                  </a:lnTo>
                  <a:lnTo>
                    <a:pt x="822" y="355"/>
                  </a:lnTo>
                  <a:lnTo>
                    <a:pt x="736" y="413"/>
                  </a:lnTo>
                  <a:lnTo>
                    <a:pt x="653" y="475"/>
                  </a:lnTo>
                  <a:lnTo>
                    <a:pt x="573" y="542"/>
                  </a:lnTo>
                  <a:lnTo>
                    <a:pt x="498" y="612"/>
                  </a:lnTo>
                  <a:lnTo>
                    <a:pt x="427" y="684"/>
                  </a:lnTo>
                  <a:lnTo>
                    <a:pt x="360" y="756"/>
                  </a:lnTo>
                  <a:lnTo>
                    <a:pt x="298" y="828"/>
                  </a:lnTo>
                  <a:lnTo>
                    <a:pt x="241" y="898"/>
                  </a:lnTo>
                  <a:lnTo>
                    <a:pt x="189" y="965"/>
                  </a:lnTo>
                  <a:lnTo>
                    <a:pt x="143" y="1028"/>
                  </a:lnTo>
                  <a:lnTo>
                    <a:pt x="103" y="1085"/>
                  </a:lnTo>
                  <a:lnTo>
                    <a:pt x="69" y="1135"/>
                  </a:lnTo>
                  <a:lnTo>
                    <a:pt x="21" y="1211"/>
                  </a:lnTo>
                  <a:lnTo>
                    <a:pt x="0" y="1245"/>
                  </a:lnTo>
                  <a:lnTo>
                    <a:pt x="64" y="1275"/>
                  </a:lnTo>
                  <a:lnTo>
                    <a:pt x="78" y="1252"/>
                  </a:lnTo>
                  <a:lnTo>
                    <a:pt x="98" y="1220"/>
                  </a:lnTo>
                  <a:lnTo>
                    <a:pt x="156" y="1134"/>
                  </a:lnTo>
                  <a:lnTo>
                    <a:pt x="193" y="1081"/>
                  </a:lnTo>
                  <a:lnTo>
                    <a:pt x="235" y="1023"/>
                  </a:lnTo>
                  <a:lnTo>
                    <a:pt x="282" y="962"/>
                  </a:lnTo>
                  <a:lnTo>
                    <a:pt x="334" y="897"/>
                  </a:lnTo>
                  <a:lnTo>
                    <a:pt x="390" y="831"/>
                  </a:lnTo>
                  <a:lnTo>
                    <a:pt x="450" y="763"/>
                  </a:lnTo>
                  <a:lnTo>
                    <a:pt x="515" y="696"/>
                  </a:lnTo>
                  <a:lnTo>
                    <a:pt x="583" y="629"/>
                  </a:lnTo>
                  <a:lnTo>
                    <a:pt x="654" y="565"/>
                  </a:lnTo>
                  <a:lnTo>
                    <a:pt x="729" y="504"/>
                  </a:lnTo>
                  <a:lnTo>
                    <a:pt x="808" y="446"/>
                  </a:lnTo>
                  <a:lnTo>
                    <a:pt x="889" y="394"/>
                  </a:lnTo>
                  <a:lnTo>
                    <a:pt x="972" y="348"/>
                  </a:lnTo>
                  <a:lnTo>
                    <a:pt x="1058" y="308"/>
                  </a:lnTo>
                  <a:lnTo>
                    <a:pt x="1137" y="278"/>
                  </a:lnTo>
                  <a:lnTo>
                    <a:pt x="1221" y="251"/>
                  </a:lnTo>
                  <a:lnTo>
                    <a:pt x="1308" y="225"/>
                  </a:lnTo>
                  <a:lnTo>
                    <a:pt x="1399" y="202"/>
                  </a:lnTo>
                  <a:lnTo>
                    <a:pt x="1492" y="181"/>
                  </a:lnTo>
                  <a:lnTo>
                    <a:pt x="1586" y="161"/>
                  </a:lnTo>
                  <a:lnTo>
                    <a:pt x="1682" y="144"/>
                  </a:lnTo>
                  <a:lnTo>
                    <a:pt x="1777" y="128"/>
                  </a:lnTo>
                  <a:lnTo>
                    <a:pt x="1871" y="115"/>
                  </a:lnTo>
                  <a:lnTo>
                    <a:pt x="1963" y="102"/>
                  </a:lnTo>
                  <a:lnTo>
                    <a:pt x="2052" y="91"/>
                  </a:lnTo>
                  <a:lnTo>
                    <a:pt x="2138" y="82"/>
                  </a:lnTo>
                  <a:lnTo>
                    <a:pt x="2297" y="67"/>
                  </a:lnTo>
                  <a:lnTo>
                    <a:pt x="2432" y="57"/>
                  </a:lnTo>
                  <a:lnTo>
                    <a:pt x="2537" y="50"/>
                  </a:lnTo>
                  <a:lnTo>
                    <a:pt x="2576" y="48"/>
                  </a:lnTo>
                  <a:lnTo>
                    <a:pt x="2574"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7"/>
            <p:cNvSpPr/>
            <p:nvPr/>
          </p:nvSpPr>
          <p:spPr bwMode="auto">
            <a:xfrm>
              <a:off x="745131" y="5259530"/>
              <a:ext cx="787377" cy="812267"/>
            </a:xfrm>
            <a:custGeom>
              <a:avLst/>
              <a:gdLst>
                <a:gd name="T0" fmla="+- 0 3339 2191"/>
                <a:gd name="T1" fmla="*/ T0 w 1240"/>
                <a:gd name="T2" fmla="+- 0 9714 9714"/>
                <a:gd name="T3" fmla="*/ 9714 h 1279"/>
                <a:gd name="T4" fmla="+- 0 2191 2191"/>
                <a:gd name="T5" fmla="*/ T4 w 1240"/>
                <a:gd name="T6" fmla="+- 0 10904 9714"/>
                <a:gd name="T7" fmla="*/ 10904 h 1279"/>
                <a:gd name="T8" fmla="+- 0 2283 2191"/>
                <a:gd name="T9" fmla="*/ T8 w 1240"/>
                <a:gd name="T10" fmla="+- 0 10993 9714"/>
                <a:gd name="T11" fmla="*/ 10993 h 1279"/>
                <a:gd name="T12" fmla="+- 0 3431 2191"/>
                <a:gd name="T13" fmla="*/ T12 w 1240"/>
                <a:gd name="T14" fmla="+- 0 9803 9714"/>
                <a:gd name="T15" fmla="*/ 9803 h 1279"/>
                <a:gd name="T16" fmla="+- 0 3339 2191"/>
                <a:gd name="T17" fmla="*/ T16 w 1240"/>
                <a:gd name="T18" fmla="+- 0 9714 9714"/>
                <a:gd name="T19" fmla="*/ 9714 h 1279"/>
              </a:gdLst>
              <a:ahLst/>
              <a:cxnLst>
                <a:cxn ang="0">
                  <a:pos x="T1" y="T3"/>
                </a:cxn>
                <a:cxn ang="0">
                  <a:pos x="T5" y="T7"/>
                </a:cxn>
                <a:cxn ang="0">
                  <a:pos x="T9" y="T11"/>
                </a:cxn>
                <a:cxn ang="0">
                  <a:pos x="T13" y="T15"/>
                </a:cxn>
                <a:cxn ang="0">
                  <a:pos x="T17" y="T19"/>
                </a:cxn>
              </a:cxnLst>
              <a:rect l="0" t="0" r="r" b="b"/>
              <a:pathLst>
                <a:path w="1240" h="1279">
                  <a:moveTo>
                    <a:pt x="1148" y="0"/>
                  </a:moveTo>
                  <a:lnTo>
                    <a:pt x="0" y="1190"/>
                  </a:lnTo>
                  <a:lnTo>
                    <a:pt x="92" y="1279"/>
                  </a:lnTo>
                  <a:lnTo>
                    <a:pt x="1240" y="89"/>
                  </a:lnTo>
                  <a:lnTo>
                    <a:pt x="1148"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8"/>
            <p:cNvSpPr/>
            <p:nvPr/>
          </p:nvSpPr>
          <p:spPr bwMode="auto">
            <a:xfrm>
              <a:off x="753386" y="5270961"/>
              <a:ext cx="739753" cy="766542"/>
            </a:xfrm>
            <a:custGeom>
              <a:avLst/>
              <a:gdLst>
                <a:gd name="T0" fmla="+- 0 3352 2204"/>
                <a:gd name="T1" fmla="*/ T0 w 1165"/>
                <a:gd name="T2" fmla="+- 0 9732 9732"/>
                <a:gd name="T3" fmla="*/ 9732 h 1207"/>
                <a:gd name="T4" fmla="+- 0 2204 2204"/>
                <a:gd name="T5" fmla="*/ T4 w 1165"/>
                <a:gd name="T6" fmla="+- 0 10922 9732"/>
                <a:gd name="T7" fmla="*/ 10922 h 1207"/>
                <a:gd name="T8" fmla="+- 0 2221 2204"/>
                <a:gd name="T9" fmla="*/ T8 w 1165"/>
                <a:gd name="T10" fmla="+- 0 10938 9732"/>
                <a:gd name="T11" fmla="*/ 10938 h 1207"/>
                <a:gd name="T12" fmla="+- 0 3369 2204"/>
                <a:gd name="T13" fmla="*/ T12 w 1165"/>
                <a:gd name="T14" fmla="+- 0 9748 9732"/>
                <a:gd name="T15" fmla="*/ 9748 h 1207"/>
                <a:gd name="T16" fmla="+- 0 3352 2204"/>
                <a:gd name="T17" fmla="*/ T16 w 1165"/>
                <a:gd name="T18" fmla="+- 0 9732 9732"/>
                <a:gd name="T19" fmla="*/ 9732 h 1207"/>
              </a:gdLst>
              <a:ahLst/>
              <a:cxnLst>
                <a:cxn ang="0">
                  <a:pos x="T1" y="T3"/>
                </a:cxn>
                <a:cxn ang="0">
                  <a:pos x="T5" y="T7"/>
                </a:cxn>
                <a:cxn ang="0">
                  <a:pos x="T9" y="T11"/>
                </a:cxn>
                <a:cxn ang="0">
                  <a:pos x="T13" y="T15"/>
                </a:cxn>
                <a:cxn ang="0">
                  <a:pos x="T17" y="T19"/>
                </a:cxn>
              </a:cxnLst>
              <a:rect l="0" t="0" r="r" b="b"/>
              <a:pathLst>
                <a:path w="1165" h="1207">
                  <a:moveTo>
                    <a:pt x="1148" y="0"/>
                  </a:moveTo>
                  <a:lnTo>
                    <a:pt x="0" y="1190"/>
                  </a:lnTo>
                  <a:lnTo>
                    <a:pt x="17" y="1206"/>
                  </a:lnTo>
                  <a:lnTo>
                    <a:pt x="1165" y="16"/>
                  </a:lnTo>
                  <a:lnTo>
                    <a:pt x="1148"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9"/>
            <p:cNvSpPr/>
            <p:nvPr/>
          </p:nvSpPr>
          <p:spPr bwMode="auto">
            <a:xfrm>
              <a:off x="1434085" y="4895629"/>
              <a:ext cx="403848" cy="1130442"/>
            </a:xfrm>
            <a:custGeom>
              <a:avLst/>
              <a:gdLst>
                <a:gd name="T0" fmla="+- 0 3546 3277"/>
                <a:gd name="T1" fmla="*/ T0 w 636"/>
                <a:gd name="T2" fmla="+- 0 9141 9141"/>
                <a:gd name="T3" fmla="*/ 9141 h 1780"/>
                <a:gd name="T4" fmla="+- 0 3442 3277"/>
                <a:gd name="T5" fmla="*/ T4 w 636"/>
                <a:gd name="T6" fmla="+- 0 9195 9141"/>
                <a:gd name="T7" fmla="*/ 9195 h 1780"/>
                <a:gd name="T8" fmla="+- 0 3389 3277"/>
                <a:gd name="T9" fmla="*/ T8 w 636"/>
                <a:gd name="T10" fmla="+- 0 9237 9141"/>
                <a:gd name="T11" fmla="*/ 9237 h 1780"/>
                <a:gd name="T12" fmla="+- 0 3341 3277"/>
                <a:gd name="T13" fmla="*/ T12 w 636"/>
                <a:gd name="T14" fmla="+- 0 9288 9141"/>
                <a:gd name="T15" fmla="*/ 9288 h 1780"/>
                <a:gd name="T16" fmla="+- 0 3304 3277"/>
                <a:gd name="T17" fmla="*/ T16 w 636"/>
                <a:gd name="T18" fmla="+- 0 9349 9141"/>
                <a:gd name="T19" fmla="*/ 9349 h 1780"/>
                <a:gd name="T20" fmla="+- 0 3281 3277"/>
                <a:gd name="T21" fmla="*/ T20 w 636"/>
                <a:gd name="T22" fmla="+- 0 9418 9141"/>
                <a:gd name="T23" fmla="*/ 9418 h 1780"/>
                <a:gd name="T24" fmla="+- 0 3277 3277"/>
                <a:gd name="T25" fmla="*/ T24 w 636"/>
                <a:gd name="T26" fmla="+- 0 9497 9141"/>
                <a:gd name="T27" fmla="*/ 9497 h 1780"/>
                <a:gd name="T28" fmla="+- 0 3296 3277"/>
                <a:gd name="T29" fmla="*/ T28 w 636"/>
                <a:gd name="T30" fmla="+- 0 9584 9141"/>
                <a:gd name="T31" fmla="*/ 9584 h 1780"/>
                <a:gd name="T32" fmla="+- 0 3338 3277"/>
                <a:gd name="T33" fmla="*/ T32 w 636"/>
                <a:gd name="T34" fmla="+- 0 9697 9141"/>
                <a:gd name="T35" fmla="*/ 9697 h 1780"/>
                <a:gd name="T36" fmla="+- 0 3366 3277"/>
                <a:gd name="T37" fmla="*/ T36 w 636"/>
                <a:gd name="T38" fmla="+- 0 9771 9141"/>
                <a:gd name="T39" fmla="*/ 9771 h 1780"/>
                <a:gd name="T40" fmla="+- 0 3397 3277"/>
                <a:gd name="T41" fmla="*/ T40 w 636"/>
                <a:gd name="T42" fmla="+- 0 9855 9141"/>
                <a:gd name="T43" fmla="*/ 9855 h 1780"/>
                <a:gd name="T44" fmla="+- 0 3432 3277"/>
                <a:gd name="T45" fmla="*/ T44 w 636"/>
                <a:gd name="T46" fmla="+- 0 9945 9141"/>
                <a:gd name="T47" fmla="*/ 9945 h 1780"/>
                <a:gd name="T48" fmla="+- 0 3507 3277"/>
                <a:gd name="T49" fmla="*/ T48 w 636"/>
                <a:gd name="T50" fmla="+- 0 10141 9141"/>
                <a:gd name="T51" fmla="*/ 10141 h 1780"/>
                <a:gd name="T52" fmla="+- 0 3624 3277"/>
                <a:gd name="T53" fmla="*/ T52 w 636"/>
                <a:gd name="T54" fmla="+- 0 10443 9141"/>
                <a:gd name="T55" fmla="*/ 10443 h 1780"/>
                <a:gd name="T56" fmla="+- 0 3810 3277"/>
                <a:gd name="T57" fmla="*/ T56 w 636"/>
                <a:gd name="T58" fmla="+- 0 10921 9141"/>
                <a:gd name="T59" fmla="*/ 10921 h 1780"/>
                <a:gd name="T60" fmla="+- 0 3912 3277"/>
                <a:gd name="T61" fmla="*/ T60 w 636"/>
                <a:gd name="T62" fmla="+- 0 10880 9141"/>
                <a:gd name="T63" fmla="*/ 10880 h 1780"/>
                <a:gd name="T64" fmla="+- 0 3763 3277"/>
                <a:gd name="T65" fmla="*/ T64 w 636"/>
                <a:gd name="T66" fmla="+- 0 10498 9141"/>
                <a:gd name="T67" fmla="*/ 10498 h 1780"/>
                <a:gd name="T68" fmla="+- 0 3649 3277"/>
                <a:gd name="T69" fmla="*/ T68 w 636"/>
                <a:gd name="T70" fmla="+- 0 10204 9141"/>
                <a:gd name="T71" fmla="*/ 10204 h 1780"/>
                <a:gd name="T72" fmla="+- 0 3572 3277"/>
                <a:gd name="T73" fmla="*/ T72 w 636"/>
                <a:gd name="T74" fmla="+- 0 10003 9141"/>
                <a:gd name="T75" fmla="*/ 10003 h 1780"/>
                <a:gd name="T76" fmla="+- 0 3535 3277"/>
                <a:gd name="T77" fmla="*/ T76 w 636"/>
                <a:gd name="T78" fmla="+- 0 9907 9141"/>
                <a:gd name="T79" fmla="*/ 9907 h 1780"/>
                <a:gd name="T80" fmla="+- 0 3500 3277"/>
                <a:gd name="T81" fmla="*/ T80 w 636"/>
                <a:gd name="T82" fmla="+- 0 9816 9141"/>
                <a:gd name="T83" fmla="*/ 9816 h 1780"/>
                <a:gd name="T84" fmla="+- 0 3469 3277"/>
                <a:gd name="T85" fmla="*/ T84 w 636"/>
                <a:gd name="T86" fmla="+- 0 9733 9141"/>
                <a:gd name="T87" fmla="*/ 9733 h 1780"/>
                <a:gd name="T88" fmla="+- 0 3441 3277"/>
                <a:gd name="T89" fmla="*/ T88 w 636"/>
                <a:gd name="T90" fmla="+- 0 9659 9141"/>
                <a:gd name="T91" fmla="*/ 9659 h 1780"/>
                <a:gd name="T92" fmla="+- 0 3418 3277"/>
                <a:gd name="T93" fmla="*/ T92 w 636"/>
                <a:gd name="T94" fmla="+- 0 9597 9141"/>
                <a:gd name="T95" fmla="*/ 9597 h 1780"/>
                <a:gd name="T96" fmla="+- 0 3387 3277"/>
                <a:gd name="T97" fmla="*/ T96 w 636"/>
                <a:gd name="T98" fmla="+- 0 9454 9141"/>
                <a:gd name="T99" fmla="*/ 9454 h 1780"/>
                <a:gd name="T100" fmla="+- 0 3413 3277"/>
                <a:gd name="T101" fmla="*/ T100 w 636"/>
                <a:gd name="T102" fmla="+- 0 9379 9141"/>
                <a:gd name="T103" fmla="*/ 9379 h 1780"/>
                <a:gd name="T104" fmla="+- 0 3461 3277"/>
                <a:gd name="T105" fmla="*/ T104 w 636"/>
                <a:gd name="T106" fmla="+- 0 9321 9141"/>
                <a:gd name="T107" fmla="*/ 9321 h 1780"/>
                <a:gd name="T108" fmla="+- 0 3515 3277"/>
                <a:gd name="T109" fmla="*/ T108 w 636"/>
                <a:gd name="T110" fmla="+- 0 9279 9141"/>
                <a:gd name="T111" fmla="*/ 9279 h 1780"/>
                <a:gd name="T112" fmla="+- 0 3562 3277"/>
                <a:gd name="T113" fmla="*/ T112 w 636"/>
                <a:gd name="T114" fmla="+- 0 9254 9141"/>
                <a:gd name="T115" fmla="*/ 9254 h 1780"/>
                <a:gd name="T116" fmla="+- 0 3584 3277"/>
                <a:gd name="T117" fmla="*/ T116 w 636"/>
                <a:gd name="T118" fmla="+- 0 9244 9141"/>
                <a:gd name="T119" fmla="*/ 9244 h 1780"/>
                <a:gd name="T120" fmla="+- 0 3546 3277"/>
                <a:gd name="T121" fmla="*/ T120 w 636"/>
                <a:gd name="T122" fmla="+- 0 9141 9141"/>
                <a:gd name="T123" fmla="*/ 9141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636" h="1780">
                  <a:moveTo>
                    <a:pt x="269" y="0"/>
                  </a:moveTo>
                  <a:lnTo>
                    <a:pt x="165" y="54"/>
                  </a:lnTo>
                  <a:lnTo>
                    <a:pt x="112" y="96"/>
                  </a:lnTo>
                  <a:lnTo>
                    <a:pt x="64" y="147"/>
                  </a:lnTo>
                  <a:lnTo>
                    <a:pt x="27" y="208"/>
                  </a:lnTo>
                  <a:lnTo>
                    <a:pt x="4" y="277"/>
                  </a:lnTo>
                  <a:lnTo>
                    <a:pt x="0" y="356"/>
                  </a:lnTo>
                  <a:lnTo>
                    <a:pt x="19" y="443"/>
                  </a:lnTo>
                  <a:lnTo>
                    <a:pt x="61" y="556"/>
                  </a:lnTo>
                  <a:lnTo>
                    <a:pt x="89" y="630"/>
                  </a:lnTo>
                  <a:lnTo>
                    <a:pt x="120" y="714"/>
                  </a:lnTo>
                  <a:lnTo>
                    <a:pt x="155" y="804"/>
                  </a:lnTo>
                  <a:lnTo>
                    <a:pt x="230" y="1000"/>
                  </a:lnTo>
                  <a:lnTo>
                    <a:pt x="347" y="1302"/>
                  </a:lnTo>
                  <a:lnTo>
                    <a:pt x="533" y="1780"/>
                  </a:lnTo>
                  <a:lnTo>
                    <a:pt x="635" y="1739"/>
                  </a:lnTo>
                  <a:lnTo>
                    <a:pt x="486" y="1357"/>
                  </a:lnTo>
                  <a:lnTo>
                    <a:pt x="372" y="1063"/>
                  </a:lnTo>
                  <a:lnTo>
                    <a:pt x="295" y="862"/>
                  </a:lnTo>
                  <a:lnTo>
                    <a:pt x="258" y="766"/>
                  </a:lnTo>
                  <a:lnTo>
                    <a:pt x="223" y="675"/>
                  </a:lnTo>
                  <a:lnTo>
                    <a:pt x="192" y="592"/>
                  </a:lnTo>
                  <a:lnTo>
                    <a:pt x="164" y="518"/>
                  </a:lnTo>
                  <a:lnTo>
                    <a:pt x="141" y="456"/>
                  </a:lnTo>
                  <a:lnTo>
                    <a:pt x="110" y="313"/>
                  </a:lnTo>
                  <a:lnTo>
                    <a:pt x="136" y="238"/>
                  </a:lnTo>
                  <a:lnTo>
                    <a:pt x="184" y="180"/>
                  </a:lnTo>
                  <a:lnTo>
                    <a:pt x="238" y="138"/>
                  </a:lnTo>
                  <a:lnTo>
                    <a:pt x="285" y="113"/>
                  </a:lnTo>
                  <a:lnTo>
                    <a:pt x="307" y="103"/>
                  </a:lnTo>
                  <a:lnTo>
                    <a:pt x="269"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0"/>
            <p:cNvSpPr/>
            <p:nvPr/>
          </p:nvSpPr>
          <p:spPr bwMode="auto">
            <a:xfrm>
              <a:off x="1451865" y="4898169"/>
              <a:ext cx="356224" cy="1130442"/>
            </a:xfrm>
            <a:custGeom>
              <a:avLst/>
              <a:gdLst>
                <a:gd name="T0" fmla="+- 0 3573 3304"/>
                <a:gd name="T1" fmla="*/ T0 w 561"/>
                <a:gd name="T2" fmla="+- 0 9146 9146"/>
                <a:gd name="T3" fmla="*/ 9146 h 1780"/>
                <a:gd name="T4" fmla="+- 0 3469 3304"/>
                <a:gd name="T5" fmla="*/ T4 w 561"/>
                <a:gd name="T6" fmla="+- 0 9200 9146"/>
                <a:gd name="T7" fmla="*/ 9200 h 1780"/>
                <a:gd name="T8" fmla="+- 0 3416 3304"/>
                <a:gd name="T9" fmla="*/ T8 w 561"/>
                <a:gd name="T10" fmla="+- 0 9242 9146"/>
                <a:gd name="T11" fmla="*/ 9242 h 1780"/>
                <a:gd name="T12" fmla="+- 0 3369 3304"/>
                <a:gd name="T13" fmla="*/ T12 w 561"/>
                <a:gd name="T14" fmla="+- 0 9293 9146"/>
                <a:gd name="T15" fmla="*/ 9293 h 1780"/>
                <a:gd name="T16" fmla="+- 0 3331 3304"/>
                <a:gd name="T17" fmla="*/ T16 w 561"/>
                <a:gd name="T18" fmla="+- 0 9353 9146"/>
                <a:gd name="T19" fmla="*/ 9353 h 1780"/>
                <a:gd name="T20" fmla="+- 0 3308 3304"/>
                <a:gd name="T21" fmla="*/ T20 w 561"/>
                <a:gd name="T22" fmla="+- 0 9423 9146"/>
                <a:gd name="T23" fmla="*/ 9423 h 1780"/>
                <a:gd name="T24" fmla="+- 0 3304 3304"/>
                <a:gd name="T25" fmla="*/ T24 w 561"/>
                <a:gd name="T26" fmla="+- 0 9501 9146"/>
                <a:gd name="T27" fmla="*/ 9501 h 1780"/>
                <a:gd name="T28" fmla="+- 0 3324 3304"/>
                <a:gd name="T29" fmla="*/ T28 w 561"/>
                <a:gd name="T30" fmla="+- 0 9589 9146"/>
                <a:gd name="T31" fmla="*/ 9589 h 1780"/>
                <a:gd name="T32" fmla="+- 0 3365 3304"/>
                <a:gd name="T33" fmla="*/ T32 w 561"/>
                <a:gd name="T34" fmla="+- 0 9701 9146"/>
                <a:gd name="T35" fmla="*/ 9701 h 1780"/>
                <a:gd name="T36" fmla="+- 0 3393 3304"/>
                <a:gd name="T37" fmla="*/ T36 w 561"/>
                <a:gd name="T38" fmla="+- 0 9776 9146"/>
                <a:gd name="T39" fmla="*/ 9776 h 1780"/>
                <a:gd name="T40" fmla="+- 0 3425 3304"/>
                <a:gd name="T41" fmla="*/ T40 w 561"/>
                <a:gd name="T42" fmla="+- 0 9859 9146"/>
                <a:gd name="T43" fmla="*/ 9859 h 1780"/>
                <a:gd name="T44" fmla="+- 0 3459 3304"/>
                <a:gd name="T45" fmla="*/ T44 w 561"/>
                <a:gd name="T46" fmla="+- 0 9950 9146"/>
                <a:gd name="T47" fmla="*/ 9950 h 1780"/>
                <a:gd name="T48" fmla="+- 0 3535 3304"/>
                <a:gd name="T49" fmla="*/ T48 w 561"/>
                <a:gd name="T50" fmla="+- 0 10146 9146"/>
                <a:gd name="T51" fmla="*/ 10146 h 1780"/>
                <a:gd name="T52" fmla="+- 0 3651 3304"/>
                <a:gd name="T53" fmla="*/ T52 w 561"/>
                <a:gd name="T54" fmla="+- 0 10447 9146"/>
                <a:gd name="T55" fmla="*/ 10447 h 1780"/>
                <a:gd name="T56" fmla="+- 0 3837 3304"/>
                <a:gd name="T57" fmla="*/ T56 w 561"/>
                <a:gd name="T58" fmla="+- 0 10925 9146"/>
                <a:gd name="T59" fmla="*/ 10925 h 1780"/>
                <a:gd name="T60" fmla="+- 0 3865 3304"/>
                <a:gd name="T61" fmla="*/ T60 w 561"/>
                <a:gd name="T62" fmla="+- 0 10914 9146"/>
                <a:gd name="T63" fmla="*/ 10914 h 1780"/>
                <a:gd name="T64" fmla="+- 0 3854 3304"/>
                <a:gd name="T65" fmla="*/ T64 w 561"/>
                <a:gd name="T66" fmla="+- 0 10887 9146"/>
                <a:gd name="T67" fmla="*/ 10887 h 1780"/>
                <a:gd name="T68" fmla="+- 0 3732 3304"/>
                <a:gd name="T69" fmla="*/ T68 w 561"/>
                <a:gd name="T70" fmla="+- 0 10572 9146"/>
                <a:gd name="T71" fmla="*/ 10572 h 1780"/>
                <a:gd name="T72" fmla="+- 0 3588 3304"/>
                <a:gd name="T73" fmla="*/ T72 w 561"/>
                <a:gd name="T74" fmla="+- 0 10203 9146"/>
                <a:gd name="T75" fmla="*/ 10203 h 1780"/>
                <a:gd name="T76" fmla="+- 0 3516 3304"/>
                <a:gd name="T77" fmla="*/ T76 w 561"/>
                <a:gd name="T78" fmla="+- 0 10014 9146"/>
                <a:gd name="T79" fmla="*/ 10014 h 1780"/>
                <a:gd name="T80" fmla="+- 0 3482 3304"/>
                <a:gd name="T81" fmla="*/ T80 w 561"/>
                <a:gd name="T82" fmla="+- 0 9925 9146"/>
                <a:gd name="T83" fmla="*/ 9925 h 1780"/>
                <a:gd name="T84" fmla="+- 0 3450 3304"/>
                <a:gd name="T85" fmla="*/ T84 w 561"/>
                <a:gd name="T86" fmla="+- 0 9840 9146"/>
                <a:gd name="T87" fmla="*/ 9840 h 1780"/>
                <a:gd name="T88" fmla="+- 0 3420 3304"/>
                <a:gd name="T89" fmla="*/ T88 w 561"/>
                <a:gd name="T90" fmla="+- 0 9763 9146"/>
                <a:gd name="T91" fmla="*/ 9763 h 1780"/>
                <a:gd name="T92" fmla="+- 0 3394 3304"/>
                <a:gd name="T93" fmla="*/ T92 w 561"/>
                <a:gd name="T94" fmla="+- 0 9694 9146"/>
                <a:gd name="T95" fmla="*/ 9694 h 1780"/>
                <a:gd name="T96" fmla="+- 0 3373 3304"/>
                <a:gd name="T97" fmla="*/ T96 w 561"/>
                <a:gd name="T98" fmla="+- 0 9636 9146"/>
                <a:gd name="T99" fmla="*/ 9636 h 1780"/>
                <a:gd name="T100" fmla="+- 0 3337 3304"/>
                <a:gd name="T101" fmla="*/ T100 w 561"/>
                <a:gd name="T102" fmla="+- 0 9507 9146"/>
                <a:gd name="T103" fmla="*/ 9507 h 1780"/>
                <a:gd name="T104" fmla="+- 0 3338 3304"/>
                <a:gd name="T105" fmla="*/ T104 w 561"/>
                <a:gd name="T106" fmla="+- 0 9433 9146"/>
                <a:gd name="T107" fmla="*/ 9433 h 1780"/>
                <a:gd name="T108" fmla="+- 0 3357 3304"/>
                <a:gd name="T109" fmla="*/ T108 w 561"/>
                <a:gd name="T110" fmla="+- 0 9367 9146"/>
                <a:gd name="T111" fmla="*/ 9367 h 1780"/>
                <a:gd name="T112" fmla="+- 0 3389 3304"/>
                <a:gd name="T113" fmla="*/ T112 w 561"/>
                <a:gd name="T114" fmla="+- 0 9309 9146"/>
                <a:gd name="T115" fmla="*/ 9309 h 1780"/>
                <a:gd name="T116" fmla="+- 0 3431 3304"/>
                <a:gd name="T117" fmla="*/ T116 w 561"/>
                <a:gd name="T118" fmla="+- 0 9259 9146"/>
                <a:gd name="T119" fmla="*/ 9259 h 1780"/>
                <a:gd name="T120" fmla="+- 0 3478 3304"/>
                <a:gd name="T121" fmla="*/ T120 w 561"/>
                <a:gd name="T122" fmla="+- 0 9217 9146"/>
                <a:gd name="T123" fmla="*/ 9217 h 1780"/>
                <a:gd name="T124" fmla="+- 0 3529 3304"/>
                <a:gd name="T125" fmla="*/ T124 w 561"/>
                <a:gd name="T126" fmla="+- 0 9183 9146"/>
                <a:gd name="T127" fmla="*/ 9183 h 1780"/>
                <a:gd name="T128" fmla="+- 0 3578 3304"/>
                <a:gd name="T129" fmla="*/ T128 w 561"/>
                <a:gd name="T130" fmla="+- 0 9157 9146"/>
                <a:gd name="T131" fmla="*/ 9157 h 1780"/>
                <a:gd name="T132" fmla="+- 0 3573 3304"/>
                <a:gd name="T133" fmla="*/ T132 w 561"/>
                <a:gd name="T134" fmla="+- 0 9146 9146"/>
                <a:gd name="T135" fmla="*/ 9146 h 17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561" h="1780">
                  <a:moveTo>
                    <a:pt x="269" y="0"/>
                  </a:moveTo>
                  <a:lnTo>
                    <a:pt x="165" y="54"/>
                  </a:lnTo>
                  <a:lnTo>
                    <a:pt x="112" y="96"/>
                  </a:lnTo>
                  <a:lnTo>
                    <a:pt x="65" y="147"/>
                  </a:lnTo>
                  <a:lnTo>
                    <a:pt x="27" y="207"/>
                  </a:lnTo>
                  <a:lnTo>
                    <a:pt x="4" y="277"/>
                  </a:lnTo>
                  <a:lnTo>
                    <a:pt x="0" y="355"/>
                  </a:lnTo>
                  <a:lnTo>
                    <a:pt x="20" y="443"/>
                  </a:lnTo>
                  <a:lnTo>
                    <a:pt x="61" y="555"/>
                  </a:lnTo>
                  <a:lnTo>
                    <a:pt x="89" y="630"/>
                  </a:lnTo>
                  <a:lnTo>
                    <a:pt x="121" y="713"/>
                  </a:lnTo>
                  <a:lnTo>
                    <a:pt x="155" y="804"/>
                  </a:lnTo>
                  <a:lnTo>
                    <a:pt x="231" y="1000"/>
                  </a:lnTo>
                  <a:lnTo>
                    <a:pt x="347" y="1301"/>
                  </a:lnTo>
                  <a:lnTo>
                    <a:pt x="533" y="1779"/>
                  </a:lnTo>
                  <a:lnTo>
                    <a:pt x="561" y="1768"/>
                  </a:lnTo>
                  <a:lnTo>
                    <a:pt x="550" y="1741"/>
                  </a:lnTo>
                  <a:lnTo>
                    <a:pt x="428" y="1426"/>
                  </a:lnTo>
                  <a:lnTo>
                    <a:pt x="284" y="1057"/>
                  </a:lnTo>
                  <a:lnTo>
                    <a:pt x="212" y="868"/>
                  </a:lnTo>
                  <a:lnTo>
                    <a:pt x="178" y="779"/>
                  </a:lnTo>
                  <a:lnTo>
                    <a:pt x="146" y="694"/>
                  </a:lnTo>
                  <a:lnTo>
                    <a:pt x="116" y="617"/>
                  </a:lnTo>
                  <a:lnTo>
                    <a:pt x="90" y="548"/>
                  </a:lnTo>
                  <a:lnTo>
                    <a:pt x="69" y="490"/>
                  </a:lnTo>
                  <a:lnTo>
                    <a:pt x="33" y="361"/>
                  </a:lnTo>
                  <a:lnTo>
                    <a:pt x="34" y="287"/>
                  </a:lnTo>
                  <a:lnTo>
                    <a:pt x="53" y="221"/>
                  </a:lnTo>
                  <a:lnTo>
                    <a:pt x="85" y="163"/>
                  </a:lnTo>
                  <a:lnTo>
                    <a:pt x="127" y="113"/>
                  </a:lnTo>
                  <a:lnTo>
                    <a:pt x="174" y="71"/>
                  </a:lnTo>
                  <a:lnTo>
                    <a:pt x="225" y="37"/>
                  </a:lnTo>
                  <a:lnTo>
                    <a:pt x="274" y="11"/>
                  </a:lnTo>
                  <a:lnTo>
                    <a:pt x="269"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AutoShape 21"/>
            <p:cNvSpPr/>
            <p:nvPr/>
          </p:nvSpPr>
          <p:spPr bwMode="auto">
            <a:xfrm>
              <a:off x="-62565" y="5027090"/>
              <a:ext cx="810871" cy="1068204"/>
            </a:xfrm>
            <a:custGeom>
              <a:avLst/>
              <a:gdLst>
                <a:gd name="T0" fmla="+- 0 2173 919"/>
                <a:gd name="T1" fmla="*/ T0 w 1277"/>
                <a:gd name="T2" fmla="+- 0 10938 9348"/>
                <a:gd name="T3" fmla="*/ 10938 h 1682"/>
                <a:gd name="T4" fmla="+- 0 932 919"/>
                <a:gd name="T5" fmla="*/ T4 w 1277"/>
                <a:gd name="T6" fmla="+- 0 10767 9348"/>
                <a:gd name="T7" fmla="*/ 10767 h 1682"/>
                <a:gd name="T8" fmla="+- 0 919 919"/>
                <a:gd name="T9" fmla="*/ T8 w 1277"/>
                <a:gd name="T10" fmla="+- 0 10859 9348"/>
                <a:gd name="T11" fmla="*/ 10859 h 1682"/>
                <a:gd name="T12" fmla="+- 0 2161 919"/>
                <a:gd name="T13" fmla="*/ T12 w 1277"/>
                <a:gd name="T14" fmla="+- 0 11030 9348"/>
                <a:gd name="T15" fmla="*/ 11030 h 1682"/>
                <a:gd name="T16" fmla="+- 0 2173 919"/>
                <a:gd name="T17" fmla="*/ T16 w 1277"/>
                <a:gd name="T18" fmla="+- 0 10938 9348"/>
                <a:gd name="T19" fmla="*/ 10938 h 1682"/>
                <a:gd name="T20" fmla="+- 0 2195 919"/>
                <a:gd name="T21" fmla="*/ T20 w 1277"/>
                <a:gd name="T22" fmla="+- 0 10901 9348"/>
                <a:gd name="T23" fmla="*/ 10901 h 1682"/>
                <a:gd name="T24" fmla="+- 0 2081 919"/>
                <a:gd name="T25" fmla="*/ T24 w 1277"/>
                <a:gd name="T26" fmla="+- 0 10712 9348"/>
                <a:gd name="T27" fmla="*/ 10712 h 1682"/>
                <a:gd name="T28" fmla="+- 0 2159 919"/>
                <a:gd name="T29" fmla="*/ T28 w 1277"/>
                <a:gd name="T30" fmla="+- 0 10695 9348"/>
                <a:gd name="T31" fmla="*/ 10695 h 1682"/>
                <a:gd name="T32" fmla="+- 0 1864 919"/>
                <a:gd name="T33" fmla="*/ T32 w 1277"/>
                <a:gd name="T34" fmla="+- 0 9348 9348"/>
                <a:gd name="T35" fmla="*/ 9348 h 1682"/>
                <a:gd name="T36" fmla="+- 0 1773 919"/>
                <a:gd name="T37" fmla="*/ T36 w 1277"/>
                <a:gd name="T38" fmla="+- 0 9368 9348"/>
                <a:gd name="T39" fmla="*/ 9368 h 1682"/>
                <a:gd name="T40" fmla="+- 0 2060 919"/>
                <a:gd name="T41" fmla="*/ T40 w 1277"/>
                <a:gd name="T42" fmla="+- 0 10677 9348"/>
                <a:gd name="T43" fmla="*/ 10677 h 1682"/>
                <a:gd name="T44" fmla="+- 0 1965 919"/>
                <a:gd name="T45" fmla="*/ T44 w 1277"/>
                <a:gd name="T46" fmla="+- 0 10520 9348"/>
                <a:gd name="T47" fmla="*/ 10520 h 1682"/>
                <a:gd name="T48" fmla="+- 0 1916 919"/>
                <a:gd name="T49" fmla="*/ T48 w 1277"/>
                <a:gd name="T50" fmla="+- 0 10550 9348"/>
                <a:gd name="T51" fmla="*/ 10550 h 1682"/>
                <a:gd name="T52" fmla="+- 0 2146 919"/>
                <a:gd name="T53" fmla="*/ T52 w 1277"/>
                <a:gd name="T54" fmla="+- 0 10931 9348"/>
                <a:gd name="T55" fmla="*/ 10931 h 1682"/>
                <a:gd name="T56" fmla="+- 0 2195 919"/>
                <a:gd name="T57" fmla="*/ T56 w 1277"/>
                <a:gd name="T58" fmla="+- 0 10901 9348"/>
                <a:gd name="T59" fmla="*/ 10901 h 16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277" h="1682">
                  <a:moveTo>
                    <a:pt x="1254" y="1590"/>
                  </a:moveTo>
                  <a:lnTo>
                    <a:pt x="13" y="1419"/>
                  </a:lnTo>
                  <a:lnTo>
                    <a:pt x="0" y="1511"/>
                  </a:lnTo>
                  <a:lnTo>
                    <a:pt x="1242" y="1682"/>
                  </a:lnTo>
                  <a:lnTo>
                    <a:pt x="1254" y="1590"/>
                  </a:lnTo>
                  <a:moveTo>
                    <a:pt x="1276" y="1553"/>
                  </a:moveTo>
                  <a:lnTo>
                    <a:pt x="1162" y="1364"/>
                  </a:lnTo>
                  <a:lnTo>
                    <a:pt x="1240" y="1347"/>
                  </a:lnTo>
                  <a:lnTo>
                    <a:pt x="945" y="0"/>
                  </a:lnTo>
                  <a:lnTo>
                    <a:pt x="854" y="20"/>
                  </a:lnTo>
                  <a:lnTo>
                    <a:pt x="1141" y="1329"/>
                  </a:lnTo>
                  <a:lnTo>
                    <a:pt x="1046" y="1172"/>
                  </a:lnTo>
                  <a:lnTo>
                    <a:pt x="997" y="1202"/>
                  </a:lnTo>
                  <a:lnTo>
                    <a:pt x="1227" y="1583"/>
                  </a:lnTo>
                  <a:lnTo>
                    <a:pt x="1276" y="1553"/>
                  </a:lnTo>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2"/>
            <p:cNvSpPr/>
            <p:nvPr/>
          </p:nvSpPr>
          <p:spPr bwMode="auto">
            <a:xfrm>
              <a:off x="-36531" y="5942876"/>
              <a:ext cx="790552" cy="125111"/>
            </a:xfrm>
            <a:custGeom>
              <a:avLst/>
              <a:gdLst>
                <a:gd name="T0" fmla="+- 0 964 961"/>
                <a:gd name="T1" fmla="*/ T0 w 1245"/>
                <a:gd name="T2" fmla="+- 0 10790 10790"/>
                <a:gd name="T3" fmla="*/ 10790 h 197"/>
                <a:gd name="T4" fmla="+- 0 961 961"/>
                <a:gd name="T5" fmla="*/ T4 w 1245"/>
                <a:gd name="T6" fmla="+- 0 10816 10790"/>
                <a:gd name="T7" fmla="*/ 10816 h 197"/>
                <a:gd name="T8" fmla="+- 0 2202 961"/>
                <a:gd name="T9" fmla="*/ T8 w 1245"/>
                <a:gd name="T10" fmla="+- 0 10986 10790"/>
                <a:gd name="T11" fmla="*/ 10986 h 197"/>
                <a:gd name="T12" fmla="+- 0 2205 961"/>
                <a:gd name="T13" fmla="*/ T12 w 1245"/>
                <a:gd name="T14" fmla="+- 0 10961 10790"/>
                <a:gd name="T15" fmla="*/ 10961 h 197"/>
                <a:gd name="T16" fmla="+- 0 964 961"/>
                <a:gd name="T17" fmla="*/ T16 w 1245"/>
                <a:gd name="T18" fmla="+- 0 10790 10790"/>
                <a:gd name="T19" fmla="*/ 10790 h 197"/>
              </a:gdLst>
              <a:ahLst/>
              <a:cxnLst>
                <a:cxn ang="0">
                  <a:pos x="T1" y="T3"/>
                </a:cxn>
                <a:cxn ang="0">
                  <a:pos x="T5" y="T7"/>
                </a:cxn>
                <a:cxn ang="0">
                  <a:pos x="T9" y="T11"/>
                </a:cxn>
                <a:cxn ang="0">
                  <a:pos x="T13" y="T15"/>
                </a:cxn>
                <a:cxn ang="0">
                  <a:pos x="T17" y="T19"/>
                </a:cxn>
              </a:cxnLst>
              <a:rect l="0" t="0" r="r" b="b"/>
              <a:pathLst>
                <a:path w="1245" h="197">
                  <a:moveTo>
                    <a:pt x="3" y="0"/>
                  </a:moveTo>
                  <a:lnTo>
                    <a:pt x="0" y="26"/>
                  </a:lnTo>
                  <a:lnTo>
                    <a:pt x="1241" y="196"/>
                  </a:lnTo>
                  <a:lnTo>
                    <a:pt x="1244" y="171"/>
                  </a:lnTo>
                  <a:lnTo>
                    <a:pt x="3" y="0"/>
                  </a:lnTo>
                  <a:close/>
                </a:path>
              </a:pathLst>
            </a:custGeom>
            <a:solidFill>
              <a:srgbClr val="7D9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3" name="Picture 2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9709" y="5027090"/>
              <a:ext cx="109852" cy="23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2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3410" y="5444338"/>
              <a:ext cx="1245198" cy="11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Freeform 25"/>
            <p:cNvSpPr/>
            <p:nvPr/>
          </p:nvSpPr>
          <p:spPr bwMode="auto">
            <a:xfrm>
              <a:off x="729891" y="6030517"/>
              <a:ext cx="158110" cy="313730"/>
            </a:xfrm>
            <a:custGeom>
              <a:avLst/>
              <a:gdLst>
                <a:gd name="T0" fmla="+- 0 2228 2167"/>
                <a:gd name="T1" fmla="*/ T0 w 249"/>
                <a:gd name="T2" fmla="+- 0 10929 10929"/>
                <a:gd name="T3" fmla="*/ 10929 h 494"/>
                <a:gd name="T4" fmla="+- 0 2167 2167"/>
                <a:gd name="T5" fmla="*/ T4 w 249"/>
                <a:gd name="T6" fmla="+- 0 10953 10929"/>
                <a:gd name="T7" fmla="*/ 10953 h 494"/>
                <a:gd name="T8" fmla="+- 0 2355 2167"/>
                <a:gd name="T9" fmla="*/ T8 w 249"/>
                <a:gd name="T10" fmla="+- 0 11422 10929"/>
                <a:gd name="T11" fmla="*/ 11422 h 494"/>
                <a:gd name="T12" fmla="+- 0 2416 2167"/>
                <a:gd name="T13" fmla="*/ T12 w 249"/>
                <a:gd name="T14" fmla="+- 0 11398 10929"/>
                <a:gd name="T15" fmla="*/ 11398 h 494"/>
                <a:gd name="T16" fmla="+- 0 2228 2167"/>
                <a:gd name="T17" fmla="*/ T16 w 249"/>
                <a:gd name="T18" fmla="+- 0 10929 10929"/>
                <a:gd name="T19" fmla="*/ 10929 h 494"/>
              </a:gdLst>
              <a:ahLst/>
              <a:cxnLst>
                <a:cxn ang="0">
                  <a:pos x="T1" y="T3"/>
                </a:cxn>
                <a:cxn ang="0">
                  <a:pos x="T5" y="T7"/>
                </a:cxn>
                <a:cxn ang="0">
                  <a:pos x="T9" y="T11"/>
                </a:cxn>
                <a:cxn ang="0">
                  <a:pos x="T13" y="T15"/>
                </a:cxn>
                <a:cxn ang="0">
                  <a:pos x="T17" y="T19"/>
                </a:cxn>
              </a:cxnLst>
              <a:rect l="0" t="0" r="r" b="b"/>
              <a:pathLst>
                <a:path w="249" h="494">
                  <a:moveTo>
                    <a:pt x="61" y="0"/>
                  </a:moveTo>
                  <a:lnTo>
                    <a:pt x="0" y="24"/>
                  </a:lnTo>
                  <a:lnTo>
                    <a:pt x="188" y="493"/>
                  </a:lnTo>
                  <a:lnTo>
                    <a:pt x="249" y="469"/>
                  </a:lnTo>
                  <a:lnTo>
                    <a:pt x="61" y="0"/>
                  </a:lnTo>
                  <a:close/>
                </a:path>
              </a:pathLst>
            </a:custGeom>
            <a:solidFill>
              <a:srgbClr val="4F6D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16" name="Picture 2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40416" y="5437352"/>
              <a:ext cx="1104232" cy="110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2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16633" y="4841012"/>
              <a:ext cx="193669" cy="15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2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9579" y="6317573"/>
              <a:ext cx="159380" cy="7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2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6382" y="5841898"/>
              <a:ext cx="389243" cy="38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3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64142" y="4982000"/>
              <a:ext cx="467346" cy="17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Freeform 31"/>
            <p:cNvSpPr/>
            <p:nvPr/>
          </p:nvSpPr>
          <p:spPr bwMode="auto">
            <a:xfrm>
              <a:off x="676553" y="5968279"/>
              <a:ext cx="140331" cy="140353"/>
            </a:xfrm>
            <a:custGeom>
              <a:avLst/>
              <a:gdLst>
                <a:gd name="T0" fmla="+- 0 2194 2083"/>
                <a:gd name="T1" fmla="*/ T0 w 221"/>
                <a:gd name="T2" fmla="+- 0 10830 10830"/>
                <a:gd name="T3" fmla="*/ 10830 h 221"/>
                <a:gd name="T4" fmla="+- 0 2151 2083"/>
                <a:gd name="T5" fmla="*/ T4 w 221"/>
                <a:gd name="T6" fmla="+- 0 10839 10830"/>
                <a:gd name="T7" fmla="*/ 10839 h 221"/>
                <a:gd name="T8" fmla="+- 0 2116 2083"/>
                <a:gd name="T9" fmla="*/ T8 w 221"/>
                <a:gd name="T10" fmla="+- 0 10863 10830"/>
                <a:gd name="T11" fmla="*/ 10863 h 221"/>
                <a:gd name="T12" fmla="+- 0 2092 2083"/>
                <a:gd name="T13" fmla="*/ T12 w 221"/>
                <a:gd name="T14" fmla="+- 0 10898 10830"/>
                <a:gd name="T15" fmla="*/ 10898 h 221"/>
                <a:gd name="T16" fmla="+- 0 2083 2083"/>
                <a:gd name="T17" fmla="*/ T16 w 221"/>
                <a:gd name="T18" fmla="+- 0 10940 10830"/>
                <a:gd name="T19" fmla="*/ 10940 h 221"/>
                <a:gd name="T20" fmla="+- 0 2092 2083"/>
                <a:gd name="T21" fmla="*/ T20 w 221"/>
                <a:gd name="T22" fmla="+- 0 10983 10830"/>
                <a:gd name="T23" fmla="*/ 10983 h 221"/>
                <a:gd name="T24" fmla="+- 0 2116 2083"/>
                <a:gd name="T25" fmla="*/ T24 w 221"/>
                <a:gd name="T26" fmla="+- 0 11018 10830"/>
                <a:gd name="T27" fmla="*/ 11018 h 221"/>
                <a:gd name="T28" fmla="+- 0 2151 2083"/>
                <a:gd name="T29" fmla="*/ T28 w 221"/>
                <a:gd name="T30" fmla="+- 0 11042 10830"/>
                <a:gd name="T31" fmla="*/ 11042 h 221"/>
                <a:gd name="T32" fmla="+- 0 2194 2083"/>
                <a:gd name="T33" fmla="*/ T32 w 221"/>
                <a:gd name="T34" fmla="+- 0 11051 10830"/>
                <a:gd name="T35" fmla="*/ 11051 h 221"/>
                <a:gd name="T36" fmla="+- 0 2236 2083"/>
                <a:gd name="T37" fmla="*/ T36 w 221"/>
                <a:gd name="T38" fmla="+- 0 11042 10830"/>
                <a:gd name="T39" fmla="*/ 11042 h 221"/>
                <a:gd name="T40" fmla="+- 0 2271 2083"/>
                <a:gd name="T41" fmla="*/ T40 w 221"/>
                <a:gd name="T42" fmla="+- 0 11018 10830"/>
                <a:gd name="T43" fmla="*/ 11018 h 221"/>
                <a:gd name="T44" fmla="+- 0 2295 2083"/>
                <a:gd name="T45" fmla="*/ T44 w 221"/>
                <a:gd name="T46" fmla="+- 0 10983 10830"/>
                <a:gd name="T47" fmla="*/ 10983 h 221"/>
                <a:gd name="T48" fmla="+- 0 2304 2083"/>
                <a:gd name="T49" fmla="*/ T48 w 221"/>
                <a:gd name="T50" fmla="+- 0 10940 10830"/>
                <a:gd name="T51" fmla="*/ 10940 h 221"/>
                <a:gd name="T52" fmla="+- 0 2295 2083"/>
                <a:gd name="T53" fmla="*/ T52 w 221"/>
                <a:gd name="T54" fmla="+- 0 10898 10830"/>
                <a:gd name="T55" fmla="*/ 10898 h 221"/>
                <a:gd name="T56" fmla="+- 0 2271 2083"/>
                <a:gd name="T57" fmla="*/ T56 w 221"/>
                <a:gd name="T58" fmla="+- 0 10863 10830"/>
                <a:gd name="T59" fmla="*/ 10863 h 221"/>
                <a:gd name="T60" fmla="+- 0 2236 2083"/>
                <a:gd name="T61" fmla="*/ T60 w 221"/>
                <a:gd name="T62" fmla="+- 0 10839 10830"/>
                <a:gd name="T63" fmla="*/ 10839 h 221"/>
                <a:gd name="T64" fmla="+- 0 2194 2083"/>
                <a:gd name="T65" fmla="*/ T64 w 221"/>
                <a:gd name="T66" fmla="+- 0 10830 10830"/>
                <a:gd name="T67" fmla="*/ 10830 h 2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1" h="221">
                  <a:moveTo>
                    <a:pt x="111" y="0"/>
                  </a:moveTo>
                  <a:lnTo>
                    <a:pt x="68" y="9"/>
                  </a:lnTo>
                  <a:lnTo>
                    <a:pt x="33" y="33"/>
                  </a:lnTo>
                  <a:lnTo>
                    <a:pt x="9" y="68"/>
                  </a:lnTo>
                  <a:lnTo>
                    <a:pt x="0" y="110"/>
                  </a:lnTo>
                  <a:lnTo>
                    <a:pt x="9" y="153"/>
                  </a:lnTo>
                  <a:lnTo>
                    <a:pt x="33" y="188"/>
                  </a:lnTo>
                  <a:lnTo>
                    <a:pt x="68" y="212"/>
                  </a:lnTo>
                  <a:lnTo>
                    <a:pt x="111" y="221"/>
                  </a:lnTo>
                  <a:lnTo>
                    <a:pt x="153" y="212"/>
                  </a:lnTo>
                  <a:lnTo>
                    <a:pt x="188" y="188"/>
                  </a:lnTo>
                  <a:lnTo>
                    <a:pt x="212" y="153"/>
                  </a:lnTo>
                  <a:lnTo>
                    <a:pt x="221" y="110"/>
                  </a:lnTo>
                  <a:lnTo>
                    <a:pt x="212" y="68"/>
                  </a:lnTo>
                  <a:lnTo>
                    <a:pt x="188" y="33"/>
                  </a:lnTo>
                  <a:lnTo>
                    <a:pt x="153" y="9"/>
                  </a:lnTo>
                  <a:lnTo>
                    <a:pt x="111" y="0"/>
                  </a:lnTo>
                  <a:close/>
                </a:path>
              </a:pathLst>
            </a:custGeom>
            <a:solidFill>
              <a:srgbClr val="1005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32"/>
            <p:cNvSpPr/>
            <p:nvPr/>
          </p:nvSpPr>
          <p:spPr bwMode="auto">
            <a:xfrm>
              <a:off x="-128603" y="5880638"/>
              <a:ext cx="198114" cy="198145"/>
            </a:xfrm>
            <a:custGeom>
              <a:avLst/>
              <a:gdLst>
                <a:gd name="T0" fmla="+- 0 972 816"/>
                <a:gd name="T1" fmla="*/ T0 w 312"/>
                <a:gd name="T2" fmla="+- 0 10692 10692"/>
                <a:gd name="T3" fmla="*/ 10692 h 312"/>
                <a:gd name="T4" fmla="+- 0 911 816"/>
                <a:gd name="T5" fmla="*/ T4 w 312"/>
                <a:gd name="T6" fmla="+- 0 10704 10692"/>
                <a:gd name="T7" fmla="*/ 10704 h 312"/>
                <a:gd name="T8" fmla="+- 0 861 816"/>
                <a:gd name="T9" fmla="*/ T8 w 312"/>
                <a:gd name="T10" fmla="+- 0 10738 10692"/>
                <a:gd name="T11" fmla="*/ 10738 h 312"/>
                <a:gd name="T12" fmla="+- 0 828 816"/>
                <a:gd name="T13" fmla="*/ T12 w 312"/>
                <a:gd name="T14" fmla="+- 0 10787 10692"/>
                <a:gd name="T15" fmla="*/ 10787 h 312"/>
                <a:gd name="T16" fmla="+- 0 816 816"/>
                <a:gd name="T17" fmla="*/ T16 w 312"/>
                <a:gd name="T18" fmla="+- 0 10848 10692"/>
                <a:gd name="T19" fmla="*/ 10848 h 312"/>
                <a:gd name="T20" fmla="+- 0 828 816"/>
                <a:gd name="T21" fmla="*/ T20 w 312"/>
                <a:gd name="T22" fmla="+- 0 10908 10692"/>
                <a:gd name="T23" fmla="*/ 10908 h 312"/>
                <a:gd name="T24" fmla="+- 0 861 816"/>
                <a:gd name="T25" fmla="*/ T24 w 312"/>
                <a:gd name="T26" fmla="+- 0 10958 10692"/>
                <a:gd name="T27" fmla="*/ 10958 h 312"/>
                <a:gd name="T28" fmla="+- 0 911 816"/>
                <a:gd name="T29" fmla="*/ T28 w 312"/>
                <a:gd name="T30" fmla="+- 0 10991 10692"/>
                <a:gd name="T31" fmla="*/ 10991 h 312"/>
                <a:gd name="T32" fmla="+- 0 972 816"/>
                <a:gd name="T33" fmla="*/ T32 w 312"/>
                <a:gd name="T34" fmla="+- 0 11004 10692"/>
                <a:gd name="T35" fmla="*/ 11004 h 312"/>
                <a:gd name="T36" fmla="+- 0 1032 816"/>
                <a:gd name="T37" fmla="*/ T36 w 312"/>
                <a:gd name="T38" fmla="+- 0 10991 10692"/>
                <a:gd name="T39" fmla="*/ 10991 h 312"/>
                <a:gd name="T40" fmla="+- 0 1082 816"/>
                <a:gd name="T41" fmla="*/ T40 w 312"/>
                <a:gd name="T42" fmla="+- 0 10958 10692"/>
                <a:gd name="T43" fmla="*/ 10958 h 312"/>
                <a:gd name="T44" fmla="+- 0 1115 816"/>
                <a:gd name="T45" fmla="*/ T44 w 312"/>
                <a:gd name="T46" fmla="+- 0 10908 10692"/>
                <a:gd name="T47" fmla="*/ 10908 h 312"/>
                <a:gd name="T48" fmla="+- 0 1127 816"/>
                <a:gd name="T49" fmla="*/ T48 w 312"/>
                <a:gd name="T50" fmla="+- 0 10848 10692"/>
                <a:gd name="T51" fmla="*/ 10848 h 312"/>
                <a:gd name="T52" fmla="+- 0 1115 816"/>
                <a:gd name="T53" fmla="*/ T52 w 312"/>
                <a:gd name="T54" fmla="+- 0 10787 10692"/>
                <a:gd name="T55" fmla="*/ 10787 h 312"/>
                <a:gd name="T56" fmla="+- 0 1082 816"/>
                <a:gd name="T57" fmla="*/ T56 w 312"/>
                <a:gd name="T58" fmla="+- 0 10738 10692"/>
                <a:gd name="T59" fmla="*/ 10738 h 312"/>
                <a:gd name="T60" fmla="+- 0 1032 816"/>
                <a:gd name="T61" fmla="*/ T60 w 312"/>
                <a:gd name="T62" fmla="+- 0 10704 10692"/>
                <a:gd name="T63" fmla="*/ 10704 h 312"/>
                <a:gd name="T64" fmla="+- 0 972 816"/>
                <a:gd name="T65" fmla="*/ T64 w 312"/>
                <a:gd name="T66" fmla="+- 0 10692 10692"/>
                <a:gd name="T67" fmla="*/ 10692 h 3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12" h="312">
                  <a:moveTo>
                    <a:pt x="156" y="0"/>
                  </a:moveTo>
                  <a:lnTo>
                    <a:pt x="95" y="12"/>
                  </a:lnTo>
                  <a:lnTo>
                    <a:pt x="45" y="46"/>
                  </a:lnTo>
                  <a:lnTo>
                    <a:pt x="12" y="95"/>
                  </a:lnTo>
                  <a:lnTo>
                    <a:pt x="0" y="156"/>
                  </a:lnTo>
                  <a:lnTo>
                    <a:pt x="12" y="216"/>
                  </a:lnTo>
                  <a:lnTo>
                    <a:pt x="45" y="266"/>
                  </a:lnTo>
                  <a:lnTo>
                    <a:pt x="95" y="299"/>
                  </a:lnTo>
                  <a:lnTo>
                    <a:pt x="156" y="312"/>
                  </a:lnTo>
                  <a:lnTo>
                    <a:pt x="216" y="299"/>
                  </a:lnTo>
                  <a:lnTo>
                    <a:pt x="266" y="266"/>
                  </a:lnTo>
                  <a:lnTo>
                    <a:pt x="299" y="216"/>
                  </a:lnTo>
                  <a:lnTo>
                    <a:pt x="311" y="156"/>
                  </a:lnTo>
                  <a:lnTo>
                    <a:pt x="299" y="95"/>
                  </a:lnTo>
                  <a:lnTo>
                    <a:pt x="266" y="46"/>
                  </a:lnTo>
                  <a:lnTo>
                    <a:pt x="216" y="12"/>
                  </a:lnTo>
                  <a:lnTo>
                    <a:pt x="156" y="0"/>
                  </a:lnTo>
                  <a:close/>
                </a:path>
              </a:pathLst>
            </a:custGeom>
            <a:solidFill>
              <a:srgbClr val="414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23" name="Picture 3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691888" y="5891434"/>
              <a:ext cx="198114" cy="19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AutoShape 34"/>
            <p:cNvSpPr/>
            <p:nvPr/>
          </p:nvSpPr>
          <p:spPr bwMode="auto">
            <a:xfrm>
              <a:off x="-96219" y="5911122"/>
              <a:ext cx="879449" cy="167026"/>
            </a:xfrm>
            <a:custGeom>
              <a:avLst/>
              <a:gdLst>
                <a:gd name="T0" fmla="+- 0 1081 866"/>
                <a:gd name="T1" fmla="*/ T0 w 1385"/>
                <a:gd name="T2" fmla="+- 0 10848 10740"/>
                <a:gd name="T3" fmla="*/ 10848 h 263"/>
                <a:gd name="T4" fmla="+- 0 1072 866"/>
                <a:gd name="T5" fmla="*/ T4 w 1385"/>
                <a:gd name="T6" fmla="+- 0 10806 10740"/>
                <a:gd name="T7" fmla="*/ 10806 h 263"/>
                <a:gd name="T8" fmla="+- 0 1049 866"/>
                <a:gd name="T9" fmla="*/ T8 w 1385"/>
                <a:gd name="T10" fmla="+- 0 10772 10740"/>
                <a:gd name="T11" fmla="*/ 10772 h 263"/>
                <a:gd name="T12" fmla="+- 0 1015 866"/>
                <a:gd name="T13" fmla="*/ T12 w 1385"/>
                <a:gd name="T14" fmla="+- 0 10749 10740"/>
                <a:gd name="T15" fmla="*/ 10749 h 263"/>
                <a:gd name="T16" fmla="+- 0 973 866"/>
                <a:gd name="T17" fmla="*/ T16 w 1385"/>
                <a:gd name="T18" fmla="+- 0 10740 10740"/>
                <a:gd name="T19" fmla="*/ 10740 h 263"/>
                <a:gd name="T20" fmla="+- 0 932 866"/>
                <a:gd name="T21" fmla="*/ T20 w 1385"/>
                <a:gd name="T22" fmla="+- 0 10749 10740"/>
                <a:gd name="T23" fmla="*/ 10749 h 263"/>
                <a:gd name="T24" fmla="+- 0 898 866"/>
                <a:gd name="T25" fmla="*/ T24 w 1385"/>
                <a:gd name="T26" fmla="+- 0 10772 10740"/>
                <a:gd name="T27" fmla="*/ 10772 h 263"/>
                <a:gd name="T28" fmla="+- 0 875 866"/>
                <a:gd name="T29" fmla="*/ T28 w 1385"/>
                <a:gd name="T30" fmla="+- 0 10806 10740"/>
                <a:gd name="T31" fmla="*/ 10806 h 263"/>
                <a:gd name="T32" fmla="+- 0 866 866"/>
                <a:gd name="T33" fmla="*/ T32 w 1385"/>
                <a:gd name="T34" fmla="+- 0 10848 10740"/>
                <a:gd name="T35" fmla="*/ 10848 h 263"/>
                <a:gd name="T36" fmla="+- 0 875 866"/>
                <a:gd name="T37" fmla="*/ T36 w 1385"/>
                <a:gd name="T38" fmla="+- 0 10889 10740"/>
                <a:gd name="T39" fmla="*/ 10889 h 263"/>
                <a:gd name="T40" fmla="+- 0 898 866"/>
                <a:gd name="T41" fmla="*/ T40 w 1385"/>
                <a:gd name="T42" fmla="+- 0 10924 10740"/>
                <a:gd name="T43" fmla="*/ 10924 h 263"/>
                <a:gd name="T44" fmla="+- 0 932 866"/>
                <a:gd name="T45" fmla="*/ T44 w 1385"/>
                <a:gd name="T46" fmla="+- 0 10947 10740"/>
                <a:gd name="T47" fmla="*/ 10947 h 263"/>
                <a:gd name="T48" fmla="+- 0 973 866"/>
                <a:gd name="T49" fmla="*/ T48 w 1385"/>
                <a:gd name="T50" fmla="+- 0 10955 10740"/>
                <a:gd name="T51" fmla="*/ 10955 h 263"/>
                <a:gd name="T52" fmla="+- 0 1015 866"/>
                <a:gd name="T53" fmla="*/ T52 w 1385"/>
                <a:gd name="T54" fmla="+- 0 10947 10740"/>
                <a:gd name="T55" fmla="*/ 10947 h 263"/>
                <a:gd name="T56" fmla="+- 0 1049 866"/>
                <a:gd name="T57" fmla="*/ T56 w 1385"/>
                <a:gd name="T58" fmla="+- 0 10924 10740"/>
                <a:gd name="T59" fmla="*/ 10924 h 263"/>
                <a:gd name="T60" fmla="+- 0 1072 866"/>
                <a:gd name="T61" fmla="*/ T60 w 1385"/>
                <a:gd name="T62" fmla="+- 0 10889 10740"/>
                <a:gd name="T63" fmla="*/ 10889 h 263"/>
                <a:gd name="T64" fmla="+- 0 1081 866"/>
                <a:gd name="T65" fmla="*/ T64 w 1385"/>
                <a:gd name="T66" fmla="+- 0 10848 10740"/>
                <a:gd name="T67" fmla="*/ 10848 h 263"/>
                <a:gd name="T68" fmla="+- 0 2251 866"/>
                <a:gd name="T69" fmla="*/ T68 w 1385"/>
                <a:gd name="T70" fmla="+- 0 10946 10740"/>
                <a:gd name="T71" fmla="*/ 10946 h 263"/>
                <a:gd name="T72" fmla="+- 0 2246 866"/>
                <a:gd name="T73" fmla="*/ T72 w 1385"/>
                <a:gd name="T74" fmla="+- 0 10923 10740"/>
                <a:gd name="T75" fmla="*/ 10923 h 263"/>
                <a:gd name="T76" fmla="+- 0 2234 866"/>
                <a:gd name="T77" fmla="*/ T76 w 1385"/>
                <a:gd name="T78" fmla="+- 0 10905 10740"/>
                <a:gd name="T79" fmla="*/ 10905 h 263"/>
                <a:gd name="T80" fmla="+- 0 2216 866"/>
                <a:gd name="T81" fmla="*/ T80 w 1385"/>
                <a:gd name="T82" fmla="+- 0 10893 10740"/>
                <a:gd name="T83" fmla="*/ 10893 h 263"/>
                <a:gd name="T84" fmla="+- 0 2194 866"/>
                <a:gd name="T85" fmla="*/ T84 w 1385"/>
                <a:gd name="T86" fmla="+- 0 10889 10740"/>
                <a:gd name="T87" fmla="*/ 10889 h 263"/>
                <a:gd name="T88" fmla="+- 0 2172 866"/>
                <a:gd name="T89" fmla="*/ T88 w 1385"/>
                <a:gd name="T90" fmla="+- 0 10893 10740"/>
                <a:gd name="T91" fmla="*/ 10893 h 263"/>
                <a:gd name="T92" fmla="+- 0 2154 866"/>
                <a:gd name="T93" fmla="*/ T92 w 1385"/>
                <a:gd name="T94" fmla="+- 0 10905 10740"/>
                <a:gd name="T95" fmla="*/ 10905 h 263"/>
                <a:gd name="T96" fmla="+- 0 2141 866"/>
                <a:gd name="T97" fmla="*/ T96 w 1385"/>
                <a:gd name="T98" fmla="+- 0 10923 10740"/>
                <a:gd name="T99" fmla="*/ 10923 h 263"/>
                <a:gd name="T100" fmla="+- 0 2137 866"/>
                <a:gd name="T101" fmla="*/ T100 w 1385"/>
                <a:gd name="T102" fmla="+- 0 10946 10740"/>
                <a:gd name="T103" fmla="*/ 10946 h 263"/>
                <a:gd name="T104" fmla="+- 0 2141 866"/>
                <a:gd name="T105" fmla="*/ T104 w 1385"/>
                <a:gd name="T106" fmla="+- 0 10968 10740"/>
                <a:gd name="T107" fmla="*/ 10968 h 263"/>
                <a:gd name="T108" fmla="+- 0 2154 866"/>
                <a:gd name="T109" fmla="*/ T108 w 1385"/>
                <a:gd name="T110" fmla="+- 0 10986 10740"/>
                <a:gd name="T111" fmla="*/ 10986 h 263"/>
                <a:gd name="T112" fmla="+- 0 2172 866"/>
                <a:gd name="T113" fmla="*/ T112 w 1385"/>
                <a:gd name="T114" fmla="+- 0 10998 10740"/>
                <a:gd name="T115" fmla="*/ 10998 h 263"/>
                <a:gd name="T116" fmla="+- 0 2194 866"/>
                <a:gd name="T117" fmla="*/ T116 w 1385"/>
                <a:gd name="T118" fmla="+- 0 11003 10740"/>
                <a:gd name="T119" fmla="*/ 11003 h 263"/>
                <a:gd name="T120" fmla="+- 0 2216 866"/>
                <a:gd name="T121" fmla="*/ T120 w 1385"/>
                <a:gd name="T122" fmla="+- 0 10998 10740"/>
                <a:gd name="T123" fmla="*/ 10998 h 263"/>
                <a:gd name="T124" fmla="+- 0 2234 866"/>
                <a:gd name="T125" fmla="*/ T124 w 1385"/>
                <a:gd name="T126" fmla="+- 0 10986 10740"/>
                <a:gd name="T127" fmla="*/ 10986 h 263"/>
                <a:gd name="T128" fmla="+- 0 2246 866"/>
                <a:gd name="T129" fmla="*/ T128 w 1385"/>
                <a:gd name="T130" fmla="+- 0 10968 10740"/>
                <a:gd name="T131" fmla="*/ 10968 h 263"/>
                <a:gd name="T132" fmla="+- 0 2251 866"/>
                <a:gd name="T133" fmla="*/ T132 w 1385"/>
                <a:gd name="T134" fmla="+- 0 10946 10740"/>
                <a:gd name="T135" fmla="*/ 10946 h 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385" h="263">
                  <a:moveTo>
                    <a:pt x="215" y="108"/>
                  </a:moveTo>
                  <a:lnTo>
                    <a:pt x="206" y="66"/>
                  </a:lnTo>
                  <a:lnTo>
                    <a:pt x="183" y="32"/>
                  </a:lnTo>
                  <a:lnTo>
                    <a:pt x="149" y="9"/>
                  </a:lnTo>
                  <a:lnTo>
                    <a:pt x="107" y="0"/>
                  </a:lnTo>
                  <a:lnTo>
                    <a:pt x="66" y="9"/>
                  </a:lnTo>
                  <a:lnTo>
                    <a:pt x="32" y="32"/>
                  </a:lnTo>
                  <a:lnTo>
                    <a:pt x="9" y="66"/>
                  </a:lnTo>
                  <a:lnTo>
                    <a:pt x="0" y="108"/>
                  </a:lnTo>
                  <a:lnTo>
                    <a:pt x="9" y="149"/>
                  </a:lnTo>
                  <a:lnTo>
                    <a:pt x="32" y="184"/>
                  </a:lnTo>
                  <a:lnTo>
                    <a:pt x="66" y="207"/>
                  </a:lnTo>
                  <a:lnTo>
                    <a:pt x="107" y="215"/>
                  </a:lnTo>
                  <a:lnTo>
                    <a:pt x="149" y="207"/>
                  </a:lnTo>
                  <a:lnTo>
                    <a:pt x="183" y="184"/>
                  </a:lnTo>
                  <a:lnTo>
                    <a:pt x="206" y="149"/>
                  </a:lnTo>
                  <a:lnTo>
                    <a:pt x="215" y="108"/>
                  </a:lnTo>
                  <a:moveTo>
                    <a:pt x="1385" y="206"/>
                  </a:moveTo>
                  <a:lnTo>
                    <a:pt x="1380" y="183"/>
                  </a:lnTo>
                  <a:lnTo>
                    <a:pt x="1368" y="165"/>
                  </a:lnTo>
                  <a:lnTo>
                    <a:pt x="1350" y="153"/>
                  </a:lnTo>
                  <a:lnTo>
                    <a:pt x="1328" y="149"/>
                  </a:lnTo>
                  <a:lnTo>
                    <a:pt x="1306" y="153"/>
                  </a:lnTo>
                  <a:lnTo>
                    <a:pt x="1288" y="165"/>
                  </a:lnTo>
                  <a:lnTo>
                    <a:pt x="1275" y="183"/>
                  </a:lnTo>
                  <a:lnTo>
                    <a:pt x="1271" y="206"/>
                  </a:lnTo>
                  <a:lnTo>
                    <a:pt x="1275" y="228"/>
                  </a:lnTo>
                  <a:lnTo>
                    <a:pt x="1288" y="246"/>
                  </a:lnTo>
                  <a:lnTo>
                    <a:pt x="1306" y="258"/>
                  </a:lnTo>
                  <a:lnTo>
                    <a:pt x="1328" y="263"/>
                  </a:lnTo>
                  <a:lnTo>
                    <a:pt x="1350" y="258"/>
                  </a:lnTo>
                  <a:lnTo>
                    <a:pt x="1368" y="246"/>
                  </a:lnTo>
                  <a:lnTo>
                    <a:pt x="1380" y="228"/>
                  </a:lnTo>
                  <a:lnTo>
                    <a:pt x="1385" y="206"/>
                  </a:lnTo>
                </a:path>
              </a:pathLst>
            </a:custGeom>
            <a:solidFill>
              <a:srgbClr val="4C4D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Line 35"/>
            <p:cNvSpPr>
              <a:spLocks noChangeShapeType="1"/>
            </p:cNvSpPr>
            <p:nvPr/>
          </p:nvSpPr>
          <p:spPr bwMode="auto">
            <a:xfrm>
              <a:off x="-53676" y="5861586"/>
              <a:ext cx="815316" cy="0"/>
            </a:xfrm>
            <a:prstGeom prst="line">
              <a:avLst/>
            </a:prstGeom>
            <a:noFill/>
            <a:ln w="10146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6" name="Line 36"/>
            <p:cNvSpPr>
              <a:spLocks noChangeShapeType="1"/>
            </p:cNvSpPr>
            <p:nvPr/>
          </p:nvSpPr>
          <p:spPr bwMode="auto">
            <a:xfrm>
              <a:off x="-28911" y="6078783"/>
              <a:ext cx="747373" cy="151149"/>
            </a:xfrm>
            <a:prstGeom prst="line">
              <a:avLst/>
            </a:prstGeom>
            <a:noFill/>
            <a:ln w="6350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7" name="Freeform 37"/>
            <p:cNvSpPr/>
            <p:nvPr/>
          </p:nvSpPr>
          <p:spPr bwMode="auto">
            <a:xfrm>
              <a:off x="1191523" y="4468855"/>
              <a:ext cx="532749" cy="456622"/>
            </a:xfrm>
            <a:custGeom>
              <a:avLst/>
              <a:gdLst>
                <a:gd name="T0" fmla="+- 0 2907 2894"/>
                <a:gd name="T1" fmla="*/ T0 w 839"/>
                <a:gd name="T2" fmla="+- 0 8469 8469"/>
                <a:gd name="T3" fmla="*/ 8469 h 719"/>
                <a:gd name="T4" fmla="+- 0 2902 2894"/>
                <a:gd name="T5" fmla="*/ T4 w 839"/>
                <a:gd name="T6" fmla="+- 0 8607 8469"/>
                <a:gd name="T7" fmla="*/ 8607 h 719"/>
                <a:gd name="T8" fmla="+- 0 2898 2894"/>
                <a:gd name="T9" fmla="*/ T8 w 839"/>
                <a:gd name="T10" fmla="+- 0 8731 8469"/>
                <a:gd name="T11" fmla="*/ 8731 h 719"/>
                <a:gd name="T12" fmla="+- 0 2894 2894"/>
                <a:gd name="T13" fmla="*/ T12 w 839"/>
                <a:gd name="T14" fmla="+- 0 8851 8469"/>
                <a:gd name="T15" fmla="*/ 8851 h 719"/>
                <a:gd name="T16" fmla="+- 0 2908 2894"/>
                <a:gd name="T17" fmla="*/ T16 w 839"/>
                <a:gd name="T18" fmla="+- 0 8953 8469"/>
                <a:gd name="T19" fmla="*/ 8953 h 719"/>
                <a:gd name="T20" fmla="+- 0 2945 2894"/>
                <a:gd name="T21" fmla="*/ T20 w 839"/>
                <a:gd name="T22" fmla="+- 0 9042 8469"/>
                <a:gd name="T23" fmla="*/ 9042 h 719"/>
                <a:gd name="T24" fmla="+- 0 2993 2894"/>
                <a:gd name="T25" fmla="*/ T24 w 839"/>
                <a:gd name="T26" fmla="+- 0 9106 8469"/>
                <a:gd name="T27" fmla="*/ 9106 h 719"/>
                <a:gd name="T28" fmla="+- 0 3086 2894"/>
                <a:gd name="T29" fmla="*/ T28 w 839"/>
                <a:gd name="T30" fmla="+- 0 9138 8469"/>
                <a:gd name="T31" fmla="*/ 9138 h 719"/>
                <a:gd name="T32" fmla="+- 0 3269 2894"/>
                <a:gd name="T33" fmla="*/ T32 w 839"/>
                <a:gd name="T34" fmla="+- 0 9147 8469"/>
                <a:gd name="T35" fmla="*/ 9147 h 719"/>
                <a:gd name="T36" fmla="+- 0 3373 2894"/>
                <a:gd name="T37" fmla="*/ T36 w 839"/>
                <a:gd name="T38" fmla="+- 0 9153 8469"/>
                <a:gd name="T39" fmla="*/ 9153 h 719"/>
                <a:gd name="T40" fmla="+- 0 3466 2894"/>
                <a:gd name="T41" fmla="*/ T40 w 839"/>
                <a:gd name="T42" fmla="+- 0 9162 8469"/>
                <a:gd name="T43" fmla="*/ 9162 h 719"/>
                <a:gd name="T44" fmla="+- 0 3533 2894"/>
                <a:gd name="T45" fmla="*/ T44 w 839"/>
                <a:gd name="T46" fmla="+- 0 9173 8469"/>
                <a:gd name="T47" fmla="*/ 9173 h 719"/>
                <a:gd name="T48" fmla="+- 0 3604 2894"/>
                <a:gd name="T49" fmla="*/ T48 w 839"/>
                <a:gd name="T50" fmla="+- 0 9187 8469"/>
                <a:gd name="T51" fmla="*/ 9187 h 719"/>
                <a:gd name="T52" fmla="+- 0 3669 2894"/>
                <a:gd name="T53" fmla="*/ T52 w 839"/>
                <a:gd name="T54" fmla="+- 0 9188 8469"/>
                <a:gd name="T55" fmla="*/ 9188 h 719"/>
                <a:gd name="T56" fmla="+- 0 3715 2894"/>
                <a:gd name="T57" fmla="*/ T56 w 839"/>
                <a:gd name="T58" fmla="+- 0 9174 8469"/>
                <a:gd name="T59" fmla="*/ 9174 h 719"/>
                <a:gd name="T60" fmla="+- 0 3733 2894"/>
                <a:gd name="T61" fmla="*/ T60 w 839"/>
                <a:gd name="T62" fmla="+- 0 9142 8469"/>
                <a:gd name="T63" fmla="*/ 9142 h 719"/>
                <a:gd name="T64" fmla="+- 0 3704 2894"/>
                <a:gd name="T65" fmla="*/ T64 w 839"/>
                <a:gd name="T66" fmla="+- 0 9090 8469"/>
                <a:gd name="T67" fmla="*/ 9090 h 719"/>
                <a:gd name="T68" fmla="+- 0 3658 2894"/>
                <a:gd name="T69" fmla="*/ T68 w 839"/>
                <a:gd name="T70" fmla="+- 0 9057 8469"/>
                <a:gd name="T71" fmla="*/ 9057 h 719"/>
                <a:gd name="T72" fmla="+- 0 3590 2894"/>
                <a:gd name="T73" fmla="*/ T72 w 839"/>
                <a:gd name="T74" fmla="+- 0 9038 8469"/>
                <a:gd name="T75" fmla="*/ 9038 h 719"/>
                <a:gd name="T76" fmla="+- 0 3498 2894"/>
                <a:gd name="T77" fmla="*/ T76 w 839"/>
                <a:gd name="T78" fmla="+- 0 9027 8469"/>
                <a:gd name="T79" fmla="*/ 9027 h 719"/>
                <a:gd name="T80" fmla="+- 0 3417 2894"/>
                <a:gd name="T81" fmla="*/ T80 w 839"/>
                <a:gd name="T82" fmla="+- 0 9019 8469"/>
                <a:gd name="T83" fmla="*/ 9019 h 719"/>
                <a:gd name="T84" fmla="+- 0 3325 2894"/>
                <a:gd name="T85" fmla="*/ T84 w 839"/>
                <a:gd name="T86" fmla="+- 0 9006 8469"/>
                <a:gd name="T87" fmla="*/ 9006 h 719"/>
                <a:gd name="T88" fmla="+- 0 3232 2894"/>
                <a:gd name="T89" fmla="*/ T88 w 839"/>
                <a:gd name="T90" fmla="+- 0 8989 8469"/>
                <a:gd name="T91" fmla="*/ 8989 h 719"/>
                <a:gd name="T92" fmla="+- 0 3150 2894"/>
                <a:gd name="T93" fmla="*/ T92 w 839"/>
                <a:gd name="T94" fmla="+- 0 8970 8469"/>
                <a:gd name="T95" fmla="*/ 8970 h 719"/>
                <a:gd name="T96" fmla="+- 0 3088 2894"/>
                <a:gd name="T97" fmla="*/ T96 w 839"/>
                <a:gd name="T98" fmla="+- 0 8950 8469"/>
                <a:gd name="T99" fmla="*/ 8950 h 719"/>
                <a:gd name="T100" fmla="+- 0 3050 2894"/>
                <a:gd name="T101" fmla="*/ T100 w 839"/>
                <a:gd name="T102" fmla="+- 0 8900 8469"/>
                <a:gd name="T103" fmla="*/ 8900 h 719"/>
                <a:gd name="T104" fmla="+- 0 3041 2894"/>
                <a:gd name="T105" fmla="*/ T104 w 839"/>
                <a:gd name="T106" fmla="+- 0 8756 8469"/>
                <a:gd name="T107" fmla="*/ 8756 h 719"/>
                <a:gd name="T108" fmla="+- 0 3038 2894"/>
                <a:gd name="T109" fmla="*/ T108 w 839"/>
                <a:gd name="T110" fmla="+- 0 8574 8469"/>
                <a:gd name="T111" fmla="*/ 8574 h 719"/>
                <a:gd name="T112" fmla="+- 0 2907 2894"/>
                <a:gd name="T113" fmla="*/ T112 w 839"/>
                <a:gd name="T114" fmla="+- 0 8469 8469"/>
                <a:gd name="T115" fmla="*/ 8469 h 7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839" h="719">
                  <a:moveTo>
                    <a:pt x="13" y="0"/>
                  </a:moveTo>
                  <a:lnTo>
                    <a:pt x="8" y="138"/>
                  </a:lnTo>
                  <a:lnTo>
                    <a:pt x="4" y="262"/>
                  </a:lnTo>
                  <a:lnTo>
                    <a:pt x="0" y="382"/>
                  </a:lnTo>
                  <a:lnTo>
                    <a:pt x="14" y="484"/>
                  </a:lnTo>
                  <a:lnTo>
                    <a:pt x="51" y="573"/>
                  </a:lnTo>
                  <a:lnTo>
                    <a:pt x="99" y="637"/>
                  </a:lnTo>
                  <a:lnTo>
                    <a:pt x="192" y="669"/>
                  </a:lnTo>
                  <a:lnTo>
                    <a:pt x="375" y="678"/>
                  </a:lnTo>
                  <a:lnTo>
                    <a:pt x="479" y="684"/>
                  </a:lnTo>
                  <a:lnTo>
                    <a:pt x="572" y="693"/>
                  </a:lnTo>
                  <a:lnTo>
                    <a:pt x="639" y="704"/>
                  </a:lnTo>
                  <a:lnTo>
                    <a:pt x="710" y="718"/>
                  </a:lnTo>
                  <a:lnTo>
                    <a:pt x="775" y="719"/>
                  </a:lnTo>
                  <a:lnTo>
                    <a:pt x="821" y="705"/>
                  </a:lnTo>
                  <a:lnTo>
                    <a:pt x="839" y="673"/>
                  </a:lnTo>
                  <a:lnTo>
                    <a:pt x="810" y="621"/>
                  </a:lnTo>
                  <a:lnTo>
                    <a:pt x="764" y="588"/>
                  </a:lnTo>
                  <a:lnTo>
                    <a:pt x="696" y="569"/>
                  </a:lnTo>
                  <a:lnTo>
                    <a:pt x="604" y="558"/>
                  </a:lnTo>
                  <a:lnTo>
                    <a:pt x="523" y="550"/>
                  </a:lnTo>
                  <a:lnTo>
                    <a:pt x="431" y="537"/>
                  </a:lnTo>
                  <a:lnTo>
                    <a:pt x="338" y="520"/>
                  </a:lnTo>
                  <a:lnTo>
                    <a:pt x="256" y="501"/>
                  </a:lnTo>
                  <a:lnTo>
                    <a:pt x="194" y="481"/>
                  </a:lnTo>
                  <a:lnTo>
                    <a:pt x="156" y="431"/>
                  </a:lnTo>
                  <a:lnTo>
                    <a:pt x="147" y="287"/>
                  </a:lnTo>
                  <a:lnTo>
                    <a:pt x="144" y="105"/>
                  </a:lnTo>
                  <a:lnTo>
                    <a:pt x="13"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28" name="Picture 3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29660" y="4851808"/>
              <a:ext cx="95247" cy="7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reeform 39"/>
            <p:cNvSpPr/>
            <p:nvPr/>
          </p:nvSpPr>
          <p:spPr bwMode="auto">
            <a:xfrm>
              <a:off x="1138184" y="4254198"/>
              <a:ext cx="145411" cy="290232"/>
            </a:xfrm>
            <a:custGeom>
              <a:avLst/>
              <a:gdLst>
                <a:gd name="T0" fmla="+- 0 2810 2810"/>
                <a:gd name="T1" fmla="*/ T0 w 229"/>
                <a:gd name="T2" fmla="+- 0 8131 8131"/>
                <a:gd name="T3" fmla="*/ 8131 h 457"/>
                <a:gd name="T4" fmla="+- 0 2814 2810"/>
                <a:gd name="T5" fmla="*/ T4 w 229"/>
                <a:gd name="T6" fmla="+- 0 8197 8131"/>
                <a:gd name="T7" fmla="*/ 8197 h 457"/>
                <a:gd name="T8" fmla="+- 0 2828 2810"/>
                <a:gd name="T9" fmla="*/ T8 w 229"/>
                <a:gd name="T10" fmla="+- 0 8343 8131"/>
                <a:gd name="T11" fmla="*/ 8343 h 457"/>
                <a:gd name="T12" fmla="+- 0 2854 2810"/>
                <a:gd name="T13" fmla="*/ T12 w 229"/>
                <a:gd name="T14" fmla="+- 0 8494 8131"/>
                <a:gd name="T15" fmla="*/ 8494 h 457"/>
                <a:gd name="T16" fmla="+- 0 2894 2810"/>
                <a:gd name="T17" fmla="*/ T16 w 229"/>
                <a:gd name="T18" fmla="+- 0 8574 8131"/>
                <a:gd name="T19" fmla="*/ 8574 h 457"/>
                <a:gd name="T20" fmla="+- 0 2985 2810"/>
                <a:gd name="T21" fmla="*/ T20 w 229"/>
                <a:gd name="T22" fmla="+- 0 8588 8131"/>
                <a:gd name="T23" fmla="*/ 8588 h 457"/>
                <a:gd name="T24" fmla="+- 0 3018 2810"/>
                <a:gd name="T25" fmla="*/ T24 w 229"/>
                <a:gd name="T26" fmla="+- 0 8582 8131"/>
                <a:gd name="T27" fmla="*/ 8582 h 457"/>
                <a:gd name="T28" fmla="+- 0 3038 2810"/>
                <a:gd name="T29" fmla="*/ T28 w 229"/>
                <a:gd name="T30" fmla="+- 0 8574 8131"/>
                <a:gd name="T31" fmla="*/ 8574 h 457"/>
                <a:gd name="T32" fmla="+- 0 3023 2810"/>
                <a:gd name="T33" fmla="*/ T32 w 229"/>
                <a:gd name="T34" fmla="+- 0 8326 8131"/>
                <a:gd name="T35" fmla="*/ 8326 h 457"/>
                <a:gd name="T36" fmla="+- 0 2995 2810"/>
                <a:gd name="T37" fmla="*/ T36 w 229"/>
                <a:gd name="T38" fmla="+- 0 8197 8131"/>
                <a:gd name="T39" fmla="*/ 8197 h 457"/>
                <a:gd name="T40" fmla="+- 0 2931 2810"/>
                <a:gd name="T41" fmla="*/ T40 w 229"/>
                <a:gd name="T42" fmla="+- 0 8146 8131"/>
                <a:gd name="T43" fmla="*/ 8146 h 457"/>
                <a:gd name="T44" fmla="+- 0 2810 2810"/>
                <a:gd name="T45" fmla="*/ T44 w 229"/>
                <a:gd name="T46" fmla="+- 0 8131 8131"/>
                <a:gd name="T47" fmla="*/ 8131 h 4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229" h="457">
                  <a:moveTo>
                    <a:pt x="0" y="0"/>
                  </a:moveTo>
                  <a:lnTo>
                    <a:pt x="4" y="66"/>
                  </a:lnTo>
                  <a:lnTo>
                    <a:pt x="18" y="212"/>
                  </a:lnTo>
                  <a:lnTo>
                    <a:pt x="44" y="363"/>
                  </a:lnTo>
                  <a:lnTo>
                    <a:pt x="84" y="443"/>
                  </a:lnTo>
                  <a:lnTo>
                    <a:pt x="175" y="457"/>
                  </a:lnTo>
                  <a:lnTo>
                    <a:pt x="208" y="451"/>
                  </a:lnTo>
                  <a:lnTo>
                    <a:pt x="228" y="443"/>
                  </a:lnTo>
                  <a:lnTo>
                    <a:pt x="213" y="195"/>
                  </a:lnTo>
                  <a:lnTo>
                    <a:pt x="185" y="66"/>
                  </a:lnTo>
                  <a:lnTo>
                    <a:pt x="121" y="15"/>
                  </a:lnTo>
                  <a:lnTo>
                    <a:pt x="0" y="0"/>
                  </a:lnTo>
                  <a:close/>
                </a:path>
              </a:pathLst>
            </a:custGeom>
            <a:solidFill>
              <a:srgbClr val="7BC9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40"/>
            <p:cNvSpPr/>
            <p:nvPr/>
          </p:nvSpPr>
          <p:spPr bwMode="auto">
            <a:xfrm>
              <a:off x="489868" y="4388200"/>
              <a:ext cx="273042" cy="572842"/>
            </a:xfrm>
            <a:custGeom>
              <a:avLst/>
              <a:gdLst>
                <a:gd name="T0" fmla="+- 0 1975 1789"/>
                <a:gd name="T1" fmla="*/ T0 w 430"/>
                <a:gd name="T2" fmla="+- 0 8343 8343"/>
                <a:gd name="T3" fmla="*/ 8343 h 902"/>
                <a:gd name="T4" fmla="+- 0 1911 1789"/>
                <a:gd name="T5" fmla="*/ T4 w 430"/>
                <a:gd name="T6" fmla="+- 0 8430 8343"/>
                <a:gd name="T7" fmla="*/ 8430 h 902"/>
                <a:gd name="T8" fmla="+- 0 1875 1789"/>
                <a:gd name="T9" fmla="*/ T8 w 430"/>
                <a:gd name="T10" fmla="+- 0 8495 8343"/>
                <a:gd name="T11" fmla="*/ 8495 h 902"/>
                <a:gd name="T12" fmla="+- 0 1840 1789"/>
                <a:gd name="T13" fmla="*/ T12 w 430"/>
                <a:gd name="T14" fmla="+- 0 8576 8343"/>
                <a:gd name="T15" fmla="*/ 8576 h 902"/>
                <a:gd name="T16" fmla="+- 0 1811 1789"/>
                <a:gd name="T17" fmla="*/ T16 w 430"/>
                <a:gd name="T18" fmla="+- 0 8673 8343"/>
                <a:gd name="T19" fmla="*/ 8673 h 902"/>
                <a:gd name="T20" fmla="+- 0 1792 1789"/>
                <a:gd name="T21" fmla="*/ T20 w 430"/>
                <a:gd name="T22" fmla="+- 0 8786 8343"/>
                <a:gd name="T23" fmla="*/ 8786 h 902"/>
                <a:gd name="T24" fmla="+- 0 1789 1789"/>
                <a:gd name="T25" fmla="*/ T24 w 430"/>
                <a:gd name="T26" fmla="+- 0 8914 8343"/>
                <a:gd name="T27" fmla="*/ 8914 h 902"/>
                <a:gd name="T28" fmla="+- 0 1828 1789"/>
                <a:gd name="T29" fmla="*/ T28 w 430"/>
                <a:gd name="T30" fmla="+- 0 9117 8343"/>
                <a:gd name="T31" fmla="*/ 9117 h 902"/>
                <a:gd name="T32" fmla="+- 0 1894 1789"/>
                <a:gd name="T33" fmla="*/ T32 w 430"/>
                <a:gd name="T34" fmla="+- 0 9214 8343"/>
                <a:gd name="T35" fmla="*/ 9214 h 902"/>
                <a:gd name="T36" fmla="+- 0 1958 1789"/>
                <a:gd name="T37" fmla="*/ T36 w 430"/>
                <a:gd name="T38" fmla="+- 0 9244 8343"/>
                <a:gd name="T39" fmla="*/ 9244 h 902"/>
                <a:gd name="T40" fmla="+- 0 1986 1789"/>
                <a:gd name="T41" fmla="*/ T40 w 430"/>
                <a:gd name="T42" fmla="+- 0 9245 8343"/>
                <a:gd name="T43" fmla="*/ 9245 h 902"/>
                <a:gd name="T44" fmla="+- 0 2112 1789"/>
                <a:gd name="T45" fmla="*/ T44 w 430"/>
                <a:gd name="T46" fmla="+- 0 8876 8343"/>
                <a:gd name="T47" fmla="*/ 8876 h 902"/>
                <a:gd name="T48" fmla="+- 0 2178 1789"/>
                <a:gd name="T49" fmla="*/ T48 w 430"/>
                <a:gd name="T50" fmla="+- 0 8671 8343"/>
                <a:gd name="T51" fmla="*/ 8671 h 902"/>
                <a:gd name="T52" fmla="+- 0 2207 1789"/>
                <a:gd name="T53" fmla="*/ T52 w 430"/>
                <a:gd name="T54" fmla="+- 0 8556 8343"/>
                <a:gd name="T55" fmla="*/ 8556 h 902"/>
                <a:gd name="T56" fmla="+- 0 2219 1789"/>
                <a:gd name="T57" fmla="*/ T56 w 430"/>
                <a:gd name="T58" fmla="+- 0 8458 8343"/>
                <a:gd name="T59" fmla="*/ 8458 h 902"/>
                <a:gd name="T60" fmla="+- 0 2184 1789"/>
                <a:gd name="T61" fmla="*/ T60 w 430"/>
                <a:gd name="T62" fmla="+- 0 8392 8343"/>
                <a:gd name="T63" fmla="*/ 8392 h 902"/>
                <a:gd name="T64" fmla="+- 0 2100 1789"/>
                <a:gd name="T65" fmla="*/ T64 w 430"/>
                <a:gd name="T66" fmla="+- 0 8357 8343"/>
                <a:gd name="T67" fmla="*/ 8357 h 902"/>
                <a:gd name="T68" fmla="+- 0 2014 1789"/>
                <a:gd name="T69" fmla="*/ T68 w 430"/>
                <a:gd name="T70" fmla="+- 0 8345 8343"/>
                <a:gd name="T71" fmla="*/ 8345 h 902"/>
                <a:gd name="T72" fmla="+- 0 1975 1789"/>
                <a:gd name="T73" fmla="*/ T72 w 430"/>
                <a:gd name="T74" fmla="+- 0 8343 8343"/>
                <a:gd name="T75" fmla="*/ 8343 h 9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430" h="902">
                  <a:moveTo>
                    <a:pt x="186" y="0"/>
                  </a:moveTo>
                  <a:lnTo>
                    <a:pt x="122" y="87"/>
                  </a:lnTo>
                  <a:lnTo>
                    <a:pt x="86" y="152"/>
                  </a:lnTo>
                  <a:lnTo>
                    <a:pt x="51" y="233"/>
                  </a:lnTo>
                  <a:lnTo>
                    <a:pt x="22" y="330"/>
                  </a:lnTo>
                  <a:lnTo>
                    <a:pt x="3" y="443"/>
                  </a:lnTo>
                  <a:lnTo>
                    <a:pt x="0" y="571"/>
                  </a:lnTo>
                  <a:lnTo>
                    <a:pt x="39" y="774"/>
                  </a:lnTo>
                  <a:lnTo>
                    <a:pt x="105" y="871"/>
                  </a:lnTo>
                  <a:lnTo>
                    <a:pt x="169" y="901"/>
                  </a:lnTo>
                  <a:lnTo>
                    <a:pt x="197" y="902"/>
                  </a:lnTo>
                  <a:lnTo>
                    <a:pt x="323" y="533"/>
                  </a:lnTo>
                  <a:lnTo>
                    <a:pt x="389" y="328"/>
                  </a:lnTo>
                  <a:lnTo>
                    <a:pt x="418" y="213"/>
                  </a:lnTo>
                  <a:lnTo>
                    <a:pt x="430" y="115"/>
                  </a:lnTo>
                  <a:lnTo>
                    <a:pt x="395" y="49"/>
                  </a:lnTo>
                  <a:lnTo>
                    <a:pt x="311" y="14"/>
                  </a:lnTo>
                  <a:lnTo>
                    <a:pt x="225" y="2"/>
                  </a:lnTo>
                  <a:lnTo>
                    <a:pt x="186"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41"/>
            <p:cNvSpPr/>
            <p:nvPr/>
          </p:nvSpPr>
          <p:spPr bwMode="auto">
            <a:xfrm>
              <a:off x="614325" y="4457424"/>
              <a:ext cx="207639" cy="527116"/>
            </a:xfrm>
            <a:custGeom>
              <a:avLst/>
              <a:gdLst>
                <a:gd name="T0" fmla="+- 0 2004 1986"/>
                <a:gd name="T1" fmla="*/ T0 w 327"/>
                <a:gd name="T2" fmla="+- 0 8452 8452"/>
                <a:gd name="T3" fmla="*/ 8452 h 830"/>
                <a:gd name="T4" fmla="+- 0 1986 1986"/>
                <a:gd name="T5" fmla="*/ T4 w 327"/>
                <a:gd name="T6" fmla="+- 0 9245 8452"/>
                <a:gd name="T7" fmla="*/ 9245 h 830"/>
                <a:gd name="T8" fmla="+- 0 2035 1986"/>
                <a:gd name="T9" fmla="*/ T8 w 327"/>
                <a:gd name="T10" fmla="+- 0 9271 8452"/>
                <a:gd name="T11" fmla="*/ 9271 h 830"/>
                <a:gd name="T12" fmla="+- 0 2076 1986"/>
                <a:gd name="T13" fmla="*/ T12 w 327"/>
                <a:gd name="T14" fmla="+- 0 9281 8452"/>
                <a:gd name="T15" fmla="*/ 9281 h 830"/>
                <a:gd name="T16" fmla="+- 0 2130 1986"/>
                <a:gd name="T17" fmla="*/ T16 w 327"/>
                <a:gd name="T18" fmla="+- 0 9277 8452"/>
                <a:gd name="T19" fmla="*/ 9277 h 830"/>
                <a:gd name="T20" fmla="+- 0 2219 1986"/>
                <a:gd name="T21" fmla="*/ T20 w 327"/>
                <a:gd name="T22" fmla="+- 0 9260 8452"/>
                <a:gd name="T23" fmla="*/ 9260 h 830"/>
                <a:gd name="T24" fmla="+- 0 2295 1986"/>
                <a:gd name="T25" fmla="*/ T24 w 327"/>
                <a:gd name="T26" fmla="+- 0 9127 8452"/>
                <a:gd name="T27" fmla="*/ 9127 h 830"/>
                <a:gd name="T28" fmla="+- 0 2313 1986"/>
                <a:gd name="T29" fmla="*/ T28 w 327"/>
                <a:gd name="T30" fmla="+- 0 8865 8452"/>
                <a:gd name="T31" fmla="*/ 8865 h 830"/>
                <a:gd name="T32" fmla="+- 0 2302 1986"/>
                <a:gd name="T33" fmla="*/ T32 w 327"/>
                <a:gd name="T34" fmla="+- 0 8608 8452"/>
                <a:gd name="T35" fmla="*/ 8608 h 830"/>
                <a:gd name="T36" fmla="+- 0 2292 1986"/>
                <a:gd name="T37" fmla="*/ T36 w 327"/>
                <a:gd name="T38" fmla="+- 0 8492 8452"/>
                <a:gd name="T39" fmla="*/ 8492 h 830"/>
                <a:gd name="T40" fmla="+- 0 2004 1986"/>
                <a:gd name="T41" fmla="*/ T40 w 327"/>
                <a:gd name="T42" fmla="+- 0 8452 8452"/>
                <a:gd name="T43" fmla="*/ 8452 h 8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27" h="830">
                  <a:moveTo>
                    <a:pt x="18" y="0"/>
                  </a:moveTo>
                  <a:lnTo>
                    <a:pt x="0" y="793"/>
                  </a:lnTo>
                  <a:lnTo>
                    <a:pt x="49" y="819"/>
                  </a:lnTo>
                  <a:lnTo>
                    <a:pt x="90" y="829"/>
                  </a:lnTo>
                  <a:lnTo>
                    <a:pt x="144" y="825"/>
                  </a:lnTo>
                  <a:lnTo>
                    <a:pt x="233" y="808"/>
                  </a:lnTo>
                  <a:lnTo>
                    <a:pt x="309" y="675"/>
                  </a:lnTo>
                  <a:lnTo>
                    <a:pt x="327" y="413"/>
                  </a:lnTo>
                  <a:lnTo>
                    <a:pt x="316" y="156"/>
                  </a:lnTo>
                  <a:lnTo>
                    <a:pt x="306" y="40"/>
                  </a:lnTo>
                  <a:lnTo>
                    <a:pt x="18" y="0"/>
                  </a:lnTo>
                  <a:close/>
                </a:path>
              </a:pathLst>
            </a:custGeom>
            <a:solidFill>
              <a:srgbClr val="EF38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AutoShape 42"/>
            <p:cNvSpPr/>
            <p:nvPr/>
          </p:nvSpPr>
          <p:spPr bwMode="auto">
            <a:xfrm>
              <a:off x="571781" y="4242132"/>
              <a:ext cx="665460" cy="955795"/>
            </a:xfrm>
            <a:custGeom>
              <a:avLst/>
              <a:gdLst>
                <a:gd name="T0" fmla="+- 0 2938 1918"/>
                <a:gd name="T1" fmla="*/ T0 w 1048"/>
                <a:gd name="T2" fmla="+- 0 8530 8113"/>
                <a:gd name="T3" fmla="*/ 8530 h 1505"/>
                <a:gd name="T4" fmla="+- 0 2193 1918"/>
                <a:gd name="T5" fmla="*/ T4 w 1048"/>
                <a:gd name="T6" fmla="+- 0 8530 8113"/>
                <a:gd name="T7" fmla="*/ 8530 h 1505"/>
                <a:gd name="T8" fmla="+- 0 2201 1918"/>
                <a:gd name="T9" fmla="*/ T8 w 1048"/>
                <a:gd name="T10" fmla="+- 0 8961 8113"/>
                <a:gd name="T11" fmla="*/ 8961 h 1505"/>
                <a:gd name="T12" fmla="+- 0 2192 1918"/>
                <a:gd name="T13" fmla="*/ T12 w 1048"/>
                <a:gd name="T14" fmla="+- 0 9211 8113"/>
                <a:gd name="T15" fmla="*/ 9211 h 1505"/>
                <a:gd name="T16" fmla="+- 0 2158 1918"/>
                <a:gd name="T17" fmla="*/ T16 w 1048"/>
                <a:gd name="T18" fmla="+- 0 9377 8113"/>
                <a:gd name="T19" fmla="*/ 9377 h 1505"/>
                <a:gd name="T20" fmla="+- 0 2086 1918"/>
                <a:gd name="T21" fmla="*/ T20 w 1048"/>
                <a:gd name="T22" fmla="+- 0 9556 8113"/>
                <a:gd name="T23" fmla="*/ 9556 h 1505"/>
                <a:gd name="T24" fmla="+- 0 2110 1918"/>
                <a:gd name="T25" fmla="*/ T24 w 1048"/>
                <a:gd name="T26" fmla="+- 0 9563 8113"/>
                <a:gd name="T27" fmla="*/ 9563 h 1505"/>
                <a:gd name="T28" fmla="+- 0 2157 1918"/>
                <a:gd name="T29" fmla="*/ T28 w 1048"/>
                <a:gd name="T30" fmla="+- 0 9572 8113"/>
                <a:gd name="T31" fmla="*/ 9572 h 1505"/>
                <a:gd name="T32" fmla="+- 0 2224 1918"/>
                <a:gd name="T33" fmla="*/ T32 w 1048"/>
                <a:gd name="T34" fmla="+- 0 9584 8113"/>
                <a:gd name="T35" fmla="*/ 9584 h 1505"/>
                <a:gd name="T36" fmla="+- 0 2306 1918"/>
                <a:gd name="T37" fmla="*/ T36 w 1048"/>
                <a:gd name="T38" fmla="+- 0 9596 8113"/>
                <a:gd name="T39" fmla="*/ 9596 h 1505"/>
                <a:gd name="T40" fmla="+- 0 2398 1918"/>
                <a:gd name="T41" fmla="*/ T40 w 1048"/>
                <a:gd name="T42" fmla="+- 0 9606 8113"/>
                <a:gd name="T43" fmla="*/ 9606 h 1505"/>
                <a:gd name="T44" fmla="+- 0 2497 1918"/>
                <a:gd name="T45" fmla="*/ T44 w 1048"/>
                <a:gd name="T46" fmla="+- 0 9614 8113"/>
                <a:gd name="T47" fmla="*/ 9614 h 1505"/>
                <a:gd name="T48" fmla="+- 0 2598 1918"/>
                <a:gd name="T49" fmla="*/ T48 w 1048"/>
                <a:gd name="T50" fmla="+- 0 9617 8113"/>
                <a:gd name="T51" fmla="*/ 9617 h 1505"/>
                <a:gd name="T52" fmla="+- 0 2697 1918"/>
                <a:gd name="T53" fmla="*/ T52 w 1048"/>
                <a:gd name="T54" fmla="+- 0 9614 8113"/>
                <a:gd name="T55" fmla="*/ 9614 h 1505"/>
                <a:gd name="T56" fmla="+- 0 2790 1918"/>
                <a:gd name="T57" fmla="*/ T56 w 1048"/>
                <a:gd name="T58" fmla="+- 0 9605 8113"/>
                <a:gd name="T59" fmla="*/ 9605 h 1505"/>
                <a:gd name="T60" fmla="+- 0 2872 1918"/>
                <a:gd name="T61" fmla="*/ T60 w 1048"/>
                <a:gd name="T62" fmla="+- 0 9586 8113"/>
                <a:gd name="T63" fmla="*/ 9586 h 1505"/>
                <a:gd name="T64" fmla="+- 0 2940 1918"/>
                <a:gd name="T65" fmla="*/ T64 w 1048"/>
                <a:gd name="T66" fmla="+- 0 9556 8113"/>
                <a:gd name="T67" fmla="*/ 9556 h 1505"/>
                <a:gd name="T68" fmla="+- 0 2943 1918"/>
                <a:gd name="T69" fmla="*/ T68 w 1048"/>
                <a:gd name="T70" fmla="+- 0 9535 8113"/>
                <a:gd name="T71" fmla="*/ 9535 h 1505"/>
                <a:gd name="T72" fmla="+- 0 2946 1918"/>
                <a:gd name="T73" fmla="*/ T72 w 1048"/>
                <a:gd name="T74" fmla="+- 0 9499 8113"/>
                <a:gd name="T75" fmla="*/ 9499 h 1505"/>
                <a:gd name="T76" fmla="+- 0 2951 1918"/>
                <a:gd name="T77" fmla="*/ T76 w 1048"/>
                <a:gd name="T78" fmla="+- 0 9450 8113"/>
                <a:gd name="T79" fmla="*/ 9450 h 1505"/>
                <a:gd name="T80" fmla="+- 0 2955 1918"/>
                <a:gd name="T81" fmla="*/ T80 w 1048"/>
                <a:gd name="T82" fmla="+- 0 9389 8113"/>
                <a:gd name="T83" fmla="*/ 9389 h 1505"/>
                <a:gd name="T84" fmla="+- 0 2959 1918"/>
                <a:gd name="T85" fmla="*/ T84 w 1048"/>
                <a:gd name="T86" fmla="+- 0 9318 8113"/>
                <a:gd name="T87" fmla="*/ 9318 h 1505"/>
                <a:gd name="T88" fmla="+- 0 2962 1918"/>
                <a:gd name="T89" fmla="*/ T88 w 1048"/>
                <a:gd name="T90" fmla="+- 0 9238 8113"/>
                <a:gd name="T91" fmla="*/ 9238 h 1505"/>
                <a:gd name="T92" fmla="+- 0 2964 1918"/>
                <a:gd name="T93" fmla="*/ T92 w 1048"/>
                <a:gd name="T94" fmla="+- 0 9151 8113"/>
                <a:gd name="T95" fmla="*/ 9151 h 1505"/>
                <a:gd name="T96" fmla="+- 0 2966 1918"/>
                <a:gd name="T97" fmla="*/ T96 w 1048"/>
                <a:gd name="T98" fmla="+- 0 9059 8113"/>
                <a:gd name="T99" fmla="*/ 9059 h 1505"/>
                <a:gd name="T100" fmla="+- 0 2965 1918"/>
                <a:gd name="T101" fmla="*/ T100 w 1048"/>
                <a:gd name="T102" fmla="+- 0 8962 8113"/>
                <a:gd name="T103" fmla="*/ 8962 h 1505"/>
                <a:gd name="T104" fmla="+- 0 2963 1918"/>
                <a:gd name="T105" fmla="*/ T104 w 1048"/>
                <a:gd name="T106" fmla="+- 0 8864 8113"/>
                <a:gd name="T107" fmla="*/ 8864 h 1505"/>
                <a:gd name="T108" fmla="+- 0 2959 1918"/>
                <a:gd name="T109" fmla="*/ T108 w 1048"/>
                <a:gd name="T110" fmla="+- 0 8765 8113"/>
                <a:gd name="T111" fmla="*/ 8765 h 1505"/>
                <a:gd name="T112" fmla="+- 0 2952 1918"/>
                <a:gd name="T113" fmla="*/ T112 w 1048"/>
                <a:gd name="T114" fmla="+- 0 8666 8113"/>
                <a:gd name="T115" fmla="*/ 8666 h 1505"/>
                <a:gd name="T116" fmla="+- 0 2943 1918"/>
                <a:gd name="T117" fmla="*/ T116 w 1048"/>
                <a:gd name="T118" fmla="+- 0 8570 8113"/>
                <a:gd name="T119" fmla="*/ 8570 h 1505"/>
                <a:gd name="T120" fmla="+- 0 2938 1918"/>
                <a:gd name="T121" fmla="*/ T120 w 1048"/>
                <a:gd name="T122" fmla="+- 0 8530 8113"/>
                <a:gd name="T123" fmla="*/ 8530 h 1505"/>
                <a:gd name="T124" fmla="+- 0 2200 1918"/>
                <a:gd name="T125" fmla="*/ T124 w 1048"/>
                <a:gd name="T126" fmla="+- 0 8113 8113"/>
                <a:gd name="T127" fmla="*/ 8113 h 1505"/>
                <a:gd name="T128" fmla="+- 0 2092 1918"/>
                <a:gd name="T129" fmla="*/ T128 w 1048"/>
                <a:gd name="T130" fmla="+- 0 8120 8113"/>
                <a:gd name="T131" fmla="*/ 8120 h 1505"/>
                <a:gd name="T132" fmla="+- 0 2036 1918"/>
                <a:gd name="T133" fmla="*/ T132 w 1048"/>
                <a:gd name="T134" fmla="+- 0 8172 8113"/>
                <a:gd name="T135" fmla="*/ 8172 h 1505"/>
                <a:gd name="T136" fmla="+- 0 1995 1918"/>
                <a:gd name="T137" fmla="*/ T136 w 1048"/>
                <a:gd name="T138" fmla="+- 0 8282 8113"/>
                <a:gd name="T139" fmla="*/ 8282 h 1505"/>
                <a:gd name="T140" fmla="+- 0 1956 1918"/>
                <a:gd name="T141" fmla="*/ T140 w 1048"/>
                <a:gd name="T142" fmla="+- 0 8402 8113"/>
                <a:gd name="T143" fmla="*/ 8402 h 1505"/>
                <a:gd name="T144" fmla="+- 0 1933 1918"/>
                <a:gd name="T145" fmla="*/ T144 w 1048"/>
                <a:gd name="T146" fmla="+- 0 8479 8113"/>
                <a:gd name="T147" fmla="*/ 8479 h 1505"/>
                <a:gd name="T148" fmla="+- 0 1921 1918"/>
                <a:gd name="T149" fmla="*/ T148 w 1048"/>
                <a:gd name="T150" fmla="+- 0 8520 8113"/>
                <a:gd name="T151" fmla="*/ 8520 h 1505"/>
                <a:gd name="T152" fmla="+- 0 1918 1918"/>
                <a:gd name="T153" fmla="*/ T152 w 1048"/>
                <a:gd name="T154" fmla="+- 0 8532 8113"/>
                <a:gd name="T155" fmla="*/ 8532 h 1505"/>
                <a:gd name="T156" fmla="+- 0 1990 1918"/>
                <a:gd name="T157" fmla="*/ T156 w 1048"/>
                <a:gd name="T158" fmla="+- 0 8579 8113"/>
                <a:gd name="T159" fmla="*/ 8579 h 1505"/>
                <a:gd name="T160" fmla="+- 0 2040 1918"/>
                <a:gd name="T161" fmla="*/ T160 w 1048"/>
                <a:gd name="T162" fmla="+- 0 8601 8113"/>
                <a:gd name="T163" fmla="*/ 8601 h 1505"/>
                <a:gd name="T164" fmla="+- 0 2092 1918"/>
                <a:gd name="T165" fmla="*/ T164 w 1048"/>
                <a:gd name="T166" fmla="+- 0 8605 8113"/>
                <a:gd name="T167" fmla="*/ 8605 h 1505"/>
                <a:gd name="T168" fmla="+- 0 2171 1918"/>
                <a:gd name="T169" fmla="*/ T168 w 1048"/>
                <a:gd name="T170" fmla="+- 0 8598 8113"/>
                <a:gd name="T171" fmla="*/ 8598 h 1505"/>
                <a:gd name="T172" fmla="+- 0 2180 1918"/>
                <a:gd name="T173" fmla="*/ T172 w 1048"/>
                <a:gd name="T174" fmla="+- 0 8566 8113"/>
                <a:gd name="T175" fmla="*/ 8566 h 1505"/>
                <a:gd name="T176" fmla="+- 0 2187 1918"/>
                <a:gd name="T177" fmla="*/ T176 w 1048"/>
                <a:gd name="T178" fmla="+- 0 8545 8113"/>
                <a:gd name="T179" fmla="*/ 8545 h 1505"/>
                <a:gd name="T180" fmla="+- 0 2191 1918"/>
                <a:gd name="T181" fmla="*/ T180 w 1048"/>
                <a:gd name="T182" fmla="+- 0 8534 8113"/>
                <a:gd name="T183" fmla="*/ 8534 h 1505"/>
                <a:gd name="T184" fmla="+- 0 2193 1918"/>
                <a:gd name="T185" fmla="*/ T184 w 1048"/>
                <a:gd name="T186" fmla="+- 0 8530 8113"/>
                <a:gd name="T187" fmla="*/ 8530 h 1505"/>
                <a:gd name="T188" fmla="+- 0 2938 1918"/>
                <a:gd name="T189" fmla="*/ T188 w 1048"/>
                <a:gd name="T190" fmla="+- 0 8530 8113"/>
                <a:gd name="T191" fmla="*/ 8530 h 1505"/>
                <a:gd name="T192" fmla="+- 0 2930 1918"/>
                <a:gd name="T193" fmla="*/ T192 w 1048"/>
                <a:gd name="T194" fmla="+- 0 8478 8113"/>
                <a:gd name="T195" fmla="*/ 8478 h 1505"/>
                <a:gd name="T196" fmla="+- 0 2915 1918"/>
                <a:gd name="T197" fmla="*/ T196 w 1048"/>
                <a:gd name="T198" fmla="+- 0 8391 8113"/>
                <a:gd name="T199" fmla="*/ 8391 h 1505"/>
                <a:gd name="T200" fmla="+- 0 2895 1918"/>
                <a:gd name="T201" fmla="*/ T200 w 1048"/>
                <a:gd name="T202" fmla="+- 0 8311 8113"/>
                <a:gd name="T203" fmla="*/ 8311 h 1505"/>
                <a:gd name="T204" fmla="+- 0 2871 1918"/>
                <a:gd name="T205" fmla="*/ T204 w 1048"/>
                <a:gd name="T206" fmla="+- 0 8241 8113"/>
                <a:gd name="T207" fmla="*/ 8241 h 1505"/>
                <a:gd name="T208" fmla="+- 0 2843 1918"/>
                <a:gd name="T209" fmla="*/ T208 w 1048"/>
                <a:gd name="T210" fmla="+- 0 8180 8113"/>
                <a:gd name="T211" fmla="*/ 8180 h 1505"/>
                <a:gd name="T212" fmla="+- 0 2813 1918"/>
                <a:gd name="T213" fmla="*/ T212 w 1048"/>
                <a:gd name="T214" fmla="+- 0 8136 8113"/>
                <a:gd name="T215" fmla="*/ 8136 h 1505"/>
                <a:gd name="T216" fmla="+- 0 2396 1918"/>
                <a:gd name="T217" fmla="*/ T216 w 1048"/>
                <a:gd name="T218" fmla="+- 0 8136 8113"/>
                <a:gd name="T219" fmla="*/ 8136 h 1505"/>
                <a:gd name="T220" fmla="+- 0 2200 1918"/>
                <a:gd name="T221" fmla="*/ T220 w 1048"/>
                <a:gd name="T222" fmla="+- 0 8113 8113"/>
                <a:gd name="T223" fmla="*/ 8113 h 1505"/>
                <a:gd name="T224" fmla="+- 0 2810 1918"/>
                <a:gd name="T225" fmla="*/ T224 w 1048"/>
                <a:gd name="T226" fmla="+- 0 8131 8113"/>
                <a:gd name="T227" fmla="*/ 8131 h 1505"/>
                <a:gd name="T228" fmla="+- 0 2612 1918"/>
                <a:gd name="T229" fmla="*/ T228 w 1048"/>
                <a:gd name="T230" fmla="+- 0 8131 8113"/>
                <a:gd name="T231" fmla="*/ 8131 h 1505"/>
                <a:gd name="T232" fmla="+- 0 2396 1918"/>
                <a:gd name="T233" fmla="*/ T232 w 1048"/>
                <a:gd name="T234" fmla="+- 0 8136 8113"/>
                <a:gd name="T235" fmla="*/ 8136 h 1505"/>
                <a:gd name="T236" fmla="+- 0 2813 1918"/>
                <a:gd name="T237" fmla="*/ T236 w 1048"/>
                <a:gd name="T238" fmla="+- 0 8136 8113"/>
                <a:gd name="T239" fmla="*/ 8136 h 1505"/>
                <a:gd name="T240" fmla="+- 0 2810 1918"/>
                <a:gd name="T241" fmla="*/ T240 w 1048"/>
                <a:gd name="T242" fmla="+- 0 8131 8113"/>
                <a:gd name="T243" fmla="*/ 8131 h 15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1048" h="1505">
                  <a:moveTo>
                    <a:pt x="1020" y="417"/>
                  </a:moveTo>
                  <a:lnTo>
                    <a:pt x="275" y="417"/>
                  </a:lnTo>
                  <a:lnTo>
                    <a:pt x="283" y="848"/>
                  </a:lnTo>
                  <a:lnTo>
                    <a:pt x="274" y="1098"/>
                  </a:lnTo>
                  <a:lnTo>
                    <a:pt x="240" y="1264"/>
                  </a:lnTo>
                  <a:lnTo>
                    <a:pt x="168" y="1443"/>
                  </a:lnTo>
                  <a:lnTo>
                    <a:pt x="192" y="1450"/>
                  </a:lnTo>
                  <a:lnTo>
                    <a:pt x="239" y="1459"/>
                  </a:lnTo>
                  <a:lnTo>
                    <a:pt x="306" y="1471"/>
                  </a:lnTo>
                  <a:lnTo>
                    <a:pt x="388" y="1483"/>
                  </a:lnTo>
                  <a:lnTo>
                    <a:pt x="480" y="1493"/>
                  </a:lnTo>
                  <a:lnTo>
                    <a:pt x="579" y="1501"/>
                  </a:lnTo>
                  <a:lnTo>
                    <a:pt x="680" y="1504"/>
                  </a:lnTo>
                  <a:lnTo>
                    <a:pt x="779" y="1501"/>
                  </a:lnTo>
                  <a:lnTo>
                    <a:pt x="872" y="1492"/>
                  </a:lnTo>
                  <a:lnTo>
                    <a:pt x="954" y="1473"/>
                  </a:lnTo>
                  <a:lnTo>
                    <a:pt x="1022" y="1443"/>
                  </a:lnTo>
                  <a:lnTo>
                    <a:pt x="1025" y="1422"/>
                  </a:lnTo>
                  <a:lnTo>
                    <a:pt x="1028" y="1386"/>
                  </a:lnTo>
                  <a:lnTo>
                    <a:pt x="1033" y="1337"/>
                  </a:lnTo>
                  <a:lnTo>
                    <a:pt x="1037" y="1276"/>
                  </a:lnTo>
                  <a:lnTo>
                    <a:pt x="1041" y="1205"/>
                  </a:lnTo>
                  <a:lnTo>
                    <a:pt x="1044" y="1125"/>
                  </a:lnTo>
                  <a:lnTo>
                    <a:pt x="1046" y="1038"/>
                  </a:lnTo>
                  <a:lnTo>
                    <a:pt x="1048" y="946"/>
                  </a:lnTo>
                  <a:lnTo>
                    <a:pt x="1047" y="849"/>
                  </a:lnTo>
                  <a:lnTo>
                    <a:pt x="1045" y="751"/>
                  </a:lnTo>
                  <a:lnTo>
                    <a:pt x="1041" y="652"/>
                  </a:lnTo>
                  <a:lnTo>
                    <a:pt x="1034" y="553"/>
                  </a:lnTo>
                  <a:lnTo>
                    <a:pt x="1025" y="457"/>
                  </a:lnTo>
                  <a:lnTo>
                    <a:pt x="1020" y="417"/>
                  </a:lnTo>
                  <a:close/>
                  <a:moveTo>
                    <a:pt x="282" y="0"/>
                  </a:moveTo>
                  <a:lnTo>
                    <a:pt x="174" y="7"/>
                  </a:lnTo>
                  <a:lnTo>
                    <a:pt x="118" y="59"/>
                  </a:lnTo>
                  <a:lnTo>
                    <a:pt x="77" y="169"/>
                  </a:lnTo>
                  <a:lnTo>
                    <a:pt x="38" y="289"/>
                  </a:lnTo>
                  <a:lnTo>
                    <a:pt x="15" y="366"/>
                  </a:lnTo>
                  <a:lnTo>
                    <a:pt x="3" y="407"/>
                  </a:lnTo>
                  <a:lnTo>
                    <a:pt x="0" y="419"/>
                  </a:lnTo>
                  <a:lnTo>
                    <a:pt x="72" y="466"/>
                  </a:lnTo>
                  <a:lnTo>
                    <a:pt x="122" y="488"/>
                  </a:lnTo>
                  <a:lnTo>
                    <a:pt x="174" y="492"/>
                  </a:lnTo>
                  <a:lnTo>
                    <a:pt x="253" y="485"/>
                  </a:lnTo>
                  <a:lnTo>
                    <a:pt x="262" y="453"/>
                  </a:lnTo>
                  <a:lnTo>
                    <a:pt x="269" y="432"/>
                  </a:lnTo>
                  <a:lnTo>
                    <a:pt x="273" y="421"/>
                  </a:lnTo>
                  <a:lnTo>
                    <a:pt x="275" y="417"/>
                  </a:lnTo>
                  <a:lnTo>
                    <a:pt x="1020" y="417"/>
                  </a:lnTo>
                  <a:lnTo>
                    <a:pt x="1012" y="365"/>
                  </a:lnTo>
                  <a:lnTo>
                    <a:pt x="997" y="278"/>
                  </a:lnTo>
                  <a:lnTo>
                    <a:pt x="977" y="198"/>
                  </a:lnTo>
                  <a:lnTo>
                    <a:pt x="953" y="128"/>
                  </a:lnTo>
                  <a:lnTo>
                    <a:pt x="925" y="67"/>
                  </a:lnTo>
                  <a:lnTo>
                    <a:pt x="895" y="23"/>
                  </a:lnTo>
                  <a:lnTo>
                    <a:pt x="478" y="23"/>
                  </a:lnTo>
                  <a:lnTo>
                    <a:pt x="282" y="0"/>
                  </a:lnTo>
                  <a:close/>
                  <a:moveTo>
                    <a:pt x="892" y="18"/>
                  </a:moveTo>
                  <a:lnTo>
                    <a:pt x="694" y="18"/>
                  </a:lnTo>
                  <a:lnTo>
                    <a:pt x="478" y="23"/>
                  </a:lnTo>
                  <a:lnTo>
                    <a:pt x="895" y="23"/>
                  </a:lnTo>
                  <a:lnTo>
                    <a:pt x="892" y="18"/>
                  </a:lnTo>
                  <a:close/>
                </a:path>
              </a:pathLst>
            </a:custGeom>
            <a:solidFill>
              <a:srgbClr val="ABDB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43"/>
            <p:cNvSpPr>
              <a:spLocks noChangeShapeType="1"/>
            </p:cNvSpPr>
            <p:nvPr/>
          </p:nvSpPr>
          <p:spPr bwMode="auto">
            <a:xfrm>
              <a:off x="1112150" y="4531093"/>
              <a:ext cx="98422" cy="0"/>
            </a:xfrm>
            <a:prstGeom prst="line">
              <a:avLst/>
            </a:prstGeom>
            <a:noFill/>
            <a:ln w="74701">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4" name="Freeform 44"/>
            <p:cNvSpPr/>
            <p:nvPr/>
          </p:nvSpPr>
          <p:spPr bwMode="auto">
            <a:xfrm>
              <a:off x="679728" y="4254198"/>
              <a:ext cx="258437" cy="623649"/>
            </a:xfrm>
            <a:custGeom>
              <a:avLst/>
              <a:gdLst>
                <a:gd name="T0" fmla="+- 0 2256 2088"/>
                <a:gd name="T1" fmla="*/ T0 w 407"/>
                <a:gd name="T2" fmla="+- 0 8131 8131"/>
                <a:gd name="T3" fmla="*/ 8131 h 982"/>
                <a:gd name="T4" fmla="+- 0 2238 2088"/>
                <a:gd name="T5" fmla="*/ T4 w 407"/>
                <a:gd name="T6" fmla="+- 0 8134 8131"/>
                <a:gd name="T7" fmla="*/ 8134 h 982"/>
                <a:gd name="T8" fmla="+- 0 2216 2088"/>
                <a:gd name="T9" fmla="*/ T8 w 407"/>
                <a:gd name="T10" fmla="+- 0 8137 8131"/>
                <a:gd name="T11" fmla="*/ 8137 h 982"/>
                <a:gd name="T12" fmla="+- 0 2192 2088"/>
                <a:gd name="T13" fmla="*/ T12 w 407"/>
                <a:gd name="T14" fmla="+- 0 8141 8131"/>
                <a:gd name="T15" fmla="*/ 8141 h 982"/>
                <a:gd name="T16" fmla="+- 0 2170 2088"/>
                <a:gd name="T17" fmla="*/ T16 w 407"/>
                <a:gd name="T18" fmla="+- 0 8146 8131"/>
                <a:gd name="T19" fmla="*/ 8146 h 982"/>
                <a:gd name="T20" fmla="+- 0 2304 2088"/>
                <a:gd name="T21" fmla="*/ T20 w 407"/>
                <a:gd name="T22" fmla="+- 0 8262 8131"/>
                <a:gd name="T23" fmla="*/ 8262 h 982"/>
                <a:gd name="T24" fmla="+- 0 2374 2088"/>
                <a:gd name="T25" fmla="*/ T24 w 407"/>
                <a:gd name="T26" fmla="+- 0 8342 8131"/>
                <a:gd name="T27" fmla="*/ 8342 h 982"/>
                <a:gd name="T28" fmla="+- 0 2403 2088"/>
                <a:gd name="T29" fmla="*/ T28 w 407"/>
                <a:gd name="T30" fmla="+- 0 8423 8131"/>
                <a:gd name="T31" fmla="*/ 8423 h 982"/>
                <a:gd name="T32" fmla="+- 0 2413 2088"/>
                <a:gd name="T33" fmla="*/ T32 w 407"/>
                <a:gd name="T34" fmla="+- 0 8543 8131"/>
                <a:gd name="T35" fmla="*/ 8543 h 982"/>
                <a:gd name="T36" fmla="+- 0 2412 2088"/>
                <a:gd name="T37" fmla="*/ T36 w 407"/>
                <a:gd name="T38" fmla="+- 0 8630 8131"/>
                <a:gd name="T39" fmla="*/ 8630 h 982"/>
                <a:gd name="T40" fmla="+- 0 2401 2088"/>
                <a:gd name="T41" fmla="*/ T40 w 407"/>
                <a:gd name="T42" fmla="+- 0 8714 8131"/>
                <a:gd name="T43" fmla="*/ 8714 h 982"/>
                <a:gd name="T44" fmla="+- 0 2379 2088"/>
                <a:gd name="T45" fmla="*/ T44 w 407"/>
                <a:gd name="T46" fmla="+- 0 8793 8131"/>
                <a:gd name="T47" fmla="*/ 8793 h 982"/>
                <a:gd name="T48" fmla="+- 0 2346 2088"/>
                <a:gd name="T49" fmla="*/ T48 w 407"/>
                <a:gd name="T50" fmla="+- 0 8865 8131"/>
                <a:gd name="T51" fmla="*/ 8865 h 982"/>
                <a:gd name="T52" fmla="+- 0 2302 2088"/>
                <a:gd name="T53" fmla="*/ T52 w 407"/>
                <a:gd name="T54" fmla="+- 0 8926 8131"/>
                <a:gd name="T55" fmla="*/ 8926 h 982"/>
                <a:gd name="T56" fmla="+- 0 2247 2088"/>
                <a:gd name="T57" fmla="*/ T56 w 407"/>
                <a:gd name="T58" fmla="+- 0 8974 8131"/>
                <a:gd name="T59" fmla="*/ 8974 h 982"/>
                <a:gd name="T60" fmla="+- 0 2182 2088"/>
                <a:gd name="T61" fmla="*/ T60 w 407"/>
                <a:gd name="T62" fmla="+- 0 9007 8131"/>
                <a:gd name="T63" fmla="*/ 9007 h 982"/>
                <a:gd name="T64" fmla="+- 0 2141 2088"/>
                <a:gd name="T65" fmla="*/ T64 w 407"/>
                <a:gd name="T66" fmla="+- 0 9013 8131"/>
                <a:gd name="T67" fmla="*/ 9013 h 982"/>
                <a:gd name="T68" fmla="+- 0 2128 2088"/>
                <a:gd name="T69" fmla="*/ T68 w 407"/>
                <a:gd name="T70" fmla="+- 0 9016 8131"/>
                <a:gd name="T71" fmla="*/ 9016 h 982"/>
                <a:gd name="T72" fmla="+- 0 2129 2088"/>
                <a:gd name="T73" fmla="*/ T72 w 407"/>
                <a:gd name="T74" fmla="+- 0 9017 8131"/>
                <a:gd name="T75" fmla="*/ 9017 h 982"/>
                <a:gd name="T76" fmla="+- 0 2132 2088"/>
                <a:gd name="T77" fmla="*/ T76 w 407"/>
                <a:gd name="T78" fmla="+- 0 9017 8131"/>
                <a:gd name="T79" fmla="*/ 9017 h 982"/>
                <a:gd name="T80" fmla="+- 0 2088 2088"/>
                <a:gd name="T81" fmla="*/ T80 w 407"/>
                <a:gd name="T82" fmla="+- 0 9113 8131"/>
                <a:gd name="T83" fmla="*/ 9113 h 982"/>
                <a:gd name="T84" fmla="+- 0 2290 2088"/>
                <a:gd name="T85" fmla="*/ T84 w 407"/>
                <a:gd name="T86" fmla="+- 0 9096 8131"/>
                <a:gd name="T87" fmla="*/ 9096 h 982"/>
                <a:gd name="T88" fmla="+- 0 2399 2088"/>
                <a:gd name="T89" fmla="*/ T88 w 407"/>
                <a:gd name="T90" fmla="+- 0 9047 8131"/>
                <a:gd name="T91" fmla="*/ 9047 h 982"/>
                <a:gd name="T92" fmla="+- 0 2454 2088"/>
                <a:gd name="T93" fmla="*/ T92 w 407"/>
                <a:gd name="T94" fmla="+- 0 8924 8131"/>
                <a:gd name="T95" fmla="*/ 8924 h 982"/>
                <a:gd name="T96" fmla="+- 0 2494 2088"/>
                <a:gd name="T97" fmla="*/ T96 w 407"/>
                <a:gd name="T98" fmla="+- 0 8689 8131"/>
                <a:gd name="T99" fmla="*/ 8689 h 982"/>
                <a:gd name="T100" fmla="+- 0 2495 2088"/>
                <a:gd name="T101" fmla="*/ T100 w 407"/>
                <a:gd name="T102" fmla="+- 0 8600 8131"/>
                <a:gd name="T103" fmla="*/ 8600 h 982"/>
                <a:gd name="T104" fmla="+- 0 2487 2088"/>
                <a:gd name="T105" fmla="*/ T104 w 407"/>
                <a:gd name="T106" fmla="+- 0 8514 8131"/>
                <a:gd name="T107" fmla="*/ 8514 h 982"/>
                <a:gd name="T108" fmla="+- 0 2470 2088"/>
                <a:gd name="T109" fmla="*/ T108 w 407"/>
                <a:gd name="T110" fmla="+- 0 8433 8131"/>
                <a:gd name="T111" fmla="*/ 8433 h 982"/>
                <a:gd name="T112" fmla="+- 0 2445 2088"/>
                <a:gd name="T113" fmla="*/ T112 w 407"/>
                <a:gd name="T114" fmla="+- 0 8358 8131"/>
                <a:gd name="T115" fmla="*/ 8358 h 982"/>
                <a:gd name="T116" fmla="+- 0 2411 2088"/>
                <a:gd name="T117" fmla="*/ T116 w 407"/>
                <a:gd name="T118" fmla="+- 0 8289 8131"/>
                <a:gd name="T119" fmla="*/ 8289 h 982"/>
                <a:gd name="T120" fmla="+- 0 2368 2088"/>
                <a:gd name="T121" fmla="*/ T120 w 407"/>
                <a:gd name="T122" fmla="+- 0 8227 8131"/>
                <a:gd name="T123" fmla="*/ 8227 h 982"/>
                <a:gd name="T124" fmla="+- 0 2317 2088"/>
                <a:gd name="T125" fmla="*/ T124 w 407"/>
                <a:gd name="T126" fmla="+- 0 8175 8131"/>
                <a:gd name="T127" fmla="*/ 8175 h 982"/>
                <a:gd name="T128" fmla="+- 0 2256 2088"/>
                <a:gd name="T129" fmla="*/ T128 w 407"/>
                <a:gd name="T130" fmla="+- 0 8131 8131"/>
                <a:gd name="T131" fmla="*/ 8131 h 9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07" h="982">
                  <a:moveTo>
                    <a:pt x="168" y="0"/>
                  </a:moveTo>
                  <a:lnTo>
                    <a:pt x="150" y="3"/>
                  </a:lnTo>
                  <a:lnTo>
                    <a:pt x="128" y="6"/>
                  </a:lnTo>
                  <a:lnTo>
                    <a:pt x="104" y="10"/>
                  </a:lnTo>
                  <a:lnTo>
                    <a:pt x="82" y="15"/>
                  </a:lnTo>
                  <a:lnTo>
                    <a:pt x="216" y="131"/>
                  </a:lnTo>
                  <a:lnTo>
                    <a:pt x="286" y="211"/>
                  </a:lnTo>
                  <a:lnTo>
                    <a:pt x="315" y="292"/>
                  </a:lnTo>
                  <a:lnTo>
                    <a:pt x="325" y="412"/>
                  </a:lnTo>
                  <a:lnTo>
                    <a:pt x="324" y="499"/>
                  </a:lnTo>
                  <a:lnTo>
                    <a:pt x="313" y="583"/>
                  </a:lnTo>
                  <a:lnTo>
                    <a:pt x="291" y="662"/>
                  </a:lnTo>
                  <a:lnTo>
                    <a:pt x="258" y="734"/>
                  </a:lnTo>
                  <a:lnTo>
                    <a:pt x="214" y="795"/>
                  </a:lnTo>
                  <a:lnTo>
                    <a:pt x="159" y="843"/>
                  </a:lnTo>
                  <a:lnTo>
                    <a:pt x="94" y="876"/>
                  </a:lnTo>
                  <a:lnTo>
                    <a:pt x="53" y="882"/>
                  </a:lnTo>
                  <a:lnTo>
                    <a:pt x="40" y="885"/>
                  </a:lnTo>
                  <a:lnTo>
                    <a:pt x="41" y="886"/>
                  </a:lnTo>
                  <a:lnTo>
                    <a:pt x="44" y="886"/>
                  </a:lnTo>
                  <a:lnTo>
                    <a:pt x="0" y="982"/>
                  </a:lnTo>
                  <a:lnTo>
                    <a:pt x="202" y="965"/>
                  </a:lnTo>
                  <a:lnTo>
                    <a:pt x="311" y="916"/>
                  </a:lnTo>
                  <a:lnTo>
                    <a:pt x="366" y="793"/>
                  </a:lnTo>
                  <a:lnTo>
                    <a:pt x="406" y="558"/>
                  </a:lnTo>
                  <a:lnTo>
                    <a:pt x="407" y="469"/>
                  </a:lnTo>
                  <a:lnTo>
                    <a:pt x="399" y="383"/>
                  </a:lnTo>
                  <a:lnTo>
                    <a:pt x="382" y="302"/>
                  </a:lnTo>
                  <a:lnTo>
                    <a:pt x="357" y="227"/>
                  </a:lnTo>
                  <a:lnTo>
                    <a:pt x="323" y="158"/>
                  </a:lnTo>
                  <a:lnTo>
                    <a:pt x="280" y="96"/>
                  </a:lnTo>
                  <a:lnTo>
                    <a:pt x="229" y="44"/>
                  </a:lnTo>
                  <a:lnTo>
                    <a:pt x="168" y="0"/>
                  </a:lnTo>
                  <a:close/>
                </a:path>
              </a:pathLst>
            </a:custGeom>
            <a:solidFill>
              <a:srgbClr val="F059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AutoShape 45"/>
            <p:cNvSpPr/>
            <p:nvPr/>
          </p:nvSpPr>
          <p:spPr bwMode="auto">
            <a:xfrm>
              <a:off x="592100" y="5159187"/>
              <a:ext cx="628631" cy="1243487"/>
            </a:xfrm>
            <a:custGeom>
              <a:avLst/>
              <a:gdLst>
                <a:gd name="T0" fmla="+- 0 2940 1950"/>
                <a:gd name="T1" fmla="*/ T0 w 990"/>
                <a:gd name="T2" fmla="+- 0 9556 9556"/>
                <a:gd name="T3" fmla="*/ 9556 h 1958"/>
                <a:gd name="T4" fmla="+- 0 2104 1950"/>
                <a:gd name="T5" fmla="*/ T4 w 990"/>
                <a:gd name="T6" fmla="+- 0 9561 9556"/>
                <a:gd name="T7" fmla="*/ 9561 h 1958"/>
                <a:gd name="T8" fmla="+- 0 1950 1950"/>
                <a:gd name="T9" fmla="*/ T8 w 990"/>
                <a:gd name="T10" fmla="+- 0 11514 9556"/>
                <a:gd name="T11" fmla="*/ 11514 h 1958"/>
                <a:gd name="T12" fmla="+- 0 2185 1950"/>
                <a:gd name="T13" fmla="*/ T12 w 990"/>
                <a:gd name="T14" fmla="+- 0 11514 9556"/>
                <a:gd name="T15" fmla="*/ 11514 h 1958"/>
                <a:gd name="T16" fmla="+- 0 2507 1950"/>
                <a:gd name="T17" fmla="*/ T16 w 990"/>
                <a:gd name="T18" fmla="+- 0 9844 9556"/>
                <a:gd name="T19" fmla="*/ 9844 h 1958"/>
                <a:gd name="T20" fmla="+- 0 2689 1950"/>
                <a:gd name="T21" fmla="*/ T20 w 990"/>
                <a:gd name="T22" fmla="+- 0 9792 9556"/>
                <a:gd name="T23" fmla="*/ 9792 h 1958"/>
                <a:gd name="T24" fmla="+- 0 2917 1950"/>
                <a:gd name="T25" fmla="*/ T24 w 990"/>
                <a:gd name="T26" fmla="+- 0 9792 9556"/>
                <a:gd name="T27" fmla="*/ 9792 h 1958"/>
                <a:gd name="T28" fmla="+- 0 2940 1950"/>
                <a:gd name="T29" fmla="*/ T28 w 990"/>
                <a:gd name="T30" fmla="+- 0 9556 9556"/>
                <a:gd name="T31" fmla="*/ 9556 h 1958"/>
                <a:gd name="T32" fmla="+- 0 2507 1950"/>
                <a:gd name="T33" fmla="*/ T32 w 990"/>
                <a:gd name="T34" fmla="+- 0 9844 9556"/>
                <a:gd name="T35" fmla="*/ 9844 h 1958"/>
                <a:gd name="T36" fmla="+- 0 2494 1950"/>
                <a:gd name="T37" fmla="*/ T36 w 990"/>
                <a:gd name="T38" fmla="+- 0 11514 9556"/>
                <a:gd name="T39" fmla="*/ 11514 h 1958"/>
                <a:gd name="T40" fmla="+- 0 2750 1950"/>
                <a:gd name="T41" fmla="*/ T40 w 990"/>
                <a:gd name="T42" fmla="+- 0 11514 9556"/>
                <a:gd name="T43" fmla="*/ 11514 h 1958"/>
                <a:gd name="T44" fmla="+- 0 2912 1950"/>
                <a:gd name="T45" fmla="*/ T44 w 990"/>
                <a:gd name="T46" fmla="+- 0 9849 9556"/>
                <a:gd name="T47" fmla="*/ 9849 h 1958"/>
                <a:gd name="T48" fmla="+- 0 2552 1950"/>
                <a:gd name="T49" fmla="*/ T48 w 990"/>
                <a:gd name="T50" fmla="+- 0 9849 9556"/>
                <a:gd name="T51" fmla="*/ 9849 h 1958"/>
                <a:gd name="T52" fmla="+- 0 2507 1950"/>
                <a:gd name="T53" fmla="*/ T52 w 990"/>
                <a:gd name="T54" fmla="+- 0 9844 9556"/>
                <a:gd name="T55" fmla="*/ 9844 h 1958"/>
                <a:gd name="T56" fmla="+- 0 2689 1950"/>
                <a:gd name="T57" fmla="*/ T56 w 990"/>
                <a:gd name="T58" fmla="+- 0 9792 9556"/>
                <a:gd name="T59" fmla="*/ 9792 h 1958"/>
                <a:gd name="T60" fmla="+- 0 2507 1950"/>
                <a:gd name="T61" fmla="*/ T60 w 990"/>
                <a:gd name="T62" fmla="+- 0 9844 9556"/>
                <a:gd name="T63" fmla="*/ 9844 h 1958"/>
                <a:gd name="T64" fmla="+- 0 2552 1950"/>
                <a:gd name="T65" fmla="*/ T64 w 990"/>
                <a:gd name="T66" fmla="+- 0 9849 9556"/>
                <a:gd name="T67" fmla="*/ 9849 h 1958"/>
                <a:gd name="T68" fmla="+- 0 2596 1950"/>
                <a:gd name="T69" fmla="*/ T68 w 990"/>
                <a:gd name="T70" fmla="+- 0 9847 9556"/>
                <a:gd name="T71" fmla="*/ 9847 h 1958"/>
                <a:gd name="T72" fmla="+- 0 2642 1950"/>
                <a:gd name="T73" fmla="*/ T72 w 990"/>
                <a:gd name="T74" fmla="+- 0 9831 9556"/>
                <a:gd name="T75" fmla="*/ 9831 h 1958"/>
                <a:gd name="T76" fmla="+- 0 2689 1950"/>
                <a:gd name="T77" fmla="*/ T76 w 990"/>
                <a:gd name="T78" fmla="+- 0 9792 9556"/>
                <a:gd name="T79" fmla="*/ 9792 h 1958"/>
                <a:gd name="T80" fmla="+- 0 2917 1950"/>
                <a:gd name="T81" fmla="*/ T80 w 990"/>
                <a:gd name="T82" fmla="+- 0 9792 9556"/>
                <a:gd name="T83" fmla="*/ 9792 h 1958"/>
                <a:gd name="T84" fmla="+- 0 2689 1950"/>
                <a:gd name="T85" fmla="*/ T84 w 990"/>
                <a:gd name="T86" fmla="+- 0 9792 9556"/>
                <a:gd name="T87" fmla="*/ 9792 h 1958"/>
                <a:gd name="T88" fmla="+- 0 2642 1950"/>
                <a:gd name="T89" fmla="*/ T88 w 990"/>
                <a:gd name="T90" fmla="+- 0 9831 9556"/>
                <a:gd name="T91" fmla="*/ 9831 h 1958"/>
                <a:gd name="T92" fmla="+- 0 2596 1950"/>
                <a:gd name="T93" fmla="*/ T92 w 990"/>
                <a:gd name="T94" fmla="+- 0 9847 9556"/>
                <a:gd name="T95" fmla="*/ 9847 h 1958"/>
                <a:gd name="T96" fmla="+- 0 2552 1950"/>
                <a:gd name="T97" fmla="*/ T96 w 990"/>
                <a:gd name="T98" fmla="+- 0 9849 9556"/>
                <a:gd name="T99" fmla="*/ 9849 h 1958"/>
                <a:gd name="T100" fmla="+- 0 2912 1950"/>
                <a:gd name="T101" fmla="*/ T100 w 990"/>
                <a:gd name="T102" fmla="+- 0 9849 9556"/>
                <a:gd name="T103" fmla="*/ 9849 h 1958"/>
                <a:gd name="T104" fmla="+- 0 2917 1950"/>
                <a:gd name="T105" fmla="*/ T104 w 990"/>
                <a:gd name="T106" fmla="+- 0 9792 9556"/>
                <a:gd name="T107" fmla="*/ 9792 h 19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990" h="1958">
                  <a:moveTo>
                    <a:pt x="990" y="0"/>
                  </a:moveTo>
                  <a:lnTo>
                    <a:pt x="154" y="5"/>
                  </a:lnTo>
                  <a:lnTo>
                    <a:pt x="0" y="1958"/>
                  </a:lnTo>
                  <a:lnTo>
                    <a:pt x="235" y="1958"/>
                  </a:lnTo>
                  <a:lnTo>
                    <a:pt x="557" y="288"/>
                  </a:lnTo>
                  <a:lnTo>
                    <a:pt x="739" y="236"/>
                  </a:lnTo>
                  <a:lnTo>
                    <a:pt x="967" y="236"/>
                  </a:lnTo>
                  <a:lnTo>
                    <a:pt x="990" y="0"/>
                  </a:lnTo>
                  <a:close/>
                  <a:moveTo>
                    <a:pt x="557" y="288"/>
                  </a:moveTo>
                  <a:lnTo>
                    <a:pt x="544" y="1958"/>
                  </a:lnTo>
                  <a:lnTo>
                    <a:pt x="800" y="1958"/>
                  </a:lnTo>
                  <a:lnTo>
                    <a:pt x="962" y="293"/>
                  </a:lnTo>
                  <a:lnTo>
                    <a:pt x="602" y="293"/>
                  </a:lnTo>
                  <a:lnTo>
                    <a:pt x="557" y="288"/>
                  </a:lnTo>
                  <a:close/>
                  <a:moveTo>
                    <a:pt x="739" y="236"/>
                  </a:moveTo>
                  <a:lnTo>
                    <a:pt x="557" y="288"/>
                  </a:lnTo>
                  <a:lnTo>
                    <a:pt x="602" y="293"/>
                  </a:lnTo>
                  <a:lnTo>
                    <a:pt x="646" y="291"/>
                  </a:lnTo>
                  <a:lnTo>
                    <a:pt x="692" y="275"/>
                  </a:lnTo>
                  <a:lnTo>
                    <a:pt x="739" y="236"/>
                  </a:lnTo>
                  <a:close/>
                  <a:moveTo>
                    <a:pt x="967" y="236"/>
                  </a:moveTo>
                  <a:lnTo>
                    <a:pt x="739" y="236"/>
                  </a:lnTo>
                  <a:lnTo>
                    <a:pt x="692" y="275"/>
                  </a:lnTo>
                  <a:lnTo>
                    <a:pt x="646" y="291"/>
                  </a:lnTo>
                  <a:lnTo>
                    <a:pt x="602" y="293"/>
                  </a:lnTo>
                  <a:lnTo>
                    <a:pt x="962" y="293"/>
                  </a:lnTo>
                  <a:lnTo>
                    <a:pt x="967" y="236"/>
                  </a:lnTo>
                  <a:close/>
                </a:path>
              </a:pathLst>
            </a:custGeom>
            <a:solidFill>
              <a:srgbClr val="4964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46"/>
            <p:cNvSpPr>
              <a:spLocks noChangeShapeType="1"/>
            </p:cNvSpPr>
            <p:nvPr/>
          </p:nvSpPr>
          <p:spPr bwMode="auto">
            <a:xfrm>
              <a:off x="781960" y="5236667"/>
              <a:ext cx="0" cy="501078"/>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7" name="Line 47"/>
            <p:cNvSpPr>
              <a:spLocks noChangeShapeType="1"/>
            </p:cNvSpPr>
            <p:nvPr/>
          </p:nvSpPr>
          <p:spPr bwMode="auto">
            <a:xfrm>
              <a:off x="699412" y="5856505"/>
              <a:ext cx="0" cy="473135"/>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8" name="Line 48"/>
            <p:cNvSpPr>
              <a:spLocks noChangeShapeType="1"/>
            </p:cNvSpPr>
            <p:nvPr/>
          </p:nvSpPr>
          <p:spPr bwMode="auto">
            <a:xfrm>
              <a:off x="809264" y="5737745"/>
              <a:ext cx="60323"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9" name="Line 49"/>
            <p:cNvSpPr>
              <a:spLocks noChangeShapeType="1"/>
            </p:cNvSpPr>
            <p:nvPr/>
          </p:nvSpPr>
          <p:spPr bwMode="auto">
            <a:xfrm>
              <a:off x="809264" y="5768229"/>
              <a:ext cx="54608" cy="0"/>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0" name="Line 50"/>
            <p:cNvSpPr>
              <a:spLocks noChangeShapeType="1"/>
            </p:cNvSpPr>
            <p:nvPr/>
          </p:nvSpPr>
          <p:spPr bwMode="auto">
            <a:xfrm>
              <a:off x="997853" y="5607554"/>
              <a:ext cx="0" cy="769082"/>
            </a:xfrm>
            <a:prstGeom prst="line">
              <a:avLst/>
            </a:prstGeom>
            <a:noFill/>
            <a:ln w="14732">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1" name="Freeform 51"/>
            <p:cNvSpPr/>
            <p:nvPr/>
          </p:nvSpPr>
          <p:spPr bwMode="auto">
            <a:xfrm>
              <a:off x="891176" y="6376635"/>
              <a:ext cx="352415" cy="134637"/>
            </a:xfrm>
            <a:custGeom>
              <a:avLst/>
              <a:gdLst>
                <a:gd name="T0" fmla="+- 0 2604 2421"/>
                <a:gd name="T1" fmla="*/ T0 w 555"/>
                <a:gd name="T2" fmla="+- 0 11473 11473"/>
                <a:gd name="T3" fmla="*/ 11473 h 212"/>
                <a:gd name="T4" fmla="+- 0 2482 2421"/>
                <a:gd name="T5" fmla="*/ T4 w 555"/>
                <a:gd name="T6" fmla="+- 0 11478 11473"/>
                <a:gd name="T7" fmla="*/ 11478 h 212"/>
                <a:gd name="T8" fmla="+- 0 2426 2421"/>
                <a:gd name="T9" fmla="*/ T8 w 555"/>
                <a:gd name="T10" fmla="+- 0 11502 11473"/>
                <a:gd name="T11" fmla="*/ 11502 h 212"/>
                <a:gd name="T12" fmla="+- 0 2421 2421"/>
                <a:gd name="T13" fmla="*/ T12 w 555"/>
                <a:gd name="T14" fmla="+- 0 11564 11473"/>
                <a:gd name="T15" fmla="*/ 11564 h 212"/>
                <a:gd name="T16" fmla="+- 0 2453 2421"/>
                <a:gd name="T17" fmla="*/ T16 w 555"/>
                <a:gd name="T18" fmla="+- 0 11685 11473"/>
                <a:gd name="T19" fmla="*/ 11685 h 212"/>
                <a:gd name="T20" fmla="+- 0 2976 2421"/>
                <a:gd name="T21" fmla="*/ T20 w 555"/>
                <a:gd name="T22" fmla="+- 0 11685 11473"/>
                <a:gd name="T23" fmla="*/ 11685 h 212"/>
                <a:gd name="T24" fmla="+- 0 2953 2421"/>
                <a:gd name="T25" fmla="*/ T24 w 555"/>
                <a:gd name="T26" fmla="+- 0 11651 11473"/>
                <a:gd name="T27" fmla="*/ 11651 h 212"/>
                <a:gd name="T28" fmla="+- 0 2858 2421"/>
                <a:gd name="T29" fmla="*/ T28 w 555"/>
                <a:gd name="T30" fmla="+- 0 11559 11473"/>
                <a:gd name="T31" fmla="*/ 11559 h 212"/>
                <a:gd name="T32" fmla="+- 0 2788 2421"/>
                <a:gd name="T33" fmla="*/ T32 w 555"/>
                <a:gd name="T34" fmla="+- 0 11516 11473"/>
                <a:gd name="T35" fmla="*/ 11516 h 212"/>
                <a:gd name="T36" fmla="+- 0 2703 2421"/>
                <a:gd name="T37" fmla="*/ T36 w 555"/>
                <a:gd name="T38" fmla="+- 0 11485 11473"/>
                <a:gd name="T39" fmla="*/ 11485 h 212"/>
                <a:gd name="T40" fmla="+- 0 2604 2421"/>
                <a:gd name="T41" fmla="*/ T40 w 555"/>
                <a:gd name="T42" fmla="+- 0 11473 11473"/>
                <a:gd name="T43" fmla="*/ 11473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3" y="0"/>
                  </a:moveTo>
                  <a:lnTo>
                    <a:pt x="61" y="5"/>
                  </a:lnTo>
                  <a:lnTo>
                    <a:pt x="5" y="29"/>
                  </a:lnTo>
                  <a:lnTo>
                    <a:pt x="0" y="91"/>
                  </a:lnTo>
                  <a:lnTo>
                    <a:pt x="32" y="212"/>
                  </a:lnTo>
                  <a:lnTo>
                    <a:pt x="555" y="212"/>
                  </a:lnTo>
                  <a:lnTo>
                    <a:pt x="532" y="178"/>
                  </a:lnTo>
                  <a:lnTo>
                    <a:pt x="437" y="86"/>
                  </a:lnTo>
                  <a:lnTo>
                    <a:pt x="367" y="43"/>
                  </a:lnTo>
                  <a:lnTo>
                    <a:pt x="282" y="12"/>
                  </a:lnTo>
                  <a:lnTo>
                    <a:pt x="183"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Line 52"/>
            <p:cNvSpPr>
              <a:spLocks noChangeShapeType="1"/>
            </p:cNvSpPr>
            <p:nvPr/>
          </p:nvSpPr>
          <p:spPr bwMode="auto">
            <a:xfrm>
              <a:off x="911496" y="6518893"/>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3" name="Line 53"/>
            <p:cNvSpPr>
              <a:spLocks noChangeShapeType="1"/>
            </p:cNvSpPr>
            <p:nvPr/>
          </p:nvSpPr>
          <p:spPr bwMode="auto">
            <a:xfrm>
              <a:off x="983884" y="6496030"/>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4" name="Line 54"/>
            <p:cNvSpPr>
              <a:spLocks noChangeShapeType="1"/>
            </p:cNvSpPr>
            <p:nvPr/>
          </p:nvSpPr>
          <p:spPr bwMode="auto">
            <a:xfrm>
              <a:off x="1041667" y="6496030"/>
              <a:ext cx="5651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5" name="Line 55"/>
            <p:cNvSpPr>
              <a:spLocks noChangeShapeType="1"/>
            </p:cNvSpPr>
            <p:nvPr/>
          </p:nvSpPr>
          <p:spPr bwMode="auto">
            <a:xfrm>
              <a:off x="1082941" y="6407754"/>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6" name="Freeform 56"/>
            <p:cNvSpPr/>
            <p:nvPr/>
          </p:nvSpPr>
          <p:spPr bwMode="auto">
            <a:xfrm>
              <a:off x="538762" y="6384891"/>
              <a:ext cx="352415" cy="134637"/>
            </a:xfrm>
            <a:custGeom>
              <a:avLst/>
              <a:gdLst>
                <a:gd name="T0" fmla="+- 0 2049 1867"/>
                <a:gd name="T1" fmla="*/ T0 w 555"/>
                <a:gd name="T2" fmla="+- 0 11486 11486"/>
                <a:gd name="T3" fmla="*/ 11486 h 212"/>
                <a:gd name="T4" fmla="+- 0 1928 1867"/>
                <a:gd name="T5" fmla="*/ T4 w 555"/>
                <a:gd name="T6" fmla="+- 0 11491 11486"/>
                <a:gd name="T7" fmla="*/ 11491 h 212"/>
                <a:gd name="T8" fmla="+- 0 1872 1867"/>
                <a:gd name="T9" fmla="*/ T8 w 555"/>
                <a:gd name="T10" fmla="+- 0 11514 11486"/>
                <a:gd name="T11" fmla="*/ 11514 h 212"/>
                <a:gd name="T12" fmla="+- 0 1867 1867"/>
                <a:gd name="T13" fmla="*/ T12 w 555"/>
                <a:gd name="T14" fmla="+- 0 11576 11486"/>
                <a:gd name="T15" fmla="*/ 11576 h 212"/>
                <a:gd name="T16" fmla="+- 0 1899 1867"/>
                <a:gd name="T17" fmla="*/ T16 w 555"/>
                <a:gd name="T18" fmla="+- 0 11697 11486"/>
                <a:gd name="T19" fmla="*/ 11697 h 212"/>
                <a:gd name="T20" fmla="+- 0 2422 1867"/>
                <a:gd name="T21" fmla="*/ T20 w 555"/>
                <a:gd name="T22" fmla="+- 0 11697 11486"/>
                <a:gd name="T23" fmla="*/ 11697 h 212"/>
                <a:gd name="T24" fmla="+- 0 2399 1867"/>
                <a:gd name="T25" fmla="*/ T24 w 555"/>
                <a:gd name="T26" fmla="+- 0 11663 11486"/>
                <a:gd name="T27" fmla="*/ 11663 h 212"/>
                <a:gd name="T28" fmla="+- 0 2304 1867"/>
                <a:gd name="T29" fmla="*/ T28 w 555"/>
                <a:gd name="T30" fmla="+- 0 11571 11486"/>
                <a:gd name="T31" fmla="*/ 11571 h 212"/>
                <a:gd name="T32" fmla="+- 0 2233 1867"/>
                <a:gd name="T33" fmla="*/ T32 w 555"/>
                <a:gd name="T34" fmla="+- 0 11528 11486"/>
                <a:gd name="T35" fmla="*/ 11528 h 212"/>
                <a:gd name="T36" fmla="+- 0 2148 1867"/>
                <a:gd name="T37" fmla="*/ T36 w 555"/>
                <a:gd name="T38" fmla="+- 0 11497 11486"/>
                <a:gd name="T39" fmla="*/ 11497 h 212"/>
                <a:gd name="T40" fmla="+- 0 2049 1867"/>
                <a:gd name="T41" fmla="*/ T40 w 555"/>
                <a:gd name="T42" fmla="+- 0 11486 11486"/>
                <a:gd name="T43" fmla="*/ 11486 h 2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555" h="212">
                  <a:moveTo>
                    <a:pt x="182" y="0"/>
                  </a:moveTo>
                  <a:lnTo>
                    <a:pt x="61" y="5"/>
                  </a:lnTo>
                  <a:lnTo>
                    <a:pt x="5" y="28"/>
                  </a:lnTo>
                  <a:lnTo>
                    <a:pt x="0" y="90"/>
                  </a:lnTo>
                  <a:lnTo>
                    <a:pt x="32" y="211"/>
                  </a:lnTo>
                  <a:lnTo>
                    <a:pt x="555" y="211"/>
                  </a:lnTo>
                  <a:lnTo>
                    <a:pt x="532" y="177"/>
                  </a:lnTo>
                  <a:lnTo>
                    <a:pt x="437" y="85"/>
                  </a:lnTo>
                  <a:lnTo>
                    <a:pt x="366" y="42"/>
                  </a:lnTo>
                  <a:lnTo>
                    <a:pt x="281" y="11"/>
                  </a:lnTo>
                  <a:lnTo>
                    <a:pt x="182" y="0"/>
                  </a:lnTo>
                  <a:close/>
                </a:path>
              </a:pathLst>
            </a:custGeom>
            <a:solidFill>
              <a:srgbClr val="1516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Line 57"/>
            <p:cNvSpPr>
              <a:spLocks noChangeShapeType="1"/>
            </p:cNvSpPr>
            <p:nvPr/>
          </p:nvSpPr>
          <p:spPr bwMode="auto">
            <a:xfrm>
              <a:off x="559716" y="6526514"/>
              <a:ext cx="332095" cy="0"/>
            </a:xfrm>
            <a:prstGeom prst="line">
              <a:avLst/>
            </a:prstGeom>
            <a:noFill/>
            <a:ln w="15215">
              <a:solidFill>
                <a:srgbClr val="444445"/>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8" name="Line 58"/>
            <p:cNvSpPr>
              <a:spLocks noChangeShapeType="1"/>
            </p:cNvSpPr>
            <p:nvPr/>
          </p:nvSpPr>
          <p:spPr bwMode="auto">
            <a:xfrm>
              <a:off x="631469" y="6503651"/>
              <a:ext cx="57783"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9" name="Line 59"/>
            <p:cNvSpPr>
              <a:spLocks noChangeShapeType="1"/>
            </p:cNvSpPr>
            <p:nvPr/>
          </p:nvSpPr>
          <p:spPr bwMode="auto">
            <a:xfrm>
              <a:off x="689252" y="6503651"/>
              <a:ext cx="57148" cy="0"/>
            </a:xfrm>
            <a:prstGeom prst="line">
              <a:avLst/>
            </a:prstGeom>
            <a:noFill/>
            <a:ln w="44209">
              <a:solidFill>
                <a:srgbClr val="FFFFFF"/>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0" name="Line 60"/>
            <p:cNvSpPr>
              <a:spLocks noChangeShapeType="1"/>
            </p:cNvSpPr>
            <p:nvPr/>
          </p:nvSpPr>
          <p:spPr bwMode="auto">
            <a:xfrm>
              <a:off x="731161" y="6416010"/>
              <a:ext cx="46989" cy="0"/>
            </a:xfrm>
            <a:prstGeom prst="line">
              <a:avLst/>
            </a:prstGeom>
            <a:noFill/>
            <a:ln w="147371">
              <a:solidFill>
                <a:srgbClr val="151616"/>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1" name="AutoShape 61"/>
            <p:cNvSpPr/>
            <p:nvPr/>
          </p:nvSpPr>
          <p:spPr bwMode="auto">
            <a:xfrm>
              <a:off x="489233" y="4483462"/>
              <a:ext cx="483856" cy="435665"/>
            </a:xfrm>
            <a:custGeom>
              <a:avLst/>
              <a:gdLst>
                <a:gd name="T0" fmla="+- 0 1918 1788"/>
                <a:gd name="T1" fmla="*/ T0 w 762"/>
                <a:gd name="T2" fmla="+- 0 8532 8492"/>
                <a:gd name="T3" fmla="*/ 8532 h 686"/>
                <a:gd name="T4" fmla="+- 0 1840 1788"/>
                <a:gd name="T5" fmla="*/ T4 w 762"/>
                <a:gd name="T6" fmla="+- 0 8812 8492"/>
                <a:gd name="T7" fmla="*/ 8812 h 686"/>
                <a:gd name="T8" fmla="+- 0 1801 1788"/>
                <a:gd name="T9" fmla="*/ T8 w 762"/>
                <a:gd name="T10" fmla="+- 0 8962 8492"/>
                <a:gd name="T11" fmla="*/ 8962 h 686"/>
                <a:gd name="T12" fmla="+- 0 1788 1788"/>
                <a:gd name="T13" fmla="*/ T12 w 762"/>
                <a:gd name="T14" fmla="+- 0 9035 8492"/>
                <a:gd name="T15" fmla="*/ 9035 h 686"/>
                <a:gd name="T16" fmla="+- 0 1790 1788"/>
                <a:gd name="T17" fmla="*/ T16 w 762"/>
                <a:gd name="T18" fmla="+- 0 9081 8492"/>
                <a:gd name="T19" fmla="*/ 9081 h 686"/>
                <a:gd name="T20" fmla="+- 0 1809 1788"/>
                <a:gd name="T21" fmla="*/ T20 w 762"/>
                <a:gd name="T22" fmla="+- 0 9128 8492"/>
                <a:gd name="T23" fmla="*/ 9128 h 686"/>
                <a:gd name="T24" fmla="+- 0 1852 1788"/>
                <a:gd name="T25" fmla="*/ T24 w 762"/>
                <a:gd name="T26" fmla="+- 0 9163 8492"/>
                <a:gd name="T27" fmla="*/ 9163 h 686"/>
                <a:gd name="T28" fmla="+- 0 1906 1788"/>
                <a:gd name="T29" fmla="*/ T28 w 762"/>
                <a:gd name="T30" fmla="+- 0 9178 8492"/>
                <a:gd name="T31" fmla="*/ 9178 h 686"/>
                <a:gd name="T32" fmla="+- 0 1964 1788"/>
                <a:gd name="T33" fmla="*/ T32 w 762"/>
                <a:gd name="T34" fmla="+- 0 9169 8492"/>
                <a:gd name="T35" fmla="*/ 9169 h 686"/>
                <a:gd name="T36" fmla="+- 0 2003 1788"/>
                <a:gd name="T37" fmla="*/ T36 w 762"/>
                <a:gd name="T38" fmla="+- 0 9141 8492"/>
                <a:gd name="T39" fmla="*/ 9141 h 686"/>
                <a:gd name="T40" fmla="+- 0 2060 1788"/>
                <a:gd name="T41" fmla="*/ T40 w 762"/>
                <a:gd name="T42" fmla="+- 0 9089 8492"/>
                <a:gd name="T43" fmla="*/ 9089 h 686"/>
                <a:gd name="T44" fmla="+- 0 2129 1788"/>
                <a:gd name="T45" fmla="*/ T44 w 762"/>
                <a:gd name="T46" fmla="+- 0 9021 8492"/>
                <a:gd name="T47" fmla="*/ 9021 h 686"/>
                <a:gd name="T48" fmla="+- 0 2203 1788"/>
                <a:gd name="T49" fmla="*/ T48 w 762"/>
                <a:gd name="T50" fmla="+- 0 8944 8492"/>
                <a:gd name="T51" fmla="*/ 8944 h 686"/>
                <a:gd name="T52" fmla="+- 0 2382 1788"/>
                <a:gd name="T53" fmla="*/ T52 w 762"/>
                <a:gd name="T54" fmla="+- 0 8752 8492"/>
                <a:gd name="T55" fmla="*/ 8752 h 686"/>
                <a:gd name="T56" fmla="+- 0 2125 1788"/>
                <a:gd name="T57" fmla="*/ T56 w 762"/>
                <a:gd name="T58" fmla="+- 0 8752 8492"/>
                <a:gd name="T59" fmla="*/ 8752 h 686"/>
                <a:gd name="T60" fmla="+- 0 2171 1788"/>
                <a:gd name="T61" fmla="*/ T60 w 762"/>
                <a:gd name="T62" fmla="+- 0 8598 8492"/>
                <a:gd name="T63" fmla="*/ 8598 h 686"/>
                <a:gd name="T64" fmla="+- 0 2111 1788"/>
                <a:gd name="T65" fmla="*/ T64 w 762"/>
                <a:gd name="T66" fmla="+- 0 8595 8492"/>
                <a:gd name="T67" fmla="*/ 8595 h 686"/>
                <a:gd name="T68" fmla="+- 0 2077 1788"/>
                <a:gd name="T69" fmla="*/ T68 w 762"/>
                <a:gd name="T70" fmla="+- 0 8593 8492"/>
                <a:gd name="T71" fmla="*/ 8593 h 686"/>
                <a:gd name="T72" fmla="+- 0 2056 1788"/>
                <a:gd name="T73" fmla="*/ T72 w 762"/>
                <a:gd name="T74" fmla="+- 0 8590 8492"/>
                <a:gd name="T75" fmla="*/ 8590 h 686"/>
                <a:gd name="T76" fmla="+- 0 2036 1788"/>
                <a:gd name="T77" fmla="*/ T76 w 762"/>
                <a:gd name="T78" fmla="+- 0 8585 8492"/>
                <a:gd name="T79" fmla="*/ 8585 h 686"/>
                <a:gd name="T80" fmla="+- 0 2003 1788"/>
                <a:gd name="T81" fmla="*/ T80 w 762"/>
                <a:gd name="T82" fmla="+- 0 8573 8492"/>
                <a:gd name="T83" fmla="*/ 8573 h 686"/>
                <a:gd name="T84" fmla="+- 0 1965 1788"/>
                <a:gd name="T85" fmla="*/ T84 w 762"/>
                <a:gd name="T86" fmla="+- 0 8555 8492"/>
                <a:gd name="T87" fmla="*/ 8555 h 686"/>
                <a:gd name="T88" fmla="+- 0 1932 1788"/>
                <a:gd name="T89" fmla="*/ T88 w 762"/>
                <a:gd name="T90" fmla="+- 0 8539 8492"/>
                <a:gd name="T91" fmla="*/ 8539 h 686"/>
                <a:gd name="T92" fmla="+- 0 1918 1788"/>
                <a:gd name="T93" fmla="*/ T92 w 762"/>
                <a:gd name="T94" fmla="+- 0 8532 8492"/>
                <a:gd name="T95" fmla="*/ 8532 h 686"/>
                <a:gd name="T96" fmla="+- 0 2454 1788"/>
                <a:gd name="T97" fmla="*/ T96 w 762"/>
                <a:gd name="T98" fmla="+- 0 8492 8492"/>
                <a:gd name="T99" fmla="*/ 8492 h 686"/>
                <a:gd name="T100" fmla="+- 0 2397 1788"/>
                <a:gd name="T101" fmla="*/ T100 w 762"/>
                <a:gd name="T102" fmla="+- 0 8502 8492"/>
                <a:gd name="T103" fmla="*/ 8502 h 686"/>
                <a:gd name="T104" fmla="+- 0 2344 1788"/>
                <a:gd name="T105" fmla="*/ T104 w 762"/>
                <a:gd name="T106" fmla="+- 0 8542 8492"/>
                <a:gd name="T107" fmla="*/ 8542 h 686"/>
                <a:gd name="T108" fmla="+- 0 2308 1788"/>
                <a:gd name="T109" fmla="*/ T108 w 762"/>
                <a:gd name="T110" fmla="+- 0 8626 8492"/>
                <a:gd name="T111" fmla="*/ 8626 h 686"/>
                <a:gd name="T112" fmla="+- 0 2261 1788"/>
                <a:gd name="T113" fmla="*/ T112 w 762"/>
                <a:gd name="T114" fmla="+- 0 8666 8492"/>
                <a:gd name="T115" fmla="*/ 8666 h 686"/>
                <a:gd name="T116" fmla="+- 0 2200 1788"/>
                <a:gd name="T117" fmla="*/ T116 w 762"/>
                <a:gd name="T118" fmla="+- 0 8707 8492"/>
                <a:gd name="T119" fmla="*/ 8707 h 686"/>
                <a:gd name="T120" fmla="+- 0 2148 1788"/>
                <a:gd name="T121" fmla="*/ T120 w 762"/>
                <a:gd name="T122" fmla="+- 0 8739 8492"/>
                <a:gd name="T123" fmla="*/ 8739 h 686"/>
                <a:gd name="T124" fmla="+- 0 2125 1788"/>
                <a:gd name="T125" fmla="*/ T124 w 762"/>
                <a:gd name="T126" fmla="+- 0 8752 8492"/>
                <a:gd name="T127" fmla="*/ 8752 h 686"/>
                <a:gd name="T128" fmla="+- 0 2382 1788"/>
                <a:gd name="T129" fmla="*/ T128 w 762"/>
                <a:gd name="T130" fmla="+- 0 8752 8492"/>
                <a:gd name="T131" fmla="*/ 8752 h 686"/>
                <a:gd name="T132" fmla="+- 0 2385 1788"/>
                <a:gd name="T133" fmla="*/ T132 w 762"/>
                <a:gd name="T134" fmla="+- 0 8749 8492"/>
                <a:gd name="T135" fmla="*/ 8749 h 686"/>
                <a:gd name="T136" fmla="+- 0 2411 1788"/>
                <a:gd name="T137" fmla="*/ T136 w 762"/>
                <a:gd name="T138" fmla="+- 0 8724 8492"/>
                <a:gd name="T139" fmla="*/ 8724 h 686"/>
                <a:gd name="T140" fmla="+- 0 2437 1788"/>
                <a:gd name="T141" fmla="*/ T140 w 762"/>
                <a:gd name="T142" fmla="+- 0 8708 8492"/>
                <a:gd name="T143" fmla="*/ 8708 h 686"/>
                <a:gd name="T144" fmla="+- 0 2467 1788"/>
                <a:gd name="T145" fmla="*/ T144 w 762"/>
                <a:gd name="T146" fmla="+- 0 8696 8492"/>
                <a:gd name="T147" fmla="*/ 8696 h 686"/>
                <a:gd name="T148" fmla="+- 0 2498 1788"/>
                <a:gd name="T149" fmla="*/ T148 w 762"/>
                <a:gd name="T150" fmla="+- 0 8688 8492"/>
                <a:gd name="T151" fmla="*/ 8688 h 686"/>
                <a:gd name="T152" fmla="+- 0 2528 1788"/>
                <a:gd name="T153" fmla="*/ T152 w 762"/>
                <a:gd name="T154" fmla="+- 0 8683 8492"/>
                <a:gd name="T155" fmla="*/ 8683 h 686"/>
                <a:gd name="T156" fmla="+- 0 2548 1788"/>
                <a:gd name="T157" fmla="*/ T156 w 762"/>
                <a:gd name="T158" fmla="+- 0 8653 8492"/>
                <a:gd name="T159" fmla="*/ 8653 h 686"/>
                <a:gd name="T160" fmla="+- 0 2550 1788"/>
                <a:gd name="T161" fmla="*/ T160 w 762"/>
                <a:gd name="T162" fmla="+- 0 8592 8492"/>
                <a:gd name="T163" fmla="*/ 8592 h 686"/>
                <a:gd name="T164" fmla="+- 0 2534 1788"/>
                <a:gd name="T165" fmla="*/ T164 w 762"/>
                <a:gd name="T166" fmla="+- 0 8530 8492"/>
                <a:gd name="T167" fmla="*/ 8530 h 686"/>
                <a:gd name="T168" fmla="+- 0 2502 1788"/>
                <a:gd name="T169" fmla="*/ T168 w 762"/>
                <a:gd name="T170" fmla="+- 0 8498 8492"/>
                <a:gd name="T171" fmla="*/ 8498 h 686"/>
                <a:gd name="T172" fmla="+- 0 2454 1788"/>
                <a:gd name="T173" fmla="*/ T172 w 762"/>
                <a:gd name="T174" fmla="+- 0 8492 8492"/>
                <a:gd name="T175" fmla="*/ 8492 h 6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762" h="686">
                  <a:moveTo>
                    <a:pt x="130" y="40"/>
                  </a:moveTo>
                  <a:lnTo>
                    <a:pt x="52" y="320"/>
                  </a:lnTo>
                  <a:lnTo>
                    <a:pt x="13" y="470"/>
                  </a:lnTo>
                  <a:lnTo>
                    <a:pt x="0" y="543"/>
                  </a:lnTo>
                  <a:lnTo>
                    <a:pt x="2" y="589"/>
                  </a:lnTo>
                  <a:lnTo>
                    <a:pt x="21" y="636"/>
                  </a:lnTo>
                  <a:lnTo>
                    <a:pt x="64" y="671"/>
                  </a:lnTo>
                  <a:lnTo>
                    <a:pt x="118" y="686"/>
                  </a:lnTo>
                  <a:lnTo>
                    <a:pt x="176" y="677"/>
                  </a:lnTo>
                  <a:lnTo>
                    <a:pt x="215" y="649"/>
                  </a:lnTo>
                  <a:lnTo>
                    <a:pt x="272" y="597"/>
                  </a:lnTo>
                  <a:lnTo>
                    <a:pt x="341" y="529"/>
                  </a:lnTo>
                  <a:lnTo>
                    <a:pt x="415" y="452"/>
                  </a:lnTo>
                  <a:lnTo>
                    <a:pt x="594" y="260"/>
                  </a:lnTo>
                  <a:lnTo>
                    <a:pt x="337" y="260"/>
                  </a:lnTo>
                  <a:lnTo>
                    <a:pt x="383" y="106"/>
                  </a:lnTo>
                  <a:lnTo>
                    <a:pt x="323" y="103"/>
                  </a:lnTo>
                  <a:lnTo>
                    <a:pt x="289" y="101"/>
                  </a:lnTo>
                  <a:lnTo>
                    <a:pt x="268" y="98"/>
                  </a:lnTo>
                  <a:lnTo>
                    <a:pt x="248" y="93"/>
                  </a:lnTo>
                  <a:lnTo>
                    <a:pt x="215" y="81"/>
                  </a:lnTo>
                  <a:lnTo>
                    <a:pt x="177" y="63"/>
                  </a:lnTo>
                  <a:lnTo>
                    <a:pt x="144" y="47"/>
                  </a:lnTo>
                  <a:lnTo>
                    <a:pt x="130" y="40"/>
                  </a:lnTo>
                  <a:close/>
                  <a:moveTo>
                    <a:pt x="666" y="0"/>
                  </a:moveTo>
                  <a:lnTo>
                    <a:pt x="609" y="10"/>
                  </a:lnTo>
                  <a:lnTo>
                    <a:pt x="556" y="50"/>
                  </a:lnTo>
                  <a:lnTo>
                    <a:pt x="520" y="134"/>
                  </a:lnTo>
                  <a:lnTo>
                    <a:pt x="473" y="174"/>
                  </a:lnTo>
                  <a:lnTo>
                    <a:pt x="412" y="215"/>
                  </a:lnTo>
                  <a:lnTo>
                    <a:pt x="360" y="247"/>
                  </a:lnTo>
                  <a:lnTo>
                    <a:pt x="337" y="260"/>
                  </a:lnTo>
                  <a:lnTo>
                    <a:pt x="594" y="260"/>
                  </a:lnTo>
                  <a:lnTo>
                    <a:pt x="597" y="257"/>
                  </a:lnTo>
                  <a:lnTo>
                    <a:pt x="623" y="232"/>
                  </a:lnTo>
                  <a:lnTo>
                    <a:pt x="649" y="216"/>
                  </a:lnTo>
                  <a:lnTo>
                    <a:pt x="679" y="204"/>
                  </a:lnTo>
                  <a:lnTo>
                    <a:pt x="710" y="196"/>
                  </a:lnTo>
                  <a:lnTo>
                    <a:pt x="740" y="191"/>
                  </a:lnTo>
                  <a:lnTo>
                    <a:pt x="760" y="161"/>
                  </a:lnTo>
                  <a:lnTo>
                    <a:pt x="762" y="100"/>
                  </a:lnTo>
                  <a:lnTo>
                    <a:pt x="746" y="38"/>
                  </a:lnTo>
                  <a:lnTo>
                    <a:pt x="714" y="6"/>
                  </a:lnTo>
                  <a:lnTo>
                    <a:pt x="666"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52" name="Picture 6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92446" y="4484732"/>
              <a:ext cx="82548" cy="8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 name="Freeform 63"/>
            <p:cNvSpPr/>
            <p:nvPr/>
          </p:nvSpPr>
          <p:spPr bwMode="auto">
            <a:xfrm>
              <a:off x="821328" y="3854733"/>
              <a:ext cx="304156" cy="311189"/>
            </a:xfrm>
            <a:custGeom>
              <a:avLst/>
              <a:gdLst>
                <a:gd name="T0" fmla="+- 0 2602 2312"/>
                <a:gd name="T1" fmla="*/ T0 w 479"/>
                <a:gd name="T2" fmla="+- 0 7503 7503"/>
                <a:gd name="T3" fmla="*/ 7503 h 490"/>
                <a:gd name="T4" fmla="+- 0 2498 2312"/>
                <a:gd name="T5" fmla="*/ T4 w 479"/>
                <a:gd name="T6" fmla="+- 0 7507 7503"/>
                <a:gd name="T7" fmla="*/ 7507 h 490"/>
                <a:gd name="T8" fmla="+- 0 2432 2312"/>
                <a:gd name="T9" fmla="*/ T8 w 479"/>
                <a:gd name="T10" fmla="+- 0 7531 7503"/>
                <a:gd name="T11" fmla="*/ 7531 h 490"/>
                <a:gd name="T12" fmla="+- 0 2381 2312"/>
                <a:gd name="T13" fmla="*/ T12 w 479"/>
                <a:gd name="T14" fmla="+- 0 7570 7503"/>
                <a:gd name="T15" fmla="*/ 7570 h 490"/>
                <a:gd name="T16" fmla="+- 0 2343 2312"/>
                <a:gd name="T17" fmla="*/ T16 w 479"/>
                <a:gd name="T18" fmla="+- 0 7622 7503"/>
                <a:gd name="T19" fmla="*/ 7622 h 490"/>
                <a:gd name="T20" fmla="+- 0 2320 2312"/>
                <a:gd name="T21" fmla="*/ T20 w 479"/>
                <a:gd name="T22" fmla="+- 0 7682 7503"/>
                <a:gd name="T23" fmla="*/ 7682 h 490"/>
                <a:gd name="T24" fmla="+- 0 2312 2312"/>
                <a:gd name="T25" fmla="*/ T24 w 479"/>
                <a:gd name="T26" fmla="+- 0 7746 7503"/>
                <a:gd name="T27" fmla="*/ 7746 h 490"/>
                <a:gd name="T28" fmla="+- 0 2320 2312"/>
                <a:gd name="T29" fmla="*/ T28 w 479"/>
                <a:gd name="T30" fmla="+- 0 7810 7503"/>
                <a:gd name="T31" fmla="*/ 7810 h 490"/>
                <a:gd name="T32" fmla="+- 0 2344 2312"/>
                <a:gd name="T33" fmla="*/ T32 w 479"/>
                <a:gd name="T34" fmla="+- 0 7870 7503"/>
                <a:gd name="T35" fmla="*/ 7870 h 490"/>
                <a:gd name="T36" fmla="+- 0 2386 2312"/>
                <a:gd name="T37" fmla="*/ T36 w 479"/>
                <a:gd name="T38" fmla="+- 0 7922 7503"/>
                <a:gd name="T39" fmla="*/ 7922 h 490"/>
                <a:gd name="T40" fmla="+- 0 2395 2312"/>
                <a:gd name="T41" fmla="*/ T40 w 479"/>
                <a:gd name="T42" fmla="+- 0 7939 7503"/>
                <a:gd name="T43" fmla="*/ 7939 h 490"/>
                <a:gd name="T44" fmla="+- 0 2402 2312"/>
                <a:gd name="T45" fmla="*/ T44 w 479"/>
                <a:gd name="T46" fmla="+- 0 7956 7503"/>
                <a:gd name="T47" fmla="*/ 7956 h 490"/>
                <a:gd name="T48" fmla="+- 0 2407 2312"/>
                <a:gd name="T49" fmla="*/ T48 w 479"/>
                <a:gd name="T50" fmla="+- 0 7974 7503"/>
                <a:gd name="T51" fmla="*/ 7974 h 490"/>
                <a:gd name="T52" fmla="+- 0 2411 2312"/>
                <a:gd name="T53" fmla="*/ T52 w 479"/>
                <a:gd name="T54" fmla="+- 0 7992 7503"/>
                <a:gd name="T55" fmla="*/ 7992 h 490"/>
                <a:gd name="T56" fmla="+- 0 2424 2312"/>
                <a:gd name="T57" fmla="*/ T56 w 479"/>
                <a:gd name="T58" fmla="+- 0 7988 7503"/>
                <a:gd name="T59" fmla="*/ 7988 h 490"/>
                <a:gd name="T60" fmla="+- 0 2448 2312"/>
                <a:gd name="T61" fmla="*/ T60 w 479"/>
                <a:gd name="T62" fmla="+- 0 7957 7503"/>
                <a:gd name="T63" fmla="*/ 7957 h 490"/>
                <a:gd name="T64" fmla="+- 0 2473 2312"/>
                <a:gd name="T65" fmla="*/ T64 w 479"/>
                <a:gd name="T66" fmla="+- 0 7919 7503"/>
                <a:gd name="T67" fmla="*/ 7919 h 490"/>
                <a:gd name="T68" fmla="+- 0 2488 2312"/>
                <a:gd name="T69" fmla="*/ T68 w 479"/>
                <a:gd name="T70" fmla="+- 0 7896 7503"/>
                <a:gd name="T71" fmla="*/ 7896 h 490"/>
                <a:gd name="T72" fmla="+- 0 2532 2312"/>
                <a:gd name="T73" fmla="*/ T72 w 479"/>
                <a:gd name="T74" fmla="+- 0 7867 7503"/>
                <a:gd name="T75" fmla="*/ 7867 h 490"/>
                <a:gd name="T76" fmla="+- 0 2623 2312"/>
                <a:gd name="T77" fmla="*/ T76 w 479"/>
                <a:gd name="T78" fmla="+- 0 7814 7503"/>
                <a:gd name="T79" fmla="*/ 7814 h 490"/>
                <a:gd name="T80" fmla="+- 0 2753 2312"/>
                <a:gd name="T81" fmla="*/ T80 w 479"/>
                <a:gd name="T82" fmla="+- 0 7741 7503"/>
                <a:gd name="T83" fmla="*/ 7741 h 490"/>
                <a:gd name="T84" fmla="+- 0 2775 2312"/>
                <a:gd name="T85" fmla="*/ T84 w 479"/>
                <a:gd name="T86" fmla="+- 0 7737 7503"/>
                <a:gd name="T87" fmla="*/ 7737 h 490"/>
                <a:gd name="T88" fmla="+- 0 2786 2312"/>
                <a:gd name="T89" fmla="*/ T88 w 479"/>
                <a:gd name="T90" fmla="+- 0 7728 7503"/>
                <a:gd name="T91" fmla="*/ 7728 h 490"/>
                <a:gd name="T92" fmla="+- 0 2790 2312"/>
                <a:gd name="T93" fmla="*/ T92 w 479"/>
                <a:gd name="T94" fmla="+- 0 7707 7503"/>
                <a:gd name="T95" fmla="*/ 7707 h 490"/>
                <a:gd name="T96" fmla="+- 0 2790 2312"/>
                <a:gd name="T97" fmla="*/ T96 w 479"/>
                <a:gd name="T98" fmla="+- 0 7667 7503"/>
                <a:gd name="T99" fmla="*/ 7667 h 490"/>
                <a:gd name="T100" fmla="+- 0 2777 2312"/>
                <a:gd name="T101" fmla="*/ T100 w 479"/>
                <a:gd name="T102" fmla="+- 0 7620 7503"/>
                <a:gd name="T103" fmla="*/ 7620 h 490"/>
                <a:gd name="T104" fmla="+- 0 2742 2312"/>
                <a:gd name="T105" fmla="*/ T104 w 479"/>
                <a:gd name="T106" fmla="+- 0 7570 7503"/>
                <a:gd name="T107" fmla="*/ 7570 h 490"/>
                <a:gd name="T108" fmla="+- 0 2683 2312"/>
                <a:gd name="T109" fmla="*/ T108 w 479"/>
                <a:gd name="T110" fmla="+- 0 7527 7503"/>
                <a:gd name="T111" fmla="*/ 7527 h 490"/>
                <a:gd name="T112" fmla="+- 0 2602 2312"/>
                <a:gd name="T113" fmla="*/ T112 w 479"/>
                <a:gd name="T114" fmla="+- 0 7503 7503"/>
                <a:gd name="T115" fmla="*/ 7503 h 4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479" h="490">
                  <a:moveTo>
                    <a:pt x="290" y="0"/>
                  </a:moveTo>
                  <a:lnTo>
                    <a:pt x="186" y="4"/>
                  </a:lnTo>
                  <a:lnTo>
                    <a:pt x="120" y="28"/>
                  </a:lnTo>
                  <a:lnTo>
                    <a:pt x="69" y="67"/>
                  </a:lnTo>
                  <a:lnTo>
                    <a:pt x="31" y="119"/>
                  </a:lnTo>
                  <a:lnTo>
                    <a:pt x="8" y="179"/>
                  </a:lnTo>
                  <a:lnTo>
                    <a:pt x="0" y="243"/>
                  </a:lnTo>
                  <a:lnTo>
                    <a:pt x="8" y="307"/>
                  </a:lnTo>
                  <a:lnTo>
                    <a:pt x="32" y="367"/>
                  </a:lnTo>
                  <a:lnTo>
                    <a:pt x="74" y="419"/>
                  </a:lnTo>
                  <a:lnTo>
                    <a:pt x="83" y="436"/>
                  </a:lnTo>
                  <a:lnTo>
                    <a:pt x="90" y="453"/>
                  </a:lnTo>
                  <a:lnTo>
                    <a:pt x="95" y="471"/>
                  </a:lnTo>
                  <a:lnTo>
                    <a:pt x="99" y="489"/>
                  </a:lnTo>
                  <a:lnTo>
                    <a:pt x="112" y="485"/>
                  </a:lnTo>
                  <a:lnTo>
                    <a:pt x="136" y="454"/>
                  </a:lnTo>
                  <a:lnTo>
                    <a:pt x="161" y="416"/>
                  </a:lnTo>
                  <a:lnTo>
                    <a:pt x="176" y="393"/>
                  </a:lnTo>
                  <a:lnTo>
                    <a:pt x="220" y="364"/>
                  </a:lnTo>
                  <a:lnTo>
                    <a:pt x="311" y="311"/>
                  </a:lnTo>
                  <a:lnTo>
                    <a:pt x="441" y="238"/>
                  </a:lnTo>
                  <a:lnTo>
                    <a:pt x="463" y="234"/>
                  </a:lnTo>
                  <a:lnTo>
                    <a:pt x="474" y="225"/>
                  </a:lnTo>
                  <a:lnTo>
                    <a:pt x="478" y="204"/>
                  </a:lnTo>
                  <a:lnTo>
                    <a:pt x="478" y="164"/>
                  </a:lnTo>
                  <a:lnTo>
                    <a:pt x="465" y="117"/>
                  </a:lnTo>
                  <a:lnTo>
                    <a:pt x="430" y="67"/>
                  </a:lnTo>
                  <a:lnTo>
                    <a:pt x="371" y="24"/>
                  </a:lnTo>
                  <a:lnTo>
                    <a:pt x="290" y="0"/>
                  </a:lnTo>
                  <a:close/>
                </a:path>
              </a:pathLst>
            </a:custGeom>
            <a:solidFill>
              <a:srgbClr val="5A48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54" name="Picture 6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28640" y="4147505"/>
              <a:ext cx="102867" cy="16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AutoShape 65"/>
            <p:cNvSpPr/>
            <p:nvPr/>
          </p:nvSpPr>
          <p:spPr bwMode="auto">
            <a:xfrm>
              <a:off x="857522" y="3972223"/>
              <a:ext cx="252088" cy="397560"/>
            </a:xfrm>
            <a:custGeom>
              <a:avLst/>
              <a:gdLst>
                <a:gd name="T0" fmla="+- 0 2408 2369"/>
                <a:gd name="T1" fmla="*/ T0 w 397"/>
                <a:gd name="T2" fmla="+- 0 7768 7688"/>
                <a:gd name="T3" fmla="*/ 7768 h 626"/>
                <a:gd name="T4" fmla="+- 0 2397 2369"/>
                <a:gd name="T5" fmla="*/ T4 w 397"/>
                <a:gd name="T6" fmla="+- 0 7771 7688"/>
                <a:gd name="T7" fmla="*/ 7771 h 626"/>
                <a:gd name="T8" fmla="+- 0 2383 2369"/>
                <a:gd name="T9" fmla="*/ T8 w 397"/>
                <a:gd name="T10" fmla="+- 0 7782 7688"/>
                <a:gd name="T11" fmla="*/ 7782 h 626"/>
                <a:gd name="T12" fmla="+- 0 2369 2369"/>
                <a:gd name="T13" fmla="*/ T12 w 397"/>
                <a:gd name="T14" fmla="+- 0 7811 7688"/>
                <a:gd name="T15" fmla="*/ 7811 h 626"/>
                <a:gd name="T16" fmla="+- 0 2375 2369"/>
                <a:gd name="T17" fmla="*/ T16 w 397"/>
                <a:gd name="T18" fmla="+- 0 7841 7688"/>
                <a:gd name="T19" fmla="*/ 7841 h 626"/>
                <a:gd name="T20" fmla="+- 0 2391 2369"/>
                <a:gd name="T21" fmla="*/ T20 w 397"/>
                <a:gd name="T22" fmla="+- 0 7866 7688"/>
                <a:gd name="T23" fmla="*/ 7866 h 626"/>
                <a:gd name="T24" fmla="+- 0 2409 2369"/>
                <a:gd name="T25" fmla="*/ T24 w 397"/>
                <a:gd name="T26" fmla="+- 0 7883 7688"/>
                <a:gd name="T27" fmla="*/ 7883 h 626"/>
                <a:gd name="T28" fmla="+- 0 2417 2369"/>
                <a:gd name="T29" fmla="*/ T28 w 397"/>
                <a:gd name="T30" fmla="+- 0 7914 7688"/>
                <a:gd name="T31" fmla="*/ 7914 h 626"/>
                <a:gd name="T32" fmla="+- 0 2412 2369"/>
                <a:gd name="T33" fmla="*/ T32 w 397"/>
                <a:gd name="T34" fmla="+- 0 7976 7688"/>
                <a:gd name="T35" fmla="*/ 7976 h 626"/>
                <a:gd name="T36" fmla="+- 0 2404 2369"/>
                <a:gd name="T37" fmla="*/ T36 w 397"/>
                <a:gd name="T38" fmla="+- 0 8057 7688"/>
                <a:gd name="T39" fmla="*/ 8057 h 626"/>
                <a:gd name="T40" fmla="+- 0 2396 2369"/>
                <a:gd name="T41" fmla="*/ T40 w 397"/>
                <a:gd name="T42" fmla="+- 0 8148 7688"/>
                <a:gd name="T43" fmla="*/ 8148 h 626"/>
                <a:gd name="T44" fmla="+- 0 2440 2369"/>
                <a:gd name="T45" fmla="*/ T44 w 397"/>
                <a:gd name="T46" fmla="+- 0 8224 7688"/>
                <a:gd name="T47" fmla="*/ 8224 h 626"/>
                <a:gd name="T48" fmla="+- 0 2479 2369"/>
                <a:gd name="T49" fmla="*/ T48 w 397"/>
                <a:gd name="T50" fmla="+- 0 8266 7688"/>
                <a:gd name="T51" fmla="*/ 8266 h 626"/>
                <a:gd name="T52" fmla="+- 0 2539 2369"/>
                <a:gd name="T53" fmla="*/ T52 w 397"/>
                <a:gd name="T54" fmla="+- 0 8291 7688"/>
                <a:gd name="T55" fmla="*/ 8291 h 626"/>
                <a:gd name="T56" fmla="+- 0 2640 2369"/>
                <a:gd name="T57" fmla="*/ T56 w 397"/>
                <a:gd name="T58" fmla="+- 0 8313 7688"/>
                <a:gd name="T59" fmla="*/ 8313 h 626"/>
                <a:gd name="T60" fmla="+- 0 2638 2369"/>
                <a:gd name="T61" fmla="*/ T60 w 397"/>
                <a:gd name="T62" fmla="+- 0 8306 7688"/>
                <a:gd name="T63" fmla="*/ 8306 h 626"/>
                <a:gd name="T64" fmla="+- 0 2635 2369"/>
                <a:gd name="T65" fmla="*/ T64 w 397"/>
                <a:gd name="T66" fmla="+- 0 8284 7688"/>
                <a:gd name="T67" fmla="*/ 8284 h 626"/>
                <a:gd name="T68" fmla="+- 0 2633 2369"/>
                <a:gd name="T69" fmla="*/ T68 w 397"/>
                <a:gd name="T70" fmla="+- 0 8249 7688"/>
                <a:gd name="T71" fmla="*/ 8249 h 626"/>
                <a:gd name="T72" fmla="+- 0 2633 2369"/>
                <a:gd name="T73" fmla="*/ T72 w 397"/>
                <a:gd name="T74" fmla="+- 0 8203 7688"/>
                <a:gd name="T75" fmla="*/ 8203 h 626"/>
                <a:gd name="T76" fmla="+- 0 2566 2369"/>
                <a:gd name="T77" fmla="*/ T76 w 397"/>
                <a:gd name="T78" fmla="+- 0 8157 7688"/>
                <a:gd name="T79" fmla="*/ 8157 h 626"/>
                <a:gd name="T80" fmla="+- 0 2532 2369"/>
                <a:gd name="T81" fmla="*/ T80 w 397"/>
                <a:gd name="T82" fmla="+- 0 8125 7688"/>
                <a:gd name="T83" fmla="*/ 8125 h 626"/>
                <a:gd name="T84" fmla="+- 0 2517 2369"/>
                <a:gd name="T85" fmla="*/ T84 w 397"/>
                <a:gd name="T86" fmla="+- 0 8092 7688"/>
                <a:gd name="T87" fmla="*/ 8092 h 626"/>
                <a:gd name="T88" fmla="+- 0 2511 2369"/>
                <a:gd name="T89" fmla="*/ T88 w 397"/>
                <a:gd name="T90" fmla="+- 0 8043 7688"/>
                <a:gd name="T91" fmla="*/ 8043 h 626"/>
                <a:gd name="T92" fmla="+- 0 2757 2369"/>
                <a:gd name="T93" fmla="*/ T92 w 397"/>
                <a:gd name="T94" fmla="+- 0 8043 7688"/>
                <a:gd name="T95" fmla="*/ 8043 h 626"/>
                <a:gd name="T96" fmla="+- 0 2765 2369"/>
                <a:gd name="T97" fmla="*/ T96 w 397"/>
                <a:gd name="T98" fmla="+- 0 7941 7688"/>
                <a:gd name="T99" fmla="*/ 7941 h 626"/>
                <a:gd name="T100" fmla="+- 0 2755 2369"/>
                <a:gd name="T101" fmla="*/ T100 w 397"/>
                <a:gd name="T102" fmla="+- 0 7771 7688"/>
                <a:gd name="T103" fmla="*/ 7771 h 626"/>
                <a:gd name="T104" fmla="+- 0 2419 2369"/>
                <a:gd name="T105" fmla="*/ T104 w 397"/>
                <a:gd name="T106" fmla="+- 0 7771 7688"/>
                <a:gd name="T107" fmla="*/ 7771 h 626"/>
                <a:gd name="T108" fmla="+- 0 2416 2369"/>
                <a:gd name="T109" fmla="*/ T108 w 397"/>
                <a:gd name="T110" fmla="+- 0 7770 7688"/>
                <a:gd name="T111" fmla="*/ 7770 h 626"/>
                <a:gd name="T112" fmla="+- 0 2408 2369"/>
                <a:gd name="T113" fmla="*/ T112 w 397"/>
                <a:gd name="T114" fmla="+- 0 7768 7688"/>
                <a:gd name="T115" fmla="*/ 7768 h 626"/>
                <a:gd name="T116" fmla="+- 0 2757 2369"/>
                <a:gd name="T117" fmla="*/ T116 w 397"/>
                <a:gd name="T118" fmla="+- 0 8043 7688"/>
                <a:gd name="T119" fmla="*/ 8043 h 626"/>
                <a:gd name="T120" fmla="+- 0 2511 2369"/>
                <a:gd name="T121" fmla="*/ T120 w 397"/>
                <a:gd name="T122" fmla="+- 0 8043 7688"/>
                <a:gd name="T123" fmla="*/ 8043 h 626"/>
                <a:gd name="T124" fmla="+- 0 2517 2369"/>
                <a:gd name="T125" fmla="*/ T124 w 397"/>
                <a:gd name="T126" fmla="+- 0 8047 7688"/>
                <a:gd name="T127" fmla="*/ 8047 h 626"/>
                <a:gd name="T128" fmla="+- 0 2538 2369"/>
                <a:gd name="T129" fmla="*/ T128 w 397"/>
                <a:gd name="T130" fmla="+- 0 8056 7688"/>
                <a:gd name="T131" fmla="*/ 8056 h 626"/>
                <a:gd name="T132" fmla="+- 0 2576 2369"/>
                <a:gd name="T133" fmla="*/ T132 w 397"/>
                <a:gd name="T134" fmla="+- 0 8069 7688"/>
                <a:gd name="T135" fmla="*/ 8069 h 626"/>
                <a:gd name="T136" fmla="+- 0 2633 2369"/>
                <a:gd name="T137" fmla="*/ T136 w 397"/>
                <a:gd name="T138" fmla="+- 0 8082 7688"/>
                <a:gd name="T139" fmla="*/ 8082 h 626"/>
                <a:gd name="T140" fmla="+- 0 2716 2369"/>
                <a:gd name="T141" fmla="*/ T140 w 397"/>
                <a:gd name="T142" fmla="+- 0 8080 7688"/>
                <a:gd name="T143" fmla="*/ 8080 h 626"/>
                <a:gd name="T144" fmla="+- 0 2757 2369"/>
                <a:gd name="T145" fmla="*/ T144 w 397"/>
                <a:gd name="T146" fmla="+- 0 8044 7688"/>
                <a:gd name="T147" fmla="*/ 8044 h 626"/>
                <a:gd name="T148" fmla="+- 0 2757 2369"/>
                <a:gd name="T149" fmla="*/ T148 w 397"/>
                <a:gd name="T150" fmla="+- 0 8043 7688"/>
                <a:gd name="T151" fmla="*/ 8043 h 626"/>
                <a:gd name="T152" fmla="+- 0 2529 2369"/>
                <a:gd name="T153" fmla="*/ T152 w 397"/>
                <a:gd name="T154" fmla="+- 0 7688 7688"/>
                <a:gd name="T155" fmla="*/ 7688 h 626"/>
                <a:gd name="T156" fmla="+- 0 2460 2369"/>
                <a:gd name="T157" fmla="*/ T156 w 397"/>
                <a:gd name="T158" fmla="+- 0 7694 7688"/>
                <a:gd name="T159" fmla="*/ 7694 h 626"/>
                <a:gd name="T160" fmla="+- 0 2428 2369"/>
                <a:gd name="T161" fmla="*/ T160 w 397"/>
                <a:gd name="T162" fmla="+- 0 7702 7688"/>
                <a:gd name="T163" fmla="*/ 7702 h 626"/>
                <a:gd name="T164" fmla="+- 0 2421 2369"/>
                <a:gd name="T165" fmla="*/ T164 w 397"/>
                <a:gd name="T166" fmla="+- 0 7709 7688"/>
                <a:gd name="T167" fmla="*/ 7709 h 626"/>
                <a:gd name="T168" fmla="+- 0 2417 2369"/>
                <a:gd name="T169" fmla="*/ T168 w 397"/>
                <a:gd name="T170" fmla="+- 0 7719 7688"/>
                <a:gd name="T171" fmla="*/ 7719 h 626"/>
                <a:gd name="T172" fmla="+- 0 2417 2369"/>
                <a:gd name="T173" fmla="*/ T172 w 397"/>
                <a:gd name="T174" fmla="+- 0 7738 7688"/>
                <a:gd name="T175" fmla="*/ 7738 h 626"/>
                <a:gd name="T176" fmla="+- 0 2419 2369"/>
                <a:gd name="T177" fmla="*/ T176 w 397"/>
                <a:gd name="T178" fmla="+- 0 7771 7688"/>
                <a:gd name="T179" fmla="*/ 7771 h 626"/>
                <a:gd name="T180" fmla="+- 0 2755 2369"/>
                <a:gd name="T181" fmla="*/ T180 w 397"/>
                <a:gd name="T182" fmla="+- 0 7771 7688"/>
                <a:gd name="T183" fmla="*/ 7771 h 626"/>
                <a:gd name="T184" fmla="+- 0 2753 2369"/>
                <a:gd name="T185" fmla="*/ T184 w 397"/>
                <a:gd name="T186" fmla="+- 0 7741 7688"/>
                <a:gd name="T187" fmla="*/ 7741 h 626"/>
                <a:gd name="T188" fmla="+- 0 2695 2369"/>
                <a:gd name="T189" fmla="*/ T188 w 397"/>
                <a:gd name="T190" fmla="+- 0 7706 7688"/>
                <a:gd name="T191" fmla="*/ 7706 h 626"/>
                <a:gd name="T192" fmla="+- 0 2613 2369"/>
                <a:gd name="T193" fmla="*/ T192 w 397"/>
                <a:gd name="T194" fmla="+- 0 7690 7688"/>
                <a:gd name="T195" fmla="*/ 7690 h 626"/>
                <a:gd name="T196" fmla="+- 0 2529 2369"/>
                <a:gd name="T197" fmla="*/ T196 w 397"/>
                <a:gd name="T198" fmla="+- 0 7688 7688"/>
                <a:gd name="T199" fmla="*/ 7688 h 6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397" h="626">
                  <a:moveTo>
                    <a:pt x="39" y="80"/>
                  </a:moveTo>
                  <a:lnTo>
                    <a:pt x="28" y="83"/>
                  </a:lnTo>
                  <a:lnTo>
                    <a:pt x="14" y="94"/>
                  </a:lnTo>
                  <a:lnTo>
                    <a:pt x="0" y="123"/>
                  </a:lnTo>
                  <a:lnTo>
                    <a:pt x="6" y="153"/>
                  </a:lnTo>
                  <a:lnTo>
                    <a:pt x="22" y="178"/>
                  </a:lnTo>
                  <a:lnTo>
                    <a:pt x="40" y="195"/>
                  </a:lnTo>
                  <a:lnTo>
                    <a:pt x="48" y="226"/>
                  </a:lnTo>
                  <a:lnTo>
                    <a:pt x="43" y="288"/>
                  </a:lnTo>
                  <a:lnTo>
                    <a:pt x="35" y="369"/>
                  </a:lnTo>
                  <a:lnTo>
                    <a:pt x="27" y="460"/>
                  </a:lnTo>
                  <a:lnTo>
                    <a:pt x="71" y="536"/>
                  </a:lnTo>
                  <a:lnTo>
                    <a:pt x="110" y="578"/>
                  </a:lnTo>
                  <a:lnTo>
                    <a:pt x="170" y="603"/>
                  </a:lnTo>
                  <a:lnTo>
                    <a:pt x="271" y="625"/>
                  </a:lnTo>
                  <a:lnTo>
                    <a:pt x="269" y="618"/>
                  </a:lnTo>
                  <a:lnTo>
                    <a:pt x="266" y="596"/>
                  </a:lnTo>
                  <a:lnTo>
                    <a:pt x="264" y="561"/>
                  </a:lnTo>
                  <a:lnTo>
                    <a:pt x="264" y="515"/>
                  </a:lnTo>
                  <a:lnTo>
                    <a:pt x="197" y="469"/>
                  </a:lnTo>
                  <a:lnTo>
                    <a:pt x="163" y="437"/>
                  </a:lnTo>
                  <a:lnTo>
                    <a:pt x="148" y="404"/>
                  </a:lnTo>
                  <a:lnTo>
                    <a:pt x="142" y="355"/>
                  </a:lnTo>
                  <a:lnTo>
                    <a:pt x="388" y="355"/>
                  </a:lnTo>
                  <a:lnTo>
                    <a:pt x="396" y="253"/>
                  </a:lnTo>
                  <a:lnTo>
                    <a:pt x="386" y="83"/>
                  </a:lnTo>
                  <a:lnTo>
                    <a:pt x="50" y="83"/>
                  </a:lnTo>
                  <a:lnTo>
                    <a:pt x="47" y="82"/>
                  </a:lnTo>
                  <a:lnTo>
                    <a:pt x="39" y="80"/>
                  </a:lnTo>
                  <a:close/>
                  <a:moveTo>
                    <a:pt x="388" y="355"/>
                  </a:moveTo>
                  <a:lnTo>
                    <a:pt x="142" y="355"/>
                  </a:lnTo>
                  <a:lnTo>
                    <a:pt x="148" y="359"/>
                  </a:lnTo>
                  <a:lnTo>
                    <a:pt x="169" y="368"/>
                  </a:lnTo>
                  <a:lnTo>
                    <a:pt x="207" y="381"/>
                  </a:lnTo>
                  <a:lnTo>
                    <a:pt x="264" y="394"/>
                  </a:lnTo>
                  <a:lnTo>
                    <a:pt x="347" y="392"/>
                  </a:lnTo>
                  <a:lnTo>
                    <a:pt x="388" y="356"/>
                  </a:lnTo>
                  <a:lnTo>
                    <a:pt x="388" y="355"/>
                  </a:lnTo>
                  <a:close/>
                  <a:moveTo>
                    <a:pt x="160" y="0"/>
                  </a:moveTo>
                  <a:lnTo>
                    <a:pt x="91" y="6"/>
                  </a:lnTo>
                  <a:lnTo>
                    <a:pt x="59" y="14"/>
                  </a:lnTo>
                  <a:lnTo>
                    <a:pt x="52" y="21"/>
                  </a:lnTo>
                  <a:lnTo>
                    <a:pt x="48" y="31"/>
                  </a:lnTo>
                  <a:lnTo>
                    <a:pt x="48" y="50"/>
                  </a:lnTo>
                  <a:lnTo>
                    <a:pt x="50" y="83"/>
                  </a:lnTo>
                  <a:lnTo>
                    <a:pt x="386" y="83"/>
                  </a:lnTo>
                  <a:lnTo>
                    <a:pt x="384" y="53"/>
                  </a:lnTo>
                  <a:lnTo>
                    <a:pt x="326" y="18"/>
                  </a:lnTo>
                  <a:lnTo>
                    <a:pt x="244" y="2"/>
                  </a:lnTo>
                  <a:lnTo>
                    <a:pt x="160" y="0"/>
                  </a:lnTo>
                  <a:close/>
                </a:path>
              </a:pathLst>
            </a:custGeom>
            <a:solidFill>
              <a:srgbClr val="FAC7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56" name="Picture 6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35625" y="4003342"/>
              <a:ext cx="157475" cy="11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Freeform 67"/>
            <p:cNvSpPr/>
            <p:nvPr/>
          </p:nvSpPr>
          <p:spPr bwMode="auto">
            <a:xfrm>
              <a:off x="981344" y="4135438"/>
              <a:ext cx="74293" cy="45091"/>
            </a:xfrm>
            <a:custGeom>
              <a:avLst/>
              <a:gdLst>
                <a:gd name="T0" fmla="+- 0 2615 2563"/>
                <a:gd name="T1" fmla="*/ T0 w 117"/>
                <a:gd name="T2" fmla="+- 0 7945 7945"/>
                <a:gd name="T3" fmla="*/ 7945 h 71"/>
                <a:gd name="T4" fmla="+- 0 2607 2563"/>
                <a:gd name="T5" fmla="*/ T4 w 117"/>
                <a:gd name="T6" fmla="+- 0 7946 7945"/>
                <a:gd name="T7" fmla="*/ 7946 h 71"/>
                <a:gd name="T8" fmla="+- 0 2588 2563"/>
                <a:gd name="T9" fmla="*/ T8 w 117"/>
                <a:gd name="T10" fmla="+- 0 7953 7945"/>
                <a:gd name="T11" fmla="*/ 7953 h 71"/>
                <a:gd name="T12" fmla="+- 0 2578 2563"/>
                <a:gd name="T13" fmla="*/ T12 w 117"/>
                <a:gd name="T14" fmla="+- 0 7958 7945"/>
                <a:gd name="T15" fmla="*/ 7958 h 71"/>
                <a:gd name="T16" fmla="+- 0 2563 2563"/>
                <a:gd name="T17" fmla="*/ T16 w 117"/>
                <a:gd name="T18" fmla="+- 0 7967 7945"/>
                <a:gd name="T19" fmla="*/ 7967 h 71"/>
                <a:gd name="T20" fmla="+- 0 2567 2563"/>
                <a:gd name="T21" fmla="*/ T20 w 117"/>
                <a:gd name="T22" fmla="+- 0 7979 7945"/>
                <a:gd name="T23" fmla="*/ 7979 h 71"/>
                <a:gd name="T24" fmla="+- 0 2620 2563"/>
                <a:gd name="T25" fmla="*/ T24 w 117"/>
                <a:gd name="T26" fmla="+- 0 8015 7945"/>
                <a:gd name="T27" fmla="*/ 8015 h 71"/>
                <a:gd name="T28" fmla="+- 0 2633 2563"/>
                <a:gd name="T29" fmla="*/ T28 w 117"/>
                <a:gd name="T30" fmla="+- 0 8015 7945"/>
                <a:gd name="T31" fmla="*/ 8015 h 71"/>
                <a:gd name="T32" fmla="+- 0 2679 2563"/>
                <a:gd name="T33" fmla="*/ T32 w 117"/>
                <a:gd name="T34" fmla="+- 0 7967 7945"/>
                <a:gd name="T35" fmla="*/ 7967 h 71"/>
                <a:gd name="T36" fmla="+- 0 2663 2563"/>
                <a:gd name="T37" fmla="*/ T36 w 117"/>
                <a:gd name="T38" fmla="+- 0 7958 7945"/>
                <a:gd name="T39" fmla="*/ 7958 h 71"/>
                <a:gd name="T40" fmla="+- 0 2645 2563"/>
                <a:gd name="T41" fmla="*/ T40 w 117"/>
                <a:gd name="T42" fmla="+- 0 7950 7945"/>
                <a:gd name="T43" fmla="*/ 7950 h 71"/>
                <a:gd name="T44" fmla="+- 0 2637 2563"/>
                <a:gd name="T45" fmla="*/ T44 w 117"/>
                <a:gd name="T46" fmla="+- 0 7947 7945"/>
                <a:gd name="T47" fmla="*/ 7947 h 71"/>
                <a:gd name="T48" fmla="+- 0 2630 2563"/>
                <a:gd name="T49" fmla="*/ T48 w 117"/>
                <a:gd name="T50" fmla="+- 0 7945 7945"/>
                <a:gd name="T51" fmla="*/ 7945 h 71"/>
                <a:gd name="T52" fmla="+- 0 2615 2563"/>
                <a:gd name="T53" fmla="*/ T52 w 117"/>
                <a:gd name="T54" fmla="+- 0 7945 7945"/>
                <a:gd name="T55" fmla="*/ 7945 h 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17" h="71">
                  <a:moveTo>
                    <a:pt x="52" y="0"/>
                  </a:moveTo>
                  <a:lnTo>
                    <a:pt x="44" y="1"/>
                  </a:lnTo>
                  <a:lnTo>
                    <a:pt x="25" y="8"/>
                  </a:lnTo>
                  <a:lnTo>
                    <a:pt x="15" y="13"/>
                  </a:lnTo>
                  <a:lnTo>
                    <a:pt x="0" y="22"/>
                  </a:lnTo>
                  <a:lnTo>
                    <a:pt x="4" y="34"/>
                  </a:lnTo>
                  <a:lnTo>
                    <a:pt x="57" y="70"/>
                  </a:lnTo>
                  <a:lnTo>
                    <a:pt x="70" y="70"/>
                  </a:lnTo>
                  <a:lnTo>
                    <a:pt x="116" y="22"/>
                  </a:lnTo>
                  <a:lnTo>
                    <a:pt x="100" y="13"/>
                  </a:lnTo>
                  <a:lnTo>
                    <a:pt x="82" y="5"/>
                  </a:lnTo>
                  <a:lnTo>
                    <a:pt x="74" y="2"/>
                  </a:lnTo>
                  <a:lnTo>
                    <a:pt x="67" y="0"/>
                  </a:lnTo>
                  <a:lnTo>
                    <a:pt x="52" y="0"/>
                  </a:lnTo>
                  <a:close/>
                </a:path>
              </a:pathLst>
            </a:custGeom>
            <a:solidFill>
              <a:srgbClr val="F7A5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68"/>
            <p:cNvSpPr/>
            <p:nvPr/>
          </p:nvSpPr>
          <p:spPr bwMode="auto">
            <a:xfrm>
              <a:off x="945785" y="5308431"/>
              <a:ext cx="129536" cy="34294"/>
            </a:xfrm>
            <a:custGeom>
              <a:avLst/>
              <a:gdLst>
                <a:gd name="T0" fmla="+- 0 2508 2508"/>
                <a:gd name="T1" fmla="*/ T0 w 204"/>
                <a:gd name="T2" fmla="+- 0 9841 9792"/>
                <a:gd name="T3" fmla="*/ 9841 h 54"/>
                <a:gd name="T4" fmla="+- 0 2578 2508"/>
                <a:gd name="T5" fmla="*/ T4 w 204"/>
                <a:gd name="T6" fmla="+- 0 9845 9792"/>
                <a:gd name="T7" fmla="*/ 9845 h 54"/>
                <a:gd name="T8" fmla="+- 0 2622 2508"/>
                <a:gd name="T9" fmla="*/ T8 w 204"/>
                <a:gd name="T10" fmla="+- 0 9842 9792"/>
                <a:gd name="T11" fmla="*/ 9842 h 54"/>
                <a:gd name="T12" fmla="+- 0 2660 2508"/>
                <a:gd name="T13" fmla="*/ T12 w 204"/>
                <a:gd name="T14" fmla="+- 0 9825 9792"/>
                <a:gd name="T15" fmla="*/ 9825 h 54"/>
                <a:gd name="T16" fmla="+- 0 2711 2508"/>
                <a:gd name="T17" fmla="*/ T16 w 204"/>
                <a:gd name="T18" fmla="+- 0 9792 9792"/>
                <a:gd name="T19" fmla="*/ 9792 h 54"/>
              </a:gdLst>
              <a:ahLst/>
              <a:cxnLst>
                <a:cxn ang="0">
                  <a:pos x="T1" y="T3"/>
                </a:cxn>
                <a:cxn ang="0">
                  <a:pos x="T5" y="T7"/>
                </a:cxn>
                <a:cxn ang="0">
                  <a:pos x="T9" y="T11"/>
                </a:cxn>
                <a:cxn ang="0">
                  <a:pos x="T13" y="T15"/>
                </a:cxn>
                <a:cxn ang="0">
                  <a:pos x="T17" y="T19"/>
                </a:cxn>
              </a:cxnLst>
              <a:rect l="0" t="0" r="r" b="b"/>
              <a:pathLst>
                <a:path w="204" h="54">
                  <a:moveTo>
                    <a:pt x="0" y="49"/>
                  </a:moveTo>
                  <a:lnTo>
                    <a:pt x="70" y="53"/>
                  </a:lnTo>
                  <a:lnTo>
                    <a:pt x="114" y="50"/>
                  </a:lnTo>
                  <a:lnTo>
                    <a:pt x="152" y="33"/>
                  </a:lnTo>
                  <a:lnTo>
                    <a:pt x="203" y="0"/>
                  </a:lnTo>
                </a:path>
              </a:pathLst>
            </a:custGeom>
            <a:noFill/>
            <a:ln w="14732">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pic>
        <p:nvPicPr>
          <p:cNvPr id="95" name="5c4f032653533">
            <a:hlinkClick r:id="" action="ppaction://media"/>
            <a:extLst>
              <a:ext uri="{FF2B5EF4-FFF2-40B4-BE49-F238E27FC236}">
                <a16:creationId xmlns:a16="http://schemas.microsoft.com/office/drawing/2014/main" id="{6AE9CB12-094E-4A0E-A658-1965843C5B2F}"/>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83798" y="-2160205"/>
            <a:ext cx="609600" cy="609600"/>
          </a:xfrm>
          <a:prstGeom prst="rect">
            <a:avLst/>
          </a:prstGeom>
        </p:spPr>
      </p:pic>
      <p:sp>
        <p:nvSpPr>
          <p:cNvPr id="98" name="TextBox 204">
            <a:extLst>
              <a:ext uri="{FF2B5EF4-FFF2-40B4-BE49-F238E27FC236}">
                <a16:creationId xmlns:a16="http://schemas.microsoft.com/office/drawing/2014/main" id="{E8FCCAD0-8E24-3844-AD10-A8611012466E}"/>
              </a:ext>
            </a:extLst>
          </p:cNvPr>
          <p:cNvSpPr txBox="1"/>
          <p:nvPr/>
        </p:nvSpPr>
        <p:spPr>
          <a:xfrm>
            <a:off x="2499378" y="758083"/>
            <a:ext cx="730203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defRPr/>
            </a:pPr>
            <a:r>
              <a:rPr lang="en-US" sz="6000" b="1" dirty="0" err="1">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Luyện</a:t>
            </a:r>
            <a:r>
              <a:rPr lang="en-US" sz="6000" b="1" dirty="0">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6000" b="1" dirty="0" err="1">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từ</a:t>
            </a:r>
            <a:r>
              <a:rPr lang="en-US" sz="6000" b="1" dirty="0">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6000" b="1" dirty="0" err="1">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và</a:t>
            </a:r>
            <a:r>
              <a:rPr lang="en-US" sz="6000" b="1" dirty="0">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6000" b="1" dirty="0" err="1">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câu</a:t>
            </a:r>
            <a:endParaRPr lang="vi-VN" sz="6000" b="1" dirty="0">
              <a:solidFill>
                <a:srgbClr val="00206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59" name="图片 1081">
            <a:extLst>
              <a:ext uri="{FF2B5EF4-FFF2-40B4-BE49-F238E27FC236}">
                <a16:creationId xmlns:a16="http://schemas.microsoft.com/office/drawing/2014/main" id="{A4447326-E01B-8B4C-BBC4-2FAF4B5D7AD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7320" y="191848"/>
            <a:ext cx="2656610" cy="1992457"/>
          </a:xfrm>
          <a:prstGeom prst="rect">
            <a:avLst/>
          </a:prstGeom>
        </p:spPr>
      </p:pic>
      <p:sp>
        <p:nvSpPr>
          <p:cNvPr id="89" name="TextBox 204">
            <a:extLst>
              <a:ext uri="{FF2B5EF4-FFF2-40B4-BE49-F238E27FC236}">
                <a16:creationId xmlns:a16="http://schemas.microsoft.com/office/drawing/2014/main" id="{4ECEDC95-6BE6-43C5-B4B4-0938AD637C81}"/>
              </a:ext>
            </a:extLst>
          </p:cNvPr>
          <p:cNvSpPr txBox="1"/>
          <p:nvPr/>
        </p:nvSpPr>
        <p:spPr>
          <a:xfrm>
            <a:off x="2757983" y="2036279"/>
            <a:ext cx="8137438"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defRPr/>
            </a:pP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Luyện</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tập</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p>
          <a:p>
            <a:pPr algn="ctr" eaLnBrk="1" hangingPunct="1">
              <a:defRPr/>
            </a:pP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về</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câu</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kể</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Ai </a:t>
            </a: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là</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 </a:t>
            </a:r>
            <a:r>
              <a:rPr lang="en-US" sz="8000" b="1" dirty="0" err="1">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gì</a:t>
            </a:r>
            <a:r>
              <a:rPr lang="en-US"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rPr>
              <a:t>?</a:t>
            </a:r>
            <a:endParaRPr lang="vi-VN" sz="8000" b="1" dirty="0">
              <a:solidFill>
                <a:srgbClr val="FF0000"/>
              </a:solidFill>
              <a:effectLst>
                <a:glow rad="139700">
                  <a:schemeClr val="accent3">
                    <a:satMod val="175000"/>
                    <a:alpha val="40000"/>
                  </a:schemeClr>
                </a:glow>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9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DF7FB"/>
        </a:solidFill>
        <a:effectLst/>
      </p:bgPr>
    </p:bg>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7307A890-F976-C24D-BC87-A1398EF3C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1" y="0"/>
            <a:ext cx="12191067" cy="6858000"/>
          </a:xfrm>
          <a:prstGeom prst="rect">
            <a:avLst/>
          </a:prstGeom>
        </p:spPr>
      </p:pic>
      <p:sp>
        <p:nvSpPr>
          <p:cNvPr id="12" name="Graphic 3">
            <a:extLst>
              <a:ext uri="{FF2B5EF4-FFF2-40B4-BE49-F238E27FC236}">
                <a16:creationId xmlns:a16="http://schemas.microsoft.com/office/drawing/2014/main" id="{8D75E2F5-D364-234E-9CED-DBDCED4B9F64}"/>
              </a:ext>
            </a:extLst>
          </p:cNvPr>
          <p:cNvSpPr/>
          <p:nvPr/>
        </p:nvSpPr>
        <p:spPr>
          <a:xfrm>
            <a:off x="219" y="0"/>
            <a:ext cx="12191781" cy="11501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13" name="Graphic 3">
            <a:extLst>
              <a:ext uri="{FF2B5EF4-FFF2-40B4-BE49-F238E27FC236}">
                <a16:creationId xmlns:a16="http://schemas.microsoft.com/office/drawing/2014/main" id="{B140FB92-FB0C-DD4E-B3F0-4AC7AA04C3E8}"/>
              </a:ext>
            </a:extLst>
          </p:cNvPr>
          <p:cNvSpPr/>
          <p:nvPr/>
        </p:nvSpPr>
        <p:spPr>
          <a:xfrm>
            <a:off x="-1371"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7" name="Picture 95">
            <a:extLst>
              <a:ext uri="{FF2B5EF4-FFF2-40B4-BE49-F238E27FC236}">
                <a16:creationId xmlns:a16="http://schemas.microsoft.com/office/drawing/2014/main" id="{27325DDD-D450-E94C-AF68-67977D5822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8929" y="889133"/>
            <a:ext cx="1562874" cy="156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
            <a:extLst>
              <a:ext uri="{FF2B5EF4-FFF2-40B4-BE49-F238E27FC236}">
                <a16:creationId xmlns:a16="http://schemas.microsoft.com/office/drawing/2014/main" id="{0401D549-68C4-104A-9CF2-BC0E158BE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0" y="589475"/>
            <a:ext cx="4763835" cy="5714990"/>
          </a:xfrm>
          <a:prstGeom prst="rect">
            <a:avLst/>
          </a:prstGeom>
        </p:spPr>
      </p:pic>
      <p:sp>
        <p:nvSpPr>
          <p:cNvPr id="2" name="Rounded Rectangle 1">
            <a:extLst>
              <a:ext uri="{FF2B5EF4-FFF2-40B4-BE49-F238E27FC236}">
                <a16:creationId xmlns:a16="http://schemas.microsoft.com/office/drawing/2014/main" id="{351A8301-E875-2E4C-A883-BB853A354B88}"/>
              </a:ext>
            </a:extLst>
          </p:cNvPr>
          <p:cNvSpPr/>
          <p:nvPr/>
        </p:nvSpPr>
        <p:spPr>
          <a:xfrm>
            <a:off x="3488958" y="1751987"/>
            <a:ext cx="7567448" cy="367893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5400" b="1" dirty="0">
              <a:solidFill>
                <a:srgbClr val="FF0000"/>
              </a:solidFill>
              <a:latin typeface="Calibri" panose="020F0502020204030204" pitchFamily="34" charset="0"/>
              <a:cs typeface="Calibri" panose="020F0502020204030204" pitchFamily="34" charset="0"/>
            </a:endParaRPr>
          </a:p>
        </p:txBody>
      </p:sp>
      <p:pic>
        <p:nvPicPr>
          <p:cNvPr id="20" name="图片 36" descr="C:\Users\Administrator\Desktop\24dbb708792359c44acf99c4f52bfc88.png24dbb708792359c44acf99c4f52bfc88">
            <a:extLst>
              <a:ext uri="{FF2B5EF4-FFF2-40B4-BE49-F238E27FC236}">
                <a16:creationId xmlns:a16="http://schemas.microsoft.com/office/drawing/2014/main" id="{26059396-D226-3F4F-B62D-641625D31589}"/>
              </a:ext>
            </a:extLst>
          </p:cNvPr>
          <p:cNvPicPr>
            <a:picLocks noChangeAspect="1"/>
          </p:cNvPicPr>
          <p:nvPr/>
        </p:nvPicPr>
        <p:blipFill>
          <a:blip r:embed="rId5"/>
          <a:srcRect/>
          <a:stretch>
            <a:fillRect/>
          </a:stretch>
        </p:blipFill>
        <p:spPr>
          <a:xfrm>
            <a:off x="9496413" y="3916664"/>
            <a:ext cx="2814390" cy="2853496"/>
          </a:xfrm>
          <a:prstGeom prst="rect">
            <a:avLst/>
          </a:prstGeom>
        </p:spPr>
      </p:pic>
      <p:sp>
        <p:nvSpPr>
          <p:cNvPr id="9" name="Rectangle 8">
            <a:extLst>
              <a:ext uri="{FF2B5EF4-FFF2-40B4-BE49-F238E27FC236}">
                <a16:creationId xmlns:a16="http://schemas.microsoft.com/office/drawing/2014/main" id="{9929C949-C8FE-402C-99D6-AEA801F4B14D}"/>
              </a:ext>
            </a:extLst>
          </p:cNvPr>
          <p:cNvSpPr/>
          <p:nvPr/>
        </p:nvSpPr>
        <p:spPr>
          <a:xfrm>
            <a:off x="4476649" y="2723695"/>
            <a:ext cx="5436104" cy="1446550"/>
          </a:xfrm>
          <a:prstGeom prst="rect">
            <a:avLst/>
          </a:prstGeom>
        </p:spPr>
        <p:txBody>
          <a:bodyPr wrap="none">
            <a:spAutoFit/>
          </a:bodyPr>
          <a:lstStyle/>
          <a:p>
            <a:r>
              <a:rPr lang="en-US" altLang="zh-CN"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rPr>
              <a:t>KHÁM PHÁ</a:t>
            </a:r>
            <a:endParaRPr lang="zh-CN" altLang="en-US" sz="8800" b="1" dirty="0">
              <a:solidFill>
                <a:srgbClr val="FF0000"/>
              </a:solidFill>
              <a:latin typeface="Calibri" panose="020F0502020204030204" pitchFamily="34" charset="0"/>
              <a:ea typeface="义启粗楷体" panose="02000500000000000000" pitchFamily="2" charset="-122"/>
              <a:cs typeface="Calibri" panose="020F0502020204030204" pitchFamily="34" charset="0"/>
            </a:endParaRPr>
          </a:p>
        </p:txBody>
      </p:sp>
    </p:spTree>
    <p:extLst>
      <p:ext uri="{BB962C8B-B14F-4D97-AF65-F5344CB8AC3E}">
        <p14:creationId xmlns:p14="http://schemas.microsoft.com/office/powerpoint/2010/main" val="216244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BD506C-7D7B-48F9-A4FA-BB35D2868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sp>
        <p:nvSpPr>
          <p:cNvPr id="10" name="TextBox 1">
            <a:extLst>
              <a:ext uri="{FF2B5EF4-FFF2-40B4-BE49-F238E27FC236}">
                <a16:creationId xmlns:a16="http://schemas.microsoft.com/office/drawing/2014/main" id="{EE78BB58-C3BF-48C5-A1F1-736EF30BA092}"/>
              </a:ext>
            </a:extLst>
          </p:cNvPr>
          <p:cNvSpPr txBox="1">
            <a:spLocks noChangeArrowheads="1"/>
          </p:cNvSpPr>
          <p:nvPr/>
        </p:nvSpPr>
        <p:spPr bwMode="auto">
          <a:xfrm>
            <a:off x="1898605" y="387859"/>
            <a:ext cx="836024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altLang="en-US" sz="2200" dirty="0">
                <a:solidFill>
                  <a:srgbClr val="006600"/>
                </a:solidFill>
                <a:latin typeface="Calibri" panose="020F0502020204030204" pitchFamily="34" charset="0"/>
                <a:cs typeface="Calibri" panose="020F0502020204030204" pitchFamily="34" charset="0"/>
              </a:rPr>
              <a:t>1. </a:t>
            </a:r>
            <a:r>
              <a:rPr lang="en-US" altLang="en-US" sz="2200" dirty="0" err="1">
                <a:solidFill>
                  <a:srgbClr val="006600"/>
                </a:solidFill>
                <a:latin typeface="Calibri" panose="020F0502020204030204" pitchFamily="34" charset="0"/>
                <a:cs typeface="Calibri" panose="020F0502020204030204" pitchFamily="34" charset="0"/>
              </a:rPr>
              <a:t>Tìm</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câu</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kể</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i="1" dirty="0">
                <a:solidFill>
                  <a:srgbClr val="FF0000"/>
                </a:solidFill>
                <a:latin typeface="Calibri" panose="020F0502020204030204" pitchFamily="34" charset="0"/>
                <a:cs typeface="Calibri" panose="020F0502020204030204" pitchFamily="34" charset="0"/>
              </a:rPr>
              <a:t>Ai </a:t>
            </a:r>
            <a:r>
              <a:rPr lang="en-US" altLang="en-US" sz="2200" i="1" dirty="0" err="1">
                <a:solidFill>
                  <a:srgbClr val="FF0000"/>
                </a:solidFill>
                <a:latin typeface="Calibri" panose="020F0502020204030204" pitchFamily="34" charset="0"/>
                <a:cs typeface="Calibri" panose="020F0502020204030204" pitchFamily="34" charset="0"/>
              </a:rPr>
              <a:t>là</a:t>
            </a:r>
            <a:r>
              <a:rPr lang="en-US" altLang="en-US" sz="2200" i="1" dirty="0">
                <a:solidFill>
                  <a:srgbClr val="FF0000"/>
                </a:solidFill>
                <a:latin typeface="Calibri" panose="020F0502020204030204" pitchFamily="34" charset="0"/>
                <a:cs typeface="Calibri" panose="020F0502020204030204" pitchFamily="34" charset="0"/>
              </a:rPr>
              <a:t> </a:t>
            </a:r>
            <a:r>
              <a:rPr lang="en-US" altLang="en-US" sz="2200" i="1" dirty="0" err="1">
                <a:solidFill>
                  <a:srgbClr val="FF0000"/>
                </a:solidFill>
                <a:latin typeface="Calibri" panose="020F0502020204030204" pitchFamily="34" charset="0"/>
                <a:cs typeface="Calibri" panose="020F0502020204030204" pitchFamily="34" charset="0"/>
              </a:rPr>
              <a:t>gì</a:t>
            </a:r>
            <a:r>
              <a:rPr lang="en-US" altLang="en-US" sz="2200" i="1" dirty="0">
                <a:solidFill>
                  <a:srgbClr val="FF00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và</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nêu</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tác</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dụng</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của</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mỗi</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câu</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dùng</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để</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giới</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thiệu</a:t>
            </a:r>
            <a:r>
              <a:rPr lang="en-US" altLang="en-US" sz="2200" dirty="0">
                <a:solidFill>
                  <a:srgbClr val="006600"/>
                </a:solidFill>
                <a:latin typeface="Calibri" panose="020F0502020204030204" pitchFamily="34" charset="0"/>
                <a:cs typeface="Calibri" panose="020F0502020204030204" pitchFamily="34" charset="0"/>
              </a:rPr>
              <a:t> hay </a:t>
            </a:r>
            <a:r>
              <a:rPr lang="en-US" altLang="en-US" sz="2200" dirty="0" err="1">
                <a:solidFill>
                  <a:srgbClr val="006600"/>
                </a:solidFill>
                <a:latin typeface="Calibri" panose="020F0502020204030204" pitchFamily="34" charset="0"/>
                <a:cs typeface="Calibri" panose="020F0502020204030204" pitchFamily="34" charset="0"/>
              </a:rPr>
              <a:t>nhận</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định</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về</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sự</a:t>
            </a:r>
            <a:r>
              <a:rPr lang="en-US" altLang="en-US" sz="2200" dirty="0">
                <a:solidFill>
                  <a:srgbClr val="006600"/>
                </a:solidFill>
                <a:latin typeface="Calibri" panose="020F0502020204030204" pitchFamily="34" charset="0"/>
                <a:cs typeface="Calibri" panose="020F0502020204030204" pitchFamily="34" charset="0"/>
              </a:rPr>
              <a:t> </a:t>
            </a:r>
            <a:r>
              <a:rPr lang="en-US" altLang="en-US" sz="2200" dirty="0" err="1">
                <a:solidFill>
                  <a:srgbClr val="006600"/>
                </a:solidFill>
                <a:latin typeface="Calibri" panose="020F0502020204030204" pitchFamily="34" charset="0"/>
                <a:cs typeface="Calibri" panose="020F0502020204030204" pitchFamily="34" charset="0"/>
              </a:rPr>
              <a:t>vật</a:t>
            </a:r>
            <a:r>
              <a:rPr lang="en-US" altLang="en-US" sz="2200" dirty="0">
                <a:solidFill>
                  <a:srgbClr val="006600"/>
                </a:solidFill>
                <a:latin typeface="Calibri" panose="020F0502020204030204" pitchFamily="34" charset="0"/>
                <a:cs typeface="Calibri" panose="020F0502020204030204" pitchFamily="34" charset="0"/>
              </a:rPr>
              <a:t>)</a:t>
            </a:r>
          </a:p>
        </p:txBody>
      </p:sp>
      <p:sp>
        <p:nvSpPr>
          <p:cNvPr id="11" name="TextBox 13">
            <a:extLst>
              <a:ext uri="{FF2B5EF4-FFF2-40B4-BE49-F238E27FC236}">
                <a16:creationId xmlns:a16="http://schemas.microsoft.com/office/drawing/2014/main" id="{063A2BD1-EEE0-4C42-8C26-2AD880ECA300}"/>
              </a:ext>
            </a:extLst>
          </p:cNvPr>
          <p:cNvSpPr txBox="1">
            <a:spLocks noChangeArrowheads="1"/>
          </p:cNvSpPr>
          <p:nvPr/>
        </p:nvSpPr>
        <p:spPr bwMode="auto">
          <a:xfrm>
            <a:off x="556466" y="1257810"/>
            <a:ext cx="660931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200" b="0" dirty="0">
                <a:solidFill>
                  <a:srgbClr val="002060"/>
                </a:solidFill>
                <a:latin typeface="Calibri" panose="020F0502020204030204" pitchFamily="34" charset="0"/>
                <a:cs typeface="Calibri" panose="020F0502020204030204" pitchFamily="34" charset="0"/>
              </a:rPr>
              <a:t>      a) </a:t>
            </a:r>
            <a:r>
              <a:rPr lang="en-US" altLang="en-US" sz="2200" b="0" dirty="0" err="1">
                <a:solidFill>
                  <a:srgbClr val="002060"/>
                </a:solidFill>
                <a:latin typeface="Calibri" panose="020F0502020204030204" pitchFamily="34" charset="0"/>
                <a:cs typeface="Calibri" panose="020F0502020204030204" pitchFamily="34" charset="0"/>
              </a:rPr>
              <a:t>Nguyễn</a:t>
            </a:r>
            <a:r>
              <a:rPr lang="en-US" altLang="en-US" sz="2200" b="0" dirty="0">
                <a:solidFill>
                  <a:srgbClr val="002060"/>
                </a:solidFill>
                <a:latin typeface="Calibri" panose="020F0502020204030204" pitchFamily="34" charset="0"/>
                <a:cs typeface="Calibri" panose="020F0502020204030204" pitchFamily="34" charset="0"/>
              </a:rPr>
              <a:t> Tri </a:t>
            </a:r>
            <a:r>
              <a:rPr lang="en-US" altLang="en-US" sz="2200" b="0" dirty="0" err="1">
                <a:solidFill>
                  <a:srgbClr val="002060"/>
                </a:solidFill>
                <a:latin typeface="Calibri" panose="020F0502020204030204" pitchFamily="34" charset="0"/>
                <a:cs typeface="Calibri" panose="020F0502020204030204" pitchFamily="34" charset="0"/>
              </a:rPr>
              <a:t>Phương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người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Thừa</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Thiên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Hoàng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Diệu</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quê</a:t>
            </a:r>
            <a:r>
              <a:rPr lang="en-US" altLang="en-US" sz="2200" b="0" dirty="0">
                <a:solidFill>
                  <a:srgbClr val="002060"/>
                </a:solidFill>
                <a:latin typeface="Calibri" panose="020F0502020204030204" pitchFamily="34" charset="0"/>
                <a:cs typeface="Calibri" panose="020F0502020204030204" pitchFamily="34" charset="0"/>
              </a:rPr>
              <a:t> ở </a:t>
            </a:r>
            <a:r>
              <a:rPr lang="en-US" altLang="en-US" sz="2200" b="0" dirty="0" err="1">
                <a:solidFill>
                  <a:srgbClr val="002060"/>
                </a:solidFill>
                <a:latin typeface="Calibri" panose="020F0502020204030204" pitchFamily="34" charset="0"/>
                <a:cs typeface="Calibri" panose="020F0502020204030204" pitchFamily="34" charset="0"/>
              </a:rPr>
              <a:t>Quảng</a:t>
            </a:r>
            <a:r>
              <a:rPr lang="en-US" altLang="en-US" sz="2200" b="0" dirty="0">
                <a:solidFill>
                  <a:srgbClr val="002060"/>
                </a:solidFill>
                <a:latin typeface="Calibri" panose="020F0502020204030204" pitchFamily="34" charset="0"/>
                <a:cs typeface="Calibri" panose="020F0502020204030204" pitchFamily="34" charset="0"/>
              </a:rPr>
              <a:t> Nam. </a:t>
            </a:r>
            <a:r>
              <a:rPr lang="en-US" altLang="en-US" sz="2200" b="0" dirty="0" err="1">
                <a:solidFill>
                  <a:srgbClr val="002060"/>
                </a:solidFill>
                <a:latin typeface="Calibri" panose="020F0502020204030204" pitchFamily="34" charset="0"/>
                <a:cs typeface="Calibri" panose="020F0502020204030204" pitchFamily="34" charset="0"/>
              </a:rPr>
              <a:t>Cả</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hai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đều</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không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phải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người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Nội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Nhưng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các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đã</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anh</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dũng</a:t>
            </a:r>
            <a:r>
              <a:rPr lang="en-US" altLang="en-US" sz="2200" b="0" dirty="0">
                <a:solidFill>
                  <a:srgbClr val="002060"/>
                </a:solidFill>
                <a:latin typeface="Calibri" panose="020F0502020204030204" pitchFamily="34" charset="0"/>
                <a:cs typeface="Calibri" panose="020F0502020204030204" pitchFamily="34" charset="0"/>
              </a:rPr>
              <a:t> hi </a:t>
            </a:r>
            <a:r>
              <a:rPr lang="en-US" altLang="en-US" sz="2200" b="0" dirty="0" err="1">
                <a:solidFill>
                  <a:srgbClr val="002060"/>
                </a:solidFill>
                <a:latin typeface="Calibri" panose="020F0502020204030204" pitchFamily="34" charset="0"/>
                <a:cs typeface="Calibri" panose="020F0502020204030204" pitchFamily="34" charset="0"/>
              </a:rPr>
              <a:t>sinh</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bảo</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vệ</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thành</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Nội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trong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hai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cuộc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chiến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đấu</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giữ</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thành</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năm</a:t>
            </a:r>
            <a:r>
              <a:rPr lang="en-US" altLang="en-US" sz="2200" b="0" dirty="0">
                <a:solidFill>
                  <a:srgbClr val="002060"/>
                </a:solidFill>
                <a:latin typeface="Calibri" panose="020F0502020204030204" pitchFamily="34" charset="0"/>
                <a:cs typeface="Calibri" panose="020F0502020204030204" pitchFamily="34" charset="0"/>
              </a:rPr>
              <a:t> 1873 </a:t>
            </a:r>
            <a:r>
              <a:rPr lang="en-US" altLang="en-US" sz="2200" b="0" dirty="0" err="1">
                <a:solidFill>
                  <a:srgbClr val="002060"/>
                </a:solidFill>
                <a:latin typeface="Calibri" panose="020F0502020204030204" pitchFamily="34" charset="0"/>
                <a:cs typeface="Calibri" panose="020F0502020204030204" pitchFamily="34" charset="0"/>
              </a:rPr>
              <a:t>và</a:t>
            </a:r>
            <a:r>
              <a:rPr lang="en-US" altLang="en-US" sz="2200" b="0" dirty="0">
                <a:solidFill>
                  <a:srgbClr val="002060"/>
                </a:solidFill>
                <a:latin typeface="Calibri" panose="020F0502020204030204" pitchFamily="34" charset="0"/>
                <a:cs typeface="Calibri" panose="020F0502020204030204" pitchFamily="34" charset="0"/>
              </a:rPr>
              <a:t> 1882. Ở </a:t>
            </a:r>
            <a:r>
              <a:rPr lang="en-US" altLang="en-US" sz="2200" b="0" dirty="0" err="1">
                <a:solidFill>
                  <a:srgbClr val="002060"/>
                </a:solidFill>
                <a:latin typeface="Calibri" panose="020F0502020204030204" pitchFamily="34" charset="0"/>
                <a:cs typeface="Calibri" panose="020F0502020204030204" pitchFamily="34" charset="0"/>
              </a:rPr>
              <a:t>trung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tâm</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Nội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ngày</a:t>
            </a:r>
            <a:r>
              <a:rPr lang="en-US" altLang="en-US" sz="2200" b="0" dirty="0">
                <a:solidFill>
                  <a:srgbClr val="002060"/>
                </a:solidFill>
                <a:latin typeface="Calibri" panose="020F0502020204030204" pitchFamily="34" charset="0"/>
                <a:cs typeface="Calibri" panose="020F0502020204030204" pitchFamily="34" charset="0"/>
              </a:rPr>
              <a:t> nay </a:t>
            </a:r>
            <a:r>
              <a:rPr lang="en-US" altLang="en-US" sz="2200" b="0" dirty="0" err="1">
                <a:solidFill>
                  <a:srgbClr val="002060"/>
                </a:solidFill>
                <a:latin typeface="Calibri" panose="020F0502020204030204" pitchFamily="34" charset="0"/>
                <a:cs typeface="Calibri" panose="020F0502020204030204" pitchFamily="34" charset="0"/>
              </a:rPr>
              <a:t>có</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hai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đường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phố</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đẹp</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mang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tên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hai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p>
        </p:txBody>
      </p:sp>
      <p:sp>
        <p:nvSpPr>
          <p:cNvPr id="12" name="TextBox 14">
            <a:extLst>
              <a:ext uri="{FF2B5EF4-FFF2-40B4-BE49-F238E27FC236}">
                <a16:creationId xmlns:a16="http://schemas.microsoft.com/office/drawing/2014/main" id="{CE06F183-4B16-4392-9BE7-AD98F60FAE66}"/>
              </a:ext>
            </a:extLst>
          </p:cNvPr>
          <p:cNvSpPr txBox="1">
            <a:spLocks noChangeArrowheads="1"/>
          </p:cNvSpPr>
          <p:nvPr/>
        </p:nvSpPr>
        <p:spPr bwMode="auto">
          <a:xfrm>
            <a:off x="556466" y="3746312"/>
            <a:ext cx="64907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200" b="0" dirty="0">
                <a:solidFill>
                  <a:srgbClr val="002060"/>
                </a:solidFill>
                <a:latin typeface="Calibri" panose="020F0502020204030204" pitchFamily="34" charset="0"/>
                <a:cs typeface="Calibri" panose="020F0502020204030204" pitchFamily="34" charset="0"/>
              </a:rPr>
              <a:t>      b)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Năm</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dân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ngụ</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cư</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của</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này</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Hồi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mới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ra</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chòi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vịt</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trầm</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lặng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như</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một</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chiếc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bóng</a:t>
            </a:r>
            <a:r>
              <a:rPr lang="en-US" altLang="en-US" sz="2200" b="0" dirty="0">
                <a:solidFill>
                  <a:srgbClr val="002060"/>
                </a:solidFill>
                <a:latin typeface="Calibri" panose="020F0502020204030204" pitchFamily="34" charset="0"/>
                <a:cs typeface="Calibri" panose="020F0502020204030204" pitchFamily="34" charset="0"/>
              </a:rPr>
              <a:t>. </a:t>
            </a:r>
          </a:p>
        </p:txBody>
      </p:sp>
      <p:sp>
        <p:nvSpPr>
          <p:cNvPr id="13" name="TextBox 15">
            <a:extLst>
              <a:ext uri="{FF2B5EF4-FFF2-40B4-BE49-F238E27FC236}">
                <a16:creationId xmlns:a16="http://schemas.microsoft.com/office/drawing/2014/main" id="{7885633E-E145-4C39-85CC-1544B92C26F7}"/>
              </a:ext>
            </a:extLst>
          </p:cNvPr>
          <p:cNvSpPr txBox="1">
            <a:spLocks noChangeArrowheads="1"/>
          </p:cNvSpPr>
          <p:nvPr/>
        </p:nvSpPr>
        <p:spPr bwMode="auto">
          <a:xfrm>
            <a:off x="556466" y="5516811"/>
            <a:ext cx="66093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200" b="0" dirty="0">
                <a:solidFill>
                  <a:srgbClr val="002060"/>
                </a:solidFill>
                <a:latin typeface="Calibri" panose="020F0502020204030204" pitchFamily="34" charset="0"/>
                <a:cs typeface="Calibri" panose="020F0502020204030204" pitchFamily="34" charset="0"/>
              </a:rPr>
              <a:t>      c) </a:t>
            </a:r>
            <a:r>
              <a:rPr lang="en-US" altLang="en-US" sz="2200" b="0" dirty="0" err="1">
                <a:solidFill>
                  <a:srgbClr val="002060"/>
                </a:solidFill>
                <a:latin typeface="Calibri" panose="020F0502020204030204" pitchFamily="34" charset="0"/>
                <a:cs typeface="Calibri" panose="020F0502020204030204" pitchFamily="34" charset="0"/>
              </a:rPr>
              <a:t>Tàu</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nào</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có</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hàng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cần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bốc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lên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cần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trục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vươn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tới</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Cần</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trục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là</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cánh</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tay</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kì</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diệu</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của</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các</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chú</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công</a:t>
            </a:r>
            <a:r>
              <a:rPr lang="en-US" altLang="en-US" sz="2200" b="0" dirty="0">
                <a:solidFill>
                  <a:srgbClr val="002060"/>
                </a:solidFill>
                <a:latin typeface="Calibri" panose="020F0502020204030204" pitchFamily="34" charset="0"/>
                <a:cs typeface="Calibri" panose="020F0502020204030204" pitchFamily="34" charset="0"/>
              </a:rPr>
              <a:t> </a:t>
            </a:r>
            <a:r>
              <a:rPr lang="en-US" altLang="en-US" sz="2200" b="0" dirty="0" err="1">
                <a:solidFill>
                  <a:srgbClr val="002060"/>
                </a:solidFill>
                <a:latin typeface="Calibri" panose="020F0502020204030204" pitchFamily="34" charset="0"/>
                <a:cs typeface="Calibri" panose="020F0502020204030204" pitchFamily="34" charset="0"/>
              </a:rPr>
              <a:t>nhân</a:t>
            </a:r>
            <a:r>
              <a:rPr lang="en-US" altLang="en-US" sz="2200" b="0" dirty="0">
                <a:solidFill>
                  <a:srgbClr val="002060"/>
                </a:solidFill>
                <a:latin typeface="Calibri" panose="020F0502020204030204" pitchFamily="34" charset="0"/>
                <a:cs typeface="Calibri" panose="020F0502020204030204" pitchFamily="34" charset="0"/>
              </a:rPr>
              <a:t>.</a:t>
            </a:r>
          </a:p>
        </p:txBody>
      </p:sp>
      <p:pic>
        <p:nvPicPr>
          <p:cNvPr id="14" name="Picture 21" descr="a">
            <a:extLst>
              <a:ext uri="{FF2B5EF4-FFF2-40B4-BE49-F238E27FC236}">
                <a16:creationId xmlns:a16="http://schemas.microsoft.com/office/drawing/2014/main" id="{7038D1C0-11DA-434D-BB11-EBE738994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0961" y="1158968"/>
            <a:ext cx="1755775" cy="195421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2" descr="b">
            <a:extLst>
              <a:ext uri="{FF2B5EF4-FFF2-40B4-BE49-F238E27FC236}">
                <a16:creationId xmlns:a16="http://schemas.microsoft.com/office/drawing/2014/main" id="{2D92C126-5921-4652-A04B-CBC653F509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1036" y="1131981"/>
            <a:ext cx="1744662" cy="1981200"/>
          </a:xfrm>
          <a:prstGeom prst="rect">
            <a:avLst/>
          </a:prstGeom>
          <a:noFill/>
          <a:ln w="28575">
            <a:solidFill>
              <a:srgbClr val="0066CC"/>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C152BD5-9490-4351-AD1B-32C1B034A81E}"/>
              </a:ext>
            </a:extLst>
          </p:cNvPr>
          <p:cNvSpPr txBox="1"/>
          <p:nvPr/>
        </p:nvSpPr>
        <p:spPr>
          <a:xfrm>
            <a:off x="7750598" y="3217956"/>
            <a:ext cx="1252538" cy="338137"/>
          </a:xfrm>
          <a:prstGeom prst="rect">
            <a:avLst/>
          </a:prstGeom>
          <a:noFill/>
        </p:spPr>
        <p:txBody>
          <a:bodyPr>
            <a:spAutoFit/>
          </a:bodyPr>
          <a:lstStyle/>
          <a:p>
            <a:pPr>
              <a:defRPr/>
            </a:pPr>
            <a:r>
              <a:rPr lang="en-US" sz="1600" b="0" dirty="0" err="1">
                <a:solidFill>
                  <a:schemeClr val="accent4"/>
                </a:solidFill>
                <a:latin typeface="Calibri" panose="020F0502020204030204" pitchFamily="34" charset="0"/>
                <a:cs typeface="Calibri" panose="020F0502020204030204" pitchFamily="34" charset="0"/>
              </a:rPr>
              <a:t>Hoàng</a:t>
            </a:r>
            <a:r>
              <a:rPr lang="en-US" sz="1600" b="0" dirty="0">
                <a:solidFill>
                  <a:schemeClr val="accent4"/>
                </a:solidFill>
                <a:latin typeface="Calibri" panose="020F0502020204030204" pitchFamily="34" charset="0"/>
                <a:cs typeface="Calibri" panose="020F0502020204030204" pitchFamily="34" charset="0"/>
              </a:rPr>
              <a:t> </a:t>
            </a:r>
            <a:r>
              <a:rPr lang="en-US" sz="1600" b="0" dirty="0" err="1">
                <a:solidFill>
                  <a:schemeClr val="accent4"/>
                </a:solidFill>
                <a:latin typeface="Calibri" panose="020F0502020204030204" pitchFamily="34" charset="0"/>
                <a:cs typeface="Calibri" panose="020F0502020204030204" pitchFamily="34" charset="0"/>
              </a:rPr>
              <a:t>Diệu</a:t>
            </a:r>
            <a:endParaRPr lang="en-US" sz="1600" b="0" dirty="0">
              <a:solidFill>
                <a:schemeClr val="accent4"/>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017D950-99E1-4D69-A54D-44365094EDAC}"/>
              </a:ext>
            </a:extLst>
          </p:cNvPr>
          <p:cNvSpPr txBox="1"/>
          <p:nvPr/>
        </p:nvSpPr>
        <p:spPr>
          <a:xfrm>
            <a:off x="9380961" y="3211606"/>
            <a:ext cx="2027237" cy="339725"/>
          </a:xfrm>
          <a:prstGeom prst="rect">
            <a:avLst/>
          </a:prstGeom>
          <a:noFill/>
        </p:spPr>
        <p:txBody>
          <a:bodyPr>
            <a:spAutoFit/>
          </a:bodyPr>
          <a:lstStyle/>
          <a:p>
            <a:pPr>
              <a:defRPr/>
            </a:pPr>
            <a:r>
              <a:rPr lang="en-US" sz="1600" b="0" dirty="0" err="1">
                <a:solidFill>
                  <a:schemeClr val="accent4"/>
                </a:solidFill>
                <a:latin typeface="Calibri" panose="020F0502020204030204" pitchFamily="34" charset="0"/>
                <a:cs typeface="Calibri" panose="020F0502020204030204" pitchFamily="34" charset="0"/>
              </a:rPr>
              <a:t>Nguyễn</a:t>
            </a:r>
            <a:r>
              <a:rPr lang="en-US" sz="1600" b="0" dirty="0">
                <a:solidFill>
                  <a:schemeClr val="accent4"/>
                </a:solidFill>
                <a:latin typeface="Calibri" panose="020F0502020204030204" pitchFamily="34" charset="0"/>
                <a:cs typeface="Calibri" panose="020F0502020204030204" pitchFamily="34" charset="0"/>
              </a:rPr>
              <a:t> Tri </a:t>
            </a:r>
            <a:r>
              <a:rPr lang="en-US" sz="1600" b="0" dirty="0" err="1">
                <a:solidFill>
                  <a:schemeClr val="accent4"/>
                </a:solidFill>
                <a:latin typeface="Calibri" panose="020F0502020204030204" pitchFamily="34" charset="0"/>
                <a:cs typeface="Calibri" panose="020F0502020204030204" pitchFamily="34" charset="0"/>
              </a:rPr>
              <a:t>Phương</a:t>
            </a:r>
            <a:endParaRPr lang="en-US" sz="1600" b="0" dirty="0">
              <a:solidFill>
                <a:schemeClr val="accent4"/>
              </a:solidFill>
              <a:latin typeface="Calibri" panose="020F0502020204030204" pitchFamily="34" charset="0"/>
              <a:cs typeface="Calibri" panose="020F0502020204030204" pitchFamily="34" charset="0"/>
            </a:endParaRPr>
          </a:p>
        </p:txBody>
      </p:sp>
      <p:graphicFrame>
        <p:nvGraphicFramePr>
          <p:cNvPr id="18" name="Object 9">
            <a:extLst>
              <a:ext uri="{FF2B5EF4-FFF2-40B4-BE49-F238E27FC236}">
                <a16:creationId xmlns:a16="http://schemas.microsoft.com/office/drawing/2014/main" id="{83F7D47F-FFAD-4213-8057-D5050F7D66C9}"/>
              </a:ext>
            </a:extLst>
          </p:cNvPr>
          <p:cNvGraphicFramePr>
            <a:graphicFrameLocks noChangeAspect="1"/>
          </p:cNvGraphicFramePr>
          <p:nvPr>
            <p:extLst>
              <p:ext uri="{D42A27DB-BD31-4B8C-83A1-F6EECF244321}">
                <p14:modId xmlns:p14="http://schemas.microsoft.com/office/powerpoint/2010/main" val="3861755617"/>
              </p:ext>
            </p:extLst>
          </p:nvPr>
        </p:nvGraphicFramePr>
        <p:xfrm>
          <a:off x="8012242" y="3656106"/>
          <a:ext cx="3214688" cy="1368425"/>
        </p:xfrm>
        <a:graphic>
          <a:graphicData uri="http://schemas.openxmlformats.org/presentationml/2006/ole">
            <mc:AlternateContent xmlns:mc="http://schemas.openxmlformats.org/markup-compatibility/2006">
              <mc:Choice xmlns:v="urn:schemas-microsoft-com:vml" Requires="v">
                <p:oleObj spid="_x0000_s1040" name="Image" r:id="rId7" imgW="6082540" imgH="2590476" progId="Photoshop.Image.7">
                  <p:embed/>
                </p:oleObj>
              </mc:Choice>
              <mc:Fallback>
                <p:oleObj name="Image" r:id="rId7" imgW="6082540" imgH="2590476" progId="Photoshop.Image.7">
                  <p:embed/>
                  <p:pic>
                    <p:nvPicPr>
                      <p:cNvPr id="2059" name="Object 9">
                        <a:extLst>
                          <a:ext uri="{FF2B5EF4-FFF2-40B4-BE49-F238E27FC236}">
                            <a16:creationId xmlns:a16="http://schemas.microsoft.com/office/drawing/2014/main" id="{35F432B3-7910-4177-9500-3B52E2F6E6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2242" y="3656106"/>
                        <a:ext cx="3214688" cy="1368425"/>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a:extLst>
              <a:ext uri="{FF2B5EF4-FFF2-40B4-BE49-F238E27FC236}">
                <a16:creationId xmlns:a16="http://schemas.microsoft.com/office/drawing/2014/main" id="{21EF90A3-79F7-4F46-AFCE-AFCE5ACF8B58}"/>
              </a:ext>
            </a:extLst>
          </p:cNvPr>
          <p:cNvGraphicFramePr>
            <a:graphicFrameLocks noChangeAspect="1"/>
          </p:cNvGraphicFramePr>
          <p:nvPr>
            <p:extLst>
              <p:ext uri="{D42A27DB-BD31-4B8C-83A1-F6EECF244321}">
                <p14:modId xmlns:p14="http://schemas.microsoft.com/office/powerpoint/2010/main" val="2793673694"/>
              </p:ext>
            </p:extLst>
          </p:nvPr>
        </p:nvGraphicFramePr>
        <p:xfrm>
          <a:off x="8012242" y="5219701"/>
          <a:ext cx="3214688" cy="1363662"/>
        </p:xfrm>
        <a:graphic>
          <a:graphicData uri="http://schemas.openxmlformats.org/presentationml/2006/ole">
            <mc:AlternateContent xmlns:mc="http://schemas.openxmlformats.org/markup-compatibility/2006">
              <mc:Choice xmlns:v="urn:schemas-microsoft-com:vml" Requires="v">
                <p:oleObj spid="_x0000_s1041" name="Image" r:id="rId9" imgW="5638095" imgH="2793651" progId="Photoshop.Image.7">
                  <p:embed/>
                </p:oleObj>
              </mc:Choice>
              <mc:Fallback>
                <p:oleObj name="Image" r:id="rId9" imgW="5638095" imgH="2793651" progId="Photoshop.Image.7">
                  <p:embed/>
                  <p:pic>
                    <p:nvPicPr>
                      <p:cNvPr id="2060" name="Object 7">
                        <a:extLst>
                          <a:ext uri="{FF2B5EF4-FFF2-40B4-BE49-F238E27FC236}">
                            <a16:creationId xmlns:a16="http://schemas.microsoft.com/office/drawing/2014/main" id="{9BBA16D6-423D-4B55-9A75-DB91838493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2242" y="5219701"/>
                        <a:ext cx="3214688" cy="1363662"/>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1DDB6A9-0A3F-459C-90F8-423CEA085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 y="0"/>
            <a:ext cx="12170365" cy="6858000"/>
          </a:xfrm>
          <a:prstGeom prst="rect">
            <a:avLst/>
          </a:prstGeom>
        </p:spPr>
      </p:pic>
      <p:pic>
        <p:nvPicPr>
          <p:cNvPr id="15" name="Picture 22" descr="b">
            <a:extLst>
              <a:ext uri="{FF2B5EF4-FFF2-40B4-BE49-F238E27FC236}">
                <a16:creationId xmlns:a16="http://schemas.microsoft.com/office/drawing/2014/main" id="{2D92C126-5921-4652-A04B-CBC653F50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005" y="723952"/>
            <a:ext cx="2330104" cy="2646015"/>
          </a:xfrm>
          <a:prstGeom prst="rect">
            <a:avLst/>
          </a:prstGeom>
          <a:noFill/>
          <a:ln w="28575">
            <a:solidFill>
              <a:srgbClr val="0066CC"/>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C152BD5-9490-4351-AD1B-32C1B034A81E}"/>
              </a:ext>
            </a:extLst>
          </p:cNvPr>
          <p:cNvSpPr txBox="1"/>
          <p:nvPr/>
        </p:nvSpPr>
        <p:spPr>
          <a:xfrm>
            <a:off x="2085176" y="3486509"/>
            <a:ext cx="1612348" cy="430887"/>
          </a:xfrm>
          <a:prstGeom prst="rect">
            <a:avLst/>
          </a:prstGeom>
          <a:noFill/>
        </p:spPr>
        <p:txBody>
          <a:bodyPr wrap="square">
            <a:spAutoFit/>
          </a:bodyPr>
          <a:lstStyle/>
          <a:p>
            <a:pPr>
              <a:defRPr/>
            </a:pPr>
            <a:r>
              <a:rPr lang="en-US" sz="2200" b="0" dirty="0" err="1">
                <a:solidFill>
                  <a:srgbClr val="002060"/>
                </a:solidFill>
                <a:latin typeface="Calibri" panose="020F0502020204030204" pitchFamily="34" charset="0"/>
                <a:cs typeface="Calibri" panose="020F0502020204030204" pitchFamily="34" charset="0"/>
              </a:rPr>
              <a:t>Hoàng</a:t>
            </a:r>
            <a:r>
              <a:rPr lang="en-US" sz="2200" b="0" dirty="0">
                <a:solidFill>
                  <a:srgbClr val="002060"/>
                </a:solidFill>
                <a:latin typeface="Calibri" panose="020F0502020204030204" pitchFamily="34" charset="0"/>
                <a:cs typeface="Calibri" panose="020F0502020204030204" pitchFamily="34" charset="0"/>
              </a:rPr>
              <a:t> </a:t>
            </a:r>
            <a:r>
              <a:rPr lang="en-US" sz="2200" b="0" dirty="0" err="1">
                <a:solidFill>
                  <a:srgbClr val="002060"/>
                </a:solidFill>
                <a:latin typeface="Calibri" panose="020F0502020204030204" pitchFamily="34" charset="0"/>
                <a:cs typeface="Calibri" panose="020F0502020204030204" pitchFamily="34" charset="0"/>
              </a:rPr>
              <a:t>Diệu</a:t>
            </a:r>
            <a:endParaRPr lang="en-US" sz="2200" b="0" dirty="0">
              <a:solidFill>
                <a:srgbClr val="00206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4031968-157A-44F4-8BE9-31E7101AB51B}"/>
              </a:ext>
            </a:extLst>
          </p:cNvPr>
          <p:cNvGrpSpPr/>
          <p:nvPr/>
        </p:nvGrpSpPr>
        <p:grpSpPr>
          <a:xfrm>
            <a:off x="4481473" y="1704109"/>
            <a:ext cx="7322600" cy="4800600"/>
            <a:chOff x="457013" y="200043"/>
            <a:chExt cx="7322600" cy="4800600"/>
          </a:xfrm>
        </p:grpSpPr>
        <p:pic>
          <p:nvPicPr>
            <p:cNvPr id="20" name="图片 1">
              <a:extLst>
                <a:ext uri="{FF2B5EF4-FFF2-40B4-BE49-F238E27FC236}">
                  <a16:creationId xmlns:a16="http://schemas.microsoft.com/office/drawing/2014/main" id="{164B6D66-CE17-472C-A803-ED5526F70911}"/>
                </a:ext>
              </a:extLst>
            </p:cNvPr>
            <p:cNvPicPr>
              <a:picLocks noChangeAspect="1"/>
            </p:cNvPicPr>
            <p:nvPr/>
          </p:nvPicPr>
          <p:blipFill>
            <a:blip r:embed="rId5"/>
            <a:stretch>
              <a:fillRect/>
            </a:stretch>
          </p:blipFill>
          <p:spPr>
            <a:xfrm>
              <a:off x="457013" y="200043"/>
              <a:ext cx="7322600" cy="4800600"/>
            </a:xfrm>
            <a:prstGeom prst="rect">
              <a:avLst/>
            </a:prstGeom>
          </p:spPr>
        </p:pic>
        <p:sp>
          <p:nvSpPr>
            <p:cNvPr id="21" name="TextBox 14">
              <a:extLst>
                <a:ext uri="{FF2B5EF4-FFF2-40B4-BE49-F238E27FC236}">
                  <a16:creationId xmlns:a16="http://schemas.microsoft.com/office/drawing/2014/main" id="{DD9AC198-3013-4BAB-9590-88FDEB1FB1E4}"/>
                </a:ext>
              </a:extLst>
            </p:cNvPr>
            <p:cNvSpPr txBox="1">
              <a:spLocks noChangeArrowheads="1"/>
            </p:cNvSpPr>
            <p:nvPr/>
          </p:nvSpPr>
          <p:spPr bwMode="auto">
            <a:xfrm>
              <a:off x="1184196" y="1343371"/>
              <a:ext cx="58682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just"/>
              <a:r>
                <a:rPr lang="en-US" altLang="en-US" sz="2800" dirty="0" err="1">
                  <a:solidFill>
                    <a:srgbClr val="FF0000"/>
                  </a:solidFill>
                  <a:latin typeface="Calibri" panose="020F0502020204030204" pitchFamily="34" charset="0"/>
                  <a:cs typeface="Calibri" panose="020F0502020204030204" pitchFamily="34" charset="0"/>
                </a:rPr>
                <a:t>Hoàng</a:t>
              </a:r>
              <a:r>
                <a:rPr lang="en-US" altLang="en-US" sz="2800" dirty="0">
                  <a:solidFill>
                    <a:srgbClr val="FF0000"/>
                  </a:solidFill>
                  <a:latin typeface="Calibri" panose="020F0502020204030204" pitchFamily="34" charset="0"/>
                  <a:cs typeface="Calibri" panose="020F0502020204030204" pitchFamily="34" charset="0"/>
                </a:rPr>
                <a:t> </a:t>
              </a:r>
              <a:r>
                <a:rPr lang="en-US" altLang="en-US" sz="2800" dirty="0" err="1">
                  <a:solidFill>
                    <a:srgbClr val="FF0000"/>
                  </a:solidFill>
                  <a:latin typeface="Calibri" panose="020F0502020204030204" pitchFamily="34" charset="0"/>
                  <a:cs typeface="Calibri" panose="020F0502020204030204" pitchFamily="34" charset="0"/>
                </a:rPr>
                <a:t>Diệu</a:t>
              </a:r>
              <a:r>
                <a:rPr lang="en-US" altLang="en-US" sz="2800" dirty="0">
                  <a:solidFill>
                    <a:srgbClr val="FF0000"/>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(1828 – 1882), </a:t>
              </a:r>
              <a:r>
                <a:rPr lang="en-US" altLang="en-US" sz="2800" dirty="0" err="1">
                  <a:latin typeface="Calibri" panose="020F0502020204030204" pitchFamily="34" charset="0"/>
                  <a:cs typeface="Calibri" panose="020F0502020204030204" pitchFamily="34" charset="0"/>
                </a:rPr>
                <a:t>quê</a:t>
              </a:r>
              <a:r>
                <a:rPr lang="en-US" altLang="en-US" sz="2800" dirty="0">
                  <a:latin typeface="Calibri" panose="020F0502020204030204" pitchFamily="34" charset="0"/>
                  <a:cs typeface="Calibri" panose="020F0502020204030204" pitchFamily="34" charset="0"/>
                </a:rPr>
                <a:t> ở </a:t>
              </a:r>
              <a:r>
                <a:rPr lang="en-US" altLang="en-US" sz="2800" dirty="0" err="1">
                  <a:latin typeface="Calibri" panose="020F0502020204030204" pitchFamily="34" charset="0"/>
                  <a:cs typeface="Calibri" panose="020F0502020204030204" pitchFamily="34" charset="0"/>
                </a:rPr>
                <a:t>làng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Xuân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Đài</a:t>
              </a:r>
              <a:r>
                <a:rPr lang="en-US" altLang="en-US" sz="2800" dirty="0">
                  <a:latin typeface="Calibri" panose="020F0502020204030204" pitchFamily="34" charset="0"/>
                  <a:cs typeface="Calibri" panose="020F0502020204030204" pitchFamily="34" charset="0"/>
                </a:rPr>
                <a:t>, </a:t>
              </a:r>
              <a:r>
                <a:rPr lang="vi-VN" sz="2800" i="0" dirty="0">
                  <a:effectLst/>
                  <a:latin typeface="Calibri" panose="020F0502020204030204" pitchFamily="34" charset="0"/>
                  <a:cs typeface="Calibri" panose="020F0502020204030204" pitchFamily="34" charset="0"/>
                </a:rPr>
                <a:t>huyện Diên Phước, nay thuộc xã Điện Quang, huyện Điện Bàn, tỉnh Quảng Nam. </a:t>
              </a:r>
              <a:r>
                <a:rPr lang="en-US" sz="2800" dirty="0" err="1">
                  <a:latin typeface="Calibri" panose="020F0502020204030204" pitchFamily="34" charset="0"/>
                  <a:cs typeface="Calibri" panose="020F0502020204030204" pitchFamily="34" charset="0"/>
                </a:rPr>
                <a:t>Ông</a:t>
              </a:r>
              <a:r>
                <a:rPr lang="vi-VN" sz="2800" i="0" dirty="0">
                  <a:effectLst/>
                  <a:latin typeface="Calibri" panose="020F0502020204030204" pitchFamily="34" charset="0"/>
                  <a:cs typeface="Calibri" panose="020F0502020204030204" pitchFamily="34" charset="0"/>
                </a:rPr>
                <a:t> là một vị quan nhà Nguyễn trong lịch sử Việt Nam, người đã quyết tử bảo vệ thành Hà Nội khi Pháp tấn công năm 1882. </a:t>
              </a:r>
              <a:endParaRPr lang="en-US" altLang="en-US" sz="2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982927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地球一小时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
  <a:themeElements>
    <a:clrScheme name="islide色">
      <a:dk1>
        <a:srgbClr val="000000"/>
      </a:dk1>
      <a:lt1>
        <a:srgbClr val="FFFFFF"/>
      </a:lt1>
      <a:dk2>
        <a:srgbClr val="778495"/>
      </a:dk2>
      <a:lt2>
        <a:srgbClr val="F0F0F0"/>
      </a:lt2>
      <a:accent1>
        <a:srgbClr val="04655A"/>
      </a:accent1>
      <a:accent2>
        <a:srgbClr val="FF9A98"/>
      </a:accent2>
      <a:accent3>
        <a:srgbClr val="DD6A1C"/>
      </a:accent3>
      <a:accent4>
        <a:srgbClr val="CDA44F"/>
      </a:accent4>
      <a:accent5>
        <a:srgbClr val="04655A"/>
      </a:accent5>
      <a:accent6>
        <a:srgbClr val="FF9A98"/>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0">
  <a:themeElements>
    <a:clrScheme name="islide色">
      <a:dk1>
        <a:srgbClr val="000000"/>
      </a:dk1>
      <a:lt1>
        <a:srgbClr val="FFFFFF"/>
      </a:lt1>
      <a:dk2>
        <a:srgbClr val="778495"/>
      </a:dk2>
      <a:lt2>
        <a:srgbClr val="F0F0F0"/>
      </a:lt2>
      <a:accent1>
        <a:srgbClr val="2E2E36"/>
      </a:accent1>
      <a:accent2>
        <a:srgbClr val="CB1B45"/>
      </a:accent2>
      <a:accent3>
        <a:srgbClr val="235371"/>
      </a:accent3>
      <a:accent4>
        <a:srgbClr val="B8583D"/>
      </a:accent4>
      <a:accent5>
        <a:srgbClr val="6F9FC8"/>
      </a:accent5>
      <a:accent6>
        <a:srgbClr val="CB1B45"/>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TotalTime>
  <Words>1069</Words>
  <Application>Microsoft Office PowerPoint</Application>
  <PresentationFormat>Widescreen</PresentationFormat>
  <Paragraphs>100</Paragraphs>
  <Slides>16</Slides>
  <Notes>11</Notes>
  <HiddenSlides>0</HiddenSlides>
  <MMClips>13</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5" baseType="lpstr">
      <vt:lpstr>等线</vt:lpstr>
      <vt:lpstr>等线 Light</vt:lpstr>
      <vt:lpstr>方正苏新诗柳楷简体</vt:lpstr>
      <vt:lpstr>Arial</vt:lpstr>
      <vt:lpstr>Calibri</vt:lpstr>
      <vt:lpstr>Office 主题​​</vt:lpstr>
      <vt:lpstr>0</vt:lpstr>
      <vt:lpstr>1_0</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地球一小时2</dc:title>
  <dc:creator>张 建春</dc:creator>
  <cp:lastModifiedBy>Laptop88</cp:lastModifiedBy>
  <cp:revision>46</cp:revision>
  <dcterms:created xsi:type="dcterms:W3CDTF">2019-02-11T04:48:00Z</dcterms:created>
  <dcterms:modified xsi:type="dcterms:W3CDTF">2022-03-07T16:15:02Z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2052-11.1.0.8404</vt:lpwstr>
  </property>
</Properties>
</file>