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30"/>
  </p:notesMasterIdLst>
  <p:sldIdLst>
    <p:sldId id="487" r:id="rId11"/>
    <p:sldId id="480" r:id="rId12"/>
    <p:sldId id="483" r:id="rId13"/>
    <p:sldId id="488" r:id="rId14"/>
    <p:sldId id="482" r:id="rId15"/>
    <p:sldId id="352" r:id="rId16"/>
    <p:sldId id="471" r:id="rId17"/>
    <p:sldId id="472" r:id="rId18"/>
    <p:sldId id="484" r:id="rId19"/>
    <p:sldId id="473" r:id="rId20"/>
    <p:sldId id="474" r:id="rId21"/>
    <p:sldId id="481" r:id="rId22"/>
    <p:sldId id="475" r:id="rId23"/>
    <p:sldId id="485" r:id="rId24"/>
    <p:sldId id="486" r:id="rId25"/>
    <p:sldId id="477" r:id="rId26"/>
    <p:sldId id="478" r:id="rId27"/>
    <p:sldId id="479" r:id="rId28"/>
    <p:sldId id="489" r:id="rId29"/>
  </p:sldIdLst>
  <p:sldSz cx="12190413" cy="6859588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896B"/>
    <a:srgbClr val="F68F19"/>
    <a:srgbClr val="3296A8"/>
    <a:srgbClr val="6D8AAB"/>
    <a:srgbClr val="31709C"/>
    <a:srgbClr val="7697B3"/>
    <a:srgbClr val="6FA094"/>
    <a:srgbClr val="94BCB4"/>
    <a:srgbClr val="59503C"/>
    <a:srgbClr val="1FB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88" autoAdjust="0"/>
    <p:restoredTop sz="97778" autoAdjust="0"/>
  </p:normalViewPr>
  <p:slideViewPr>
    <p:cSldViewPr snapToGrid="0" showGuides="1">
      <p:cViewPr varScale="1">
        <p:scale>
          <a:sx n="50" d="100"/>
          <a:sy n="50" d="100"/>
        </p:scale>
        <p:origin x="390" y="36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169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7463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0980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4071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775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3145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1590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384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79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348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9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45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7096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6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3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790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73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0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530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99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29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7412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7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94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0274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5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9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16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3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5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5202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2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2022/3/7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6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8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1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0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39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8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7/3/2022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71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>
            <a:extLst>
              <a:ext uri="{FF2B5EF4-FFF2-40B4-BE49-F238E27FC236}">
                <a16:creationId xmlns:a16="http://schemas.microsoft.com/office/drawing/2014/main" id="{DA2B3D81-8D36-4BB9-9F7A-8DC8A1123A40}"/>
              </a:ext>
            </a:extLst>
          </p:cNvPr>
          <p:cNvSpPr/>
          <p:nvPr/>
        </p:nvSpPr>
        <p:spPr>
          <a:xfrm>
            <a:off x="1024573" y="520700"/>
            <a:ext cx="10026650" cy="5972810"/>
          </a:xfrm>
          <a:prstGeom prst="rect">
            <a:avLst/>
          </a:prstGeom>
          <a:solidFill>
            <a:srgbClr val="1E9C8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</a:endParaRPr>
          </a:p>
        </p:txBody>
      </p:sp>
      <p:sp>
        <p:nvSpPr>
          <p:cNvPr id="3" name="矩形 5">
            <a:extLst>
              <a:ext uri="{FF2B5EF4-FFF2-40B4-BE49-F238E27FC236}">
                <a16:creationId xmlns:a16="http://schemas.microsoft.com/office/drawing/2014/main" id="{04CEC1C6-2672-4583-8586-FF44507F4ABB}"/>
              </a:ext>
            </a:extLst>
          </p:cNvPr>
          <p:cNvSpPr/>
          <p:nvPr/>
        </p:nvSpPr>
        <p:spPr>
          <a:xfrm>
            <a:off x="1214755" y="718820"/>
            <a:ext cx="9646285" cy="5576570"/>
          </a:xfrm>
          <a:prstGeom prst="rect">
            <a:avLst/>
          </a:prstGeom>
          <a:solidFill>
            <a:srgbClr val="EDF6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</a:endParaRPr>
          </a:p>
        </p:txBody>
      </p:sp>
      <p:pic>
        <p:nvPicPr>
          <p:cNvPr id="4" name="图片 2" descr="1">
            <a:extLst>
              <a:ext uri="{FF2B5EF4-FFF2-40B4-BE49-F238E27FC236}">
                <a16:creationId xmlns:a16="http://schemas.microsoft.com/office/drawing/2014/main" id="{E18F91E9-4671-4D7D-AD97-C000B31934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70585" y="-552450"/>
            <a:ext cx="4420235" cy="5426710"/>
          </a:xfrm>
          <a:prstGeom prst="rect">
            <a:avLst/>
          </a:prstGeom>
        </p:spPr>
      </p:pic>
      <p:pic>
        <p:nvPicPr>
          <p:cNvPr id="5" name="图片 3" descr="2">
            <a:extLst>
              <a:ext uri="{FF2B5EF4-FFF2-40B4-BE49-F238E27FC236}">
                <a16:creationId xmlns:a16="http://schemas.microsoft.com/office/drawing/2014/main" id="{0DDD03AA-765F-49D5-9A25-F13F68CC4E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3395" y="1541780"/>
            <a:ext cx="3342005" cy="5485130"/>
          </a:xfrm>
          <a:prstGeom prst="rect">
            <a:avLst/>
          </a:prstGeom>
        </p:spPr>
      </p:pic>
      <p:sp>
        <p:nvSpPr>
          <p:cNvPr id="6" name="矩形 6">
            <a:extLst>
              <a:ext uri="{FF2B5EF4-FFF2-40B4-BE49-F238E27FC236}">
                <a16:creationId xmlns:a16="http://schemas.microsoft.com/office/drawing/2014/main" id="{F99F72AE-C241-4A23-953A-BD1F0A0AAC50}"/>
              </a:ext>
            </a:extLst>
          </p:cNvPr>
          <p:cNvSpPr/>
          <p:nvPr/>
        </p:nvSpPr>
        <p:spPr>
          <a:xfrm>
            <a:off x="1604645" y="858520"/>
            <a:ext cx="8866505" cy="5297170"/>
          </a:xfrm>
          <a:prstGeom prst="rect">
            <a:avLst/>
          </a:prstGeom>
          <a:solidFill>
            <a:srgbClr val="69C293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</a:endParaRPr>
          </a:p>
        </p:txBody>
      </p:sp>
      <p:grpSp>
        <p:nvGrpSpPr>
          <p:cNvPr id="7" name="组合 5299">
            <a:extLst>
              <a:ext uri="{FF2B5EF4-FFF2-40B4-BE49-F238E27FC236}">
                <a16:creationId xmlns:a16="http://schemas.microsoft.com/office/drawing/2014/main" id="{ABF67CB2-B8AE-49AB-B31F-C8A4A18F4DFD}"/>
              </a:ext>
            </a:extLst>
          </p:cNvPr>
          <p:cNvGrpSpPr/>
          <p:nvPr/>
        </p:nvGrpSpPr>
        <p:grpSpPr>
          <a:xfrm>
            <a:off x="2314937" y="1177925"/>
            <a:ext cx="7592992" cy="4658360"/>
            <a:chOff x="6332826" y="513574"/>
            <a:chExt cx="5267933" cy="4039934"/>
          </a:xfrm>
        </p:grpSpPr>
        <p:sp>
          <p:nvSpPr>
            <p:cNvPr id="8" name="Freeform 18">
              <a:extLst>
                <a:ext uri="{FF2B5EF4-FFF2-40B4-BE49-F238E27FC236}">
                  <a16:creationId xmlns:a16="http://schemas.microsoft.com/office/drawing/2014/main" id="{22329B7B-37F2-439C-A31B-996F0222BA7A}"/>
                </a:ext>
              </a:extLst>
            </p:cNvPr>
            <p:cNvSpPr/>
            <p:nvPr/>
          </p:nvSpPr>
          <p:spPr bwMode="auto">
            <a:xfrm rot="5400000">
              <a:off x="6946826" y="-100426"/>
              <a:ext cx="4039934" cy="5267933"/>
            </a:xfrm>
            <a:custGeom>
              <a:avLst/>
              <a:gdLst>
                <a:gd name="T0" fmla="*/ 381 w 762"/>
                <a:gd name="T1" fmla="*/ 762 h 762"/>
                <a:gd name="T2" fmla="*/ 315 w 762"/>
                <a:gd name="T3" fmla="*/ 722 h 762"/>
                <a:gd name="T4" fmla="*/ 301 w 762"/>
                <a:gd name="T5" fmla="*/ 712 h 762"/>
                <a:gd name="T6" fmla="*/ 120 w 762"/>
                <a:gd name="T7" fmla="*/ 585 h 762"/>
                <a:gd name="T8" fmla="*/ 149 w 762"/>
                <a:gd name="T9" fmla="*/ 534 h 762"/>
                <a:gd name="T10" fmla="*/ 133 w 762"/>
                <a:gd name="T11" fmla="*/ 506 h 762"/>
                <a:gd name="T12" fmla="*/ 100 w 762"/>
                <a:gd name="T13" fmla="*/ 516 h 762"/>
                <a:gd name="T14" fmla="*/ 46 w 762"/>
                <a:gd name="T15" fmla="*/ 456 h 762"/>
                <a:gd name="T16" fmla="*/ 38 w 762"/>
                <a:gd name="T17" fmla="*/ 446 h 762"/>
                <a:gd name="T18" fmla="*/ 0 w 762"/>
                <a:gd name="T19" fmla="*/ 381 h 762"/>
                <a:gd name="T20" fmla="*/ 38 w 762"/>
                <a:gd name="T21" fmla="*/ 316 h 762"/>
                <a:gd name="T22" fmla="*/ 46 w 762"/>
                <a:gd name="T23" fmla="*/ 306 h 762"/>
                <a:gd name="T24" fmla="*/ 100 w 762"/>
                <a:gd name="T25" fmla="*/ 246 h 762"/>
                <a:gd name="T26" fmla="*/ 133 w 762"/>
                <a:gd name="T27" fmla="*/ 256 h 762"/>
                <a:gd name="T28" fmla="*/ 149 w 762"/>
                <a:gd name="T29" fmla="*/ 228 h 762"/>
                <a:gd name="T30" fmla="*/ 120 w 762"/>
                <a:gd name="T31" fmla="*/ 177 h 762"/>
                <a:gd name="T32" fmla="*/ 301 w 762"/>
                <a:gd name="T33" fmla="*/ 50 h 762"/>
                <a:gd name="T34" fmla="*/ 315 w 762"/>
                <a:gd name="T35" fmla="*/ 40 h 762"/>
                <a:gd name="T36" fmla="*/ 381 w 762"/>
                <a:gd name="T37" fmla="*/ 0 h 762"/>
                <a:gd name="T38" fmla="*/ 448 w 762"/>
                <a:gd name="T39" fmla="*/ 40 h 762"/>
                <a:gd name="T40" fmla="*/ 461 w 762"/>
                <a:gd name="T41" fmla="*/ 50 h 762"/>
                <a:gd name="T42" fmla="*/ 642 w 762"/>
                <a:gd name="T43" fmla="*/ 177 h 762"/>
                <a:gd name="T44" fmla="*/ 614 w 762"/>
                <a:gd name="T45" fmla="*/ 228 h 762"/>
                <a:gd name="T46" fmla="*/ 630 w 762"/>
                <a:gd name="T47" fmla="*/ 256 h 762"/>
                <a:gd name="T48" fmla="*/ 662 w 762"/>
                <a:gd name="T49" fmla="*/ 246 h 762"/>
                <a:gd name="T50" fmla="*/ 716 w 762"/>
                <a:gd name="T51" fmla="*/ 306 h 762"/>
                <a:gd name="T52" fmla="*/ 724 w 762"/>
                <a:gd name="T53" fmla="*/ 316 h 762"/>
                <a:gd name="T54" fmla="*/ 762 w 762"/>
                <a:gd name="T55" fmla="*/ 381 h 762"/>
                <a:gd name="T56" fmla="*/ 724 w 762"/>
                <a:gd name="T57" fmla="*/ 446 h 762"/>
                <a:gd name="T58" fmla="*/ 716 w 762"/>
                <a:gd name="T59" fmla="*/ 456 h 762"/>
                <a:gd name="T60" fmla="*/ 662 w 762"/>
                <a:gd name="T61" fmla="*/ 516 h 762"/>
                <a:gd name="T62" fmla="*/ 630 w 762"/>
                <a:gd name="T63" fmla="*/ 506 h 762"/>
                <a:gd name="T64" fmla="*/ 614 w 762"/>
                <a:gd name="T65" fmla="*/ 534 h 762"/>
                <a:gd name="T66" fmla="*/ 642 w 762"/>
                <a:gd name="T67" fmla="*/ 585 h 762"/>
                <a:gd name="T68" fmla="*/ 461 w 762"/>
                <a:gd name="T69" fmla="*/ 712 h 762"/>
                <a:gd name="T70" fmla="*/ 448 w 762"/>
                <a:gd name="T71" fmla="*/ 722 h 762"/>
                <a:gd name="T72" fmla="*/ 381 w 762"/>
                <a:gd name="T73" fmla="*/ 762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2" h="762">
                  <a:moveTo>
                    <a:pt x="381" y="762"/>
                  </a:moveTo>
                  <a:cubicBezTo>
                    <a:pt x="358" y="762"/>
                    <a:pt x="328" y="751"/>
                    <a:pt x="315" y="722"/>
                  </a:cubicBezTo>
                  <a:cubicBezTo>
                    <a:pt x="301" y="712"/>
                    <a:pt x="301" y="712"/>
                    <a:pt x="301" y="712"/>
                  </a:cubicBezTo>
                  <a:cubicBezTo>
                    <a:pt x="228" y="706"/>
                    <a:pt x="132" y="638"/>
                    <a:pt x="120" y="585"/>
                  </a:cubicBezTo>
                  <a:cubicBezTo>
                    <a:pt x="115" y="565"/>
                    <a:pt x="125" y="548"/>
                    <a:pt x="149" y="534"/>
                  </a:cubicBezTo>
                  <a:cubicBezTo>
                    <a:pt x="133" y="506"/>
                    <a:pt x="133" y="506"/>
                    <a:pt x="133" y="506"/>
                  </a:cubicBezTo>
                  <a:cubicBezTo>
                    <a:pt x="121" y="513"/>
                    <a:pt x="110" y="516"/>
                    <a:pt x="100" y="516"/>
                  </a:cubicBezTo>
                  <a:cubicBezTo>
                    <a:pt x="69" y="516"/>
                    <a:pt x="53" y="479"/>
                    <a:pt x="46" y="456"/>
                  </a:cubicBezTo>
                  <a:cubicBezTo>
                    <a:pt x="38" y="446"/>
                    <a:pt x="38" y="446"/>
                    <a:pt x="38" y="446"/>
                  </a:cubicBezTo>
                  <a:cubicBezTo>
                    <a:pt x="10" y="433"/>
                    <a:pt x="0" y="404"/>
                    <a:pt x="0" y="381"/>
                  </a:cubicBezTo>
                  <a:cubicBezTo>
                    <a:pt x="0" y="358"/>
                    <a:pt x="10" y="329"/>
                    <a:pt x="38" y="316"/>
                  </a:cubicBezTo>
                  <a:cubicBezTo>
                    <a:pt x="46" y="306"/>
                    <a:pt x="46" y="306"/>
                    <a:pt x="46" y="306"/>
                  </a:cubicBezTo>
                  <a:cubicBezTo>
                    <a:pt x="53" y="284"/>
                    <a:pt x="69" y="246"/>
                    <a:pt x="100" y="246"/>
                  </a:cubicBezTo>
                  <a:cubicBezTo>
                    <a:pt x="110" y="246"/>
                    <a:pt x="121" y="249"/>
                    <a:pt x="133" y="256"/>
                  </a:cubicBezTo>
                  <a:cubicBezTo>
                    <a:pt x="149" y="228"/>
                    <a:pt x="149" y="228"/>
                    <a:pt x="149" y="228"/>
                  </a:cubicBezTo>
                  <a:cubicBezTo>
                    <a:pt x="125" y="215"/>
                    <a:pt x="115" y="198"/>
                    <a:pt x="120" y="177"/>
                  </a:cubicBezTo>
                  <a:cubicBezTo>
                    <a:pt x="132" y="124"/>
                    <a:pt x="228" y="56"/>
                    <a:pt x="301" y="50"/>
                  </a:cubicBezTo>
                  <a:cubicBezTo>
                    <a:pt x="315" y="40"/>
                    <a:pt x="315" y="40"/>
                    <a:pt x="315" y="40"/>
                  </a:cubicBezTo>
                  <a:cubicBezTo>
                    <a:pt x="328" y="11"/>
                    <a:pt x="358" y="0"/>
                    <a:pt x="381" y="0"/>
                  </a:cubicBezTo>
                  <a:cubicBezTo>
                    <a:pt x="405" y="0"/>
                    <a:pt x="435" y="11"/>
                    <a:pt x="448" y="40"/>
                  </a:cubicBezTo>
                  <a:cubicBezTo>
                    <a:pt x="461" y="50"/>
                    <a:pt x="461" y="50"/>
                    <a:pt x="461" y="50"/>
                  </a:cubicBezTo>
                  <a:cubicBezTo>
                    <a:pt x="534" y="56"/>
                    <a:pt x="631" y="124"/>
                    <a:pt x="642" y="177"/>
                  </a:cubicBezTo>
                  <a:cubicBezTo>
                    <a:pt x="647" y="198"/>
                    <a:pt x="638" y="215"/>
                    <a:pt x="614" y="228"/>
                  </a:cubicBezTo>
                  <a:cubicBezTo>
                    <a:pt x="630" y="256"/>
                    <a:pt x="630" y="256"/>
                    <a:pt x="630" y="256"/>
                  </a:cubicBezTo>
                  <a:cubicBezTo>
                    <a:pt x="641" y="249"/>
                    <a:pt x="652" y="246"/>
                    <a:pt x="662" y="246"/>
                  </a:cubicBezTo>
                  <a:cubicBezTo>
                    <a:pt x="693" y="246"/>
                    <a:pt x="709" y="284"/>
                    <a:pt x="716" y="306"/>
                  </a:cubicBezTo>
                  <a:cubicBezTo>
                    <a:pt x="724" y="316"/>
                    <a:pt x="724" y="316"/>
                    <a:pt x="724" y="316"/>
                  </a:cubicBezTo>
                  <a:cubicBezTo>
                    <a:pt x="752" y="329"/>
                    <a:pt x="762" y="358"/>
                    <a:pt x="762" y="381"/>
                  </a:cubicBezTo>
                  <a:cubicBezTo>
                    <a:pt x="762" y="404"/>
                    <a:pt x="752" y="433"/>
                    <a:pt x="724" y="446"/>
                  </a:cubicBezTo>
                  <a:cubicBezTo>
                    <a:pt x="716" y="456"/>
                    <a:pt x="716" y="456"/>
                    <a:pt x="716" y="456"/>
                  </a:cubicBezTo>
                  <a:cubicBezTo>
                    <a:pt x="709" y="479"/>
                    <a:pt x="693" y="516"/>
                    <a:pt x="662" y="516"/>
                  </a:cubicBezTo>
                  <a:cubicBezTo>
                    <a:pt x="652" y="516"/>
                    <a:pt x="641" y="513"/>
                    <a:pt x="630" y="506"/>
                  </a:cubicBezTo>
                  <a:cubicBezTo>
                    <a:pt x="614" y="534"/>
                    <a:pt x="614" y="534"/>
                    <a:pt x="614" y="534"/>
                  </a:cubicBezTo>
                  <a:cubicBezTo>
                    <a:pt x="638" y="548"/>
                    <a:pt x="647" y="565"/>
                    <a:pt x="642" y="585"/>
                  </a:cubicBezTo>
                  <a:cubicBezTo>
                    <a:pt x="631" y="638"/>
                    <a:pt x="534" y="706"/>
                    <a:pt x="461" y="712"/>
                  </a:cubicBezTo>
                  <a:cubicBezTo>
                    <a:pt x="448" y="722"/>
                    <a:pt x="448" y="722"/>
                    <a:pt x="448" y="722"/>
                  </a:cubicBezTo>
                  <a:cubicBezTo>
                    <a:pt x="435" y="751"/>
                    <a:pt x="405" y="762"/>
                    <a:pt x="381" y="762"/>
                  </a:cubicBezTo>
                  <a:close/>
                </a:path>
              </a:pathLst>
            </a:custGeom>
            <a:solidFill>
              <a:srgbClr val="F6F6F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9" name="Freeform 18">
              <a:extLst>
                <a:ext uri="{FF2B5EF4-FFF2-40B4-BE49-F238E27FC236}">
                  <a16:creationId xmlns:a16="http://schemas.microsoft.com/office/drawing/2014/main" id="{28D3ECDA-0727-4E5F-A9CB-B4FAF2440318}"/>
                </a:ext>
              </a:extLst>
            </p:cNvPr>
            <p:cNvSpPr/>
            <p:nvPr/>
          </p:nvSpPr>
          <p:spPr bwMode="auto">
            <a:xfrm rot="5400000">
              <a:off x="7039595" y="20541"/>
              <a:ext cx="3854396" cy="5025998"/>
            </a:xfrm>
            <a:custGeom>
              <a:avLst/>
              <a:gdLst>
                <a:gd name="T0" fmla="*/ 381 w 762"/>
                <a:gd name="T1" fmla="*/ 762 h 762"/>
                <a:gd name="T2" fmla="*/ 315 w 762"/>
                <a:gd name="T3" fmla="*/ 722 h 762"/>
                <a:gd name="T4" fmla="*/ 301 w 762"/>
                <a:gd name="T5" fmla="*/ 712 h 762"/>
                <a:gd name="T6" fmla="*/ 120 w 762"/>
                <a:gd name="T7" fmla="*/ 585 h 762"/>
                <a:gd name="T8" fmla="*/ 149 w 762"/>
                <a:gd name="T9" fmla="*/ 534 h 762"/>
                <a:gd name="T10" fmla="*/ 133 w 762"/>
                <a:gd name="T11" fmla="*/ 506 h 762"/>
                <a:gd name="T12" fmla="*/ 100 w 762"/>
                <a:gd name="T13" fmla="*/ 516 h 762"/>
                <a:gd name="T14" fmla="*/ 46 w 762"/>
                <a:gd name="T15" fmla="*/ 456 h 762"/>
                <a:gd name="T16" fmla="*/ 38 w 762"/>
                <a:gd name="T17" fmla="*/ 446 h 762"/>
                <a:gd name="T18" fmla="*/ 0 w 762"/>
                <a:gd name="T19" fmla="*/ 381 h 762"/>
                <a:gd name="T20" fmla="*/ 38 w 762"/>
                <a:gd name="T21" fmla="*/ 316 h 762"/>
                <a:gd name="T22" fmla="*/ 46 w 762"/>
                <a:gd name="T23" fmla="*/ 306 h 762"/>
                <a:gd name="T24" fmla="*/ 100 w 762"/>
                <a:gd name="T25" fmla="*/ 246 h 762"/>
                <a:gd name="T26" fmla="*/ 133 w 762"/>
                <a:gd name="T27" fmla="*/ 256 h 762"/>
                <a:gd name="T28" fmla="*/ 149 w 762"/>
                <a:gd name="T29" fmla="*/ 228 h 762"/>
                <a:gd name="T30" fmla="*/ 120 w 762"/>
                <a:gd name="T31" fmla="*/ 177 h 762"/>
                <a:gd name="T32" fmla="*/ 301 w 762"/>
                <a:gd name="T33" fmla="*/ 50 h 762"/>
                <a:gd name="T34" fmla="*/ 315 w 762"/>
                <a:gd name="T35" fmla="*/ 40 h 762"/>
                <a:gd name="T36" fmla="*/ 381 w 762"/>
                <a:gd name="T37" fmla="*/ 0 h 762"/>
                <a:gd name="T38" fmla="*/ 448 w 762"/>
                <a:gd name="T39" fmla="*/ 40 h 762"/>
                <a:gd name="T40" fmla="*/ 461 w 762"/>
                <a:gd name="T41" fmla="*/ 50 h 762"/>
                <a:gd name="T42" fmla="*/ 642 w 762"/>
                <a:gd name="T43" fmla="*/ 177 h 762"/>
                <a:gd name="T44" fmla="*/ 614 w 762"/>
                <a:gd name="T45" fmla="*/ 228 h 762"/>
                <a:gd name="T46" fmla="*/ 630 w 762"/>
                <a:gd name="T47" fmla="*/ 256 h 762"/>
                <a:gd name="T48" fmla="*/ 662 w 762"/>
                <a:gd name="T49" fmla="*/ 246 h 762"/>
                <a:gd name="T50" fmla="*/ 716 w 762"/>
                <a:gd name="T51" fmla="*/ 306 h 762"/>
                <a:gd name="T52" fmla="*/ 724 w 762"/>
                <a:gd name="T53" fmla="*/ 316 h 762"/>
                <a:gd name="T54" fmla="*/ 762 w 762"/>
                <a:gd name="T55" fmla="*/ 381 h 762"/>
                <a:gd name="T56" fmla="*/ 724 w 762"/>
                <a:gd name="T57" fmla="*/ 446 h 762"/>
                <a:gd name="T58" fmla="*/ 716 w 762"/>
                <a:gd name="T59" fmla="*/ 456 h 762"/>
                <a:gd name="T60" fmla="*/ 662 w 762"/>
                <a:gd name="T61" fmla="*/ 516 h 762"/>
                <a:gd name="T62" fmla="*/ 630 w 762"/>
                <a:gd name="T63" fmla="*/ 506 h 762"/>
                <a:gd name="T64" fmla="*/ 614 w 762"/>
                <a:gd name="T65" fmla="*/ 534 h 762"/>
                <a:gd name="T66" fmla="*/ 642 w 762"/>
                <a:gd name="T67" fmla="*/ 585 h 762"/>
                <a:gd name="T68" fmla="*/ 461 w 762"/>
                <a:gd name="T69" fmla="*/ 712 h 762"/>
                <a:gd name="T70" fmla="*/ 448 w 762"/>
                <a:gd name="T71" fmla="*/ 722 h 762"/>
                <a:gd name="T72" fmla="*/ 381 w 762"/>
                <a:gd name="T73" fmla="*/ 762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2" h="762">
                  <a:moveTo>
                    <a:pt x="381" y="762"/>
                  </a:moveTo>
                  <a:cubicBezTo>
                    <a:pt x="358" y="762"/>
                    <a:pt x="328" y="751"/>
                    <a:pt x="315" y="722"/>
                  </a:cubicBezTo>
                  <a:cubicBezTo>
                    <a:pt x="301" y="712"/>
                    <a:pt x="301" y="712"/>
                    <a:pt x="301" y="712"/>
                  </a:cubicBezTo>
                  <a:cubicBezTo>
                    <a:pt x="228" y="706"/>
                    <a:pt x="132" y="638"/>
                    <a:pt x="120" y="585"/>
                  </a:cubicBezTo>
                  <a:cubicBezTo>
                    <a:pt x="115" y="565"/>
                    <a:pt x="125" y="548"/>
                    <a:pt x="149" y="534"/>
                  </a:cubicBezTo>
                  <a:cubicBezTo>
                    <a:pt x="133" y="506"/>
                    <a:pt x="133" y="506"/>
                    <a:pt x="133" y="506"/>
                  </a:cubicBezTo>
                  <a:cubicBezTo>
                    <a:pt x="121" y="513"/>
                    <a:pt x="110" y="516"/>
                    <a:pt x="100" y="516"/>
                  </a:cubicBezTo>
                  <a:cubicBezTo>
                    <a:pt x="69" y="516"/>
                    <a:pt x="53" y="479"/>
                    <a:pt x="46" y="456"/>
                  </a:cubicBezTo>
                  <a:cubicBezTo>
                    <a:pt x="38" y="446"/>
                    <a:pt x="38" y="446"/>
                    <a:pt x="38" y="446"/>
                  </a:cubicBezTo>
                  <a:cubicBezTo>
                    <a:pt x="10" y="433"/>
                    <a:pt x="0" y="404"/>
                    <a:pt x="0" y="381"/>
                  </a:cubicBezTo>
                  <a:cubicBezTo>
                    <a:pt x="0" y="358"/>
                    <a:pt x="10" y="329"/>
                    <a:pt x="38" y="316"/>
                  </a:cubicBezTo>
                  <a:cubicBezTo>
                    <a:pt x="46" y="306"/>
                    <a:pt x="46" y="306"/>
                    <a:pt x="46" y="306"/>
                  </a:cubicBezTo>
                  <a:cubicBezTo>
                    <a:pt x="53" y="284"/>
                    <a:pt x="69" y="246"/>
                    <a:pt x="100" y="246"/>
                  </a:cubicBezTo>
                  <a:cubicBezTo>
                    <a:pt x="110" y="246"/>
                    <a:pt x="121" y="249"/>
                    <a:pt x="133" y="256"/>
                  </a:cubicBezTo>
                  <a:cubicBezTo>
                    <a:pt x="149" y="228"/>
                    <a:pt x="149" y="228"/>
                    <a:pt x="149" y="228"/>
                  </a:cubicBezTo>
                  <a:cubicBezTo>
                    <a:pt x="125" y="215"/>
                    <a:pt x="115" y="198"/>
                    <a:pt x="120" y="177"/>
                  </a:cubicBezTo>
                  <a:cubicBezTo>
                    <a:pt x="132" y="124"/>
                    <a:pt x="228" y="56"/>
                    <a:pt x="301" y="50"/>
                  </a:cubicBezTo>
                  <a:cubicBezTo>
                    <a:pt x="315" y="40"/>
                    <a:pt x="315" y="40"/>
                    <a:pt x="315" y="40"/>
                  </a:cubicBezTo>
                  <a:cubicBezTo>
                    <a:pt x="328" y="11"/>
                    <a:pt x="358" y="0"/>
                    <a:pt x="381" y="0"/>
                  </a:cubicBezTo>
                  <a:cubicBezTo>
                    <a:pt x="405" y="0"/>
                    <a:pt x="435" y="11"/>
                    <a:pt x="448" y="40"/>
                  </a:cubicBezTo>
                  <a:cubicBezTo>
                    <a:pt x="461" y="50"/>
                    <a:pt x="461" y="50"/>
                    <a:pt x="461" y="50"/>
                  </a:cubicBezTo>
                  <a:cubicBezTo>
                    <a:pt x="534" y="56"/>
                    <a:pt x="631" y="124"/>
                    <a:pt x="642" y="177"/>
                  </a:cubicBezTo>
                  <a:cubicBezTo>
                    <a:pt x="647" y="198"/>
                    <a:pt x="638" y="215"/>
                    <a:pt x="614" y="228"/>
                  </a:cubicBezTo>
                  <a:cubicBezTo>
                    <a:pt x="630" y="256"/>
                    <a:pt x="630" y="256"/>
                    <a:pt x="630" y="256"/>
                  </a:cubicBezTo>
                  <a:cubicBezTo>
                    <a:pt x="641" y="249"/>
                    <a:pt x="652" y="246"/>
                    <a:pt x="662" y="246"/>
                  </a:cubicBezTo>
                  <a:cubicBezTo>
                    <a:pt x="693" y="246"/>
                    <a:pt x="709" y="284"/>
                    <a:pt x="716" y="306"/>
                  </a:cubicBezTo>
                  <a:cubicBezTo>
                    <a:pt x="724" y="316"/>
                    <a:pt x="724" y="316"/>
                    <a:pt x="724" y="316"/>
                  </a:cubicBezTo>
                  <a:cubicBezTo>
                    <a:pt x="752" y="329"/>
                    <a:pt x="762" y="358"/>
                    <a:pt x="762" y="381"/>
                  </a:cubicBezTo>
                  <a:cubicBezTo>
                    <a:pt x="762" y="404"/>
                    <a:pt x="752" y="433"/>
                    <a:pt x="724" y="446"/>
                  </a:cubicBezTo>
                  <a:cubicBezTo>
                    <a:pt x="716" y="456"/>
                    <a:pt x="716" y="456"/>
                    <a:pt x="716" y="456"/>
                  </a:cubicBezTo>
                  <a:cubicBezTo>
                    <a:pt x="709" y="479"/>
                    <a:pt x="693" y="516"/>
                    <a:pt x="662" y="516"/>
                  </a:cubicBezTo>
                  <a:cubicBezTo>
                    <a:pt x="652" y="516"/>
                    <a:pt x="641" y="513"/>
                    <a:pt x="630" y="506"/>
                  </a:cubicBezTo>
                  <a:cubicBezTo>
                    <a:pt x="614" y="534"/>
                    <a:pt x="614" y="534"/>
                    <a:pt x="614" y="534"/>
                  </a:cubicBezTo>
                  <a:cubicBezTo>
                    <a:pt x="638" y="548"/>
                    <a:pt x="647" y="565"/>
                    <a:pt x="642" y="585"/>
                  </a:cubicBezTo>
                  <a:cubicBezTo>
                    <a:pt x="631" y="638"/>
                    <a:pt x="534" y="706"/>
                    <a:pt x="461" y="712"/>
                  </a:cubicBezTo>
                  <a:cubicBezTo>
                    <a:pt x="448" y="722"/>
                    <a:pt x="448" y="722"/>
                    <a:pt x="448" y="722"/>
                  </a:cubicBezTo>
                  <a:cubicBezTo>
                    <a:pt x="435" y="751"/>
                    <a:pt x="405" y="762"/>
                    <a:pt x="381" y="762"/>
                  </a:cubicBezTo>
                  <a:close/>
                </a:path>
              </a:pathLst>
            </a:custGeom>
            <a:noFill/>
            <a:ln w="19050">
              <a:solidFill>
                <a:srgbClr val="1E9C8C"/>
              </a:solidFill>
              <a:prstDash val="lgDash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sp>
        <p:nvSpPr>
          <p:cNvPr id="10" name="文本框 7">
            <a:extLst>
              <a:ext uri="{FF2B5EF4-FFF2-40B4-BE49-F238E27FC236}">
                <a16:creationId xmlns:a16="http://schemas.microsoft.com/office/drawing/2014/main" id="{60408915-8368-4F28-BA2B-E1ABDABB7594}"/>
              </a:ext>
            </a:extLst>
          </p:cNvPr>
          <p:cNvSpPr txBox="1"/>
          <p:nvPr/>
        </p:nvSpPr>
        <p:spPr>
          <a:xfrm>
            <a:off x="3524521" y="2450053"/>
            <a:ext cx="53303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LUYỆN TỪ VÀ CÂU 4</a:t>
            </a: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TUẦN 25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字魂59号-创粗黑" panose="00000500000000000000" pitchFamily="2" charset="-122"/>
              <a:cs typeface="Tahoma" panose="020B0604030504040204" pitchFamily="34" charset="0"/>
            </a:endParaRPr>
          </a:p>
        </p:txBody>
      </p:sp>
      <p:sp>
        <p:nvSpPr>
          <p:cNvPr id="11" name="矩形 8">
            <a:extLst>
              <a:ext uri="{FF2B5EF4-FFF2-40B4-BE49-F238E27FC236}">
                <a16:creationId xmlns:a16="http://schemas.microsoft.com/office/drawing/2014/main" id="{EC34D015-1DE2-489C-94B9-2D9E3C79D8DA}"/>
              </a:ext>
            </a:extLst>
          </p:cNvPr>
          <p:cNvSpPr/>
          <p:nvPr/>
        </p:nvSpPr>
        <p:spPr>
          <a:xfrm>
            <a:off x="3939540" y="4116737"/>
            <a:ext cx="4376567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200" b="1" dirty="0" err="1">
                <a:solidFill>
                  <a:srgbClr val="00206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Giáo</a:t>
            </a:r>
            <a:r>
              <a:rPr lang="en-US" altLang="zh-CN" sz="2200" b="1" dirty="0">
                <a:solidFill>
                  <a:srgbClr val="00206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 </a:t>
            </a:r>
            <a:r>
              <a:rPr lang="en-US" altLang="zh-CN" sz="2200" b="1" dirty="0" err="1">
                <a:solidFill>
                  <a:srgbClr val="00206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viên</a:t>
            </a:r>
            <a:r>
              <a:rPr lang="en-US" altLang="zh-CN" sz="2200" b="1" dirty="0">
                <a:solidFill>
                  <a:srgbClr val="00206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: </a:t>
            </a:r>
            <a:r>
              <a:rPr lang="en-US" altLang="zh-CN" sz="2200" b="1" dirty="0" err="1">
                <a:solidFill>
                  <a:srgbClr val="00206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Hoàng</a:t>
            </a:r>
            <a:r>
              <a:rPr lang="en-US" altLang="zh-CN" sz="2200" b="1" dirty="0">
                <a:solidFill>
                  <a:srgbClr val="00206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 </a:t>
            </a:r>
            <a:r>
              <a:rPr lang="en-US" altLang="zh-CN" sz="2200" b="1" dirty="0" err="1">
                <a:solidFill>
                  <a:srgbClr val="00206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Lệ</a:t>
            </a:r>
            <a:r>
              <a:rPr lang="en-US" altLang="zh-CN" sz="2200" b="1" dirty="0">
                <a:solidFill>
                  <a:srgbClr val="00206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 </a:t>
            </a:r>
            <a:r>
              <a:rPr lang="en-US" altLang="zh-CN" sz="2200" b="1" dirty="0" err="1">
                <a:solidFill>
                  <a:srgbClr val="002060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Giang</a:t>
            </a:r>
            <a:endParaRPr lang="zh-CN" altLang="en-US" sz="2200" b="1" dirty="0">
              <a:solidFill>
                <a:srgbClr val="002060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2" name="小清新尤克里里和口哨背景音乐">
            <a:hlinkClick r:id="" action="ppaction://media"/>
            <a:extLst>
              <a:ext uri="{FF2B5EF4-FFF2-40B4-BE49-F238E27FC236}">
                <a16:creationId xmlns:a16="http://schemas.microsoft.com/office/drawing/2014/main" id="{A48A762F-588E-4F49-835A-A7AD1184C4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90945" y="-6835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71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84C0791A-6676-4043-BBF1-DD2993D19C98}"/>
              </a:ext>
            </a:extLst>
          </p:cNvPr>
          <p:cNvSpPr/>
          <p:nvPr/>
        </p:nvSpPr>
        <p:spPr>
          <a:xfrm flipV="1">
            <a:off x="1639137" y="501941"/>
            <a:ext cx="8513763" cy="45719"/>
          </a:xfrm>
          <a:prstGeom prst="rect">
            <a:avLst/>
          </a:prstGeom>
          <a:solidFill>
            <a:srgbClr val="24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ADD8F3-55E0-4172-9DD3-BBF5D297F1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808" y="745761"/>
            <a:ext cx="6385808" cy="63858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8009FC1-619A-4B2D-9378-EB842D180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248" y="-246882"/>
            <a:ext cx="7378452" cy="737845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FA9E147-39B9-425E-914B-90EF57DB7723}"/>
              </a:ext>
            </a:extLst>
          </p:cNvPr>
          <p:cNvSpPr/>
          <p:nvPr/>
        </p:nvSpPr>
        <p:spPr>
          <a:xfrm>
            <a:off x="5710725" y="1090411"/>
            <a:ext cx="3831498" cy="4357475"/>
          </a:xfrm>
          <a:prstGeom prst="rect">
            <a:avLst/>
          </a:prstGeom>
          <a:noFill/>
          <a:effectLst>
            <a:glow rad="127000">
              <a:schemeClr val="accent1">
                <a:lumMod val="75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b="0" cap="none" spc="0">
                <a:ln w="0"/>
                <a:solidFill>
                  <a:srgbClr val="00466B"/>
                </a:solidFill>
                <a:latin typeface="UTM Androgyne" panose="02040603050506020204" pitchFamily="18" charset="0"/>
              </a:rPr>
              <a:t>Vai trò của </a:t>
            </a:r>
            <a:br>
              <a:rPr lang="en-US" sz="4800" b="0" cap="none" spc="0">
                <a:ln w="0"/>
                <a:solidFill>
                  <a:srgbClr val="00466B"/>
                </a:solidFill>
                <a:latin typeface="UTM Androgyne" panose="02040603050506020204" pitchFamily="18" charset="0"/>
              </a:rPr>
            </a:br>
            <a:r>
              <a:rPr lang="en-US" sz="4800" b="0" cap="none" spc="0">
                <a:ln w="0"/>
                <a:solidFill>
                  <a:srgbClr val="00466B"/>
                </a:solidFill>
                <a:effectLst>
                  <a:glow rad="355600">
                    <a:schemeClr val="bg1"/>
                  </a:glow>
                </a:effectLst>
                <a:latin typeface="UTM Androgyne" panose="02040603050506020204" pitchFamily="18" charset="0"/>
              </a:rPr>
              <a:t>chủ ngữ </a:t>
            </a:r>
            <a:br>
              <a:rPr lang="en-US" sz="4800" b="0" cap="none" spc="0">
                <a:ln w="0"/>
                <a:solidFill>
                  <a:srgbClr val="00466B"/>
                </a:solidFill>
                <a:latin typeface="UTM Androgyne" panose="02040603050506020204" pitchFamily="18" charset="0"/>
              </a:rPr>
            </a:br>
            <a:r>
              <a:rPr lang="en-US" sz="4800" b="0" cap="none" spc="0">
                <a:ln w="0"/>
                <a:solidFill>
                  <a:srgbClr val="00466B"/>
                </a:solidFill>
                <a:latin typeface="UTM Androgyne" panose="02040603050506020204" pitchFamily="18" charset="0"/>
              </a:rPr>
              <a:t>trong câu kể </a:t>
            </a:r>
            <a:br>
              <a:rPr lang="en-US" sz="4800" b="0" cap="none" spc="0">
                <a:ln w="0"/>
                <a:solidFill>
                  <a:srgbClr val="00466B"/>
                </a:solidFill>
                <a:latin typeface="UTM Androgyne" panose="02040603050506020204" pitchFamily="18" charset="0"/>
              </a:rPr>
            </a:br>
            <a:r>
              <a:rPr lang="en-US" sz="4800" b="0" cap="none" spc="0">
                <a:ln w="0"/>
                <a:solidFill>
                  <a:schemeClr val="accent6">
                    <a:lumMod val="75000"/>
                  </a:schemeClr>
                </a:solidFill>
                <a:latin typeface="UTM Androgyne" panose="02040603050506020204" pitchFamily="18" charset="0"/>
              </a:rPr>
              <a:t>Ai là gì?</a:t>
            </a:r>
          </a:p>
        </p:txBody>
      </p:sp>
    </p:spTree>
    <p:extLst>
      <p:ext uri="{BB962C8B-B14F-4D97-AF65-F5344CB8AC3E}">
        <p14:creationId xmlns:p14="http://schemas.microsoft.com/office/powerpoint/2010/main" val="2253418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84C0791A-6676-4043-BBF1-DD2993D19C98}"/>
              </a:ext>
            </a:extLst>
          </p:cNvPr>
          <p:cNvSpPr/>
          <p:nvPr/>
        </p:nvSpPr>
        <p:spPr>
          <a:xfrm flipV="1">
            <a:off x="1639137" y="501941"/>
            <a:ext cx="8513763" cy="45719"/>
          </a:xfrm>
          <a:prstGeom prst="rect">
            <a:avLst/>
          </a:prstGeom>
          <a:solidFill>
            <a:srgbClr val="24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3" name="组合 1">
            <a:extLst>
              <a:ext uri="{FF2B5EF4-FFF2-40B4-BE49-F238E27FC236}">
                <a16:creationId xmlns:a16="http://schemas.microsoft.com/office/drawing/2014/main" id="{BFC8ADEE-001D-4CC2-8795-5D1755464C30}"/>
              </a:ext>
            </a:extLst>
          </p:cNvPr>
          <p:cNvGrpSpPr/>
          <p:nvPr/>
        </p:nvGrpSpPr>
        <p:grpSpPr>
          <a:xfrm>
            <a:off x="0" y="1099494"/>
            <a:ext cx="12504737" cy="5462270"/>
            <a:chOff x="0" y="804854"/>
            <a:chExt cx="12504737" cy="546227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57C16C9-CBAB-4481-A2CB-BDF62F157D78}"/>
                </a:ext>
              </a:extLst>
            </p:cNvPr>
            <p:cNvGrpSpPr/>
            <p:nvPr/>
          </p:nvGrpSpPr>
          <p:grpSpPr>
            <a:xfrm>
              <a:off x="0" y="1847273"/>
              <a:ext cx="12192000" cy="4049204"/>
              <a:chOff x="0" y="1847273"/>
              <a:chExt cx="12192000" cy="4049204"/>
            </a:xfrm>
          </p:grpSpPr>
          <p:sp>
            <p:nvSpPr>
              <p:cNvPr id="6" name="矩形 18">
                <a:extLst>
                  <a:ext uri="{FF2B5EF4-FFF2-40B4-BE49-F238E27FC236}">
                    <a16:creationId xmlns:a16="http://schemas.microsoft.com/office/drawing/2014/main" id="{4CE4EEEF-10D0-4018-99A0-00600BC495F7}"/>
                  </a:ext>
                </a:extLst>
              </p:cNvPr>
              <p:cNvSpPr/>
              <p:nvPr/>
            </p:nvSpPr>
            <p:spPr>
              <a:xfrm>
                <a:off x="0" y="2001300"/>
                <a:ext cx="12192000" cy="3895177"/>
              </a:xfrm>
              <a:prstGeom prst="rect">
                <a:avLst/>
              </a:prstGeom>
              <a:solidFill>
                <a:srgbClr val="8AD0F2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矩形 29">
                <a:extLst>
                  <a:ext uri="{FF2B5EF4-FFF2-40B4-BE49-F238E27FC236}">
                    <a16:creationId xmlns:a16="http://schemas.microsoft.com/office/drawing/2014/main" id="{FC4A292B-43E2-487A-9879-34C927B37235}"/>
                  </a:ext>
                </a:extLst>
              </p:cNvPr>
              <p:cNvSpPr/>
              <p:nvPr/>
            </p:nvSpPr>
            <p:spPr>
              <a:xfrm>
                <a:off x="0" y="1847273"/>
                <a:ext cx="12192000" cy="154027"/>
              </a:xfrm>
              <a:prstGeom prst="rect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5" name="图片 30" descr="C:\Users\Administrator\Desktop\8743bb601744860e56fac01b9c4b8147.png8743bb601744860e56fac01b9c4b8147">
              <a:extLst>
                <a:ext uri="{FF2B5EF4-FFF2-40B4-BE49-F238E27FC236}">
                  <a16:creationId xmlns:a16="http://schemas.microsoft.com/office/drawing/2014/main" id="{977B670D-11F1-4CDA-8331-767B5325B2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7970202" y="804854"/>
              <a:ext cx="4534535" cy="5462270"/>
            </a:xfrm>
            <a:prstGeom prst="rect">
              <a:avLst/>
            </a:prstGeom>
          </p:spPr>
        </p:pic>
      </p:grpSp>
      <p:pic>
        <p:nvPicPr>
          <p:cNvPr id="8" name="图片 8" descr="1_22">
            <a:extLst>
              <a:ext uri="{FF2B5EF4-FFF2-40B4-BE49-F238E27FC236}">
                <a16:creationId xmlns:a16="http://schemas.microsoft.com/office/drawing/2014/main" id="{F32C5B4D-35C2-40E2-A7F3-752FF0B0F51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76672"/>
          <a:stretch>
            <a:fillRect/>
          </a:stretch>
        </p:blipFill>
        <p:spPr>
          <a:xfrm>
            <a:off x="-44450" y="5391785"/>
            <a:ext cx="1134745" cy="1499235"/>
          </a:xfrm>
          <a:prstGeom prst="rect">
            <a:avLst/>
          </a:prstGeom>
        </p:spPr>
      </p:pic>
      <p:pic>
        <p:nvPicPr>
          <p:cNvPr id="9" name="图片 13" descr="1_22">
            <a:extLst>
              <a:ext uri="{FF2B5EF4-FFF2-40B4-BE49-F238E27FC236}">
                <a16:creationId xmlns:a16="http://schemas.microsoft.com/office/drawing/2014/main" id="{E8D3D94B-7131-4EF4-93C6-1AE30221526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6756" t="-838" r="-84" b="838"/>
          <a:stretch>
            <a:fillRect/>
          </a:stretch>
        </p:blipFill>
        <p:spPr>
          <a:xfrm>
            <a:off x="10237470" y="4305935"/>
            <a:ext cx="1957705" cy="258508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2762288-4A13-43FF-817B-049449A8499A}"/>
              </a:ext>
            </a:extLst>
          </p:cNvPr>
          <p:cNvSpPr/>
          <p:nvPr/>
        </p:nvSpPr>
        <p:spPr>
          <a:xfrm>
            <a:off x="2076143" y="347461"/>
            <a:ext cx="3953326" cy="150406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200" b="0" cap="none" spc="0">
                <a:ln w="0"/>
                <a:solidFill>
                  <a:srgbClr val="40799C"/>
                </a:solidFill>
                <a:latin typeface="UTM Androgyne" panose="02040603050506020204" pitchFamily="18" charset="0"/>
              </a:rPr>
              <a:t>GHI NHỚ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B2CC87C-9244-441D-B4DE-0F81592AA5FE}"/>
              </a:ext>
            </a:extLst>
          </p:cNvPr>
          <p:cNvSpPr>
            <a:spLocks noChangeAspect="1"/>
          </p:cNvSpPr>
          <p:nvPr/>
        </p:nvSpPr>
        <p:spPr>
          <a:xfrm>
            <a:off x="687126" y="2280930"/>
            <a:ext cx="8115911" cy="38729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0" cap="none" spc="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1. </a:t>
            </a:r>
            <a:r>
              <a:rPr lang="en-US" sz="2800" b="0" cap="none" spc="0" dirty="0" err="1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Chủ</a:t>
            </a:r>
            <a:r>
              <a:rPr lang="en-US" sz="2800" b="0" cap="none" spc="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 </a:t>
            </a:r>
            <a:r>
              <a:rPr lang="en-US" sz="2800" b="0" cap="none" spc="0" dirty="0" err="1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ngữ</a:t>
            </a:r>
            <a:r>
              <a:rPr lang="en-US" sz="2800" b="0" cap="none" spc="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 </a:t>
            </a:r>
            <a:r>
              <a:rPr lang="en-US" sz="2800" b="0" cap="none" spc="0" dirty="0" err="1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trong</a:t>
            </a:r>
            <a:r>
              <a:rPr lang="en-US" sz="2800" b="0" cap="none" spc="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 </a:t>
            </a:r>
            <a:r>
              <a:rPr lang="en-US" sz="2800" b="0" cap="none" spc="0" dirty="0" err="1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câu</a:t>
            </a:r>
            <a:r>
              <a:rPr lang="en-US" sz="2800" b="0" cap="none" spc="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 </a:t>
            </a:r>
            <a:r>
              <a:rPr lang="en-US" sz="2800" b="0" cap="none" spc="0" dirty="0" err="1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kể</a:t>
            </a:r>
            <a:r>
              <a:rPr lang="en-US" sz="2800" b="0" cap="none" spc="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 Ai </a:t>
            </a:r>
            <a:r>
              <a:rPr lang="en-US" sz="2800" b="0" cap="none" spc="0" dirty="0" err="1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là</a:t>
            </a:r>
            <a:r>
              <a:rPr lang="en-US" sz="2800" b="0" cap="none" spc="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 </a:t>
            </a:r>
            <a:r>
              <a:rPr lang="en-US" sz="2800" b="0" cap="none" spc="0" dirty="0" err="1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gì</a:t>
            </a:r>
            <a:r>
              <a:rPr lang="en-US" sz="2800" b="0" cap="none" spc="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? </a:t>
            </a:r>
            <a:r>
              <a:rPr lang="en-US" sz="2800" b="0" cap="none" spc="0" dirty="0" err="1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chỉ</a:t>
            </a:r>
            <a:r>
              <a:rPr lang="en-US" sz="2800" b="0" cap="none" spc="0" dirty="0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 </a:t>
            </a:r>
            <a:r>
              <a:rPr lang="en-US" sz="2800" b="0" cap="none" spc="0" dirty="0" err="1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sự</a:t>
            </a:r>
            <a:r>
              <a:rPr lang="en-US" sz="2800" b="0" cap="none" spc="0" dirty="0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 </a:t>
            </a:r>
            <a:r>
              <a:rPr lang="en-US" sz="2800" b="0" cap="none" spc="0" dirty="0" err="1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vật</a:t>
            </a:r>
            <a:r>
              <a:rPr lang="en-US" sz="2800" b="0" cap="none" spc="0" dirty="0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 </a:t>
            </a:r>
            <a:r>
              <a:rPr lang="en-US" sz="2800" b="0" cap="none" spc="0" dirty="0" err="1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được</a:t>
            </a:r>
            <a:r>
              <a:rPr lang="en-US" sz="2800" b="0" cap="none" spc="0" dirty="0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 </a:t>
            </a:r>
            <a:r>
              <a:rPr lang="en-US" sz="2800" b="0" cap="none" spc="0" dirty="0" err="1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giới</a:t>
            </a:r>
            <a:r>
              <a:rPr lang="en-US" sz="2800" b="0" cap="none" spc="0" dirty="0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 </a:t>
            </a:r>
            <a:r>
              <a:rPr lang="en-US" sz="2800" b="0" cap="none" spc="0" dirty="0" err="1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thiệu</a:t>
            </a:r>
            <a:r>
              <a:rPr lang="en-US" sz="2800" b="0" cap="none" spc="0" dirty="0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, </a:t>
            </a:r>
            <a:r>
              <a:rPr lang="en-US" sz="2800" b="0" cap="none" spc="0" dirty="0" err="1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nhận</a:t>
            </a:r>
            <a:r>
              <a:rPr lang="en-US" sz="2800" b="0" cap="none" spc="0" dirty="0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 </a:t>
            </a:r>
            <a:r>
              <a:rPr lang="en-US" sz="2800" b="0" cap="none" spc="0" dirty="0" err="1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định</a:t>
            </a:r>
            <a:r>
              <a:rPr lang="en-US" sz="2800" b="0" cap="none" spc="0" dirty="0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 ở </a:t>
            </a:r>
            <a:r>
              <a:rPr lang="en-US" sz="2800" b="0" cap="none" spc="0" dirty="0" err="1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vị</a:t>
            </a:r>
            <a:r>
              <a:rPr lang="en-US" sz="2800" b="0" cap="none" spc="0" dirty="0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 </a:t>
            </a:r>
            <a:r>
              <a:rPr lang="en-US" sz="2800" b="0" cap="none" spc="0" dirty="0" err="1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ngữ</a:t>
            </a:r>
            <a:r>
              <a:rPr lang="en-US" sz="2800" b="0" cap="none" spc="0" dirty="0">
                <a:ln w="0"/>
                <a:solidFill>
                  <a:schemeClr val="accent4">
                    <a:lumMod val="75000"/>
                  </a:schemeClr>
                </a:solidFill>
                <a:latin typeface="UTM Androgyne" panose="020406030505060202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2. </a:t>
            </a:r>
            <a:r>
              <a:rPr lang="en-US" sz="2800" dirty="0" err="1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Chủ</a:t>
            </a:r>
            <a:r>
              <a:rPr lang="en-US" sz="280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 </a:t>
            </a:r>
            <a:r>
              <a:rPr lang="en-US" sz="2800" dirty="0" err="1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ngữ</a:t>
            </a:r>
            <a:r>
              <a:rPr lang="en-US" sz="280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 </a:t>
            </a:r>
            <a:r>
              <a:rPr lang="en-US" sz="2800" dirty="0" err="1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trả</a:t>
            </a:r>
            <a:r>
              <a:rPr lang="en-US" sz="280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 </a:t>
            </a:r>
            <a:r>
              <a:rPr lang="en-US" sz="2800" dirty="0" err="1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lời</a:t>
            </a:r>
            <a:r>
              <a:rPr lang="en-US" sz="280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 </a:t>
            </a:r>
            <a:r>
              <a:rPr lang="en-US" sz="2800" dirty="0" err="1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cho</a:t>
            </a:r>
            <a:r>
              <a:rPr lang="en-US" sz="280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 </a:t>
            </a:r>
            <a:r>
              <a:rPr lang="en-US" sz="2800" dirty="0" err="1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câu</a:t>
            </a:r>
            <a:r>
              <a:rPr lang="en-US" sz="280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 </a:t>
            </a:r>
            <a:r>
              <a:rPr lang="en-US" sz="2800" dirty="0" err="1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hỏi</a:t>
            </a:r>
            <a:r>
              <a:rPr lang="en-US" sz="280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 </a:t>
            </a:r>
            <a:r>
              <a:rPr lang="en-US" sz="2800" dirty="0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Ai? </a:t>
            </a:r>
            <a:r>
              <a:rPr lang="en-US" sz="2800" dirty="0" err="1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hoặc</a:t>
            </a:r>
            <a:r>
              <a:rPr lang="en-US" sz="280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 </a:t>
            </a:r>
            <a:r>
              <a:rPr lang="en-US" sz="2800" dirty="0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Con </a:t>
            </a:r>
            <a:r>
              <a:rPr lang="en-US" sz="2800" dirty="0" err="1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gì</a:t>
            </a:r>
            <a:r>
              <a:rPr lang="en-US" sz="2800" dirty="0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?</a:t>
            </a:r>
            <a:r>
              <a:rPr lang="en-US" sz="280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, </a:t>
            </a:r>
            <a:r>
              <a:rPr lang="en-US" sz="2800" dirty="0" err="1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Cái</a:t>
            </a:r>
            <a:r>
              <a:rPr lang="en-US" sz="2800" dirty="0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gì</a:t>
            </a:r>
            <a:r>
              <a:rPr lang="en-US" sz="2800" dirty="0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sz="2800" b="0" cap="none" spc="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3. </a:t>
            </a:r>
            <a:r>
              <a:rPr lang="en-US" sz="2800" b="0" cap="none" spc="0" dirty="0" err="1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Chủ</a:t>
            </a:r>
            <a:r>
              <a:rPr lang="en-US" sz="2800" b="0" cap="none" spc="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 </a:t>
            </a:r>
            <a:r>
              <a:rPr lang="en-US" sz="2800" b="0" cap="none" spc="0" dirty="0" err="1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ngữ</a:t>
            </a:r>
            <a:r>
              <a:rPr lang="en-US" sz="2800" b="0" cap="none" spc="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 </a:t>
            </a:r>
            <a:r>
              <a:rPr lang="en-US" sz="2800" b="0" cap="none" spc="0" dirty="0" err="1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thường</a:t>
            </a:r>
            <a:r>
              <a:rPr lang="en-US" sz="2800" b="0" cap="none" spc="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 do </a:t>
            </a:r>
            <a:r>
              <a:rPr lang="en-US" sz="2800" dirty="0" err="1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danh</a:t>
            </a:r>
            <a:r>
              <a:rPr lang="en-US" sz="2800" dirty="0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từ</a:t>
            </a:r>
            <a:r>
              <a:rPr lang="en-US" sz="2800" dirty="0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 </a:t>
            </a:r>
            <a:r>
              <a:rPr lang="en-US" sz="2800" b="0" cap="none" spc="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(</a:t>
            </a:r>
            <a:r>
              <a:rPr lang="en-US" sz="2800" b="0" cap="none" spc="0" dirty="0" err="1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hoặc</a:t>
            </a:r>
            <a:r>
              <a:rPr lang="en-US" sz="2800" b="0" cap="none" spc="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 </a:t>
            </a:r>
            <a:br>
              <a:rPr lang="en-US" sz="2800" b="0" cap="none" spc="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</a:br>
            <a:r>
              <a:rPr lang="en-US" sz="2800" dirty="0" err="1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cụm</a:t>
            </a:r>
            <a:r>
              <a:rPr lang="en-US" sz="2800" dirty="0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danh</a:t>
            </a:r>
            <a:r>
              <a:rPr lang="en-US" sz="2800" dirty="0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 </a:t>
            </a:r>
            <a:r>
              <a:rPr lang="en-US" sz="2800" dirty="0" err="1">
                <a:ln w="0"/>
                <a:solidFill>
                  <a:schemeClr val="accent4">
                    <a:lumMod val="75000"/>
                  </a:schemeClr>
                </a:solidFill>
                <a:effectLst>
                  <a:glow rad="876300">
                    <a:schemeClr val="bg1">
                      <a:alpha val="40000"/>
                    </a:schemeClr>
                  </a:glow>
                </a:effectLst>
                <a:latin typeface="UTM Androgyne" panose="02040603050506020204" pitchFamily="18" charset="0"/>
              </a:rPr>
              <a:t>từ</a:t>
            </a:r>
            <a:r>
              <a:rPr lang="en-US" sz="2800" b="0" cap="none" spc="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) </a:t>
            </a:r>
            <a:r>
              <a:rPr lang="en-US" sz="2800" b="0" cap="none" spc="0" dirty="0" err="1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tạo</a:t>
            </a:r>
            <a:r>
              <a:rPr lang="en-US" sz="2800" b="0" cap="none" spc="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 </a:t>
            </a:r>
            <a:r>
              <a:rPr lang="en-US" sz="2800" b="0" cap="none" spc="0" dirty="0" err="1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thành</a:t>
            </a:r>
            <a:r>
              <a:rPr lang="en-US" sz="2800" b="0" cap="none" spc="0" dirty="0">
                <a:ln w="0"/>
                <a:solidFill>
                  <a:srgbClr val="CF341F"/>
                </a:solidFill>
                <a:latin typeface="UTM Androgyne" panose="0204060305050602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4197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E9BEF4-1538-46A9-BBDA-89CA3CD950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4" t="9320" r="8958" b="2557"/>
          <a:stretch/>
        </p:blipFill>
        <p:spPr>
          <a:xfrm>
            <a:off x="-1" y="-162045"/>
            <a:ext cx="12190413" cy="73614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2E06648-0391-416F-908A-CDEA238A15A0}"/>
              </a:ext>
            </a:extLst>
          </p:cNvPr>
          <p:cNvSpPr txBox="1"/>
          <p:nvPr/>
        </p:nvSpPr>
        <p:spPr>
          <a:xfrm>
            <a:off x="3588152" y="2747024"/>
            <a:ext cx="56021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FF0000"/>
                </a:solidFill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109874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84C0791A-6676-4043-BBF1-DD2993D19C98}"/>
              </a:ext>
            </a:extLst>
          </p:cNvPr>
          <p:cNvSpPr/>
          <p:nvPr/>
        </p:nvSpPr>
        <p:spPr>
          <a:xfrm flipV="1">
            <a:off x="1639137" y="501941"/>
            <a:ext cx="8513763" cy="45719"/>
          </a:xfrm>
          <a:prstGeom prst="rect">
            <a:avLst/>
          </a:prstGeom>
          <a:solidFill>
            <a:srgbClr val="24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9E2801-C35E-4A4C-B23A-5168C48EC760}"/>
              </a:ext>
            </a:extLst>
          </p:cNvPr>
          <p:cNvSpPr/>
          <p:nvPr/>
        </p:nvSpPr>
        <p:spPr>
          <a:xfrm>
            <a:off x="439796" y="419837"/>
            <a:ext cx="11180704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vi-VN" sz="3200" dirty="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1. Đọc các câu sau:</a:t>
            </a:r>
          </a:p>
          <a:p>
            <a:r>
              <a:rPr lang="vi-VN" sz="3200" dirty="0">
                <a:ln w="0"/>
                <a:solidFill>
                  <a:srgbClr val="40799C"/>
                </a:solidFill>
                <a:latin typeface="UTM Androgyne" panose="02040603050506020204" pitchFamily="18" charset="0"/>
              </a:rPr>
              <a:t>- Văn hóa nghệ thuật cũng là một mặt trận. Anh chị em là chiến sĩ trên mặt trận ấy.</a:t>
            </a:r>
          </a:p>
          <a:p>
            <a:pPr algn="r"/>
            <a:r>
              <a:rPr lang="vi-VN" sz="3200" dirty="0">
                <a:ln w="0"/>
                <a:solidFill>
                  <a:srgbClr val="40799C"/>
                </a:solidFill>
                <a:latin typeface="UTM Androgyne" panose="02040603050506020204" pitchFamily="18" charset="0"/>
              </a:rPr>
              <a:t>HỒ CHÍ MINH</a:t>
            </a:r>
          </a:p>
          <a:p>
            <a:r>
              <a:rPr lang="vi-VN" sz="3200" dirty="0">
                <a:ln w="0"/>
                <a:solidFill>
                  <a:srgbClr val="40799C"/>
                </a:solidFill>
                <a:latin typeface="UTM Androgyne" panose="02040603050506020204" pitchFamily="18" charset="0"/>
              </a:rPr>
              <a:t>- Vừa buồn mà lại vừa vui mới thực là nỗi niềm bông phượng. Hoa phượng là hoa học trò.</a:t>
            </a:r>
          </a:p>
          <a:p>
            <a:pPr algn="r"/>
            <a:r>
              <a:rPr lang="vi-VN" sz="3200" dirty="0">
                <a:ln w="0"/>
                <a:solidFill>
                  <a:srgbClr val="40799C"/>
                </a:solidFill>
                <a:latin typeface="UTM Androgyne" panose="02040603050506020204" pitchFamily="18" charset="0"/>
              </a:rPr>
              <a:t>XUÂN DIỆU</a:t>
            </a:r>
          </a:p>
          <a:p>
            <a:r>
              <a:rPr lang="vi-VN" sz="3200" dirty="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a. Tìm câu kể Ai là gì?</a:t>
            </a:r>
          </a:p>
          <a:p>
            <a:r>
              <a:rPr lang="vi-VN" sz="3200" dirty="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b. Xác định chủ ngữ của các câu tìm được</a:t>
            </a:r>
          </a:p>
        </p:txBody>
      </p:sp>
    </p:spTree>
    <p:extLst>
      <p:ext uri="{BB962C8B-B14F-4D97-AF65-F5344CB8AC3E}">
        <p14:creationId xmlns:p14="http://schemas.microsoft.com/office/powerpoint/2010/main" val="2117983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84C0791A-6676-4043-BBF1-DD2993D19C98}"/>
              </a:ext>
            </a:extLst>
          </p:cNvPr>
          <p:cNvSpPr/>
          <p:nvPr/>
        </p:nvSpPr>
        <p:spPr>
          <a:xfrm flipV="1">
            <a:off x="1639137" y="501941"/>
            <a:ext cx="8513763" cy="45719"/>
          </a:xfrm>
          <a:prstGeom prst="rect">
            <a:avLst/>
          </a:prstGeom>
          <a:solidFill>
            <a:srgbClr val="24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9E2801-C35E-4A4C-B23A-5168C48EC760}"/>
              </a:ext>
            </a:extLst>
          </p:cNvPr>
          <p:cNvSpPr/>
          <p:nvPr/>
        </p:nvSpPr>
        <p:spPr>
          <a:xfrm>
            <a:off x="357392" y="1478370"/>
            <a:ext cx="11685559" cy="41614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600" dirty="0">
                <a:ln w="0"/>
                <a:latin typeface="UTM Androgyne" panose="02040603050506020204" pitchFamily="18" charset="0"/>
              </a:rPr>
              <a:t>- Văn hóa nghệ thuật cũng là một mặt trận. Anh chị em là chiến sĩ trên mặt trận ấy.</a:t>
            </a:r>
            <a:endParaRPr lang="en-US" sz="3600" dirty="0">
              <a:ln w="0"/>
              <a:latin typeface="UTM Androgyne" panose="02040603050506020204" pitchFamily="18" charset="0"/>
            </a:endParaRPr>
          </a:p>
          <a:p>
            <a:pPr>
              <a:lnSpc>
                <a:spcPct val="150000"/>
              </a:lnSpc>
            </a:pPr>
            <a:endParaRPr lang="vi-VN" sz="3600" dirty="0">
              <a:ln w="0"/>
              <a:latin typeface="UTM Androgyne" panose="02040603050506020204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3600" dirty="0">
                <a:ln w="0"/>
                <a:latin typeface="UTM Androgyne" panose="02040603050506020204" pitchFamily="18" charset="0"/>
              </a:rPr>
              <a:t>- Vừa buồn mà lại vừa vui mới thực là nỗi niềm bông phượng. Hoa phượng là hoa học trò.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C8FB5A0-BD11-400F-A51E-03294AE4FA35}"/>
              </a:ext>
            </a:extLst>
          </p:cNvPr>
          <p:cNvSpPr/>
          <p:nvPr/>
        </p:nvSpPr>
        <p:spPr>
          <a:xfrm>
            <a:off x="1888155" y="497151"/>
            <a:ext cx="8015725" cy="9202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 err="1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Xác</a:t>
            </a:r>
            <a:r>
              <a:rPr lang="en-US" sz="4000" b="1" dirty="0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 </a:t>
            </a:r>
            <a:r>
              <a:rPr lang="en-US" sz="4000" b="1" dirty="0" err="1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định</a:t>
            </a:r>
            <a:r>
              <a:rPr lang="en-US" sz="4000" b="1" dirty="0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 </a:t>
            </a:r>
            <a:r>
              <a:rPr lang="en-US" sz="4000" b="1" dirty="0" err="1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câu</a:t>
            </a:r>
            <a:r>
              <a:rPr lang="en-US" sz="4000" b="1" dirty="0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 </a:t>
            </a:r>
            <a:r>
              <a:rPr lang="en-US" sz="4000" b="1" dirty="0" err="1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kể</a:t>
            </a:r>
            <a:r>
              <a:rPr lang="en-US" sz="4000" b="1" dirty="0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 Ai </a:t>
            </a:r>
            <a:r>
              <a:rPr lang="en-US" sz="4000" b="1" dirty="0" err="1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là</a:t>
            </a:r>
            <a:r>
              <a:rPr lang="en-US" sz="4000" b="1" dirty="0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 </a:t>
            </a:r>
            <a:r>
              <a:rPr lang="en-US" sz="4000" b="1" dirty="0" err="1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gì</a:t>
            </a:r>
            <a:r>
              <a:rPr lang="en-US" sz="4000" b="1" dirty="0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?</a:t>
            </a:r>
            <a:endParaRPr lang="vi-VN" sz="4000" b="1" dirty="0">
              <a:ln w="0"/>
              <a:solidFill>
                <a:srgbClr val="002060"/>
              </a:solidFill>
              <a:latin typeface="UTM Androgyne" panose="020406030505060202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AE55EB6-A6E3-4615-A4BD-6E9EBDAADB41}"/>
              </a:ext>
            </a:extLst>
          </p:cNvPr>
          <p:cNvSpPr/>
          <p:nvPr/>
        </p:nvSpPr>
        <p:spPr>
          <a:xfrm>
            <a:off x="357391" y="1474657"/>
            <a:ext cx="11685559" cy="41614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600" dirty="0">
                <a:ln w="0"/>
                <a:latin typeface="UTM Androgyne" panose="02040603050506020204" pitchFamily="18" charset="0"/>
              </a:rPr>
              <a:t>- </a:t>
            </a:r>
            <a:r>
              <a:rPr lang="vi-VN" sz="3600" dirty="0">
                <a:ln w="0"/>
                <a:solidFill>
                  <a:srgbClr val="FF0000"/>
                </a:solidFill>
                <a:latin typeface="UTM Androgyne" panose="02040603050506020204" pitchFamily="18" charset="0"/>
              </a:rPr>
              <a:t>Văn hóa nghệ thuật cũng là một mặt trận. Anh chị em là chiến sĩ trên mặt trận ấy.</a:t>
            </a:r>
            <a:endParaRPr lang="en-US" sz="3600" dirty="0">
              <a:ln w="0"/>
              <a:solidFill>
                <a:srgbClr val="FF0000"/>
              </a:solidFill>
              <a:latin typeface="UTM Androgyne" panose="02040603050506020204" pitchFamily="18" charset="0"/>
            </a:endParaRPr>
          </a:p>
          <a:p>
            <a:pPr>
              <a:lnSpc>
                <a:spcPct val="150000"/>
              </a:lnSpc>
            </a:pPr>
            <a:endParaRPr lang="vi-VN" sz="3600" dirty="0">
              <a:ln w="0"/>
              <a:latin typeface="UTM Androgyne" panose="02040603050506020204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3600" dirty="0">
                <a:ln w="0"/>
                <a:latin typeface="UTM Androgyne" panose="02040603050506020204" pitchFamily="18" charset="0"/>
              </a:rPr>
              <a:t>- </a:t>
            </a:r>
            <a:r>
              <a:rPr lang="vi-VN" sz="3600" dirty="0">
                <a:ln w="0"/>
                <a:solidFill>
                  <a:srgbClr val="FF0000"/>
                </a:solidFill>
                <a:latin typeface="UTM Androgyne" panose="02040603050506020204" pitchFamily="18" charset="0"/>
              </a:rPr>
              <a:t>Vừa buồn mà lại vừa vui mới thực là nỗi niềm bông phượng. Hoa phượng là hoa học trò.</a:t>
            </a:r>
          </a:p>
        </p:txBody>
      </p:sp>
    </p:spTree>
    <p:extLst>
      <p:ext uri="{BB962C8B-B14F-4D97-AF65-F5344CB8AC3E}">
        <p14:creationId xmlns:p14="http://schemas.microsoft.com/office/powerpoint/2010/main" val="1403008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84C0791A-6676-4043-BBF1-DD2993D19C98}"/>
              </a:ext>
            </a:extLst>
          </p:cNvPr>
          <p:cNvSpPr/>
          <p:nvPr/>
        </p:nvSpPr>
        <p:spPr>
          <a:xfrm flipV="1">
            <a:off x="1639137" y="501941"/>
            <a:ext cx="8513763" cy="45719"/>
          </a:xfrm>
          <a:prstGeom prst="rect">
            <a:avLst/>
          </a:prstGeom>
          <a:solidFill>
            <a:srgbClr val="24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9E2801-C35E-4A4C-B23A-5168C48EC760}"/>
              </a:ext>
            </a:extLst>
          </p:cNvPr>
          <p:cNvSpPr/>
          <p:nvPr/>
        </p:nvSpPr>
        <p:spPr>
          <a:xfrm>
            <a:off x="354776" y="1658843"/>
            <a:ext cx="12143419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vi-VN" sz="3600" dirty="0">
                <a:ln w="0"/>
                <a:latin typeface="UTM Androgyne" panose="02040603050506020204" pitchFamily="18" charset="0"/>
              </a:rPr>
              <a:t>Văn hóa nghệ thuật cũng là một mặt trận. </a:t>
            </a:r>
            <a:endParaRPr lang="en-US" sz="3600" dirty="0">
              <a:ln w="0"/>
              <a:latin typeface="UTM Androgyne" panose="02040603050506020204" pitchFamily="18" charset="0"/>
            </a:endParaRPr>
          </a:p>
          <a:p>
            <a:endParaRPr lang="en-US" sz="3600" dirty="0">
              <a:ln w="0"/>
              <a:latin typeface="UTM Androgyne" panose="02040603050506020204" pitchFamily="18" charset="0"/>
            </a:endParaRPr>
          </a:p>
          <a:p>
            <a:r>
              <a:rPr lang="vi-VN" sz="3600" dirty="0">
                <a:ln w="0"/>
                <a:latin typeface="UTM Androgyne" panose="02040603050506020204" pitchFamily="18" charset="0"/>
              </a:rPr>
              <a:t>Anh chị em là chiến sĩ trên mặt trận ấy.</a:t>
            </a:r>
            <a:endParaRPr lang="en-US" sz="3600" dirty="0">
              <a:ln w="0"/>
              <a:latin typeface="UTM Androgyne" panose="02040603050506020204" pitchFamily="18" charset="0"/>
            </a:endParaRPr>
          </a:p>
          <a:p>
            <a:endParaRPr lang="vi-VN" sz="3600" dirty="0">
              <a:ln w="0"/>
              <a:latin typeface="UTM Androgyne" panose="02040603050506020204" pitchFamily="18" charset="0"/>
            </a:endParaRPr>
          </a:p>
          <a:p>
            <a:r>
              <a:rPr lang="vi-VN" sz="3600" dirty="0">
                <a:ln w="0"/>
                <a:latin typeface="UTM Androgyne" panose="02040603050506020204" pitchFamily="18" charset="0"/>
              </a:rPr>
              <a:t>Vừa buồn mà lại vừa vui mới thực là nỗi niềm bông phượng. </a:t>
            </a:r>
            <a:endParaRPr lang="en-US" sz="3600" dirty="0">
              <a:ln w="0"/>
              <a:latin typeface="UTM Androgyne" panose="02040603050506020204" pitchFamily="18" charset="0"/>
            </a:endParaRPr>
          </a:p>
          <a:p>
            <a:endParaRPr lang="en-US" sz="3600" dirty="0">
              <a:ln w="0"/>
              <a:latin typeface="UTM Androgyne" panose="02040603050506020204" pitchFamily="18" charset="0"/>
            </a:endParaRPr>
          </a:p>
          <a:p>
            <a:r>
              <a:rPr lang="vi-VN" sz="3600" dirty="0">
                <a:ln w="0"/>
                <a:latin typeface="UTM Androgyne" panose="02040603050506020204" pitchFamily="18" charset="0"/>
              </a:rPr>
              <a:t>Hoa phượng là hoa học trò.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C8FB5A0-BD11-400F-A51E-03294AE4FA35}"/>
              </a:ext>
            </a:extLst>
          </p:cNvPr>
          <p:cNvSpPr/>
          <p:nvPr/>
        </p:nvSpPr>
        <p:spPr>
          <a:xfrm>
            <a:off x="1056086" y="576454"/>
            <a:ext cx="10740801" cy="8374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 err="1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Xác</a:t>
            </a:r>
            <a:r>
              <a:rPr lang="en-US" sz="3600" b="1" dirty="0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định</a:t>
            </a:r>
            <a:r>
              <a:rPr lang="en-US" sz="3600" b="1" dirty="0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chủ</a:t>
            </a:r>
            <a:r>
              <a:rPr lang="en-US" sz="3600" b="1" dirty="0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ngữ</a:t>
            </a:r>
            <a:r>
              <a:rPr lang="en-US" sz="3600" b="1" dirty="0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của</a:t>
            </a:r>
            <a:r>
              <a:rPr lang="en-US" sz="3600" b="1" dirty="0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các</a:t>
            </a:r>
            <a:r>
              <a:rPr lang="en-US" sz="3600" b="1" dirty="0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câu</a:t>
            </a:r>
            <a:r>
              <a:rPr lang="en-US" sz="3600" b="1" dirty="0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kể</a:t>
            </a:r>
            <a:r>
              <a:rPr lang="en-US" sz="3600" b="1" dirty="0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 Ai </a:t>
            </a:r>
            <a:r>
              <a:rPr lang="en-US" sz="3600" b="1" dirty="0" err="1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là</a:t>
            </a:r>
            <a:r>
              <a:rPr lang="en-US" sz="3600" b="1" dirty="0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gì</a:t>
            </a:r>
            <a:r>
              <a:rPr lang="en-US" sz="3600" b="1" dirty="0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? </a:t>
            </a:r>
            <a:r>
              <a:rPr lang="en-US" sz="3600" b="1" dirty="0" err="1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vừa</a:t>
            </a:r>
            <a:r>
              <a:rPr lang="en-US" sz="3600" b="1" dirty="0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tìm</a:t>
            </a:r>
            <a:r>
              <a:rPr lang="en-US" sz="3600" b="1" dirty="0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được</a:t>
            </a:r>
            <a:r>
              <a:rPr lang="en-US" sz="3600" b="1" dirty="0">
                <a:ln w="0"/>
                <a:solidFill>
                  <a:srgbClr val="002060"/>
                </a:solidFill>
                <a:latin typeface="UTM Androgyne" panose="02040603050506020204" pitchFamily="18" charset="0"/>
              </a:rPr>
              <a:t>.</a:t>
            </a:r>
            <a:endParaRPr lang="vi-VN" sz="3600" b="1" dirty="0">
              <a:ln w="0"/>
              <a:solidFill>
                <a:srgbClr val="002060"/>
              </a:solidFill>
              <a:latin typeface="UTM Androgyne" panose="020406030505060202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7BF13EB-1437-4DD0-BAD6-D8F0A2849407}"/>
              </a:ext>
            </a:extLst>
          </p:cNvPr>
          <p:cNvCxnSpPr/>
          <p:nvPr/>
        </p:nvCxnSpPr>
        <p:spPr>
          <a:xfrm>
            <a:off x="354776" y="2190750"/>
            <a:ext cx="368382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2C0128B-A45F-438C-9607-4F589D5BF66A}"/>
              </a:ext>
            </a:extLst>
          </p:cNvPr>
          <p:cNvCxnSpPr>
            <a:cxnSpLocks/>
          </p:cNvCxnSpPr>
          <p:nvPr/>
        </p:nvCxnSpPr>
        <p:spPr>
          <a:xfrm>
            <a:off x="430976" y="3315494"/>
            <a:ext cx="206457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2D0648D-444E-48BB-B622-B2F35E477349}"/>
              </a:ext>
            </a:extLst>
          </p:cNvPr>
          <p:cNvCxnSpPr>
            <a:cxnSpLocks/>
          </p:cNvCxnSpPr>
          <p:nvPr/>
        </p:nvCxnSpPr>
        <p:spPr>
          <a:xfrm>
            <a:off x="430976" y="4419600"/>
            <a:ext cx="454107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4637149-C8D9-4A93-A1D3-8185910D6336}"/>
              </a:ext>
            </a:extLst>
          </p:cNvPr>
          <p:cNvCxnSpPr>
            <a:cxnSpLocks/>
          </p:cNvCxnSpPr>
          <p:nvPr/>
        </p:nvCxnSpPr>
        <p:spPr>
          <a:xfrm>
            <a:off x="430976" y="5505450"/>
            <a:ext cx="244557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31496D2-A0F2-45A2-806E-5266091AAF0A}"/>
              </a:ext>
            </a:extLst>
          </p:cNvPr>
          <p:cNvSpPr txBox="1"/>
          <p:nvPr/>
        </p:nvSpPr>
        <p:spPr>
          <a:xfrm>
            <a:off x="1733550" y="2210455"/>
            <a:ext cx="114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CN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D97A31A-96DE-4F5E-9DC2-F4FB70564A46}"/>
              </a:ext>
            </a:extLst>
          </p:cNvPr>
          <p:cNvSpPr txBox="1"/>
          <p:nvPr/>
        </p:nvSpPr>
        <p:spPr>
          <a:xfrm>
            <a:off x="1053688" y="3315027"/>
            <a:ext cx="114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CN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356086-B201-491D-AB7D-7037525CDB3F}"/>
              </a:ext>
            </a:extLst>
          </p:cNvPr>
          <p:cNvSpPr txBox="1"/>
          <p:nvPr/>
        </p:nvSpPr>
        <p:spPr>
          <a:xfrm>
            <a:off x="1809750" y="4376798"/>
            <a:ext cx="114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CN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0D15EF-38D8-4D79-854F-E1512AD10FDF}"/>
              </a:ext>
            </a:extLst>
          </p:cNvPr>
          <p:cNvSpPr txBox="1"/>
          <p:nvPr/>
        </p:nvSpPr>
        <p:spPr>
          <a:xfrm>
            <a:off x="1238250" y="5449111"/>
            <a:ext cx="114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CN</a:t>
            </a:r>
          </a:p>
        </p:txBody>
      </p:sp>
    </p:spTree>
    <p:extLst>
      <p:ext uri="{BB962C8B-B14F-4D97-AF65-F5344CB8AC3E}">
        <p14:creationId xmlns:p14="http://schemas.microsoft.com/office/powerpoint/2010/main" val="2866167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44000" decel="42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44000" decel="42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13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BAFFF68-69C7-472E-8DA9-4A32AE6BD1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99" y="392892"/>
            <a:ext cx="5041402" cy="504140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3419267-12E5-4BB0-8278-2534851F65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450" y="2539568"/>
            <a:ext cx="6724649" cy="504140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0EA246F-81E2-48C9-A227-A410B439B0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451" y="1423706"/>
            <a:ext cx="6724649" cy="504140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DB043F6-ABA7-4A09-8A25-AC737564F51C}"/>
              </a:ext>
            </a:extLst>
          </p:cNvPr>
          <p:cNvSpPr/>
          <p:nvPr/>
        </p:nvSpPr>
        <p:spPr>
          <a:xfrm>
            <a:off x="439796" y="419837"/>
            <a:ext cx="1118070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vi-VN" sz="320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2. Chọn từ ngữ thích hợp ở cột A để ghép với cột B thành câu "</a:t>
            </a:r>
            <a:r>
              <a:rPr lang="vi-VN" sz="3200">
                <a:ln w="0"/>
                <a:solidFill>
                  <a:schemeClr val="accent6">
                    <a:lumMod val="75000"/>
                  </a:schemeClr>
                </a:solidFill>
                <a:latin typeface="UTM Androgyne" panose="02040603050506020204" pitchFamily="18" charset="0"/>
              </a:rPr>
              <a:t>Ai là gì?</a:t>
            </a:r>
            <a:r>
              <a:rPr lang="vi-VN" sz="320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"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BB00D2-830D-4A20-9C55-C657D00CD9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451" y="313533"/>
            <a:ext cx="6724649" cy="50414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18CF0F5-E071-40E2-9739-AFDECA532D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99" y="1404928"/>
            <a:ext cx="5041402" cy="50414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F53BB3-CC9B-482B-A075-217001FA5C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99" y="2416964"/>
            <a:ext cx="5041402" cy="50414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303BDFC-FFC2-439C-8F2E-2BEC8C4BB2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099" y="3429000"/>
            <a:ext cx="5041402" cy="504140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7E5246F-E1CA-4C57-8B60-CDE4C607D0B6}"/>
              </a:ext>
            </a:extLst>
          </p:cNvPr>
          <p:cNvSpPr/>
          <p:nvPr/>
        </p:nvSpPr>
        <p:spPr>
          <a:xfrm>
            <a:off x="2382073" y="2462140"/>
            <a:ext cx="17890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Bạn Lan</a:t>
            </a:r>
            <a:endParaRPr lang="vi-VN" sz="3200">
              <a:ln w="0"/>
              <a:solidFill>
                <a:schemeClr val="accent4">
                  <a:lumMod val="50000"/>
                </a:schemeClr>
              </a:solidFill>
              <a:latin typeface="UTM Androgyne" panose="020406030505060202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B20A6D5-DBCB-4BFC-9444-7C49274D63EC}"/>
              </a:ext>
            </a:extLst>
          </p:cNvPr>
          <p:cNvSpPr/>
          <p:nvPr/>
        </p:nvSpPr>
        <p:spPr>
          <a:xfrm>
            <a:off x="2382073" y="3471927"/>
            <a:ext cx="17890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Người</a:t>
            </a:r>
            <a:endParaRPr lang="vi-VN" sz="3200">
              <a:ln w="0"/>
              <a:solidFill>
                <a:schemeClr val="accent4">
                  <a:lumMod val="50000"/>
                </a:schemeClr>
              </a:solidFill>
              <a:latin typeface="UTM Androgyne" panose="020406030505060202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B0ED7F-3018-4AE0-B191-A849B30C2DAC}"/>
              </a:ext>
            </a:extLst>
          </p:cNvPr>
          <p:cNvSpPr/>
          <p:nvPr/>
        </p:nvSpPr>
        <p:spPr>
          <a:xfrm>
            <a:off x="2382073" y="4522063"/>
            <a:ext cx="17890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Cô giáo</a:t>
            </a:r>
            <a:endParaRPr lang="vi-VN" sz="3200">
              <a:ln w="0"/>
              <a:solidFill>
                <a:schemeClr val="accent4">
                  <a:lumMod val="50000"/>
                </a:schemeClr>
              </a:solidFill>
              <a:latin typeface="UTM Androgyne" panose="020406030505060202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20F98E-515E-4E0F-A587-C634A2DFB112}"/>
              </a:ext>
            </a:extLst>
          </p:cNvPr>
          <p:cNvSpPr/>
          <p:nvPr/>
        </p:nvSpPr>
        <p:spPr>
          <a:xfrm>
            <a:off x="2474273" y="5513653"/>
            <a:ext cx="17890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Trẻ em</a:t>
            </a:r>
            <a:endParaRPr lang="vi-VN" sz="3200">
              <a:ln w="0"/>
              <a:solidFill>
                <a:schemeClr val="accent4">
                  <a:lumMod val="50000"/>
                </a:schemeClr>
              </a:solidFill>
              <a:latin typeface="UTM Androgyne" panose="020406030505060202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3BEFF8-01B2-49B4-861A-D3882E8F867B}"/>
              </a:ext>
            </a:extLst>
          </p:cNvPr>
          <p:cNvSpPr/>
          <p:nvPr/>
        </p:nvSpPr>
        <p:spPr>
          <a:xfrm>
            <a:off x="6579098" y="2344497"/>
            <a:ext cx="504140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>
                <a:ln w="0"/>
                <a:solidFill>
                  <a:schemeClr val="bg1"/>
                </a:solidFill>
                <a:latin typeface="UTM Androgyne" panose="02040603050506020204" pitchFamily="18" charset="0"/>
              </a:rPr>
              <a:t>là tương lai của đất nước</a:t>
            </a:r>
            <a:endParaRPr lang="vi-VN" sz="3200">
              <a:ln w="0"/>
              <a:solidFill>
                <a:schemeClr val="bg1"/>
              </a:solidFill>
              <a:latin typeface="UTM Androgyne" panose="020406030505060202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563B1D3-DD8D-46DD-B533-631349E68854}"/>
              </a:ext>
            </a:extLst>
          </p:cNvPr>
          <p:cNvSpPr/>
          <p:nvPr/>
        </p:nvSpPr>
        <p:spPr>
          <a:xfrm>
            <a:off x="6444465" y="3526317"/>
            <a:ext cx="561562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>
                <a:ln w="0"/>
                <a:solidFill>
                  <a:schemeClr val="bg1"/>
                </a:solidFill>
                <a:latin typeface="UTM Androgyne" panose="02040603050506020204" pitchFamily="18" charset="0"/>
              </a:rPr>
              <a:t>là người mẹ thứ hai của em</a:t>
            </a:r>
            <a:endParaRPr lang="vi-VN" sz="3200">
              <a:ln w="0"/>
              <a:solidFill>
                <a:schemeClr val="bg1"/>
              </a:solidFill>
              <a:latin typeface="UTM Androgyne" panose="020406030505060202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0F827A-92A5-4144-AB52-B10EE80BB555}"/>
              </a:ext>
            </a:extLst>
          </p:cNvPr>
          <p:cNvSpPr/>
          <p:nvPr/>
        </p:nvSpPr>
        <p:spPr>
          <a:xfrm>
            <a:off x="6386492" y="4589947"/>
            <a:ext cx="561562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>
                <a:ln w="0"/>
                <a:solidFill>
                  <a:schemeClr val="bg1"/>
                </a:solidFill>
                <a:latin typeface="UTM Androgyne" panose="02040603050506020204" pitchFamily="18" charset="0"/>
              </a:rPr>
              <a:t>là người Hà Nội</a:t>
            </a:r>
            <a:endParaRPr lang="vi-VN" sz="3200">
              <a:ln w="0"/>
              <a:solidFill>
                <a:schemeClr val="bg1"/>
              </a:solidFill>
              <a:latin typeface="UTM Androgyne" panose="02040603050506020204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FFC95C9-2FA9-49E2-B0CF-C4F4241CA1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354" y="3616227"/>
            <a:ext cx="6724649" cy="504140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F8386309-1021-4213-99AF-7150F86357C7}"/>
              </a:ext>
            </a:extLst>
          </p:cNvPr>
          <p:cNvSpPr/>
          <p:nvPr/>
        </p:nvSpPr>
        <p:spPr>
          <a:xfrm>
            <a:off x="6386492" y="5718838"/>
            <a:ext cx="504140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200">
                <a:ln w="0"/>
                <a:solidFill>
                  <a:schemeClr val="bg1"/>
                </a:solidFill>
                <a:latin typeface="UTM Androgyne" panose="02040603050506020204" pitchFamily="18" charset="0"/>
              </a:rPr>
              <a:t>là vốn quý nhất</a:t>
            </a:r>
            <a:endParaRPr lang="vi-VN" sz="3200">
              <a:ln w="0"/>
              <a:solidFill>
                <a:schemeClr val="bg1"/>
              </a:solidFill>
              <a:latin typeface="UTM Androgyne" panose="02040603050506020204" pitchFamily="18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8A0D5B0-70EC-41F6-85DE-6D261A8B56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155" y="1071325"/>
            <a:ext cx="1423288" cy="142328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29F7471-1918-4D80-9620-58BEBC698F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093" y="926431"/>
            <a:ext cx="1613137" cy="1613137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8DE68BE-6BB3-4C54-9D17-DB70324440E3}"/>
              </a:ext>
            </a:extLst>
          </p:cNvPr>
          <p:cNvCxnSpPr/>
          <p:nvPr/>
        </p:nvCxnSpPr>
        <p:spPr>
          <a:xfrm>
            <a:off x="5372100" y="2781300"/>
            <a:ext cx="723900" cy="2393422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16124B2-42FD-4D45-A0C5-A39834CDAF58}"/>
              </a:ext>
            </a:extLst>
          </p:cNvPr>
          <p:cNvCxnSpPr/>
          <p:nvPr/>
        </p:nvCxnSpPr>
        <p:spPr>
          <a:xfrm>
            <a:off x="5314950" y="3771900"/>
            <a:ext cx="985963" cy="232652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58883B9-0911-4C0A-B247-A13E69343B1D}"/>
              </a:ext>
            </a:extLst>
          </p:cNvPr>
          <p:cNvCxnSpPr/>
          <p:nvPr/>
        </p:nvCxnSpPr>
        <p:spPr>
          <a:xfrm flipV="1">
            <a:off x="5372100" y="4056702"/>
            <a:ext cx="928813" cy="82009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965A6A8-1875-4907-A46A-839BAE590E8A}"/>
              </a:ext>
            </a:extLst>
          </p:cNvPr>
          <p:cNvCxnSpPr/>
          <p:nvPr/>
        </p:nvCxnSpPr>
        <p:spPr>
          <a:xfrm flipV="1">
            <a:off x="5372100" y="2929272"/>
            <a:ext cx="723900" cy="293812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744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509ACB0-964A-4DAB-AFD1-3C7BE70C4752}"/>
              </a:ext>
            </a:extLst>
          </p:cNvPr>
          <p:cNvSpPr/>
          <p:nvPr/>
        </p:nvSpPr>
        <p:spPr>
          <a:xfrm>
            <a:off x="200848" y="1399564"/>
            <a:ext cx="11790304" cy="32911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600" dirty="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3. Đặt câu kể </a:t>
            </a:r>
            <a:r>
              <a:rPr lang="vi-VN" sz="3600" dirty="0">
                <a:ln w="0"/>
                <a:solidFill>
                  <a:schemeClr val="accent6">
                    <a:lumMod val="75000"/>
                  </a:schemeClr>
                </a:solidFill>
                <a:latin typeface="UTM Androgyne" panose="02040603050506020204" pitchFamily="18" charset="0"/>
              </a:rPr>
              <a:t>Ai là gì?</a:t>
            </a:r>
            <a:r>
              <a:rPr lang="vi-VN" sz="3600" dirty="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 với các từ ngữ sau làm chủ ngữ:</a:t>
            </a:r>
            <a:endParaRPr lang="en-US" sz="3600" dirty="0">
              <a:ln w="0"/>
              <a:solidFill>
                <a:schemeClr val="accent4">
                  <a:lumMod val="50000"/>
                </a:schemeClr>
              </a:solidFill>
              <a:latin typeface="UTM Androgyne" panose="020406030505060202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600" dirty="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	- </a:t>
            </a:r>
            <a:r>
              <a:rPr lang="en-US" sz="3600" dirty="0" err="1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Bạn</a:t>
            </a:r>
            <a:r>
              <a:rPr lang="en-US" sz="3600" dirty="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 </a:t>
            </a:r>
            <a:r>
              <a:rPr lang="en-US" sz="3600" dirty="0" err="1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Bích</a:t>
            </a:r>
            <a:r>
              <a:rPr lang="en-US" sz="3600" dirty="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 </a:t>
            </a:r>
            <a:r>
              <a:rPr lang="en-US" sz="3600" dirty="0" err="1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Vân</a:t>
            </a:r>
            <a:r>
              <a:rPr lang="en-US" sz="3600" dirty="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 </a:t>
            </a:r>
            <a:r>
              <a:rPr lang="en-US" sz="3600" dirty="0" err="1">
                <a:ln w="0"/>
                <a:noFill/>
                <a:latin typeface="UTM Androgyne" panose="02040603050506020204" pitchFamily="18" charset="0"/>
              </a:rPr>
              <a:t>là</a:t>
            </a:r>
            <a:r>
              <a:rPr lang="en-US" sz="3600" dirty="0">
                <a:ln w="0"/>
                <a:noFill/>
                <a:latin typeface="UTM Androgyne" panose="02040603050506020204" pitchFamily="18" charset="0"/>
              </a:rPr>
              <a:t> </a:t>
            </a:r>
            <a:r>
              <a:rPr lang="en-US" sz="3600" dirty="0" err="1">
                <a:ln w="0"/>
                <a:noFill/>
                <a:latin typeface="UTM Androgyne" panose="02040603050506020204" pitchFamily="18" charset="0"/>
              </a:rPr>
              <a:t>học</a:t>
            </a:r>
            <a:r>
              <a:rPr lang="en-US" sz="3600" dirty="0">
                <a:ln w="0"/>
                <a:noFill/>
                <a:latin typeface="UTM Androgyne" panose="02040603050506020204" pitchFamily="18" charset="0"/>
              </a:rPr>
              <a:t> </a:t>
            </a:r>
            <a:r>
              <a:rPr lang="en-US" sz="3600" dirty="0" err="1">
                <a:ln w="0"/>
                <a:noFill/>
                <a:latin typeface="UTM Androgyne" panose="02040603050506020204" pitchFamily="18" charset="0"/>
              </a:rPr>
              <a:t>sinh</a:t>
            </a:r>
            <a:r>
              <a:rPr lang="en-US" sz="3600" dirty="0">
                <a:ln w="0"/>
                <a:noFill/>
                <a:latin typeface="UTM Androgyne" panose="02040603050506020204" pitchFamily="18" charset="0"/>
              </a:rPr>
              <a:t> </a:t>
            </a:r>
            <a:r>
              <a:rPr lang="en-US" sz="3600" dirty="0" err="1">
                <a:ln w="0"/>
                <a:noFill/>
                <a:latin typeface="UTM Androgyne" panose="02040603050506020204" pitchFamily="18" charset="0"/>
              </a:rPr>
              <a:t>giỏi</a:t>
            </a:r>
            <a:r>
              <a:rPr lang="en-US" sz="3600" dirty="0">
                <a:ln w="0"/>
                <a:noFill/>
                <a:latin typeface="UTM Androgyne" panose="02040603050506020204" pitchFamily="18" charset="0"/>
              </a:rPr>
              <a:t> </a:t>
            </a:r>
            <a:r>
              <a:rPr lang="en-US" sz="3600" dirty="0" err="1">
                <a:ln w="0"/>
                <a:noFill/>
                <a:latin typeface="UTM Androgyne" panose="02040603050506020204" pitchFamily="18" charset="0"/>
              </a:rPr>
              <a:t>của</a:t>
            </a:r>
            <a:r>
              <a:rPr lang="en-US" sz="3600" dirty="0">
                <a:ln w="0"/>
                <a:noFill/>
                <a:latin typeface="UTM Androgyne" panose="02040603050506020204" pitchFamily="18" charset="0"/>
              </a:rPr>
              <a:t> </a:t>
            </a:r>
            <a:r>
              <a:rPr lang="en-US" sz="3600" dirty="0" err="1">
                <a:ln w="0"/>
                <a:noFill/>
                <a:latin typeface="UTM Androgyne" panose="02040603050506020204" pitchFamily="18" charset="0"/>
              </a:rPr>
              <a:t>lớp</a:t>
            </a:r>
            <a:r>
              <a:rPr lang="en-US" sz="3600" dirty="0">
                <a:ln w="0"/>
                <a:noFill/>
                <a:latin typeface="UTM Androgyne" panose="02040603050506020204" pitchFamily="18" charset="0"/>
              </a:rPr>
              <a:t> </a:t>
            </a:r>
            <a:r>
              <a:rPr lang="en-US" sz="3600" dirty="0" err="1">
                <a:ln w="0"/>
                <a:noFill/>
                <a:latin typeface="UTM Androgyne" panose="02040603050506020204" pitchFamily="18" charset="0"/>
              </a:rPr>
              <a:t>em</a:t>
            </a:r>
            <a:r>
              <a:rPr lang="en-US" sz="3600" dirty="0">
                <a:ln w="0"/>
                <a:noFill/>
                <a:latin typeface="UTM Androgyne" panose="020406030505060202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	- </a:t>
            </a:r>
            <a:r>
              <a:rPr lang="en-US" sz="3600" dirty="0" err="1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Hà</a:t>
            </a:r>
            <a:r>
              <a:rPr lang="en-US" sz="3600" dirty="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 </a:t>
            </a:r>
            <a:r>
              <a:rPr lang="en-US" sz="3600" dirty="0" err="1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Nội</a:t>
            </a:r>
            <a:r>
              <a:rPr lang="en-US" sz="3600" dirty="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 </a:t>
            </a:r>
            <a:r>
              <a:rPr lang="en-US" sz="3600" dirty="0" err="1">
                <a:ln w="0"/>
                <a:noFill/>
                <a:latin typeface="UTM Androgyne" panose="02040603050506020204" pitchFamily="18" charset="0"/>
              </a:rPr>
              <a:t>là</a:t>
            </a:r>
            <a:r>
              <a:rPr lang="en-US" sz="3600" dirty="0">
                <a:ln w="0"/>
                <a:noFill/>
                <a:latin typeface="UTM Androgyne" panose="02040603050506020204" pitchFamily="18" charset="0"/>
              </a:rPr>
              <a:t> </a:t>
            </a:r>
            <a:r>
              <a:rPr lang="en-US" sz="3600" dirty="0" err="1">
                <a:ln w="0"/>
                <a:noFill/>
                <a:latin typeface="UTM Androgyne" panose="02040603050506020204" pitchFamily="18" charset="0"/>
              </a:rPr>
              <a:t>thủ</a:t>
            </a:r>
            <a:r>
              <a:rPr lang="en-US" sz="3600" dirty="0">
                <a:ln w="0"/>
                <a:noFill/>
                <a:latin typeface="UTM Androgyne" panose="02040603050506020204" pitchFamily="18" charset="0"/>
              </a:rPr>
              <a:t> </a:t>
            </a:r>
            <a:r>
              <a:rPr lang="en-US" sz="3600" dirty="0" err="1">
                <a:ln w="0"/>
                <a:noFill/>
                <a:latin typeface="UTM Androgyne" panose="02040603050506020204" pitchFamily="18" charset="0"/>
              </a:rPr>
              <a:t>đô</a:t>
            </a:r>
            <a:r>
              <a:rPr lang="en-US" sz="3600" dirty="0">
                <a:ln w="0"/>
                <a:noFill/>
                <a:latin typeface="UTM Androgyne" panose="02040603050506020204" pitchFamily="18" charset="0"/>
              </a:rPr>
              <a:t> </a:t>
            </a:r>
            <a:r>
              <a:rPr lang="en-US" sz="3600" dirty="0" err="1">
                <a:ln w="0"/>
                <a:noFill/>
                <a:latin typeface="UTM Androgyne" panose="02040603050506020204" pitchFamily="18" charset="0"/>
              </a:rPr>
              <a:t>của</a:t>
            </a:r>
            <a:r>
              <a:rPr lang="en-US" sz="3600" dirty="0">
                <a:ln w="0"/>
                <a:noFill/>
                <a:latin typeface="UTM Androgyne" panose="02040603050506020204" pitchFamily="18" charset="0"/>
              </a:rPr>
              <a:t> </a:t>
            </a:r>
            <a:r>
              <a:rPr lang="en-US" sz="3600" dirty="0" err="1">
                <a:ln w="0"/>
                <a:noFill/>
                <a:latin typeface="UTM Androgyne" panose="02040603050506020204" pitchFamily="18" charset="0"/>
              </a:rPr>
              <a:t>nước</a:t>
            </a:r>
            <a:r>
              <a:rPr lang="en-US" sz="3600" dirty="0">
                <a:ln w="0"/>
                <a:noFill/>
                <a:latin typeface="UTM Androgyne" panose="02040603050506020204" pitchFamily="18" charset="0"/>
              </a:rPr>
              <a:t> ta.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	- </a:t>
            </a:r>
            <a:r>
              <a:rPr lang="en-US" sz="3600" dirty="0" err="1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Dân</a:t>
            </a:r>
            <a:r>
              <a:rPr lang="en-US" sz="3600" dirty="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 </a:t>
            </a:r>
            <a:r>
              <a:rPr lang="en-US" sz="3600" dirty="0" err="1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tộc</a:t>
            </a:r>
            <a:r>
              <a:rPr lang="en-US" sz="3600" dirty="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 ta </a:t>
            </a:r>
            <a:r>
              <a:rPr lang="en-US" sz="3600" dirty="0" err="1">
                <a:ln w="0"/>
                <a:noFill/>
                <a:latin typeface="UTM Androgyne" panose="02040603050506020204" pitchFamily="18" charset="0"/>
              </a:rPr>
              <a:t>là</a:t>
            </a:r>
            <a:r>
              <a:rPr lang="en-US" sz="3600" dirty="0">
                <a:ln w="0"/>
                <a:noFill/>
                <a:latin typeface="UTM Androgyne" panose="02040603050506020204" pitchFamily="18" charset="0"/>
              </a:rPr>
              <a:t> </a:t>
            </a:r>
            <a:r>
              <a:rPr lang="en-US" sz="3600" dirty="0" err="1">
                <a:ln w="0"/>
                <a:noFill/>
                <a:latin typeface="UTM Androgyne" panose="02040603050506020204" pitchFamily="18" charset="0"/>
              </a:rPr>
              <a:t>dân</a:t>
            </a:r>
            <a:r>
              <a:rPr lang="en-US" sz="3600" dirty="0">
                <a:ln w="0"/>
                <a:noFill/>
                <a:latin typeface="UTM Androgyne" panose="02040603050506020204" pitchFamily="18" charset="0"/>
              </a:rPr>
              <a:t> </a:t>
            </a:r>
            <a:r>
              <a:rPr lang="en-US" sz="3600" dirty="0" err="1">
                <a:ln w="0"/>
                <a:noFill/>
                <a:latin typeface="UTM Androgyne" panose="02040603050506020204" pitchFamily="18" charset="0"/>
              </a:rPr>
              <a:t>tộc</a:t>
            </a:r>
            <a:r>
              <a:rPr lang="en-US" sz="3600" dirty="0">
                <a:ln w="0"/>
                <a:noFill/>
                <a:latin typeface="UTM Androgyne" panose="02040603050506020204" pitchFamily="18" charset="0"/>
              </a:rPr>
              <a:t> </a:t>
            </a:r>
            <a:r>
              <a:rPr lang="en-US" sz="3600" dirty="0" err="1">
                <a:ln w="0"/>
                <a:noFill/>
                <a:latin typeface="UTM Androgyne" panose="02040603050506020204" pitchFamily="18" charset="0"/>
              </a:rPr>
              <a:t>đoàn</a:t>
            </a:r>
            <a:r>
              <a:rPr lang="en-US" sz="3600" dirty="0">
                <a:ln w="0"/>
                <a:noFill/>
                <a:latin typeface="UTM Androgyne" panose="02040603050506020204" pitchFamily="18" charset="0"/>
              </a:rPr>
              <a:t> </a:t>
            </a:r>
            <a:r>
              <a:rPr lang="en-US" sz="3600" dirty="0" err="1">
                <a:ln w="0"/>
                <a:noFill/>
                <a:latin typeface="UTM Androgyne" panose="02040603050506020204" pitchFamily="18" charset="0"/>
              </a:rPr>
              <a:t>kết</a:t>
            </a:r>
            <a:r>
              <a:rPr lang="en-US" sz="3600" dirty="0">
                <a:ln w="0"/>
                <a:noFill/>
                <a:latin typeface="UTM Androgyne" panose="0204060305050602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12456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>
            <a:extLst>
              <a:ext uri="{FF2B5EF4-FFF2-40B4-BE49-F238E27FC236}">
                <a16:creationId xmlns:a16="http://schemas.microsoft.com/office/drawing/2014/main" id="{CBF1A32F-AD90-4D4B-87C8-EBF46AC625FD}"/>
              </a:ext>
            </a:extLst>
          </p:cNvPr>
          <p:cNvGrpSpPr/>
          <p:nvPr/>
        </p:nvGrpSpPr>
        <p:grpSpPr>
          <a:xfrm>
            <a:off x="1073408" y="643890"/>
            <a:ext cx="8992940" cy="5847080"/>
            <a:chOff x="1522660" y="463607"/>
            <a:chExt cx="8992940" cy="5846870"/>
          </a:xfrm>
        </p:grpSpPr>
        <p:pic>
          <p:nvPicPr>
            <p:cNvPr id="3" name="图片 14" descr="C:\Users\Administrator\Desktop\f40dc1746ad911abf0e048b00f8e6141.pngf40dc1746ad911abf0e048b00f8e6141">
              <a:extLst>
                <a:ext uri="{FF2B5EF4-FFF2-40B4-BE49-F238E27FC236}">
                  <a16:creationId xmlns:a16="http://schemas.microsoft.com/office/drawing/2014/main" id="{58D94B18-B164-4B4C-89A7-8ED15BA75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1522660" y="463607"/>
              <a:ext cx="4384675" cy="5846870"/>
            </a:xfrm>
            <a:prstGeom prst="rect">
              <a:avLst/>
            </a:prstGeom>
          </p:spPr>
        </p:pic>
        <p:sp>
          <p:nvSpPr>
            <p:cNvPr id="4" name="文本框 8">
              <a:extLst>
                <a:ext uri="{FF2B5EF4-FFF2-40B4-BE49-F238E27FC236}">
                  <a16:creationId xmlns:a16="http://schemas.microsoft.com/office/drawing/2014/main" id="{6F1891E0-91B9-4BC7-8528-146B7DFE81BC}"/>
                </a:ext>
              </a:extLst>
            </p:cNvPr>
            <p:cNvSpPr txBox="1"/>
            <p:nvPr/>
          </p:nvSpPr>
          <p:spPr>
            <a:xfrm>
              <a:off x="7119585" y="2154949"/>
              <a:ext cx="3396015" cy="460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C6201EF3-379C-4500-955D-AC0A1030FDA5}"/>
              </a:ext>
            </a:extLst>
          </p:cNvPr>
          <p:cNvSpPr/>
          <p:nvPr/>
        </p:nvSpPr>
        <p:spPr>
          <a:xfrm>
            <a:off x="6096000" y="1981086"/>
            <a:ext cx="5777229" cy="21414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480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Xem lại bài</a:t>
            </a:r>
          </a:p>
          <a:p>
            <a:pPr marL="742950" indent="-7429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4800">
                <a:ln w="0"/>
                <a:solidFill>
                  <a:schemeClr val="accent4">
                    <a:lumMod val="50000"/>
                  </a:schemeClr>
                </a:solidFill>
                <a:latin typeface="UTM Androgyne" panose="02040603050506020204" pitchFamily="18" charset="0"/>
              </a:rPr>
              <a:t>Chuẩn bị bài sau</a:t>
            </a:r>
            <a:endParaRPr lang="en-US" sz="5400">
              <a:ln w="0"/>
              <a:solidFill>
                <a:srgbClr val="FF0066"/>
              </a:solidFill>
              <a:latin typeface="UTM Androgyne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175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>
            <a:extLst>
              <a:ext uri="{FF2B5EF4-FFF2-40B4-BE49-F238E27FC236}">
                <a16:creationId xmlns:a16="http://schemas.microsoft.com/office/drawing/2014/main" id="{DA2B3D81-8D36-4BB9-9F7A-8DC8A1123A40}"/>
              </a:ext>
            </a:extLst>
          </p:cNvPr>
          <p:cNvSpPr/>
          <p:nvPr/>
        </p:nvSpPr>
        <p:spPr>
          <a:xfrm>
            <a:off x="1024573" y="520700"/>
            <a:ext cx="10026650" cy="5972810"/>
          </a:xfrm>
          <a:prstGeom prst="rect">
            <a:avLst/>
          </a:prstGeom>
          <a:solidFill>
            <a:srgbClr val="1E9C8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</a:endParaRPr>
          </a:p>
        </p:txBody>
      </p:sp>
      <p:sp>
        <p:nvSpPr>
          <p:cNvPr id="3" name="矩形 5">
            <a:extLst>
              <a:ext uri="{FF2B5EF4-FFF2-40B4-BE49-F238E27FC236}">
                <a16:creationId xmlns:a16="http://schemas.microsoft.com/office/drawing/2014/main" id="{04CEC1C6-2672-4583-8586-FF44507F4ABB}"/>
              </a:ext>
            </a:extLst>
          </p:cNvPr>
          <p:cNvSpPr/>
          <p:nvPr/>
        </p:nvSpPr>
        <p:spPr>
          <a:xfrm>
            <a:off x="1214755" y="718820"/>
            <a:ext cx="9646285" cy="5576570"/>
          </a:xfrm>
          <a:prstGeom prst="rect">
            <a:avLst/>
          </a:prstGeom>
          <a:solidFill>
            <a:srgbClr val="EDF6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</a:endParaRPr>
          </a:p>
        </p:txBody>
      </p:sp>
      <p:pic>
        <p:nvPicPr>
          <p:cNvPr id="4" name="图片 2" descr="1">
            <a:extLst>
              <a:ext uri="{FF2B5EF4-FFF2-40B4-BE49-F238E27FC236}">
                <a16:creationId xmlns:a16="http://schemas.microsoft.com/office/drawing/2014/main" id="{E18F91E9-4671-4D7D-AD97-C000B31934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70585" y="-552450"/>
            <a:ext cx="4420235" cy="5426710"/>
          </a:xfrm>
          <a:prstGeom prst="rect">
            <a:avLst/>
          </a:prstGeom>
        </p:spPr>
      </p:pic>
      <p:pic>
        <p:nvPicPr>
          <p:cNvPr id="5" name="图片 3" descr="2">
            <a:extLst>
              <a:ext uri="{FF2B5EF4-FFF2-40B4-BE49-F238E27FC236}">
                <a16:creationId xmlns:a16="http://schemas.microsoft.com/office/drawing/2014/main" id="{0DDD03AA-765F-49D5-9A25-F13F68CC4E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3395" y="1541780"/>
            <a:ext cx="3342005" cy="5485130"/>
          </a:xfrm>
          <a:prstGeom prst="rect">
            <a:avLst/>
          </a:prstGeom>
        </p:spPr>
      </p:pic>
      <p:sp>
        <p:nvSpPr>
          <p:cNvPr id="6" name="矩形 6">
            <a:extLst>
              <a:ext uri="{FF2B5EF4-FFF2-40B4-BE49-F238E27FC236}">
                <a16:creationId xmlns:a16="http://schemas.microsoft.com/office/drawing/2014/main" id="{F99F72AE-C241-4A23-953A-BD1F0A0AAC50}"/>
              </a:ext>
            </a:extLst>
          </p:cNvPr>
          <p:cNvSpPr/>
          <p:nvPr/>
        </p:nvSpPr>
        <p:spPr>
          <a:xfrm>
            <a:off x="1604645" y="858520"/>
            <a:ext cx="8866505" cy="5297170"/>
          </a:xfrm>
          <a:prstGeom prst="rect">
            <a:avLst/>
          </a:prstGeom>
          <a:solidFill>
            <a:srgbClr val="69C293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</a:endParaRPr>
          </a:p>
        </p:txBody>
      </p:sp>
      <p:grpSp>
        <p:nvGrpSpPr>
          <p:cNvPr id="7" name="组合 5299">
            <a:extLst>
              <a:ext uri="{FF2B5EF4-FFF2-40B4-BE49-F238E27FC236}">
                <a16:creationId xmlns:a16="http://schemas.microsoft.com/office/drawing/2014/main" id="{ABF67CB2-B8AE-49AB-B31F-C8A4A18F4DFD}"/>
              </a:ext>
            </a:extLst>
          </p:cNvPr>
          <p:cNvGrpSpPr/>
          <p:nvPr/>
        </p:nvGrpSpPr>
        <p:grpSpPr>
          <a:xfrm>
            <a:off x="2314937" y="1177925"/>
            <a:ext cx="7592992" cy="4658360"/>
            <a:chOff x="6332826" y="513574"/>
            <a:chExt cx="5267933" cy="4039934"/>
          </a:xfrm>
        </p:grpSpPr>
        <p:sp>
          <p:nvSpPr>
            <p:cNvPr id="8" name="Freeform 18">
              <a:extLst>
                <a:ext uri="{FF2B5EF4-FFF2-40B4-BE49-F238E27FC236}">
                  <a16:creationId xmlns:a16="http://schemas.microsoft.com/office/drawing/2014/main" id="{22329B7B-37F2-439C-A31B-996F0222BA7A}"/>
                </a:ext>
              </a:extLst>
            </p:cNvPr>
            <p:cNvSpPr/>
            <p:nvPr/>
          </p:nvSpPr>
          <p:spPr bwMode="auto">
            <a:xfrm rot="5400000">
              <a:off x="6946826" y="-100426"/>
              <a:ext cx="4039934" cy="5267933"/>
            </a:xfrm>
            <a:custGeom>
              <a:avLst/>
              <a:gdLst>
                <a:gd name="T0" fmla="*/ 381 w 762"/>
                <a:gd name="T1" fmla="*/ 762 h 762"/>
                <a:gd name="T2" fmla="*/ 315 w 762"/>
                <a:gd name="T3" fmla="*/ 722 h 762"/>
                <a:gd name="T4" fmla="*/ 301 w 762"/>
                <a:gd name="T5" fmla="*/ 712 h 762"/>
                <a:gd name="T6" fmla="*/ 120 w 762"/>
                <a:gd name="T7" fmla="*/ 585 h 762"/>
                <a:gd name="T8" fmla="*/ 149 w 762"/>
                <a:gd name="T9" fmla="*/ 534 h 762"/>
                <a:gd name="T10" fmla="*/ 133 w 762"/>
                <a:gd name="T11" fmla="*/ 506 h 762"/>
                <a:gd name="T12" fmla="*/ 100 w 762"/>
                <a:gd name="T13" fmla="*/ 516 h 762"/>
                <a:gd name="T14" fmla="*/ 46 w 762"/>
                <a:gd name="T15" fmla="*/ 456 h 762"/>
                <a:gd name="T16" fmla="*/ 38 w 762"/>
                <a:gd name="T17" fmla="*/ 446 h 762"/>
                <a:gd name="T18" fmla="*/ 0 w 762"/>
                <a:gd name="T19" fmla="*/ 381 h 762"/>
                <a:gd name="T20" fmla="*/ 38 w 762"/>
                <a:gd name="T21" fmla="*/ 316 h 762"/>
                <a:gd name="T22" fmla="*/ 46 w 762"/>
                <a:gd name="T23" fmla="*/ 306 h 762"/>
                <a:gd name="T24" fmla="*/ 100 w 762"/>
                <a:gd name="T25" fmla="*/ 246 h 762"/>
                <a:gd name="T26" fmla="*/ 133 w 762"/>
                <a:gd name="T27" fmla="*/ 256 h 762"/>
                <a:gd name="T28" fmla="*/ 149 w 762"/>
                <a:gd name="T29" fmla="*/ 228 h 762"/>
                <a:gd name="T30" fmla="*/ 120 w 762"/>
                <a:gd name="T31" fmla="*/ 177 h 762"/>
                <a:gd name="T32" fmla="*/ 301 w 762"/>
                <a:gd name="T33" fmla="*/ 50 h 762"/>
                <a:gd name="T34" fmla="*/ 315 w 762"/>
                <a:gd name="T35" fmla="*/ 40 h 762"/>
                <a:gd name="T36" fmla="*/ 381 w 762"/>
                <a:gd name="T37" fmla="*/ 0 h 762"/>
                <a:gd name="T38" fmla="*/ 448 w 762"/>
                <a:gd name="T39" fmla="*/ 40 h 762"/>
                <a:gd name="T40" fmla="*/ 461 w 762"/>
                <a:gd name="T41" fmla="*/ 50 h 762"/>
                <a:gd name="T42" fmla="*/ 642 w 762"/>
                <a:gd name="T43" fmla="*/ 177 h 762"/>
                <a:gd name="T44" fmla="*/ 614 w 762"/>
                <a:gd name="T45" fmla="*/ 228 h 762"/>
                <a:gd name="T46" fmla="*/ 630 w 762"/>
                <a:gd name="T47" fmla="*/ 256 h 762"/>
                <a:gd name="T48" fmla="*/ 662 w 762"/>
                <a:gd name="T49" fmla="*/ 246 h 762"/>
                <a:gd name="T50" fmla="*/ 716 w 762"/>
                <a:gd name="T51" fmla="*/ 306 h 762"/>
                <a:gd name="T52" fmla="*/ 724 w 762"/>
                <a:gd name="T53" fmla="*/ 316 h 762"/>
                <a:gd name="T54" fmla="*/ 762 w 762"/>
                <a:gd name="T55" fmla="*/ 381 h 762"/>
                <a:gd name="T56" fmla="*/ 724 w 762"/>
                <a:gd name="T57" fmla="*/ 446 h 762"/>
                <a:gd name="T58" fmla="*/ 716 w 762"/>
                <a:gd name="T59" fmla="*/ 456 h 762"/>
                <a:gd name="T60" fmla="*/ 662 w 762"/>
                <a:gd name="T61" fmla="*/ 516 h 762"/>
                <a:gd name="T62" fmla="*/ 630 w 762"/>
                <a:gd name="T63" fmla="*/ 506 h 762"/>
                <a:gd name="T64" fmla="*/ 614 w 762"/>
                <a:gd name="T65" fmla="*/ 534 h 762"/>
                <a:gd name="T66" fmla="*/ 642 w 762"/>
                <a:gd name="T67" fmla="*/ 585 h 762"/>
                <a:gd name="T68" fmla="*/ 461 w 762"/>
                <a:gd name="T69" fmla="*/ 712 h 762"/>
                <a:gd name="T70" fmla="*/ 448 w 762"/>
                <a:gd name="T71" fmla="*/ 722 h 762"/>
                <a:gd name="T72" fmla="*/ 381 w 762"/>
                <a:gd name="T73" fmla="*/ 762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2" h="762">
                  <a:moveTo>
                    <a:pt x="381" y="762"/>
                  </a:moveTo>
                  <a:cubicBezTo>
                    <a:pt x="358" y="762"/>
                    <a:pt x="328" y="751"/>
                    <a:pt x="315" y="722"/>
                  </a:cubicBezTo>
                  <a:cubicBezTo>
                    <a:pt x="301" y="712"/>
                    <a:pt x="301" y="712"/>
                    <a:pt x="301" y="712"/>
                  </a:cubicBezTo>
                  <a:cubicBezTo>
                    <a:pt x="228" y="706"/>
                    <a:pt x="132" y="638"/>
                    <a:pt x="120" y="585"/>
                  </a:cubicBezTo>
                  <a:cubicBezTo>
                    <a:pt x="115" y="565"/>
                    <a:pt x="125" y="548"/>
                    <a:pt x="149" y="534"/>
                  </a:cubicBezTo>
                  <a:cubicBezTo>
                    <a:pt x="133" y="506"/>
                    <a:pt x="133" y="506"/>
                    <a:pt x="133" y="506"/>
                  </a:cubicBezTo>
                  <a:cubicBezTo>
                    <a:pt x="121" y="513"/>
                    <a:pt x="110" y="516"/>
                    <a:pt x="100" y="516"/>
                  </a:cubicBezTo>
                  <a:cubicBezTo>
                    <a:pt x="69" y="516"/>
                    <a:pt x="53" y="479"/>
                    <a:pt x="46" y="456"/>
                  </a:cubicBezTo>
                  <a:cubicBezTo>
                    <a:pt x="38" y="446"/>
                    <a:pt x="38" y="446"/>
                    <a:pt x="38" y="446"/>
                  </a:cubicBezTo>
                  <a:cubicBezTo>
                    <a:pt x="10" y="433"/>
                    <a:pt x="0" y="404"/>
                    <a:pt x="0" y="381"/>
                  </a:cubicBezTo>
                  <a:cubicBezTo>
                    <a:pt x="0" y="358"/>
                    <a:pt x="10" y="329"/>
                    <a:pt x="38" y="316"/>
                  </a:cubicBezTo>
                  <a:cubicBezTo>
                    <a:pt x="46" y="306"/>
                    <a:pt x="46" y="306"/>
                    <a:pt x="46" y="306"/>
                  </a:cubicBezTo>
                  <a:cubicBezTo>
                    <a:pt x="53" y="284"/>
                    <a:pt x="69" y="246"/>
                    <a:pt x="100" y="246"/>
                  </a:cubicBezTo>
                  <a:cubicBezTo>
                    <a:pt x="110" y="246"/>
                    <a:pt x="121" y="249"/>
                    <a:pt x="133" y="256"/>
                  </a:cubicBezTo>
                  <a:cubicBezTo>
                    <a:pt x="149" y="228"/>
                    <a:pt x="149" y="228"/>
                    <a:pt x="149" y="228"/>
                  </a:cubicBezTo>
                  <a:cubicBezTo>
                    <a:pt x="125" y="215"/>
                    <a:pt x="115" y="198"/>
                    <a:pt x="120" y="177"/>
                  </a:cubicBezTo>
                  <a:cubicBezTo>
                    <a:pt x="132" y="124"/>
                    <a:pt x="228" y="56"/>
                    <a:pt x="301" y="50"/>
                  </a:cubicBezTo>
                  <a:cubicBezTo>
                    <a:pt x="315" y="40"/>
                    <a:pt x="315" y="40"/>
                    <a:pt x="315" y="40"/>
                  </a:cubicBezTo>
                  <a:cubicBezTo>
                    <a:pt x="328" y="11"/>
                    <a:pt x="358" y="0"/>
                    <a:pt x="381" y="0"/>
                  </a:cubicBezTo>
                  <a:cubicBezTo>
                    <a:pt x="405" y="0"/>
                    <a:pt x="435" y="11"/>
                    <a:pt x="448" y="40"/>
                  </a:cubicBezTo>
                  <a:cubicBezTo>
                    <a:pt x="461" y="50"/>
                    <a:pt x="461" y="50"/>
                    <a:pt x="461" y="50"/>
                  </a:cubicBezTo>
                  <a:cubicBezTo>
                    <a:pt x="534" y="56"/>
                    <a:pt x="631" y="124"/>
                    <a:pt x="642" y="177"/>
                  </a:cubicBezTo>
                  <a:cubicBezTo>
                    <a:pt x="647" y="198"/>
                    <a:pt x="638" y="215"/>
                    <a:pt x="614" y="228"/>
                  </a:cubicBezTo>
                  <a:cubicBezTo>
                    <a:pt x="630" y="256"/>
                    <a:pt x="630" y="256"/>
                    <a:pt x="630" y="256"/>
                  </a:cubicBezTo>
                  <a:cubicBezTo>
                    <a:pt x="641" y="249"/>
                    <a:pt x="652" y="246"/>
                    <a:pt x="662" y="246"/>
                  </a:cubicBezTo>
                  <a:cubicBezTo>
                    <a:pt x="693" y="246"/>
                    <a:pt x="709" y="284"/>
                    <a:pt x="716" y="306"/>
                  </a:cubicBezTo>
                  <a:cubicBezTo>
                    <a:pt x="724" y="316"/>
                    <a:pt x="724" y="316"/>
                    <a:pt x="724" y="316"/>
                  </a:cubicBezTo>
                  <a:cubicBezTo>
                    <a:pt x="752" y="329"/>
                    <a:pt x="762" y="358"/>
                    <a:pt x="762" y="381"/>
                  </a:cubicBezTo>
                  <a:cubicBezTo>
                    <a:pt x="762" y="404"/>
                    <a:pt x="752" y="433"/>
                    <a:pt x="724" y="446"/>
                  </a:cubicBezTo>
                  <a:cubicBezTo>
                    <a:pt x="716" y="456"/>
                    <a:pt x="716" y="456"/>
                    <a:pt x="716" y="456"/>
                  </a:cubicBezTo>
                  <a:cubicBezTo>
                    <a:pt x="709" y="479"/>
                    <a:pt x="693" y="516"/>
                    <a:pt x="662" y="516"/>
                  </a:cubicBezTo>
                  <a:cubicBezTo>
                    <a:pt x="652" y="516"/>
                    <a:pt x="641" y="513"/>
                    <a:pt x="630" y="506"/>
                  </a:cubicBezTo>
                  <a:cubicBezTo>
                    <a:pt x="614" y="534"/>
                    <a:pt x="614" y="534"/>
                    <a:pt x="614" y="534"/>
                  </a:cubicBezTo>
                  <a:cubicBezTo>
                    <a:pt x="638" y="548"/>
                    <a:pt x="647" y="565"/>
                    <a:pt x="642" y="585"/>
                  </a:cubicBezTo>
                  <a:cubicBezTo>
                    <a:pt x="631" y="638"/>
                    <a:pt x="534" y="706"/>
                    <a:pt x="461" y="712"/>
                  </a:cubicBezTo>
                  <a:cubicBezTo>
                    <a:pt x="448" y="722"/>
                    <a:pt x="448" y="722"/>
                    <a:pt x="448" y="722"/>
                  </a:cubicBezTo>
                  <a:cubicBezTo>
                    <a:pt x="435" y="751"/>
                    <a:pt x="405" y="762"/>
                    <a:pt x="381" y="762"/>
                  </a:cubicBezTo>
                  <a:close/>
                </a:path>
              </a:pathLst>
            </a:custGeom>
            <a:solidFill>
              <a:srgbClr val="F6F6F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9" name="Freeform 18">
              <a:extLst>
                <a:ext uri="{FF2B5EF4-FFF2-40B4-BE49-F238E27FC236}">
                  <a16:creationId xmlns:a16="http://schemas.microsoft.com/office/drawing/2014/main" id="{28D3ECDA-0727-4E5F-A9CB-B4FAF2440318}"/>
                </a:ext>
              </a:extLst>
            </p:cNvPr>
            <p:cNvSpPr/>
            <p:nvPr/>
          </p:nvSpPr>
          <p:spPr bwMode="auto">
            <a:xfrm rot="5400000">
              <a:off x="7039595" y="20541"/>
              <a:ext cx="3854396" cy="5025998"/>
            </a:xfrm>
            <a:custGeom>
              <a:avLst/>
              <a:gdLst>
                <a:gd name="T0" fmla="*/ 381 w 762"/>
                <a:gd name="T1" fmla="*/ 762 h 762"/>
                <a:gd name="T2" fmla="*/ 315 w 762"/>
                <a:gd name="T3" fmla="*/ 722 h 762"/>
                <a:gd name="T4" fmla="*/ 301 w 762"/>
                <a:gd name="T5" fmla="*/ 712 h 762"/>
                <a:gd name="T6" fmla="*/ 120 w 762"/>
                <a:gd name="T7" fmla="*/ 585 h 762"/>
                <a:gd name="T8" fmla="*/ 149 w 762"/>
                <a:gd name="T9" fmla="*/ 534 h 762"/>
                <a:gd name="T10" fmla="*/ 133 w 762"/>
                <a:gd name="T11" fmla="*/ 506 h 762"/>
                <a:gd name="T12" fmla="*/ 100 w 762"/>
                <a:gd name="T13" fmla="*/ 516 h 762"/>
                <a:gd name="T14" fmla="*/ 46 w 762"/>
                <a:gd name="T15" fmla="*/ 456 h 762"/>
                <a:gd name="T16" fmla="*/ 38 w 762"/>
                <a:gd name="T17" fmla="*/ 446 h 762"/>
                <a:gd name="T18" fmla="*/ 0 w 762"/>
                <a:gd name="T19" fmla="*/ 381 h 762"/>
                <a:gd name="T20" fmla="*/ 38 w 762"/>
                <a:gd name="T21" fmla="*/ 316 h 762"/>
                <a:gd name="T22" fmla="*/ 46 w 762"/>
                <a:gd name="T23" fmla="*/ 306 h 762"/>
                <a:gd name="T24" fmla="*/ 100 w 762"/>
                <a:gd name="T25" fmla="*/ 246 h 762"/>
                <a:gd name="T26" fmla="*/ 133 w 762"/>
                <a:gd name="T27" fmla="*/ 256 h 762"/>
                <a:gd name="T28" fmla="*/ 149 w 762"/>
                <a:gd name="T29" fmla="*/ 228 h 762"/>
                <a:gd name="T30" fmla="*/ 120 w 762"/>
                <a:gd name="T31" fmla="*/ 177 h 762"/>
                <a:gd name="T32" fmla="*/ 301 w 762"/>
                <a:gd name="T33" fmla="*/ 50 h 762"/>
                <a:gd name="T34" fmla="*/ 315 w 762"/>
                <a:gd name="T35" fmla="*/ 40 h 762"/>
                <a:gd name="T36" fmla="*/ 381 w 762"/>
                <a:gd name="T37" fmla="*/ 0 h 762"/>
                <a:gd name="T38" fmla="*/ 448 w 762"/>
                <a:gd name="T39" fmla="*/ 40 h 762"/>
                <a:gd name="T40" fmla="*/ 461 w 762"/>
                <a:gd name="T41" fmla="*/ 50 h 762"/>
                <a:gd name="T42" fmla="*/ 642 w 762"/>
                <a:gd name="T43" fmla="*/ 177 h 762"/>
                <a:gd name="T44" fmla="*/ 614 w 762"/>
                <a:gd name="T45" fmla="*/ 228 h 762"/>
                <a:gd name="T46" fmla="*/ 630 w 762"/>
                <a:gd name="T47" fmla="*/ 256 h 762"/>
                <a:gd name="T48" fmla="*/ 662 w 762"/>
                <a:gd name="T49" fmla="*/ 246 h 762"/>
                <a:gd name="T50" fmla="*/ 716 w 762"/>
                <a:gd name="T51" fmla="*/ 306 h 762"/>
                <a:gd name="T52" fmla="*/ 724 w 762"/>
                <a:gd name="T53" fmla="*/ 316 h 762"/>
                <a:gd name="T54" fmla="*/ 762 w 762"/>
                <a:gd name="T55" fmla="*/ 381 h 762"/>
                <a:gd name="T56" fmla="*/ 724 w 762"/>
                <a:gd name="T57" fmla="*/ 446 h 762"/>
                <a:gd name="T58" fmla="*/ 716 w 762"/>
                <a:gd name="T59" fmla="*/ 456 h 762"/>
                <a:gd name="T60" fmla="*/ 662 w 762"/>
                <a:gd name="T61" fmla="*/ 516 h 762"/>
                <a:gd name="T62" fmla="*/ 630 w 762"/>
                <a:gd name="T63" fmla="*/ 506 h 762"/>
                <a:gd name="T64" fmla="*/ 614 w 762"/>
                <a:gd name="T65" fmla="*/ 534 h 762"/>
                <a:gd name="T66" fmla="*/ 642 w 762"/>
                <a:gd name="T67" fmla="*/ 585 h 762"/>
                <a:gd name="T68" fmla="*/ 461 w 762"/>
                <a:gd name="T69" fmla="*/ 712 h 762"/>
                <a:gd name="T70" fmla="*/ 448 w 762"/>
                <a:gd name="T71" fmla="*/ 722 h 762"/>
                <a:gd name="T72" fmla="*/ 381 w 762"/>
                <a:gd name="T73" fmla="*/ 762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2" h="762">
                  <a:moveTo>
                    <a:pt x="381" y="762"/>
                  </a:moveTo>
                  <a:cubicBezTo>
                    <a:pt x="358" y="762"/>
                    <a:pt x="328" y="751"/>
                    <a:pt x="315" y="722"/>
                  </a:cubicBezTo>
                  <a:cubicBezTo>
                    <a:pt x="301" y="712"/>
                    <a:pt x="301" y="712"/>
                    <a:pt x="301" y="712"/>
                  </a:cubicBezTo>
                  <a:cubicBezTo>
                    <a:pt x="228" y="706"/>
                    <a:pt x="132" y="638"/>
                    <a:pt x="120" y="585"/>
                  </a:cubicBezTo>
                  <a:cubicBezTo>
                    <a:pt x="115" y="565"/>
                    <a:pt x="125" y="548"/>
                    <a:pt x="149" y="534"/>
                  </a:cubicBezTo>
                  <a:cubicBezTo>
                    <a:pt x="133" y="506"/>
                    <a:pt x="133" y="506"/>
                    <a:pt x="133" y="506"/>
                  </a:cubicBezTo>
                  <a:cubicBezTo>
                    <a:pt x="121" y="513"/>
                    <a:pt x="110" y="516"/>
                    <a:pt x="100" y="516"/>
                  </a:cubicBezTo>
                  <a:cubicBezTo>
                    <a:pt x="69" y="516"/>
                    <a:pt x="53" y="479"/>
                    <a:pt x="46" y="456"/>
                  </a:cubicBezTo>
                  <a:cubicBezTo>
                    <a:pt x="38" y="446"/>
                    <a:pt x="38" y="446"/>
                    <a:pt x="38" y="446"/>
                  </a:cubicBezTo>
                  <a:cubicBezTo>
                    <a:pt x="10" y="433"/>
                    <a:pt x="0" y="404"/>
                    <a:pt x="0" y="381"/>
                  </a:cubicBezTo>
                  <a:cubicBezTo>
                    <a:pt x="0" y="358"/>
                    <a:pt x="10" y="329"/>
                    <a:pt x="38" y="316"/>
                  </a:cubicBezTo>
                  <a:cubicBezTo>
                    <a:pt x="46" y="306"/>
                    <a:pt x="46" y="306"/>
                    <a:pt x="46" y="306"/>
                  </a:cubicBezTo>
                  <a:cubicBezTo>
                    <a:pt x="53" y="284"/>
                    <a:pt x="69" y="246"/>
                    <a:pt x="100" y="246"/>
                  </a:cubicBezTo>
                  <a:cubicBezTo>
                    <a:pt x="110" y="246"/>
                    <a:pt x="121" y="249"/>
                    <a:pt x="133" y="256"/>
                  </a:cubicBezTo>
                  <a:cubicBezTo>
                    <a:pt x="149" y="228"/>
                    <a:pt x="149" y="228"/>
                    <a:pt x="149" y="228"/>
                  </a:cubicBezTo>
                  <a:cubicBezTo>
                    <a:pt x="125" y="215"/>
                    <a:pt x="115" y="198"/>
                    <a:pt x="120" y="177"/>
                  </a:cubicBezTo>
                  <a:cubicBezTo>
                    <a:pt x="132" y="124"/>
                    <a:pt x="228" y="56"/>
                    <a:pt x="301" y="50"/>
                  </a:cubicBezTo>
                  <a:cubicBezTo>
                    <a:pt x="315" y="40"/>
                    <a:pt x="315" y="40"/>
                    <a:pt x="315" y="40"/>
                  </a:cubicBezTo>
                  <a:cubicBezTo>
                    <a:pt x="328" y="11"/>
                    <a:pt x="358" y="0"/>
                    <a:pt x="381" y="0"/>
                  </a:cubicBezTo>
                  <a:cubicBezTo>
                    <a:pt x="405" y="0"/>
                    <a:pt x="435" y="11"/>
                    <a:pt x="448" y="40"/>
                  </a:cubicBezTo>
                  <a:cubicBezTo>
                    <a:pt x="461" y="50"/>
                    <a:pt x="461" y="50"/>
                    <a:pt x="461" y="50"/>
                  </a:cubicBezTo>
                  <a:cubicBezTo>
                    <a:pt x="534" y="56"/>
                    <a:pt x="631" y="124"/>
                    <a:pt x="642" y="177"/>
                  </a:cubicBezTo>
                  <a:cubicBezTo>
                    <a:pt x="647" y="198"/>
                    <a:pt x="638" y="215"/>
                    <a:pt x="614" y="228"/>
                  </a:cubicBezTo>
                  <a:cubicBezTo>
                    <a:pt x="630" y="256"/>
                    <a:pt x="630" y="256"/>
                    <a:pt x="630" y="256"/>
                  </a:cubicBezTo>
                  <a:cubicBezTo>
                    <a:pt x="641" y="249"/>
                    <a:pt x="652" y="246"/>
                    <a:pt x="662" y="246"/>
                  </a:cubicBezTo>
                  <a:cubicBezTo>
                    <a:pt x="693" y="246"/>
                    <a:pt x="709" y="284"/>
                    <a:pt x="716" y="306"/>
                  </a:cubicBezTo>
                  <a:cubicBezTo>
                    <a:pt x="724" y="316"/>
                    <a:pt x="724" y="316"/>
                    <a:pt x="724" y="316"/>
                  </a:cubicBezTo>
                  <a:cubicBezTo>
                    <a:pt x="752" y="329"/>
                    <a:pt x="762" y="358"/>
                    <a:pt x="762" y="381"/>
                  </a:cubicBezTo>
                  <a:cubicBezTo>
                    <a:pt x="762" y="404"/>
                    <a:pt x="752" y="433"/>
                    <a:pt x="724" y="446"/>
                  </a:cubicBezTo>
                  <a:cubicBezTo>
                    <a:pt x="716" y="456"/>
                    <a:pt x="716" y="456"/>
                    <a:pt x="716" y="456"/>
                  </a:cubicBezTo>
                  <a:cubicBezTo>
                    <a:pt x="709" y="479"/>
                    <a:pt x="693" y="516"/>
                    <a:pt x="662" y="516"/>
                  </a:cubicBezTo>
                  <a:cubicBezTo>
                    <a:pt x="652" y="516"/>
                    <a:pt x="641" y="513"/>
                    <a:pt x="630" y="506"/>
                  </a:cubicBezTo>
                  <a:cubicBezTo>
                    <a:pt x="614" y="534"/>
                    <a:pt x="614" y="534"/>
                    <a:pt x="614" y="534"/>
                  </a:cubicBezTo>
                  <a:cubicBezTo>
                    <a:pt x="638" y="548"/>
                    <a:pt x="647" y="565"/>
                    <a:pt x="642" y="585"/>
                  </a:cubicBezTo>
                  <a:cubicBezTo>
                    <a:pt x="631" y="638"/>
                    <a:pt x="534" y="706"/>
                    <a:pt x="461" y="712"/>
                  </a:cubicBezTo>
                  <a:cubicBezTo>
                    <a:pt x="448" y="722"/>
                    <a:pt x="448" y="722"/>
                    <a:pt x="448" y="722"/>
                  </a:cubicBezTo>
                  <a:cubicBezTo>
                    <a:pt x="435" y="751"/>
                    <a:pt x="405" y="762"/>
                    <a:pt x="381" y="762"/>
                  </a:cubicBezTo>
                  <a:close/>
                </a:path>
              </a:pathLst>
            </a:custGeom>
            <a:noFill/>
            <a:ln w="19050">
              <a:solidFill>
                <a:srgbClr val="1E9C8C"/>
              </a:solidFill>
              <a:prstDash val="lgDash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sp>
        <p:nvSpPr>
          <p:cNvPr id="10" name="文本框 7">
            <a:extLst>
              <a:ext uri="{FF2B5EF4-FFF2-40B4-BE49-F238E27FC236}">
                <a16:creationId xmlns:a16="http://schemas.microsoft.com/office/drawing/2014/main" id="{60408915-8368-4F28-BA2B-E1ABDABB7594}"/>
              </a:ext>
            </a:extLst>
          </p:cNvPr>
          <p:cNvSpPr txBox="1"/>
          <p:nvPr/>
        </p:nvSpPr>
        <p:spPr>
          <a:xfrm>
            <a:off x="3098404" y="3076645"/>
            <a:ext cx="6385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CHÚC CÁC EM HỌC TỐT!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字魂59号-创粗黑" panose="00000500000000000000" pitchFamily="2" charset="-122"/>
              <a:cs typeface="Tahoma" panose="020B0604030504040204" pitchFamily="34" charset="0"/>
            </a:endParaRPr>
          </a:p>
        </p:txBody>
      </p:sp>
      <p:pic>
        <p:nvPicPr>
          <p:cNvPr id="12" name="小清新尤克里里和口哨背景音乐">
            <a:hlinkClick r:id="" action="ppaction://media"/>
            <a:extLst>
              <a:ext uri="{FF2B5EF4-FFF2-40B4-BE49-F238E27FC236}">
                <a16:creationId xmlns:a16="http://schemas.microsoft.com/office/drawing/2014/main" id="{A48A762F-588E-4F49-835A-A7AD1184C4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90945" y="-6835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398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E9BEF4-1538-46A9-BBDA-89CA3CD950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4" t="9320" r="8958" b="2557"/>
          <a:stretch/>
        </p:blipFill>
        <p:spPr>
          <a:xfrm>
            <a:off x="-1" y="-162045"/>
            <a:ext cx="12190413" cy="73614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2E06648-0391-416F-908A-CDEA238A15A0}"/>
              </a:ext>
            </a:extLst>
          </p:cNvPr>
          <p:cNvSpPr txBox="1"/>
          <p:nvPr/>
        </p:nvSpPr>
        <p:spPr>
          <a:xfrm>
            <a:off x="3588152" y="2747024"/>
            <a:ext cx="56021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FF0000"/>
                </a:solidFill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2789893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92CB970-BE27-4AF8-9753-759DA8C933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14" y="1459042"/>
            <a:ext cx="5988426" cy="598842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786F7A4-346F-465B-AF53-DBB9C1F71371}"/>
              </a:ext>
            </a:extLst>
          </p:cNvPr>
          <p:cNvSpPr/>
          <p:nvPr/>
        </p:nvSpPr>
        <p:spPr>
          <a:xfrm>
            <a:off x="6569907" y="815028"/>
            <a:ext cx="4867038" cy="21414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b="0" cap="none" spc="0" dirty="0" err="1">
                <a:ln w="0"/>
                <a:solidFill>
                  <a:schemeClr val="accent6">
                    <a:lumMod val="75000"/>
                  </a:schemeClr>
                </a:solidFill>
                <a:latin typeface="UTM Androgyne" panose="02040603050506020204" pitchFamily="18" charset="0"/>
              </a:rPr>
              <a:t>Cùng</a:t>
            </a:r>
            <a:r>
              <a:rPr lang="en-US" sz="4800" b="0" cap="none" spc="0" dirty="0">
                <a:ln w="0"/>
                <a:solidFill>
                  <a:schemeClr val="accent6">
                    <a:lumMod val="75000"/>
                  </a:schemeClr>
                </a:solidFill>
                <a:latin typeface="UTM Androgyne" panose="02040603050506020204" pitchFamily="18" charset="0"/>
              </a:rPr>
              <a:t> </a:t>
            </a:r>
            <a:r>
              <a:rPr lang="en-US" sz="4800" b="0" cap="none" spc="0" dirty="0" err="1">
                <a:ln w="0"/>
                <a:solidFill>
                  <a:schemeClr val="accent6">
                    <a:lumMod val="75000"/>
                  </a:schemeClr>
                </a:solidFill>
                <a:latin typeface="UTM Androgyne" panose="02040603050506020204" pitchFamily="18" charset="0"/>
              </a:rPr>
              <a:t>nghe</a:t>
            </a:r>
            <a:r>
              <a:rPr lang="en-US" sz="4800" b="0" cap="none" spc="0" dirty="0">
                <a:ln w="0"/>
                <a:solidFill>
                  <a:schemeClr val="accent6">
                    <a:lumMod val="75000"/>
                  </a:schemeClr>
                </a:solidFill>
                <a:latin typeface="UTM Androgyne" panose="02040603050506020204" pitchFamily="18" charset="0"/>
              </a:rPr>
              <a:t> </a:t>
            </a:r>
            <a:r>
              <a:rPr lang="en-US" sz="4800" b="0" cap="none" spc="0" dirty="0" err="1">
                <a:ln w="0"/>
                <a:solidFill>
                  <a:schemeClr val="accent6">
                    <a:lumMod val="75000"/>
                  </a:schemeClr>
                </a:solidFill>
                <a:latin typeface="UTM Androgyne" panose="02040603050506020204" pitchFamily="18" charset="0"/>
              </a:rPr>
              <a:t>nhạc</a:t>
            </a:r>
            <a:r>
              <a:rPr lang="en-US" sz="4800" b="0" cap="none" spc="0" dirty="0">
                <a:ln w="0"/>
                <a:solidFill>
                  <a:schemeClr val="accent6">
                    <a:lumMod val="75000"/>
                  </a:schemeClr>
                </a:solidFill>
                <a:latin typeface="UTM Androgyne" panose="02040603050506020204" pitchFamily="18" charset="0"/>
              </a:rPr>
              <a:t> </a:t>
            </a:r>
            <a:br>
              <a:rPr lang="en-US" sz="4800" b="0" cap="none" spc="0" dirty="0">
                <a:ln w="0"/>
                <a:solidFill>
                  <a:schemeClr val="accent6">
                    <a:lumMod val="75000"/>
                  </a:schemeClr>
                </a:solidFill>
                <a:latin typeface="UTM Androgyne" panose="02040603050506020204" pitchFamily="18" charset="0"/>
              </a:rPr>
            </a:br>
            <a:r>
              <a:rPr lang="en-US" sz="4800" b="0" cap="none" spc="0" dirty="0" err="1">
                <a:ln w="0"/>
                <a:solidFill>
                  <a:schemeClr val="accent6">
                    <a:lumMod val="75000"/>
                  </a:schemeClr>
                </a:solidFill>
                <a:latin typeface="UTM Androgyne" panose="02040603050506020204" pitchFamily="18" charset="0"/>
              </a:rPr>
              <a:t>và</a:t>
            </a:r>
            <a:r>
              <a:rPr lang="en-US" sz="4800" b="0" cap="none" spc="0" dirty="0">
                <a:ln w="0"/>
                <a:solidFill>
                  <a:schemeClr val="accent6">
                    <a:lumMod val="75000"/>
                  </a:schemeClr>
                </a:solidFill>
                <a:latin typeface="UTM Androgyne" panose="02040603050506020204" pitchFamily="18" charset="0"/>
              </a:rPr>
              <a:t> </a:t>
            </a:r>
            <a:r>
              <a:rPr lang="en-US" sz="4800" b="0" cap="none" spc="0" dirty="0" err="1">
                <a:ln w="0"/>
                <a:solidFill>
                  <a:schemeClr val="accent6">
                    <a:lumMod val="75000"/>
                  </a:schemeClr>
                </a:solidFill>
                <a:latin typeface="UTM Androgyne" panose="02040603050506020204" pitchFamily="18" charset="0"/>
              </a:rPr>
              <a:t>hát</a:t>
            </a:r>
            <a:r>
              <a:rPr lang="en-US" sz="4800" b="0" cap="none" spc="0" dirty="0">
                <a:ln w="0"/>
                <a:solidFill>
                  <a:schemeClr val="accent6">
                    <a:lumMod val="75000"/>
                  </a:schemeClr>
                </a:solidFill>
                <a:latin typeface="UTM Androgyne" panose="02040603050506020204" pitchFamily="18" charset="0"/>
              </a:rPr>
              <a:t> </a:t>
            </a:r>
            <a:r>
              <a:rPr lang="en-US" sz="4800" b="0" cap="none" spc="0" dirty="0" err="1">
                <a:ln w="0"/>
                <a:solidFill>
                  <a:schemeClr val="accent6">
                    <a:lumMod val="75000"/>
                  </a:schemeClr>
                </a:solidFill>
                <a:latin typeface="UTM Androgyne" panose="02040603050506020204" pitchFamily="18" charset="0"/>
              </a:rPr>
              <a:t>theo</a:t>
            </a:r>
            <a:r>
              <a:rPr lang="en-US" sz="4800" b="0" cap="none" spc="0" dirty="0">
                <a:ln w="0"/>
                <a:solidFill>
                  <a:schemeClr val="accent6">
                    <a:lumMod val="75000"/>
                  </a:schemeClr>
                </a:solidFill>
                <a:latin typeface="UTM Androgyne" panose="02040603050506020204" pitchFamily="18" charset="0"/>
              </a:rPr>
              <a:t> </a:t>
            </a:r>
            <a:r>
              <a:rPr lang="en-US" sz="4800" b="0" cap="none" spc="0" dirty="0" err="1">
                <a:ln w="0"/>
                <a:solidFill>
                  <a:schemeClr val="accent6">
                    <a:lumMod val="75000"/>
                  </a:schemeClr>
                </a:solidFill>
                <a:latin typeface="UTM Androgyne" panose="02040603050506020204" pitchFamily="18" charset="0"/>
              </a:rPr>
              <a:t>nhé</a:t>
            </a:r>
            <a:r>
              <a:rPr lang="en-US" sz="4800" b="0" cap="none" spc="0" dirty="0">
                <a:ln w="0"/>
                <a:solidFill>
                  <a:schemeClr val="accent6">
                    <a:lumMod val="75000"/>
                  </a:schemeClr>
                </a:solidFill>
                <a:latin typeface="UTM Androgyne" panose="02040603050506020204" pitchFamily="18" charset="0"/>
              </a:rPr>
              <a:t>!</a:t>
            </a:r>
          </a:p>
        </p:txBody>
      </p:sp>
      <p:pic>
        <p:nvPicPr>
          <p:cNvPr id="4" name="BoLaTatCa-CandyNgocHa-6490128">
            <a:hlinkClick r:id="" action="ppaction://media"/>
            <a:extLst>
              <a:ext uri="{FF2B5EF4-FFF2-40B4-BE49-F238E27FC236}">
                <a16:creationId xmlns:a16="http://schemas.microsoft.com/office/drawing/2014/main" id="{92C9FC90-B668-4936-8121-715D9E52F3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61942" y="3595877"/>
            <a:ext cx="2141484" cy="21414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BE51759-54AC-491E-AC6C-58DC086031B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69" y="0"/>
            <a:ext cx="3338897" cy="3338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83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accel="44000" fill="hold" grpId="0" nodeType="withEffect" p14:presetBounceEnd="66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5" dur="22311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1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accel="44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5" dur="22311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1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3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>
            <a:extLst>
              <a:ext uri="{FF2B5EF4-FFF2-40B4-BE49-F238E27FC236}">
                <a16:creationId xmlns:a16="http://schemas.microsoft.com/office/drawing/2014/main" id="{DA2B3D81-8D36-4BB9-9F7A-8DC8A1123A40}"/>
              </a:ext>
            </a:extLst>
          </p:cNvPr>
          <p:cNvSpPr/>
          <p:nvPr/>
        </p:nvSpPr>
        <p:spPr>
          <a:xfrm>
            <a:off x="1024573" y="520700"/>
            <a:ext cx="10026650" cy="5972810"/>
          </a:xfrm>
          <a:prstGeom prst="rect">
            <a:avLst/>
          </a:prstGeom>
          <a:solidFill>
            <a:srgbClr val="1E9C8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</a:endParaRPr>
          </a:p>
        </p:txBody>
      </p:sp>
      <p:sp>
        <p:nvSpPr>
          <p:cNvPr id="3" name="矩形 5">
            <a:extLst>
              <a:ext uri="{FF2B5EF4-FFF2-40B4-BE49-F238E27FC236}">
                <a16:creationId xmlns:a16="http://schemas.microsoft.com/office/drawing/2014/main" id="{04CEC1C6-2672-4583-8586-FF44507F4ABB}"/>
              </a:ext>
            </a:extLst>
          </p:cNvPr>
          <p:cNvSpPr/>
          <p:nvPr/>
        </p:nvSpPr>
        <p:spPr>
          <a:xfrm>
            <a:off x="1214755" y="718820"/>
            <a:ext cx="9646285" cy="5576570"/>
          </a:xfrm>
          <a:prstGeom prst="rect">
            <a:avLst/>
          </a:prstGeom>
          <a:solidFill>
            <a:srgbClr val="EDF6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</a:endParaRPr>
          </a:p>
        </p:txBody>
      </p:sp>
      <p:pic>
        <p:nvPicPr>
          <p:cNvPr id="4" name="图片 2" descr="1">
            <a:extLst>
              <a:ext uri="{FF2B5EF4-FFF2-40B4-BE49-F238E27FC236}">
                <a16:creationId xmlns:a16="http://schemas.microsoft.com/office/drawing/2014/main" id="{E18F91E9-4671-4D7D-AD97-C000B31934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70585" y="-552450"/>
            <a:ext cx="4420235" cy="5426710"/>
          </a:xfrm>
          <a:prstGeom prst="rect">
            <a:avLst/>
          </a:prstGeom>
        </p:spPr>
      </p:pic>
      <p:pic>
        <p:nvPicPr>
          <p:cNvPr id="5" name="图片 3" descr="2">
            <a:extLst>
              <a:ext uri="{FF2B5EF4-FFF2-40B4-BE49-F238E27FC236}">
                <a16:creationId xmlns:a16="http://schemas.microsoft.com/office/drawing/2014/main" id="{0DDD03AA-765F-49D5-9A25-F13F68CC4E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3395" y="1541780"/>
            <a:ext cx="3342005" cy="5485130"/>
          </a:xfrm>
          <a:prstGeom prst="rect">
            <a:avLst/>
          </a:prstGeom>
        </p:spPr>
      </p:pic>
      <p:sp>
        <p:nvSpPr>
          <p:cNvPr id="6" name="矩形 6">
            <a:extLst>
              <a:ext uri="{FF2B5EF4-FFF2-40B4-BE49-F238E27FC236}">
                <a16:creationId xmlns:a16="http://schemas.microsoft.com/office/drawing/2014/main" id="{F99F72AE-C241-4A23-953A-BD1F0A0AAC50}"/>
              </a:ext>
            </a:extLst>
          </p:cNvPr>
          <p:cNvSpPr/>
          <p:nvPr/>
        </p:nvSpPr>
        <p:spPr>
          <a:xfrm>
            <a:off x="1604645" y="858520"/>
            <a:ext cx="8866505" cy="5297170"/>
          </a:xfrm>
          <a:prstGeom prst="rect">
            <a:avLst/>
          </a:prstGeom>
          <a:solidFill>
            <a:srgbClr val="69C293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</a:endParaRPr>
          </a:p>
        </p:txBody>
      </p:sp>
      <p:grpSp>
        <p:nvGrpSpPr>
          <p:cNvPr id="7" name="组合 5299">
            <a:extLst>
              <a:ext uri="{FF2B5EF4-FFF2-40B4-BE49-F238E27FC236}">
                <a16:creationId xmlns:a16="http://schemas.microsoft.com/office/drawing/2014/main" id="{ABF67CB2-B8AE-49AB-B31F-C8A4A18F4DFD}"/>
              </a:ext>
            </a:extLst>
          </p:cNvPr>
          <p:cNvGrpSpPr/>
          <p:nvPr/>
        </p:nvGrpSpPr>
        <p:grpSpPr>
          <a:xfrm>
            <a:off x="2314937" y="1177925"/>
            <a:ext cx="7592992" cy="4658360"/>
            <a:chOff x="6332826" y="513574"/>
            <a:chExt cx="5267933" cy="4039934"/>
          </a:xfrm>
        </p:grpSpPr>
        <p:sp>
          <p:nvSpPr>
            <p:cNvPr id="8" name="Freeform 18">
              <a:extLst>
                <a:ext uri="{FF2B5EF4-FFF2-40B4-BE49-F238E27FC236}">
                  <a16:creationId xmlns:a16="http://schemas.microsoft.com/office/drawing/2014/main" id="{22329B7B-37F2-439C-A31B-996F0222BA7A}"/>
                </a:ext>
              </a:extLst>
            </p:cNvPr>
            <p:cNvSpPr/>
            <p:nvPr/>
          </p:nvSpPr>
          <p:spPr bwMode="auto">
            <a:xfrm rot="5400000">
              <a:off x="6946826" y="-100426"/>
              <a:ext cx="4039934" cy="5267933"/>
            </a:xfrm>
            <a:custGeom>
              <a:avLst/>
              <a:gdLst>
                <a:gd name="T0" fmla="*/ 381 w 762"/>
                <a:gd name="T1" fmla="*/ 762 h 762"/>
                <a:gd name="T2" fmla="*/ 315 w 762"/>
                <a:gd name="T3" fmla="*/ 722 h 762"/>
                <a:gd name="T4" fmla="*/ 301 w 762"/>
                <a:gd name="T5" fmla="*/ 712 h 762"/>
                <a:gd name="T6" fmla="*/ 120 w 762"/>
                <a:gd name="T7" fmla="*/ 585 h 762"/>
                <a:gd name="T8" fmla="*/ 149 w 762"/>
                <a:gd name="T9" fmla="*/ 534 h 762"/>
                <a:gd name="T10" fmla="*/ 133 w 762"/>
                <a:gd name="T11" fmla="*/ 506 h 762"/>
                <a:gd name="T12" fmla="*/ 100 w 762"/>
                <a:gd name="T13" fmla="*/ 516 h 762"/>
                <a:gd name="T14" fmla="*/ 46 w 762"/>
                <a:gd name="T15" fmla="*/ 456 h 762"/>
                <a:gd name="T16" fmla="*/ 38 w 762"/>
                <a:gd name="T17" fmla="*/ 446 h 762"/>
                <a:gd name="T18" fmla="*/ 0 w 762"/>
                <a:gd name="T19" fmla="*/ 381 h 762"/>
                <a:gd name="T20" fmla="*/ 38 w 762"/>
                <a:gd name="T21" fmla="*/ 316 h 762"/>
                <a:gd name="T22" fmla="*/ 46 w 762"/>
                <a:gd name="T23" fmla="*/ 306 h 762"/>
                <a:gd name="T24" fmla="*/ 100 w 762"/>
                <a:gd name="T25" fmla="*/ 246 h 762"/>
                <a:gd name="T26" fmla="*/ 133 w 762"/>
                <a:gd name="T27" fmla="*/ 256 h 762"/>
                <a:gd name="T28" fmla="*/ 149 w 762"/>
                <a:gd name="T29" fmla="*/ 228 h 762"/>
                <a:gd name="T30" fmla="*/ 120 w 762"/>
                <a:gd name="T31" fmla="*/ 177 h 762"/>
                <a:gd name="T32" fmla="*/ 301 w 762"/>
                <a:gd name="T33" fmla="*/ 50 h 762"/>
                <a:gd name="T34" fmla="*/ 315 w 762"/>
                <a:gd name="T35" fmla="*/ 40 h 762"/>
                <a:gd name="T36" fmla="*/ 381 w 762"/>
                <a:gd name="T37" fmla="*/ 0 h 762"/>
                <a:gd name="T38" fmla="*/ 448 w 762"/>
                <a:gd name="T39" fmla="*/ 40 h 762"/>
                <a:gd name="T40" fmla="*/ 461 w 762"/>
                <a:gd name="T41" fmla="*/ 50 h 762"/>
                <a:gd name="T42" fmla="*/ 642 w 762"/>
                <a:gd name="T43" fmla="*/ 177 h 762"/>
                <a:gd name="T44" fmla="*/ 614 w 762"/>
                <a:gd name="T45" fmla="*/ 228 h 762"/>
                <a:gd name="T46" fmla="*/ 630 w 762"/>
                <a:gd name="T47" fmla="*/ 256 h 762"/>
                <a:gd name="T48" fmla="*/ 662 w 762"/>
                <a:gd name="T49" fmla="*/ 246 h 762"/>
                <a:gd name="T50" fmla="*/ 716 w 762"/>
                <a:gd name="T51" fmla="*/ 306 h 762"/>
                <a:gd name="T52" fmla="*/ 724 w 762"/>
                <a:gd name="T53" fmla="*/ 316 h 762"/>
                <a:gd name="T54" fmla="*/ 762 w 762"/>
                <a:gd name="T55" fmla="*/ 381 h 762"/>
                <a:gd name="T56" fmla="*/ 724 w 762"/>
                <a:gd name="T57" fmla="*/ 446 h 762"/>
                <a:gd name="T58" fmla="*/ 716 w 762"/>
                <a:gd name="T59" fmla="*/ 456 h 762"/>
                <a:gd name="T60" fmla="*/ 662 w 762"/>
                <a:gd name="T61" fmla="*/ 516 h 762"/>
                <a:gd name="T62" fmla="*/ 630 w 762"/>
                <a:gd name="T63" fmla="*/ 506 h 762"/>
                <a:gd name="T64" fmla="*/ 614 w 762"/>
                <a:gd name="T65" fmla="*/ 534 h 762"/>
                <a:gd name="T66" fmla="*/ 642 w 762"/>
                <a:gd name="T67" fmla="*/ 585 h 762"/>
                <a:gd name="T68" fmla="*/ 461 w 762"/>
                <a:gd name="T69" fmla="*/ 712 h 762"/>
                <a:gd name="T70" fmla="*/ 448 w 762"/>
                <a:gd name="T71" fmla="*/ 722 h 762"/>
                <a:gd name="T72" fmla="*/ 381 w 762"/>
                <a:gd name="T73" fmla="*/ 762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2" h="762">
                  <a:moveTo>
                    <a:pt x="381" y="762"/>
                  </a:moveTo>
                  <a:cubicBezTo>
                    <a:pt x="358" y="762"/>
                    <a:pt x="328" y="751"/>
                    <a:pt x="315" y="722"/>
                  </a:cubicBezTo>
                  <a:cubicBezTo>
                    <a:pt x="301" y="712"/>
                    <a:pt x="301" y="712"/>
                    <a:pt x="301" y="712"/>
                  </a:cubicBezTo>
                  <a:cubicBezTo>
                    <a:pt x="228" y="706"/>
                    <a:pt x="132" y="638"/>
                    <a:pt x="120" y="585"/>
                  </a:cubicBezTo>
                  <a:cubicBezTo>
                    <a:pt x="115" y="565"/>
                    <a:pt x="125" y="548"/>
                    <a:pt x="149" y="534"/>
                  </a:cubicBezTo>
                  <a:cubicBezTo>
                    <a:pt x="133" y="506"/>
                    <a:pt x="133" y="506"/>
                    <a:pt x="133" y="506"/>
                  </a:cubicBezTo>
                  <a:cubicBezTo>
                    <a:pt x="121" y="513"/>
                    <a:pt x="110" y="516"/>
                    <a:pt x="100" y="516"/>
                  </a:cubicBezTo>
                  <a:cubicBezTo>
                    <a:pt x="69" y="516"/>
                    <a:pt x="53" y="479"/>
                    <a:pt x="46" y="456"/>
                  </a:cubicBezTo>
                  <a:cubicBezTo>
                    <a:pt x="38" y="446"/>
                    <a:pt x="38" y="446"/>
                    <a:pt x="38" y="446"/>
                  </a:cubicBezTo>
                  <a:cubicBezTo>
                    <a:pt x="10" y="433"/>
                    <a:pt x="0" y="404"/>
                    <a:pt x="0" y="381"/>
                  </a:cubicBezTo>
                  <a:cubicBezTo>
                    <a:pt x="0" y="358"/>
                    <a:pt x="10" y="329"/>
                    <a:pt x="38" y="316"/>
                  </a:cubicBezTo>
                  <a:cubicBezTo>
                    <a:pt x="46" y="306"/>
                    <a:pt x="46" y="306"/>
                    <a:pt x="46" y="306"/>
                  </a:cubicBezTo>
                  <a:cubicBezTo>
                    <a:pt x="53" y="284"/>
                    <a:pt x="69" y="246"/>
                    <a:pt x="100" y="246"/>
                  </a:cubicBezTo>
                  <a:cubicBezTo>
                    <a:pt x="110" y="246"/>
                    <a:pt x="121" y="249"/>
                    <a:pt x="133" y="256"/>
                  </a:cubicBezTo>
                  <a:cubicBezTo>
                    <a:pt x="149" y="228"/>
                    <a:pt x="149" y="228"/>
                    <a:pt x="149" y="228"/>
                  </a:cubicBezTo>
                  <a:cubicBezTo>
                    <a:pt x="125" y="215"/>
                    <a:pt x="115" y="198"/>
                    <a:pt x="120" y="177"/>
                  </a:cubicBezTo>
                  <a:cubicBezTo>
                    <a:pt x="132" y="124"/>
                    <a:pt x="228" y="56"/>
                    <a:pt x="301" y="50"/>
                  </a:cubicBezTo>
                  <a:cubicBezTo>
                    <a:pt x="315" y="40"/>
                    <a:pt x="315" y="40"/>
                    <a:pt x="315" y="40"/>
                  </a:cubicBezTo>
                  <a:cubicBezTo>
                    <a:pt x="328" y="11"/>
                    <a:pt x="358" y="0"/>
                    <a:pt x="381" y="0"/>
                  </a:cubicBezTo>
                  <a:cubicBezTo>
                    <a:pt x="405" y="0"/>
                    <a:pt x="435" y="11"/>
                    <a:pt x="448" y="40"/>
                  </a:cubicBezTo>
                  <a:cubicBezTo>
                    <a:pt x="461" y="50"/>
                    <a:pt x="461" y="50"/>
                    <a:pt x="461" y="50"/>
                  </a:cubicBezTo>
                  <a:cubicBezTo>
                    <a:pt x="534" y="56"/>
                    <a:pt x="631" y="124"/>
                    <a:pt x="642" y="177"/>
                  </a:cubicBezTo>
                  <a:cubicBezTo>
                    <a:pt x="647" y="198"/>
                    <a:pt x="638" y="215"/>
                    <a:pt x="614" y="228"/>
                  </a:cubicBezTo>
                  <a:cubicBezTo>
                    <a:pt x="630" y="256"/>
                    <a:pt x="630" y="256"/>
                    <a:pt x="630" y="256"/>
                  </a:cubicBezTo>
                  <a:cubicBezTo>
                    <a:pt x="641" y="249"/>
                    <a:pt x="652" y="246"/>
                    <a:pt x="662" y="246"/>
                  </a:cubicBezTo>
                  <a:cubicBezTo>
                    <a:pt x="693" y="246"/>
                    <a:pt x="709" y="284"/>
                    <a:pt x="716" y="306"/>
                  </a:cubicBezTo>
                  <a:cubicBezTo>
                    <a:pt x="724" y="316"/>
                    <a:pt x="724" y="316"/>
                    <a:pt x="724" y="316"/>
                  </a:cubicBezTo>
                  <a:cubicBezTo>
                    <a:pt x="752" y="329"/>
                    <a:pt x="762" y="358"/>
                    <a:pt x="762" y="381"/>
                  </a:cubicBezTo>
                  <a:cubicBezTo>
                    <a:pt x="762" y="404"/>
                    <a:pt x="752" y="433"/>
                    <a:pt x="724" y="446"/>
                  </a:cubicBezTo>
                  <a:cubicBezTo>
                    <a:pt x="716" y="456"/>
                    <a:pt x="716" y="456"/>
                    <a:pt x="716" y="456"/>
                  </a:cubicBezTo>
                  <a:cubicBezTo>
                    <a:pt x="709" y="479"/>
                    <a:pt x="693" y="516"/>
                    <a:pt x="662" y="516"/>
                  </a:cubicBezTo>
                  <a:cubicBezTo>
                    <a:pt x="652" y="516"/>
                    <a:pt x="641" y="513"/>
                    <a:pt x="630" y="506"/>
                  </a:cubicBezTo>
                  <a:cubicBezTo>
                    <a:pt x="614" y="534"/>
                    <a:pt x="614" y="534"/>
                    <a:pt x="614" y="534"/>
                  </a:cubicBezTo>
                  <a:cubicBezTo>
                    <a:pt x="638" y="548"/>
                    <a:pt x="647" y="565"/>
                    <a:pt x="642" y="585"/>
                  </a:cubicBezTo>
                  <a:cubicBezTo>
                    <a:pt x="631" y="638"/>
                    <a:pt x="534" y="706"/>
                    <a:pt x="461" y="712"/>
                  </a:cubicBezTo>
                  <a:cubicBezTo>
                    <a:pt x="448" y="722"/>
                    <a:pt x="448" y="722"/>
                    <a:pt x="448" y="722"/>
                  </a:cubicBezTo>
                  <a:cubicBezTo>
                    <a:pt x="435" y="751"/>
                    <a:pt x="405" y="762"/>
                    <a:pt x="381" y="762"/>
                  </a:cubicBezTo>
                  <a:close/>
                </a:path>
              </a:pathLst>
            </a:custGeom>
            <a:solidFill>
              <a:srgbClr val="F6F6F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9" name="Freeform 18">
              <a:extLst>
                <a:ext uri="{FF2B5EF4-FFF2-40B4-BE49-F238E27FC236}">
                  <a16:creationId xmlns:a16="http://schemas.microsoft.com/office/drawing/2014/main" id="{28D3ECDA-0727-4E5F-A9CB-B4FAF2440318}"/>
                </a:ext>
              </a:extLst>
            </p:cNvPr>
            <p:cNvSpPr/>
            <p:nvPr/>
          </p:nvSpPr>
          <p:spPr bwMode="auto">
            <a:xfrm rot="5400000">
              <a:off x="7039595" y="20541"/>
              <a:ext cx="3854396" cy="5025998"/>
            </a:xfrm>
            <a:custGeom>
              <a:avLst/>
              <a:gdLst>
                <a:gd name="T0" fmla="*/ 381 w 762"/>
                <a:gd name="T1" fmla="*/ 762 h 762"/>
                <a:gd name="T2" fmla="*/ 315 w 762"/>
                <a:gd name="T3" fmla="*/ 722 h 762"/>
                <a:gd name="T4" fmla="*/ 301 w 762"/>
                <a:gd name="T5" fmla="*/ 712 h 762"/>
                <a:gd name="T6" fmla="*/ 120 w 762"/>
                <a:gd name="T7" fmla="*/ 585 h 762"/>
                <a:gd name="T8" fmla="*/ 149 w 762"/>
                <a:gd name="T9" fmla="*/ 534 h 762"/>
                <a:gd name="T10" fmla="*/ 133 w 762"/>
                <a:gd name="T11" fmla="*/ 506 h 762"/>
                <a:gd name="T12" fmla="*/ 100 w 762"/>
                <a:gd name="T13" fmla="*/ 516 h 762"/>
                <a:gd name="T14" fmla="*/ 46 w 762"/>
                <a:gd name="T15" fmla="*/ 456 h 762"/>
                <a:gd name="T16" fmla="*/ 38 w 762"/>
                <a:gd name="T17" fmla="*/ 446 h 762"/>
                <a:gd name="T18" fmla="*/ 0 w 762"/>
                <a:gd name="T19" fmla="*/ 381 h 762"/>
                <a:gd name="T20" fmla="*/ 38 w 762"/>
                <a:gd name="T21" fmla="*/ 316 h 762"/>
                <a:gd name="T22" fmla="*/ 46 w 762"/>
                <a:gd name="T23" fmla="*/ 306 h 762"/>
                <a:gd name="T24" fmla="*/ 100 w 762"/>
                <a:gd name="T25" fmla="*/ 246 h 762"/>
                <a:gd name="T26" fmla="*/ 133 w 762"/>
                <a:gd name="T27" fmla="*/ 256 h 762"/>
                <a:gd name="T28" fmla="*/ 149 w 762"/>
                <a:gd name="T29" fmla="*/ 228 h 762"/>
                <a:gd name="T30" fmla="*/ 120 w 762"/>
                <a:gd name="T31" fmla="*/ 177 h 762"/>
                <a:gd name="T32" fmla="*/ 301 w 762"/>
                <a:gd name="T33" fmla="*/ 50 h 762"/>
                <a:gd name="T34" fmla="*/ 315 w 762"/>
                <a:gd name="T35" fmla="*/ 40 h 762"/>
                <a:gd name="T36" fmla="*/ 381 w 762"/>
                <a:gd name="T37" fmla="*/ 0 h 762"/>
                <a:gd name="T38" fmla="*/ 448 w 762"/>
                <a:gd name="T39" fmla="*/ 40 h 762"/>
                <a:gd name="T40" fmla="*/ 461 w 762"/>
                <a:gd name="T41" fmla="*/ 50 h 762"/>
                <a:gd name="T42" fmla="*/ 642 w 762"/>
                <a:gd name="T43" fmla="*/ 177 h 762"/>
                <a:gd name="T44" fmla="*/ 614 w 762"/>
                <a:gd name="T45" fmla="*/ 228 h 762"/>
                <a:gd name="T46" fmla="*/ 630 w 762"/>
                <a:gd name="T47" fmla="*/ 256 h 762"/>
                <a:gd name="T48" fmla="*/ 662 w 762"/>
                <a:gd name="T49" fmla="*/ 246 h 762"/>
                <a:gd name="T50" fmla="*/ 716 w 762"/>
                <a:gd name="T51" fmla="*/ 306 h 762"/>
                <a:gd name="T52" fmla="*/ 724 w 762"/>
                <a:gd name="T53" fmla="*/ 316 h 762"/>
                <a:gd name="T54" fmla="*/ 762 w 762"/>
                <a:gd name="T55" fmla="*/ 381 h 762"/>
                <a:gd name="T56" fmla="*/ 724 w 762"/>
                <a:gd name="T57" fmla="*/ 446 h 762"/>
                <a:gd name="T58" fmla="*/ 716 w 762"/>
                <a:gd name="T59" fmla="*/ 456 h 762"/>
                <a:gd name="T60" fmla="*/ 662 w 762"/>
                <a:gd name="T61" fmla="*/ 516 h 762"/>
                <a:gd name="T62" fmla="*/ 630 w 762"/>
                <a:gd name="T63" fmla="*/ 506 h 762"/>
                <a:gd name="T64" fmla="*/ 614 w 762"/>
                <a:gd name="T65" fmla="*/ 534 h 762"/>
                <a:gd name="T66" fmla="*/ 642 w 762"/>
                <a:gd name="T67" fmla="*/ 585 h 762"/>
                <a:gd name="T68" fmla="*/ 461 w 762"/>
                <a:gd name="T69" fmla="*/ 712 h 762"/>
                <a:gd name="T70" fmla="*/ 448 w 762"/>
                <a:gd name="T71" fmla="*/ 722 h 762"/>
                <a:gd name="T72" fmla="*/ 381 w 762"/>
                <a:gd name="T73" fmla="*/ 762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2" h="762">
                  <a:moveTo>
                    <a:pt x="381" y="762"/>
                  </a:moveTo>
                  <a:cubicBezTo>
                    <a:pt x="358" y="762"/>
                    <a:pt x="328" y="751"/>
                    <a:pt x="315" y="722"/>
                  </a:cubicBezTo>
                  <a:cubicBezTo>
                    <a:pt x="301" y="712"/>
                    <a:pt x="301" y="712"/>
                    <a:pt x="301" y="712"/>
                  </a:cubicBezTo>
                  <a:cubicBezTo>
                    <a:pt x="228" y="706"/>
                    <a:pt x="132" y="638"/>
                    <a:pt x="120" y="585"/>
                  </a:cubicBezTo>
                  <a:cubicBezTo>
                    <a:pt x="115" y="565"/>
                    <a:pt x="125" y="548"/>
                    <a:pt x="149" y="534"/>
                  </a:cubicBezTo>
                  <a:cubicBezTo>
                    <a:pt x="133" y="506"/>
                    <a:pt x="133" y="506"/>
                    <a:pt x="133" y="506"/>
                  </a:cubicBezTo>
                  <a:cubicBezTo>
                    <a:pt x="121" y="513"/>
                    <a:pt x="110" y="516"/>
                    <a:pt x="100" y="516"/>
                  </a:cubicBezTo>
                  <a:cubicBezTo>
                    <a:pt x="69" y="516"/>
                    <a:pt x="53" y="479"/>
                    <a:pt x="46" y="456"/>
                  </a:cubicBezTo>
                  <a:cubicBezTo>
                    <a:pt x="38" y="446"/>
                    <a:pt x="38" y="446"/>
                    <a:pt x="38" y="446"/>
                  </a:cubicBezTo>
                  <a:cubicBezTo>
                    <a:pt x="10" y="433"/>
                    <a:pt x="0" y="404"/>
                    <a:pt x="0" y="381"/>
                  </a:cubicBezTo>
                  <a:cubicBezTo>
                    <a:pt x="0" y="358"/>
                    <a:pt x="10" y="329"/>
                    <a:pt x="38" y="316"/>
                  </a:cubicBezTo>
                  <a:cubicBezTo>
                    <a:pt x="46" y="306"/>
                    <a:pt x="46" y="306"/>
                    <a:pt x="46" y="306"/>
                  </a:cubicBezTo>
                  <a:cubicBezTo>
                    <a:pt x="53" y="284"/>
                    <a:pt x="69" y="246"/>
                    <a:pt x="100" y="246"/>
                  </a:cubicBezTo>
                  <a:cubicBezTo>
                    <a:pt x="110" y="246"/>
                    <a:pt x="121" y="249"/>
                    <a:pt x="133" y="256"/>
                  </a:cubicBezTo>
                  <a:cubicBezTo>
                    <a:pt x="149" y="228"/>
                    <a:pt x="149" y="228"/>
                    <a:pt x="149" y="228"/>
                  </a:cubicBezTo>
                  <a:cubicBezTo>
                    <a:pt x="125" y="215"/>
                    <a:pt x="115" y="198"/>
                    <a:pt x="120" y="177"/>
                  </a:cubicBezTo>
                  <a:cubicBezTo>
                    <a:pt x="132" y="124"/>
                    <a:pt x="228" y="56"/>
                    <a:pt x="301" y="50"/>
                  </a:cubicBezTo>
                  <a:cubicBezTo>
                    <a:pt x="315" y="40"/>
                    <a:pt x="315" y="40"/>
                    <a:pt x="315" y="40"/>
                  </a:cubicBezTo>
                  <a:cubicBezTo>
                    <a:pt x="328" y="11"/>
                    <a:pt x="358" y="0"/>
                    <a:pt x="381" y="0"/>
                  </a:cubicBezTo>
                  <a:cubicBezTo>
                    <a:pt x="405" y="0"/>
                    <a:pt x="435" y="11"/>
                    <a:pt x="448" y="40"/>
                  </a:cubicBezTo>
                  <a:cubicBezTo>
                    <a:pt x="461" y="50"/>
                    <a:pt x="461" y="50"/>
                    <a:pt x="461" y="50"/>
                  </a:cubicBezTo>
                  <a:cubicBezTo>
                    <a:pt x="534" y="56"/>
                    <a:pt x="631" y="124"/>
                    <a:pt x="642" y="177"/>
                  </a:cubicBezTo>
                  <a:cubicBezTo>
                    <a:pt x="647" y="198"/>
                    <a:pt x="638" y="215"/>
                    <a:pt x="614" y="228"/>
                  </a:cubicBezTo>
                  <a:cubicBezTo>
                    <a:pt x="630" y="256"/>
                    <a:pt x="630" y="256"/>
                    <a:pt x="630" y="256"/>
                  </a:cubicBezTo>
                  <a:cubicBezTo>
                    <a:pt x="641" y="249"/>
                    <a:pt x="652" y="246"/>
                    <a:pt x="662" y="246"/>
                  </a:cubicBezTo>
                  <a:cubicBezTo>
                    <a:pt x="693" y="246"/>
                    <a:pt x="709" y="284"/>
                    <a:pt x="716" y="306"/>
                  </a:cubicBezTo>
                  <a:cubicBezTo>
                    <a:pt x="724" y="316"/>
                    <a:pt x="724" y="316"/>
                    <a:pt x="724" y="316"/>
                  </a:cubicBezTo>
                  <a:cubicBezTo>
                    <a:pt x="752" y="329"/>
                    <a:pt x="762" y="358"/>
                    <a:pt x="762" y="381"/>
                  </a:cubicBezTo>
                  <a:cubicBezTo>
                    <a:pt x="762" y="404"/>
                    <a:pt x="752" y="433"/>
                    <a:pt x="724" y="446"/>
                  </a:cubicBezTo>
                  <a:cubicBezTo>
                    <a:pt x="716" y="456"/>
                    <a:pt x="716" y="456"/>
                    <a:pt x="716" y="456"/>
                  </a:cubicBezTo>
                  <a:cubicBezTo>
                    <a:pt x="709" y="479"/>
                    <a:pt x="693" y="516"/>
                    <a:pt x="662" y="516"/>
                  </a:cubicBezTo>
                  <a:cubicBezTo>
                    <a:pt x="652" y="516"/>
                    <a:pt x="641" y="513"/>
                    <a:pt x="630" y="506"/>
                  </a:cubicBezTo>
                  <a:cubicBezTo>
                    <a:pt x="614" y="534"/>
                    <a:pt x="614" y="534"/>
                    <a:pt x="614" y="534"/>
                  </a:cubicBezTo>
                  <a:cubicBezTo>
                    <a:pt x="638" y="548"/>
                    <a:pt x="647" y="565"/>
                    <a:pt x="642" y="585"/>
                  </a:cubicBezTo>
                  <a:cubicBezTo>
                    <a:pt x="631" y="638"/>
                    <a:pt x="534" y="706"/>
                    <a:pt x="461" y="712"/>
                  </a:cubicBezTo>
                  <a:cubicBezTo>
                    <a:pt x="448" y="722"/>
                    <a:pt x="448" y="722"/>
                    <a:pt x="448" y="722"/>
                  </a:cubicBezTo>
                  <a:cubicBezTo>
                    <a:pt x="435" y="751"/>
                    <a:pt x="405" y="762"/>
                    <a:pt x="381" y="762"/>
                  </a:cubicBezTo>
                  <a:close/>
                </a:path>
              </a:pathLst>
            </a:custGeom>
            <a:noFill/>
            <a:ln w="19050">
              <a:solidFill>
                <a:srgbClr val="1E9C8C"/>
              </a:solidFill>
              <a:prstDash val="lgDash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sp>
        <p:nvSpPr>
          <p:cNvPr id="10" name="文本框 7">
            <a:extLst>
              <a:ext uri="{FF2B5EF4-FFF2-40B4-BE49-F238E27FC236}">
                <a16:creationId xmlns:a16="http://schemas.microsoft.com/office/drawing/2014/main" id="{60408915-8368-4F28-BA2B-E1ABDABB7594}"/>
              </a:ext>
            </a:extLst>
          </p:cNvPr>
          <p:cNvSpPr txBox="1"/>
          <p:nvPr/>
        </p:nvSpPr>
        <p:spPr>
          <a:xfrm>
            <a:off x="2938104" y="2642559"/>
            <a:ext cx="670568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CHỦ NGỮ </a:t>
            </a: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 CÂU KỂ AI LÀ GÌ?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字魂59号-创粗黑" panose="00000500000000000000" pitchFamily="2" charset="-122"/>
              <a:cs typeface="Tahoma" panose="020B0604030504040204" pitchFamily="34" charset="0"/>
            </a:endParaRPr>
          </a:p>
        </p:txBody>
      </p:sp>
      <p:pic>
        <p:nvPicPr>
          <p:cNvPr id="12" name="小清新尤克里里和口哨背景音乐">
            <a:hlinkClick r:id="" action="ppaction://media"/>
            <a:extLst>
              <a:ext uri="{FF2B5EF4-FFF2-40B4-BE49-F238E27FC236}">
                <a16:creationId xmlns:a16="http://schemas.microsoft.com/office/drawing/2014/main" id="{A48A762F-588E-4F49-835A-A7AD1184C4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90945" y="-6835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529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E9BEF4-1538-46A9-BBDA-89CA3CD950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4" t="9320" r="8958" b="2557"/>
          <a:stretch/>
        </p:blipFill>
        <p:spPr>
          <a:xfrm>
            <a:off x="-1" y="-162045"/>
            <a:ext cx="12190413" cy="73614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2E06648-0391-416F-908A-CDEA238A15A0}"/>
              </a:ext>
            </a:extLst>
          </p:cNvPr>
          <p:cNvSpPr txBox="1"/>
          <p:nvPr/>
        </p:nvSpPr>
        <p:spPr>
          <a:xfrm>
            <a:off x="3588152" y="2747024"/>
            <a:ext cx="56021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FF0000"/>
                </a:solidFill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1611114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84C0791A-6676-4043-BBF1-DD2993D19C98}"/>
              </a:ext>
            </a:extLst>
          </p:cNvPr>
          <p:cNvSpPr/>
          <p:nvPr/>
        </p:nvSpPr>
        <p:spPr>
          <a:xfrm flipV="1">
            <a:off x="1639137" y="501941"/>
            <a:ext cx="8513763" cy="45719"/>
          </a:xfrm>
          <a:prstGeom prst="rect">
            <a:avLst/>
          </a:prstGeom>
          <a:solidFill>
            <a:srgbClr val="24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C046CD3-719D-4D0D-B2B3-2E717EFA23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50" y="3199356"/>
            <a:ext cx="2640932" cy="349659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6E0B81A-274D-4D5E-B752-793E40164FB5}"/>
              </a:ext>
            </a:extLst>
          </p:cNvPr>
          <p:cNvSpPr/>
          <p:nvPr/>
        </p:nvSpPr>
        <p:spPr>
          <a:xfrm>
            <a:off x="315156" y="162050"/>
            <a:ext cx="8166021" cy="5550456"/>
          </a:xfrm>
          <a:prstGeom prst="round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vi-VN" sz="32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 các câu sau:</a:t>
            </a:r>
          </a:p>
          <a:p>
            <a:r>
              <a:rPr lang="vi-VN" sz="32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2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vi-VN" sz="32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3200" b="1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Ruộng rẫy là chiến trường</a:t>
            </a:r>
          </a:p>
          <a:p>
            <a:r>
              <a:rPr lang="en-US" sz="3200" b="1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3200" b="1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Cuốc cày là vũ khí</a:t>
            </a:r>
          </a:p>
          <a:p>
            <a:r>
              <a:rPr lang="en-US" sz="3200" b="1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3200" b="1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 nông là chiến sĩ</a:t>
            </a:r>
          </a:p>
          <a:p>
            <a:r>
              <a:rPr lang="en-US" sz="3200" b="1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3200" b="1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 phương thi đua với tiền phương.</a:t>
            </a:r>
          </a:p>
          <a:p>
            <a:pPr algn="r"/>
            <a:r>
              <a:rPr lang="vi-VN" sz="32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 CHÍ MINH</a:t>
            </a:r>
          </a:p>
          <a:p>
            <a:endParaRPr lang="vi-VN" sz="32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3BF3296-0784-4173-B278-231BD1B1D0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308" y="162050"/>
            <a:ext cx="4102536" cy="3046988"/>
          </a:xfrm>
          <a:prstGeom prst="rect">
            <a:avLst/>
          </a:prstGeom>
          <a:effectLst>
            <a:softEdge rad="482600"/>
          </a:effec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FCBBB7DB-26B6-44EF-955E-EE5410307305}"/>
              </a:ext>
            </a:extLst>
          </p:cNvPr>
          <p:cNvSpPr/>
          <p:nvPr/>
        </p:nvSpPr>
        <p:spPr>
          <a:xfrm>
            <a:off x="3989383" y="4031873"/>
            <a:ext cx="7666667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vi-VN" sz="320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320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320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vi-VN" sz="320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Kim Đồng và các bạn anh là những đội viên đầu tiên của Đội ta</a:t>
            </a:r>
            <a:r>
              <a:rPr lang="en-US" sz="3200" b="1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8BD26BE-A669-47C5-BC80-180FB2A09876}"/>
              </a:ext>
            </a:extLst>
          </p:cNvPr>
          <p:cNvSpPr/>
          <p:nvPr/>
        </p:nvSpPr>
        <p:spPr>
          <a:xfrm>
            <a:off x="315156" y="342900"/>
            <a:ext cx="7895394" cy="3306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84C0791A-6676-4043-BBF1-DD2993D19C98}"/>
              </a:ext>
            </a:extLst>
          </p:cNvPr>
          <p:cNvSpPr/>
          <p:nvPr/>
        </p:nvSpPr>
        <p:spPr>
          <a:xfrm flipV="1">
            <a:off x="1639137" y="501941"/>
            <a:ext cx="8513763" cy="45719"/>
          </a:xfrm>
          <a:prstGeom prst="rect">
            <a:avLst/>
          </a:prstGeom>
          <a:solidFill>
            <a:srgbClr val="24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B3B186-8D4F-43B3-8455-CEBC50311D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2344242" y="158332"/>
            <a:ext cx="544939" cy="76055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027601F-090E-4152-B453-D627C59AE7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8551" y="6391909"/>
            <a:ext cx="1512920" cy="1123658"/>
          </a:xfrm>
          <a:prstGeom prst="rect">
            <a:avLst/>
          </a:prstGeom>
          <a:effectLst>
            <a:softEdge rad="48260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A823B19-3E09-447A-8DEC-E814CCB280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899" y="342900"/>
            <a:ext cx="5041402" cy="504140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AAC9CC5-2172-4AA6-869B-CC4798ADF0EA}"/>
              </a:ext>
            </a:extLst>
          </p:cNvPr>
          <p:cNvSpPr/>
          <p:nvPr/>
        </p:nvSpPr>
        <p:spPr>
          <a:xfrm>
            <a:off x="7850736" y="1944511"/>
            <a:ext cx="367860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C</a:t>
            </a:r>
            <a:r>
              <a:rPr lang="vi-VN" sz="400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âu nào </a:t>
            </a:r>
            <a:br>
              <a:rPr lang="en-US" sz="400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400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 dạng </a:t>
            </a:r>
            <a:endParaRPr lang="en-US" sz="4000">
              <a:ln w="0"/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sz="4000" b="1">
                <a:ln w="0"/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là gì?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440297-71D7-4476-9F4D-93FD87497C15}"/>
              </a:ext>
            </a:extLst>
          </p:cNvPr>
          <p:cNvSpPr/>
          <p:nvPr/>
        </p:nvSpPr>
        <p:spPr>
          <a:xfrm>
            <a:off x="315156" y="342900"/>
            <a:ext cx="7914444" cy="51422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761DCF2-5F21-44D4-BF8E-D9A8466F3F56}"/>
              </a:ext>
            </a:extLst>
          </p:cNvPr>
          <p:cNvSpPr/>
          <p:nvPr/>
        </p:nvSpPr>
        <p:spPr>
          <a:xfrm>
            <a:off x="474024" y="1027632"/>
            <a:ext cx="7260425" cy="4869418"/>
          </a:xfrm>
          <a:prstGeom prst="roundRect">
            <a:avLst/>
          </a:prstGeom>
          <a:noFill/>
          <a:ln w="53975">
            <a:solidFill>
              <a:srgbClr val="00B050"/>
            </a:solidFill>
            <a:prstDash val="sysDot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vi-VN" sz="28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 các câu sau:</a:t>
            </a:r>
          </a:p>
          <a:p>
            <a:r>
              <a:rPr lang="vi-VN" sz="28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8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vi-VN" sz="28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00" b="1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Ruộng rẫy là chiến trường</a:t>
            </a:r>
          </a:p>
          <a:p>
            <a:r>
              <a:rPr lang="en-US" sz="2800" b="1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00" b="1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Cuốc cày là vũ khí</a:t>
            </a:r>
          </a:p>
          <a:p>
            <a:r>
              <a:rPr lang="en-US" sz="2800" b="1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00" b="1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 nông là chiến sĩ</a:t>
            </a:r>
          </a:p>
          <a:p>
            <a:r>
              <a:rPr lang="en-US" sz="2800" b="1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00" b="1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 phương thi đua với tiền phương.</a:t>
            </a:r>
          </a:p>
          <a:p>
            <a:pPr algn="r"/>
            <a:r>
              <a:rPr lang="vi-VN" sz="28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 CHÍ MINH</a:t>
            </a:r>
          </a:p>
          <a:p>
            <a:endParaRPr lang="vi-VN" sz="28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28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28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28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B92852A-E8C3-48E0-93CD-72532FD97F7E}"/>
              </a:ext>
            </a:extLst>
          </p:cNvPr>
          <p:cNvSpPr/>
          <p:nvPr/>
        </p:nvSpPr>
        <p:spPr>
          <a:xfrm>
            <a:off x="0" y="-2108840"/>
            <a:ext cx="367860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Xác định chủ ngữ các câu vừa tìm được.</a:t>
            </a:r>
            <a:endParaRPr lang="vi-VN" sz="4000" b="1">
              <a:ln w="0"/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E855C8C-6E4A-42B3-B5CC-33977D8D0638}"/>
              </a:ext>
            </a:extLst>
          </p:cNvPr>
          <p:cNvSpPr/>
          <p:nvPr/>
        </p:nvSpPr>
        <p:spPr>
          <a:xfrm>
            <a:off x="602685" y="3886952"/>
            <a:ext cx="7666667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vi-VN" sz="28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8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vi-VN" sz="28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Kim Đồng và các bạn anh là những đội viên đầu tiên của Đội ta</a:t>
            </a:r>
            <a:r>
              <a:rPr lang="en-US" sz="2800" b="1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b="1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28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28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28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FDB28A1-82BA-4A78-8336-A9F8B934DF0A}"/>
              </a:ext>
            </a:extLst>
          </p:cNvPr>
          <p:cNvSpPr/>
          <p:nvPr/>
        </p:nvSpPr>
        <p:spPr>
          <a:xfrm>
            <a:off x="470492" y="1035581"/>
            <a:ext cx="7260425" cy="4869418"/>
          </a:xfrm>
          <a:prstGeom prst="roundRect">
            <a:avLst/>
          </a:prstGeom>
          <a:noFill/>
          <a:ln w="53975">
            <a:solidFill>
              <a:srgbClr val="00B050"/>
            </a:solidFill>
            <a:prstDash val="sysDot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vi-VN" sz="28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 các câu sau:</a:t>
            </a:r>
          </a:p>
          <a:p>
            <a:r>
              <a:rPr lang="vi-VN" sz="28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8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vi-VN" sz="28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00" b="1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Ruộng rẫy là chiến trường</a:t>
            </a:r>
          </a:p>
          <a:p>
            <a:r>
              <a:rPr lang="en-US" sz="2800" b="1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00" b="1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Cuốc cày là vũ khí</a:t>
            </a:r>
          </a:p>
          <a:p>
            <a:r>
              <a:rPr lang="en-US" sz="2800" b="1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00" b="1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 nông là chiến sĩ</a:t>
            </a:r>
          </a:p>
          <a:p>
            <a:r>
              <a:rPr lang="en-US" sz="2800" b="1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00" b="1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 phương thi đua với tiền phương.</a:t>
            </a:r>
          </a:p>
          <a:p>
            <a:pPr algn="r"/>
            <a:r>
              <a:rPr lang="vi-VN" sz="28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 CHÍ MINH</a:t>
            </a:r>
          </a:p>
          <a:p>
            <a:endParaRPr lang="vi-VN" sz="28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28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28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28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CDB0A8A-153F-4B4D-B6AA-2CBDC15BF4E6}"/>
              </a:ext>
            </a:extLst>
          </p:cNvPr>
          <p:cNvSpPr/>
          <p:nvPr/>
        </p:nvSpPr>
        <p:spPr>
          <a:xfrm>
            <a:off x="601859" y="3885076"/>
            <a:ext cx="7666667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vi-VN" sz="28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8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vi-VN" sz="28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Kim Đồng và các bạn anh là những đội viên đầu tiên của Đội ta</a:t>
            </a:r>
            <a:r>
              <a:rPr lang="en-US" sz="2800" b="1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b="1" dirty="0">
              <a:ln w="0"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28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28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28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592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84C0791A-6676-4043-BBF1-DD2993D19C98}"/>
              </a:ext>
            </a:extLst>
          </p:cNvPr>
          <p:cNvSpPr/>
          <p:nvPr/>
        </p:nvSpPr>
        <p:spPr>
          <a:xfrm flipV="1">
            <a:off x="1639137" y="501941"/>
            <a:ext cx="8513763" cy="45719"/>
          </a:xfrm>
          <a:prstGeom prst="rect">
            <a:avLst/>
          </a:prstGeom>
          <a:solidFill>
            <a:srgbClr val="24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993A71-49D3-48C2-9403-A0C02253C7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6318" y="-341033"/>
            <a:ext cx="5041402" cy="504140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52B4E7A-01B9-4B60-B4A0-1392FF5D5A52}"/>
              </a:ext>
            </a:extLst>
          </p:cNvPr>
          <p:cNvSpPr/>
          <p:nvPr/>
        </p:nvSpPr>
        <p:spPr>
          <a:xfrm>
            <a:off x="438150" y="1121066"/>
            <a:ext cx="367860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4000" dirty="0" err="1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4000" dirty="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4000" dirty="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4000" dirty="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 err="1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4000" dirty="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4000" dirty="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4000" dirty="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000" dirty="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000" dirty="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4000" b="1" dirty="0">
              <a:ln w="0"/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FA305B3-E742-4C67-8512-DEBDCB89CECE}"/>
              </a:ext>
            </a:extLst>
          </p:cNvPr>
          <p:cNvSpPr/>
          <p:nvPr/>
        </p:nvSpPr>
        <p:spPr>
          <a:xfrm>
            <a:off x="315156" y="342900"/>
            <a:ext cx="7914444" cy="51422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F21B675-6FF0-4AB0-AEFA-8AE0514BE551}"/>
              </a:ext>
            </a:extLst>
          </p:cNvPr>
          <p:cNvSpPr/>
          <p:nvPr/>
        </p:nvSpPr>
        <p:spPr>
          <a:xfrm>
            <a:off x="3533957" y="232373"/>
            <a:ext cx="8258133" cy="7833563"/>
          </a:xfrm>
          <a:prstGeom prst="roundRect">
            <a:avLst/>
          </a:prstGeom>
          <a:noFill/>
          <a:ln w="53975">
            <a:noFill/>
            <a:prstDash val="sysDot"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4400" b="1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Ruộng rẫy là chiến trường</a:t>
            </a:r>
          </a:p>
          <a:p>
            <a:pPr>
              <a:lnSpc>
                <a:spcPct val="150000"/>
              </a:lnSpc>
            </a:pPr>
            <a:r>
              <a:rPr lang="en-US" sz="4400" b="1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4400" b="1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Cuốc cày là vũ khí</a:t>
            </a:r>
          </a:p>
          <a:p>
            <a:pPr>
              <a:lnSpc>
                <a:spcPct val="150000"/>
              </a:lnSpc>
            </a:pPr>
            <a:r>
              <a:rPr lang="en-US" sz="4400" b="1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4400" b="1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 nông là chiến sĩ</a:t>
            </a:r>
          </a:p>
          <a:p>
            <a:pPr>
              <a:lnSpc>
                <a:spcPct val="150000"/>
              </a:lnSpc>
            </a:pPr>
            <a:r>
              <a:rPr lang="en-US" sz="4400" b="1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vi-VN" sz="440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vi-VN" sz="440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vi-VN" sz="440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vi-VN" sz="440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367396-1295-4CE9-8F88-D692182A4397}"/>
              </a:ext>
            </a:extLst>
          </p:cNvPr>
          <p:cNvSpPr/>
          <p:nvPr/>
        </p:nvSpPr>
        <p:spPr>
          <a:xfrm>
            <a:off x="1036935" y="2779428"/>
            <a:ext cx="10543014" cy="60646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endParaRPr lang="vi-VN" sz="44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4400" b="1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Kim Đồng và các bạn anh là những đội viên đầu tiên của Đội ta</a:t>
            </a:r>
            <a:r>
              <a:rPr lang="en-US" sz="4400" b="1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4400" b="1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vi-VN" sz="44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vi-VN" sz="44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vi-VN" sz="44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7CE73F6-3E3E-4D0D-9382-3BC9F7E2F09B}"/>
              </a:ext>
            </a:extLst>
          </p:cNvPr>
          <p:cNvSpPr/>
          <p:nvPr/>
        </p:nvSpPr>
        <p:spPr>
          <a:xfrm>
            <a:off x="476390" y="5803822"/>
            <a:ext cx="113157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err="1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4400" b="1" dirty="0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4400" b="1" dirty="0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4400" b="1" dirty="0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400" b="1" dirty="0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400" b="1" dirty="0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400" b="1" dirty="0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400" b="1" dirty="0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Ai? </a:t>
            </a:r>
            <a:r>
              <a:rPr lang="en-US" sz="4400" b="1" dirty="0" err="1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4400" b="1" dirty="0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4400" b="1" dirty="0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400" b="1" dirty="0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3E89510-3856-401D-AB39-63699ECB438D}"/>
              </a:ext>
            </a:extLst>
          </p:cNvPr>
          <p:cNvCxnSpPr>
            <a:cxnSpLocks/>
          </p:cNvCxnSpPr>
          <p:nvPr/>
        </p:nvCxnSpPr>
        <p:spPr>
          <a:xfrm>
            <a:off x="4983133" y="1575567"/>
            <a:ext cx="2506239" cy="0"/>
          </a:xfrm>
          <a:prstGeom prst="line">
            <a:avLst/>
          </a:prstGeom>
          <a:ln w="28575" cmpd="sng">
            <a:solidFill>
              <a:srgbClr val="FFFF00"/>
            </a:solidFill>
          </a:ln>
          <a:effectLst>
            <a:glow rad="76200">
              <a:schemeClr val="accent6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277F824-5813-413A-84D9-EFB4993D9793}"/>
              </a:ext>
            </a:extLst>
          </p:cNvPr>
          <p:cNvCxnSpPr>
            <a:cxnSpLocks/>
          </p:cNvCxnSpPr>
          <p:nvPr/>
        </p:nvCxnSpPr>
        <p:spPr>
          <a:xfrm>
            <a:off x="4968618" y="2562538"/>
            <a:ext cx="2041782" cy="0"/>
          </a:xfrm>
          <a:prstGeom prst="line">
            <a:avLst/>
          </a:prstGeom>
          <a:ln w="28575" cmpd="sng">
            <a:solidFill>
              <a:srgbClr val="FFFF00"/>
            </a:solidFill>
          </a:ln>
          <a:effectLst>
            <a:glow rad="76200">
              <a:schemeClr val="accent6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277FA12-67C1-42D4-A8BD-997350BD235A}"/>
              </a:ext>
            </a:extLst>
          </p:cNvPr>
          <p:cNvCxnSpPr>
            <a:cxnSpLocks/>
          </p:cNvCxnSpPr>
          <p:nvPr/>
        </p:nvCxnSpPr>
        <p:spPr>
          <a:xfrm>
            <a:off x="4951738" y="3578537"/>
            <a:ext cx="2288524" cy="0"/>
          </a:xfrm>
          <a:prstGeom prst="line">
            <a:avLst/>
          </a:prstGeom>
          <a:ln w="28575" cmpd="sng">
            <a:solidFill>
              <a:srgbClr val="FFFF00"/>
            </a:solidFill>
          </a:ln>
          <a:effectLst>
            <a:glow rad="76200">
              <a:schemeClr val="accent6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A3500DC-9E1D-4C13-A2B6-AA12CA498512}"/>
              </a:ext>
            </a:extLst>
          </p:cNvPr>
          <p:cNvCxnSpPr>
            <a:cxnSpLocks/>
          </p:cNvCxnSpPr>
          <p:nvPr/>
        </p:nvCxnSpPr>
        <p:spPr>
          <a:xfrm>
            <a:off x="1191634" y="4750043"/>
            <a:ext cx="6297738" cy="0"/>
          </a:xfrm>
          <a:prstGeom prst="line">
            <a:avLst/>
          </a:prstGeom>
          <a:ln w="28575" cmpd="sng">
            <a:solidFill>
              <a:srgbClr val="FFFF00"/>
            </a:solidFill>
          </a:ln>
          <a:effectLst>
            <a:glow rad="76200">
              <a:schemeClr val="accent6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132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84C0791A-6676-4043-BBF1-DD2993D19C98}"/>
              </a:ext>
            </a:extLst>
          </p:cNvPr>
          <p:cNvSpPr/>
          <p:nvPr/>
        </p:nvSpPr>
        <p:spPr>
          <a:xfrm flipV="1">
            <a:off x="1639137" y="501941"/>
            <a:ext cx="8513763" cy="45719"/>
          </a:xfrm>
          <a:prstGeom prst="rect">
            <a:avLst/>
          </a:prstGeom>
          <a:solidFill>
            <a:srgbClr val="24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993A71-49D3-48C2-9403-A0C02253C7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927" y="-892247"/>
            <a:ext cx="5041402" cy="504140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FA305B3-E742-4C67-8512-DEBDCB89CECE}"/>
              </a:ext>
            </a:extLst>
          </p:cNvPr>
          <p:cNvSpPr/>
          <p:nvPr/>
        </p:nvSpPr>
        <p:spPr>
          <a:xfrm>
            <a:off x="315156" y="342900"/>
            <a:ext cx="7914444" cy="51422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F21B675-6FF0-4AB0-AEFA-8AE0514BE551}"/>
              </a:ext>
            </a:extLst>
          </p:cNvPr>
          <p:cNvSpPr/>
          <p:nvPr/>
        </p:nvSpPr>
        <p:spPr>
          <a:xfrm>
            <a:off x="3533957" y="232373"/>
            <a:ext cx="8258133" cy="7833563"/>
          </a:xfrm>
          <a:prstGeom prst="roundRect">
            <a:avLst/>
          </a:prstGeom>
          <a:noFill/>
          <a:ln w="53975">
            <a:noFill/>
            <a:prstDash val="sysDot"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4400" b="1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Ruộng rẫy là chiến trường</a:t>
            </a:r>
          </a:p>
          <a:p>
            <a:pPr>
              <a:lnSpc>
                <a:spcPct val="150000"/>
              </a:lnSpc>
            </a:pPr>
            <a:r>
              <a:rPr lang="en-US" sz="4400" b="1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4400" b="1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Cuốc cày là vũ khí</a:t>
            </a:r>
          </a:p>
          <a:p>
            <a:pPr>
              <a:lnSpc>
                <a:spcPct val="150000"/>
              </a:lnSpc>
            </a:pPr>
            <a:r>
              <a:rPr lang="en-US" sz="4400" b="1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4400" b="1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 nông là chiến sĩ</a:t>
            </a:r>
          </a:p>
          <a:p>
            <a:pPr>
              <a:lnSpc>
                <a:spcPct val="150000"/>
              </a:lnSpc>
            </a:pPr>
            <a:r>
              <a:rPr lang="en-US" sz="4400" b="1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vi-VN" sz="440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vi-VN" sz="440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vi-VN" sz="440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vi-VN" sz="440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367396-1295-4CE9-8F88-D692182A4397}"/>
              </a:ext>
            </a:extLst>
          </p:cNvPr>
          <p:cNvSpPr/>
          <p:nvPr/>
        </p:nvSpPr>
        <p:spPr>
          <a:xfrm>
            <a:off x="1333213" y="3110079"/>
            <a:ext cx="10543014" cy="60646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endParaRPr lang="vi-VN" sz="44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4400" b="1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Kim Đồng và các bạn anh là những đội viên đầu tiên của Đội ta</a:t>
            </a:r>
            <a:r>
              <a:rPr lang="en-US" sz="4400" b="1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4400" b="1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vi-VN" sz="44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vi-VN" sz="44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vi-VN" sz="4400" dirty="0">
              <a:ln w="0"/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C1E845E-3944-42D2-8F78-29874675B63D}"/>
              </a:ext>
            </a:extLst>
          </p:cNvPr>
          <p:cNvCxnSpPr>
            <a:cxnSpLocks/>
          </p:cNvCxnSpPr>
          <p:nvPr/>
        </p:nvCxnSpPr>
        <p:spPr>
          <a:xfrm>
            <a:off x="4983133" y="1575567"/>
            <a:ext cx="2506239" cy="0"/>
          </a:xfrm>
          <a:prstGeom prst="line">
            <a:avLst/>
          </a:prstGeom>
          <a:ln w="28575" cmpd="sng">
            <a:solidFill>
              <a:srgbClr val="FFFF00"/>
            </a:solidFill>
          </a:ln>
          <a:effectLst>
            <a:glow rad="76200">
              <a:schemeClr val="accent6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25BA47D-AECF-4049-9460-07983BEB041D}"/>
              </a:ext>
            </a:extLst>
          </p:cNvPr>
          <p:cNvCxnSpPr>
            <a:cxnSpLocks/>
          </p:cNvCxnSpPr>
          <p:nvPr/>
        </p:nvCxnSpPr>
        <p:spPr>
          <a:xfrm>
            <a:off x="4968618" y="2562538"/>
            <a:ext cx="2041782" cy="0"/>
          </a:xfrm>
          <a:prstGeom prst="line">
            <a:avLst/>
          </a:prstGeom>
          <a:ln w="28575" cmpd="sng">
            <a:solidFill>
              <a:srgbClr val="FFFF00"/>
            </a:solidFill>
          </a:ln>
          <a:effectLst>
            <a:glow rad="76200">
              <a:schemeClr val="accent6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FF1FA23-BA30-4D75-B9C2-B22C4D05E101}"/>
              </a:ext>
            </a:extLst>
          </p:cNvPr>
          <p:cNvCxnSpPr>
            <a:cxnSpLocks/>
          </p:cNvCxnSpPr>
          <p:nvPr/>
        </p:nvCxnSpPr>
        <p:spPr>
          <a:xfrm>
            <a:off x="4951738" y="3578537"/>
            <a:ext cx="2288524" cy="0"/>
          </a:xfrm>
          <a:prstGeom prst="line">
            <a:avLst/>
          </a:prstGeom>
          <a:ln w="28575" cmpd="sng">
            <a:solidFill>
              <a:srgbClr val="FFFF00"/>
            </a:solidFill>
          </a:ln>
          <a:effectLst>
            <a:glow rad="76200">
              <a:schemeClr val="accent6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084511-54E8-4F1D-A58E-9E292CA37403}"/>
              </a:ext>
            </a:extLst>
          </p:cNvPr>
          <p:cNvCxnSpPr>
            <a:cxnSpLocks/>
          </p:cNvCxnSpPr>
          <p:nvPr/>
        </p:nvCxnSpPr>
        <p:spPr>
          <a:xfrm>
            <a:off x="1333213" y="5021724"/>
            <a:ext cx="6297738" cy="0"/>
          </a:xfrm>
          <a:prstGeom prst="line">
            <a:avLst/>
          </a:prstGeom>
          <a:ln w="28575" cmpd="sng">
            <a:solidFill>
              <a:srgbClr val="FFFF00"/>
            </a:solidFill>
          </a:ln>
          <a:effectLst>
            <a:glow rad="76200">
              <a:schemeClr val="accent6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ACE5751D-1102-488D-9D04-3311C3ACED16}"/>
              </a:ext>
            </a:extLst>
          </p:cNvPr>
          <p:cNvSpPr/>
          <p:nvPr/>
        </p:nvSpPr>
        <p:spPr>
          <a:xfrm>
            <a:off x="4307498" y="3596643"/>
            <a:ext cx="367860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err="1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sz="3200" b="1" dirty="0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endParaRPr lang="vi-VN" sz="3200" b="1" dirty="0">
              <a:ln w="0"/>
              <a:solidFill>
                <a:schemeClr val="bg1"/>
              </a:solidFill>
              <a:effectLst>
                <a:glow rad="114300">
                  <a:srgbClr val="E10E98"/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2EC42E-BB55-404E-8FDA-B02DF4ED9433}"/>
              </a:ext>
            </a:extLst>
          </p:cNvPr>
          <p:cNvSpPr/>
          <p:nvPr/>
        </p:nvSpPr>
        <p:spPr>
          <a:xfrm>
            <a:off x="4764016" y="1585887"/>
            <a:ext cx="367860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err="1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sz="2800" b="1" dirty="0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endParaRPr lang="vi-VN" sz="2800" b="1" dirty="0">
              <a:ln w="0"/>
              <a:solidFill>
                <a:schemeClr val="bg1"/>
              </a:solidFill>
              <a:effectLst>
                <a:glow rad="114300">
                  <a:srgbClr val="E10E98"/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7794FEB-4289-474F-A492-0D2CB240B917}"/>
              </a:ext>
            </a:extLst>
          </p:cNvPr>
          <p:cNvSpPr/>
          <p:nvPr/>
        </p:nvSpPr>
        <p:spPr>
          <a:xfrm>
            <a:off x="4284688" y="2540921"/>
            <a:ext cx="367860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Danh từ</a:t>
            </a:r>
            <a:endParaRPr lang="vi-VN" sz="2800" b="1">
              <a:ln w="0"/>
              <a:solidFill>
                <a:schemeClr val="bg1"/>
              </a:solidFill>
              <a:effectLst>
                <a:glow rad="114300">
                  <a:srgbClr val="E10E98"/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86046CE-9BD7-4B0E-95FC-80E436C1E14A}"/>
              </a:ext>
            </a:extLst>
          </p:cNvPr>
          <p:cNvSpPr/>
          <p:nvPr/>
        </p:nvSpPr>
        <p:spPr>
          <a:xfrm>
            <a:off x="2237627" y="4990700"/>
            <a:ext cx="494596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Cụm</a:t>
            </a:r>
            <a:r>
              <a:rPr lang="en-US" sz="2800" b="1" dirty="0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sz="2800" b="1" dirty="0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 w="0"/>
                <a:solidFill>
                  <a:schemeClr val="bg1"/>
                </a:solidFill>
                <a:effectLst>
                  <a:glow rad="114300">
                    <a:srgbClr val="E10E98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endParaRPr lang="vi-VN" sz="2800" b="1" dirty="0">
              <a:ln w="0"/>
              <a:solidFill>
                <a:schemeClr val="bg1"/>
              </a:solidFill>
              <a:effectLst>
                <a:glow rad="114300">
                  <a:srgbClr val="E10E98"/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D2D60C9-E468-42D8-9C12-1735655C6B84}"/>
              </a:ext>
            </a:extLst>
          </p:cNvPr>
          <p:cNvSpPr/>
          <p:nvPr/>
        </p:nvSpPr>
        <p:spPr>
          <a:xfrm>
            <a:off x="398323" y="702784"/>
            <a:ext cx="367860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4000" dirty="0" err="1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4000" dirty="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4000" dirty="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</a:t>
            </a:r>
            <a:br>
              <a:rPr lang="en-US" sz="4000" dirty="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000" dirty="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4000" dirty="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dirty="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4000" dirty="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 err="1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4000" dirty="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000" dirty="0">
                <a:ln w="0"/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4000" b="1" dirty="0">
              <a:ln w="0"/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99364C6-6E28-45D5-882C-B5E74E6C72B5}"/>
              </a:ext>
            </a:extLst>
          </p:cNvPr>
          <p:cNvCxnSpPr>
            <a:cxnSpLocks/>
          </p:cNvCxnSpPr>
          <p:nvPr/>
        </p:nvCxnSpPr>
        <p:spPr>
          <a:xfrm flipH="1">
            <a:off x="7470128" y="783676"/>
            <a:ext cx="120845" cy="705326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50B73D9-839A-4A93-AE12-07919C2D7DF5}"/>
              </a:ext>
            </a:extLst>
          </p:cNvPr>
          <p:cNvCxnSpPr>
            <a:cxnSpLocks/>
          </p:cNvCxnSpPr>
          <p:nvPr/>
        </p:nvCxnSpPr>
        <p:spPr>
          <a:xfrm flipH="1">
            <a:off x="7106235" y="1889645"/>
            <a:ext cx="120845" cy="705326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C73CDAD-5867-4E1B-A457-46F73D192F24}"/>
              </a:ext>
            </a:extLst>
          </p:cNvPr>
          <p:cNvCxnSpPr>
            <a:cxnSpLocks/>
          </p:cNvCxnSpPr>
          <p:nvPr/>
        </p:nvCxnSpPr>
        <p:spPr>
          <a:xfrm flipH="1">
            <a:off x="7252568" y="2890932"/>
            <a:ext cx="120845" cy="705326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08D9DF8-2D03-43FD-B376-D5A62DFD62AA}"/>
              </a:ext>
            </a:extLst>
          </p:cNvPr>
          <p:cNvCxnSpPr>
            <a:cxnSpLocks/>
          </p:cNvCxnSpPr>
          <p:nvPr/>
        </p:nvCxnSpPr>
        <p:spPr>
          <a:xfrm flipH="1">
            <a:off x="7630951" y="4383666"/>
            <a:ext cx="120845" cy="705326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8931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  <p:tag name="ISPRING_PRESENTATION_TITLE" val="绿色卡通教育说课公开课课件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5156</TotalTime>
  <Words>782</Words>
  <Application>Microsoft Office PowerPoint</Application>
  <PresentationFormat>Custom</PresentationFormat>
  <Paragraphs>124</Paragraphs>
  <Slides>19</Slides>
  <Notes>9</Notes>
  <HiddenSlides>0</HiddenSlides>
  <MMClips>4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19</vt:i4>
      </vt:variant>
    </vt:vector>
  </HeadingPairs>
  <TitlesOfParts>
    <vt:vector size="44" baseType="lpstr">
      <vt:lpstr>等线</vt:lpstr>
      <vt:lpstr>等线 Light</vt:lpstr>
      <vt:lpstr>ITC Avant Garde Std Bk</vt:lpstr>
      <vt:lpstr>LiHei Pro</vt:lpstr>
      <vt:lpstr>华文中宋</vt:lpstr>
      <vt:lpstr>UTM Androgyne</vt:lpstr>
      <vt:lpstr>字魂59号-创粗黑</vt:lpstr>
      <vt:lpstr>迷你简汉真广标</vt:lpstr>
      <vt:lpstr>Arial</vt:lpstr>
      <vt:lpstr>Calibri</vt:lpstr>
      <vt:lpstr>Impact</vt:lpstr>
      <vt:lpstr>Signika</vt:lpstr>
      <vt:lpstr>Tahoma</vt:lpstr>
      <vt:lpstr>Times New Roman</vt:lpstr>
      <vt:lpstr>Wingdings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绿色卡通教育说课公开课课件PPT模板</dc:title>
  <dc:creator>lzj</dc:creator>
  <cp:lastModifiedBy>Laptop88</cp:lastModifiedBy>
  <cp:revision>3182</cp:revision>
  <dcterms:created xsi:type="dcterms:W3CDTF">2015-12-01T09:06:39Z</dcterms:created>
  <dcterms:modified xsi:type="dcterms:W3CDTF">2022-03-07T15:57:51Z</dcterms:modified>
</cp:coreProperties>
</file>