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57" r:id="rId4"/>
    <p:sldId id="258" r:id="rId5"/>
    <p:sldId id="260" r:id="rId6"/>
    <p:sldId id="266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-57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29811-5FD1-49AF-B626-E53CA0057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EE3C2DB-BF91-4178-BFFD-65DDBA5BC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2676FE-6ED3-4A15-A909-54D60F379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412F08-57C9-4B5C-B5E1-E3E6D884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97F40F-E346-473E-BE49-AB6A7659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8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41D1F0-C7CF-4C40-B85C-8FFD5CA2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B4349A0-4F5F-4ED9-86E5-8808F3D20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BA57DF-7091-4B71-9DC8-35EF191EA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6AD796-03FF-432F-B158-5C8A4E5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E505EC-FC0F-4D95-936B-1795AE43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8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779E2A4-E7B2-479C-82A6-50BDD38323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882CBF6-6D4D-4CA8-97C9-B195CA81E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9C71E0-B715-4430-8C90-6DCD563ED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B506F4-5BF6-4304-A84E-268DE979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7E1BBE-A555-40BC-85FE-E6ABCEE6E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6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77A097-02B4-4D20-A877-B1C33E54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AB8395-1F69-4B51-A5FD-60E2DCD54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5C19B4-2D9B-4270-8532-8894DD93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981A1D-AA88-40D1-954A-5990D28FB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60DE53-E291-40FB-8ED0-F314D6784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2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3E35AB-A680-45C1-8682-D90AB067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B59218-D21E-4BF6-A367-1245EC32D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81F445-9A36-4055-B119-0AC04988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7C86CC-303E-4F3D-A173-0D94CB1FC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5C0FD9-ACF1-4430-97DF-EF058D55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19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8A6FA2-F107-44E8-8D2C-1D5BADB7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2B5C955-2CD2-4DCD-AD16-3D79329A7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CA8DDED-9A19-4875-9900-18B4A8F0E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43C983-D74F-414B-AEC9-2135B8CD3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C65F1EE-CD57-42F9-97A8-1F7F01624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09CB1F-1F6E-4627-8EB9-1EC02E93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2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612CF0-5D10-418A-A359-A5ADFC16E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6EAEF0-C9C6-4EF4-B533-5751A1893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F831EF5-9826-4E8A-86E9-1560F9EC0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16F3E3D-52DB-47CA-AB5B-4226E64A22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68C6F74-9AD5-4593-B581-6F778F62A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478ED16-F91E-4133-8B64-59B623E0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0B5E1E4-C808-4847-8F99-70990BA91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74FDF56-F1F9-4A63-9C3D-1A3BA05B0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4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411A7F-C56E-4D56-9A16-936F9A7E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D5603D8-741D-4AB6-B241-8C6C62A33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81E844A-10E8-4024-99D4-98FE77188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81E8E31-A3ED-435B-89B4-2632BB13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49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57B018-730F-40CD-9574-9D938CF00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BDDC14F-D64F-49AA-9843-ADD9D3DE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73C5141-90B7-4742-9633-E02CF681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6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69EAB0-EE0A-475D-811E-DB570896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5AFFC1-2EEC-471F-B72A-61356A6AF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6534-6614-4EF7-83E8-10A559718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AC73920-2ED3-434E-A0AD-753E6076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B66BF30-B736-4F00-BF4C-B448C917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F9E6DDA-BDF9-4269-8DFD-D44F4878D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50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B10061-C482-4188-920C-E3AC2167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A429A60-D6F5-4EDB-8AC3-450FF3754B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968B96C-5335-4155-9847-D3D3E105B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BFBC6A1-889B-4D3F-83A9-77E00A2A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07B7739-D4F1-424E-B590-7CB156A34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03BCA7-F724-46E6-A978-FA764106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8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38EB953-6E99-46A4-A135-C73AF93D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168BD91-994A-4403-8152-DA69C05FA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E89EC8-B6F7-4854-AACC-DDC72FAD5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D30F44-3C5D-404E-A3F5-B86D7656A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4911C21-B722-4B78-8AEB-43F217479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0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719667" y="1978026"/>
            <a:ext cx="1075266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Chào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mừng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các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con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lớp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3</a:t>
            </a:r>
            <a:r>
              <a:rPr lang="en-US" sz="4500" b="1" dirty="0" smtClean="0">
                <a:solidFill>
                  <a:srgbClr val="FF0000"/>
                </a:solidFill>
                <a:latin typeface="Arial" charset="0"/>
              </a:rPr>
              <a:t>                  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đến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với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tiết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charset="0"/>
              </a:rPr>
              <a:t>Thể</a:t>
            </a:r>
            <a:r>
              <a:rPr lang="en-US" sz="45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charset="0"/>
              </a:rPr>
              <a:t>dục</a:t>
            </a:r>
            <a:endParaRPr lang="en-US" sz="45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1564218" y="1069975"/>
            <a:ext cx="950383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TIỂU HỌC ĐOÀN KẾT</a:t>
            </a:r>
          </a:p>
        </p:txBody>
      </p:sp>
    </p:spTree>
    <p:extLst>
      <p:ext uri="{BB962C8B-B14F-4D97-AF65-F5344CB8AC3E}">
        <p14:creationId xmlns:p14="http://schemas.microsoft.com/office/powerpoint/2010/main" val="230902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6331A88-766D-4F75-BD48-E0375143140F}"/>
              </a:ext>
            </a:extLst>
          </p:cNvPr>
          <p:cNvSpPr txBox="1"/>
          <p:nvPr/>
        </p:nvSpPr>
        <p:spPr>
          <a:xfrm>
            <a:off x="824249" y="1959984"/>
            <a:ext cx="108440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dóng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C87234B-9521-40FC-9366-506421E68755}"/>
              </a:ext>
            </a:extLst>
          </p:cNvPr>
          <p:cNvSpPr txBox="1"/>
          <p:nvPr/>
        </p:nvSpPr>
        <p:spPr>
          <a:xfrm>
            <a:off x="1184856" y="450644"/>
            <a:ext cx="1039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TẬP HỢP HÀNG NGANG, DÓNG HÀNG, ĐIỂM SỐ</a:t>
            </a:r>
          </a:p>
        </p:txBody>
      </p:sp>
    </p:spTree>
    <p:extLst>
      <p:ext uri="{BB962C8B-B14F-4D97-AF65-F5344CB8AC3E}">
        <p14:creationId xmlns:p14="http://schemas.microsoft.com/office/powerpoint/2010/main" val="31326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B40DB14-57FF-48CE-B60A-18F048B4D15B}"/>
              </a:ext>
            </a:extLst>
          </p:cNvPr>
          <p:cNvSpPr txBox="1"/>
          <p:nvPr/>
        </p:nvSpPr>
        <p:spPr>
          <a:xfrm>
            <a:off x="4684541" y="140677"/>
            <a:ext cx="38826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clip)</a:t>
            </a:r>
          </a:p>
        </p:txBody>
      </p:sp>
      <p:pic>
        <p:nvPicPr>
          <p:cNvPr id="3" name="7389527158364648814">
            <a:hlinkClick r:id="" action="ppaction://media"/>
            <a:extLst>
              <a:ext uri="{FF2B5EF4-FFF2-40B4-BE49-F238E27FC236}">
                <a16:creationId xmlns="" xmlns:a16="http://schemas.microsoft.com/office/drawing/2014/main" id="{EE1FECA4-DB0C-4ECD-917E-C51069BDA0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5948" y="1402561"/>
            <a:ext cx="9040104" cy="5081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3994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19BEDF-F216-4F80-8E84-CA318FC6DD76}"/>
              </a:ext>
            </a:extLst>
          </p:cNvPr>
          <p:cNvSpPr txBox="1"/>
          <p:nvPr/>
        </p:nvSpPr>
        <p:spPr>
          <a:xfrm>
            <a:off x="337622" y="198931"/>
            <a:ext cx="927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dóng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285.jpg" descr="tập hợp hàng ngan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70" y="1506828"/>
            <a:ext cx="3258355" cy="248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304.jpg" descr="dóng  hàng ngan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52" y="1803042"/>
            <a:ext cx="2833351" cy="218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306.jpg" descr="điểm số  hàng ngang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569" y="2073499"/>
            <a:ext cx="3039414" cy="191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17053" y="4134118"/>
            <a:ext cx="2369712" cy="7126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93970" y="4134117"/>
            <a:ext cx="2485623" cy="7126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61420" y="4134117"/>
            <a:ext cx="2369712" cy="7126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8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316149F-0151-45E5-BBBD-DBE3FB6DC7F8}"/>
              </a:ext>
            </a:extLst>
          </p:cNvPr>
          <p:cNvSpPr txBox="1"/>
          <p:nvPr/>
        </p:nvSpPr>
        <p:spPr>
          <a:xfrm>
            <a:off x="708338" y="177449"/>
            <a:ext cx="10022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TRÒ CHƠI “TÌM NGƯỜI CHỈ HUY”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Administrator.ICT-20201204LET\Desktop\z2337469750074_3297aa609713cadb1788e01a4d764b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083" y="1164309"/>
            <a:ext cx="5524500" cy="392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1297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4FBC9E0-56C4-4ABE-9130-3B709B674733}"/>
              </a:ext>
            </a:extLst>
          </p:cNvPr>
          <p:cNvSpPr txBox="1"/>
          <p:nvPr/>
        </p:nvSpPr>
        <p:spPr>
          <a:xfrm>
            <a:off x="3894405" y="173595"/>
            <a:ext cx="4403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 LỎNG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7151376152125157893">
            <a:hlinkClick r:id="" action="ppaction://media"/>
            <a:extLst>
              <a:ext uri="{FF2B5EF4-FFF2-40B4-BE49-F238E27FC236}">
                <a16:creationId xmlns="" xmlns:a16="http://schemas.microsoft.com/office/drawing/2014/main" id="{C409D9DE-9E32-4EFE-88CF-DCC04D9021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1320" y="1368084"/>
            <a:ext cx="9229359" cy="518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64915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56ECEF-8EED-4877-B8F8-D86F4F0220ED}"/>
              </a:ext>
            </a:extLst>
          </p:cNvPr>
          <p:cNvSpPr txBox="1"/>
          <p:nvPr/>
        </p:nvSpPr>
        <p:spPr>
          <a:xfrm>
            <a:off x="1594848" y="1237579"/>
            <a:ext cx="93620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dóng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144</Words>
  <Application>Microsoft Office PowerPoint</Application>
  <PresentationFormat>Custom</PresentationFormat>
  <Paragraphs>18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20</cp:revision>
  <dcterms:created xsi:type="dcterms:W3CDTF">2021-02-02T07:44:51Z</dcterms:created>
  <dcterms:modified xsi:type="dcterms:W3CDTF">2021-03-04T08:13:23Z</dcterms:modified>
</cp:coreProperties>
</file>