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67" r:id="rId6"/>
    <p:sldId id="266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13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29811-5FD1-49AF-B626-E53CA005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E3C2DB-BF91-4178-BFFD-65DDBA5B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676FE-6ED3-4A15-A909-54D60F3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412F08-57C9-4B5C-B5E1-E3E6D88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7F40F-E346-473E-BE49-AB6A765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1D1F0-C7CF-4C40-B85C-8FFD5CA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4349A0-4F5F-4ED9-86E5-8808F3D2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BA57DF-7091-4B71-9DC8-35EF191E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6AD796-03FF-432F-B158-5C8A4E5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E505EC-FC0F-4D95-936B-1795AE43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79E2A4-E7B2-479C-82A6-50BDD3832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82CBF6-6D4D-4CA8-97C9-B195CA81E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9C71E0-B715-4430-8C90-6DCD563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B506F4-5BF6-4304-A84E-268DE97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7E1BBE-A555-40BC-85FE-E6ABCEE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7A097-02B4-4D20-A877-B1C33E5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AB8395-1F69-4B51-A5FD-60E2DCD5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5C19B4-2D9B-4270-8532-8894DD9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81A1D-AA88-40D1-954A-5990D28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60DE53-E291-40FB-8ED0-F314D678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35AB-A680-45C1-8682-D90AB067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B59218-D21E-4BF6-A367-1245EC32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1F445-9A36-4055-B119-0AC0498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7C86CC-303E-4F3D-A173-0D94CB1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C0FD9-ACF1-4430-97DF-EF058D55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A6FA2-F107-44E8-8D2C-1D5BADB7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B5C955-2CD2-4DCD-AD16-3D79329A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A8DDED-9A19-4875-9900-18B4A8F0E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43C983-D74F-414B-AEC9-2135B8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5F1EE-CD57-42F9-97A8-1F7F0162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09CB1F-1F6E-4627-8EB9-1EC02E9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12CF0-5D10-418A-A359-A5ADFC1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6EAEF0-C9C6-4EF4-B533-5751A189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831EF5-9826-4E8A-86E9-1560F9EC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F3E3D-52DB-47CA-AB5B-4226E64A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8C6F74-9AD5-4593-B581-6F778F62A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78ED16-F91E-4133-8B64-59B623E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B5E1E4-C808-4847-8F99-70990BA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4FDF56-F1F9-4A63-9C3D-1A3BA05B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11A7F-C56E-4D56-9A16-936F9A7E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D5603D8-741D-4AB6-B241-8C6C62A3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1E844A-10E8-4024-99D4-98FE7718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1E8E31-A3ED-435B-89B4-2632BB13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7B018-730F-40CD-9574-9D938CF0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DDC14F-D64F-49AA-9843-ADD9D3DE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3C5141-90B7-4742-9633-E02CF681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9EAB0-EE0A-475D-811E-DB57089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5AFFC1-2EEC-471F-B72A-61356A6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6534-6614-4EF7-83E8-10A55971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C73920-2ED3-434E-A0AD-753E6076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66BF30-B736-4F00-BF4C-B448C91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9E6DDA-BDF9-4269-8DFD-D44F4878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10061-C482-4188-920C-E3AC2167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429A60-D6F5-4EDB-8AC3-450FF375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8B96C-5335-4155-9847-D3D3E105B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FBC6A1-889B-4D3F-83A9-77E00A2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7B7739-D4F1-424E-B590-7CB156A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03BCA7-F724-46E6-A978-FA764106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8EB953-6E99-46A4-A135-C73AF93D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68BD91-994A-4403-8152-DA69C05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E89EC8-B6F7-4854-AACC-DDC72FAD5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D30F44-3C5D-404E-A3F5-B86D7656A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11C21-B722-4B78-8AEB-43F21747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19667" y="1978026"/>
            <a:ext cx="1075266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Chào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mừng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3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                 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với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dục</a:t>
            </a:r>
            <a:endParaRPr lang="en-US" sz="45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564218" y="1069975"/>
            <a:ext cx="95038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5493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331A88-766D-4F75-BD48-E0375143140F}"/>
              </a:ext>
            </a:extLst>
          </p:cNvPr>
          <p:cNvSpPr txBox="1"/>
          <p:nvPr/>
        </p:nvSpPr>
        <p:spPr>
          <a:xfrm>
            <a:off x="824249" y="1959984"/>
            <a:ext cx="108440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87234B-9521-40FC-9366-506421E68755}"/>
              </a:ext>
            </a:extLst>
          </p:cNvPr>
          <p:cNvSpPr txBox="1"/>
          <p:nvPr/>
        </p:nvSpPr>
        <p:spPr>
          <a:xfrm>
            <a:off x="1184856" y="450644"/>
            <a:ext cx="1039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41: NHẢY DÂY</a:t>
            </a:r>
          </a:p>
        </p:txBody>
      </p:sp>
    </p:spTree>
    <p:extLst>
      <p:ext uri="{BB962C8B-B14F-4D97-AF65-F5344CB8AC3E}">
        <p14:creationId xmlns:p14="http://schemas.microsoft.com/office/powerpoint/2010/main" val="31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40DB14-57FF-48CE-B60A-18F048B4D15B}"/>
              </a:ext>
            </a:extLst>
          </p:cNvPr>
          <p:cNvSpPr txBox="1"/>
          <p:nvPr/>
        </p:nvSpPr>
        <p:spPr>
          <a:xfrm>
            <a:off x="4684541" y="140677"/>
            <a:ext cx="3882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</a:p>
        </p:txBody>
      </p:sp>
      <p:pic>
        <p:nvPicPr>
          <p:cNvPr id="3" name="7389527158364648814">
            <a:hlinkClick r:id="" action="ppaction://media"/>
            <a:extLst>
              <a:ext uri="{FF2B5EF4-FFF2-40B4-BE49-F238E27FC236}">
                <a16:creationId xmlns:a16="http://schemas.microsoft.com/office/drawing/2014/main" xmlns="" id="{EE1FECA4-DB0C-4ECD-917E-C51069BDA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4848" y="1199361"/>
            <a:ext cx="9040104" cy="462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DÂY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a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905000"/>
            <a:ext cx="6426200" cy="278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TRÒ CHƠI “LÒ CÒ TIẾP SỨC”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a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99" y="1765300"/>
            <a:ext cx="5981701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1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C9E0-56C4-4ABE-9130-3B709B674733}"/>
              </a:ext>
            </a:extLst>
          </p:cNvPr>
          <p:cNvSpPr txBox="1"/>
          <p:nvPr/>
        </p:nvSpPr>
        <p:spPr>
          <a:xfrm>
            <a:off x="3894405" y="173595"/>
            <a:ext cx="440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151376152125157893">
            <a:hlinkClick r:id="" action="ppaction://media"/>
            <a:extLst>
              <a:ext uri="{FF2B5EF4-FFF2-40B4-BE49-F238E27FC236}">
                <a16:creationId xmlns:a16="http://schemas.microsoft.com/office/drawing/2014/main" xmlns="" id="{C409D9DE-9E32-4EFE-88CF-DCC04D902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0" y="1368084"/>
            <a:ext cx="9229359" cy="51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49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56ECEF-8EED-4877-B8F8-D86F4F0220ED}"/>
              </a:ext>
            </a:extLst>
          </p:cNvPr>
          <p:cNvSpPr txBox="1"/>
          <p:nvPr/>
        </p:nvSpPr>
        <p:spPr>
          <a:xfrm>
            <a:off x="1594848" y="1237579"/>
            <a:ext cx="9362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112</Words>
  <Application>Microsoft Office PowerPoint</Application>
  <PresentationFormat>Custom</PresentationFormat>
  <Paragraphs>15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36</cp:revision>
  <dcterms:created xsi:type="dcterms:W3CDTF">2021-02-02T07:44:51Z</dcterms:created>
  <dcterms:modified xsi:type="dcterms:W3CDTF">2021-03-04T08:17:09Z</dcterms:modified>
</cp:coreProperties>
</file>