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24: ĐỘNG TÁC NHẢY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THỂ DỤC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:a16="http://schemas.microsoft.com/office/drawing/2014/main" xmlns="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87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NHẢY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28800"/>
            <a:ext cx="5346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“NÉM TRÚNG ĐÍCH”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1917700"/>
            <a:ext cx="56007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:a16="http://schemas.microsoft.com/office/drawing/2014/main" xmlns="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115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32</cp:revision>
  <dcterms:created xsi:type="dcterms:W3CDTF">2021-02-02T07:44:51Z</dcterms:created>
  <dcterms:modified xsi:type="dcterms:W3CDTF">2021-03-04T08:14:56Z</dcterms:modified>
</cp:coreProperties>
</file>