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8" r:id="rId3"/>
    <p:sldMasterId id="2147483721" r:id="rId4"/>
    <p:sldMasterId id="2147483734" r:id="rId5"/>
    <p:sldMasterId id="2147483747" r:id="rId6"/>
  </p:sldMasterIdLst>
  <p:notesMasterIdLst>
    <p:notesMasterId r:id="rId38"/>
  </p:notesMasterIdLst>
  <p:sldIdLst>
    <p:sldId id="276" r:id="rId7"/>
    <p:sldId id="281" r:id="rId8"/>
    <p:sldId id="277" r:id="rId9"/>
    <p:sldId id="278" r:id="rId10"/>
    <p:sldId id="279" r:id="rId11"/>
    <p:sldId id="280" r:id="rId12"/>
    <p:sldId id="261" r:id="rId13"/>
    <p:sldId id="282" r:id="rId14"/>
    <p:sldId id="283" r:id="rId15"/>
    <p:sldId id="275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60" r:id="rId24"/>
    <p:sldId id="355" r:id="rId25"/>
    <p:sldId id="356" r:id="rId26"/>
    <p:sldId id="305" r:id="rId27"/>
    <p:sldId id="306" r:id="rId28"/>
    <p:sldId id="309" r:id="rId29"/>
    <p:sldId id="357" r:id="rId30"/>
    <p:sldId id="358" r:id="rId31"/>
    <p:sldId id="314" r:id="rId32"/>
    <p:sldId id="359" r:id="rId33"/>
    <p:sldId id="326" r:id="rId34"/>
    <p:sldId id="271" r:id="rId35"/>
    <p:sldId id="274" r:id="rId36"/>
    <p:sldId id="36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710C2-E036-40DF-AB85-21A3797BAF60}" type="datetimeFigureOut">
              <a:rPr lang="en-US" smtClean="0"/>
              <a:t>27/02/2022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47B3D-6753-4AEA-AAD8-DE928D69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9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28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234AD24A-54B1-40E4-BF12-5337CBA77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E00B8579-B08A-41CD-85E7-7FE54B072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B98AD79B-0677-4B19-AFA6-07E43CD63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06EF985-35F6-46E8-BE75-1A01B526C0C1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32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234AD24A-54B1-40E4-BF12-5337CBA77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E00B8579-B08A-41CD-85E7-7FE54B072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B98AD79B-0677-4B19-AFA6-07E43CD63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06EF985-35F6-46E8-BE75-1A01B526C0C1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4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tx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79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tx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09;p16"/>
          <p:cNvGrpSpPr>
            <a:grpSpLocks/>
          </p:cNvGrpSpPr>
          <p:nvPr/>
        </p:nvGrpSpPr>
        <p:grpSpPr bwMode="auto">
          <a:xfrm>
            <a:off x="-282575" y="420688"/>
            <a:ext cx="11960225" cy="5908675"/>
            <a:chOff x="-212462" y="314930"/>
            <a:chExt cx="8970325" cy="4431845"/>
          </a:xfrm>
        </p:grpSpPr>
        <p:sp>
          <p:nvSpPr>
            <p:cNvPr id="6" name="Google Shape;310;p16"/>
            <p:cNvSpPr/>
            <p:nvPr/>
          </p:nvSpPr>
          <p:spPr>
            <a:xfrm>
              <a:off x="289991" y="4389560"/>
              <a:ext cx="952517" cy="138123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11;p16"/>
            <p:cNvSpPr/>
            <p:nvPr/>
          </p:nvSpPr>
          <p:spPr>
            <a:xfrm>
              <a:off x="916270" y="4643182"/>
              <a:ext cx="294090" cy="67871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12;p16"/>
            <p:cNvSpPr/>
            <p:nvPr/>
          </p:nvSpPr>
          <p:spPr>
            <a:xfrm>
              <a:off x="-212462" y="4608652"/>
              <a:ext cx="952517" cy="138123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13;p16"/>
            <p:cNvSpPr/>
            <p:nvPr/>
          </p:nvSpPr>
          <p:spPr>
            <a:xfrm>
              <a:off x="829353" y="3173839"/>
              <a:ext cx="952517" cy="138123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" name="Google Shape;314;p16"/>
            <p:cNvGrpSpPr>
              <a:grpSpLocks/>
            </p:cNvGrpSpPr>
            <p:nvPr/>
          </p:nvGrpSpPr>
          <p:grpSpPr bwMode="auto"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23" name="Google Shape;315;p16"/>
              <p:cNvSpPr/>
              <p:nvPr/>
            </p:nvSpPr>
            <p:spPr>
              <a:xfrm>
                <a:off x="651235" y="237953"/>
                <a:ext cx="880860" cy="342891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316;p16"/>
              <p:cNvSpPr/>
              <p:nvPr/>
            </p:nvSpPr>
            <p:spPr>
              <a:xfrm>
                <a:off x="1162360" y="272595"/>
                <a:ext cx="48073" cy="32522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317;p16"/>
              <p:cNvSpPr/>
              <p:nvPr/>
            </p:nvSpPr>
            <p:spPr>
              <a:xfrm>
                <a:off x="1158825" y="301582"/>
                <a:ext cx="36761" cy="2898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318;p16"/>
              <p:cNvSpPr/>
              <p:nvPr/>
            </p:nvSpPr>
            <p:spPr>
              <a:xfrm>
                <a:off x="1320010" y="547616"/>
                <a:ext cx="54435" cy="11312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319;p16"/>
              <p:cNvSpPr/>
              <p:nvPr/>
            </p:nvSpPr>
            <p:spPr>
              <a:xfrm>
                <a:off x="1333442" y="520043"/>
                <a:ext cx="27571" cy="1201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320;p16"/>
            <p:cNvSpPr/>
            <p:nvPr/>
          </p:nvSpPr>
          <p:spPr>
            <a:xfrm>
              <a:off x="8464964" y="4255009"/>
              <a:ext cx="292899" cy="67871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21;p16"/>
            <p:cNvSpPr/>
            <p:nvPr/>
          </p:nvSpPr>
          <p:spPr>
            <a:xfrm>
              <a:off x="8213738" y="4643182"/>
              <a:ext cx="294089" cy="67871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3" name="Google Shape;322;p16"/>
            <p:cNvGrpSpPr>
              <a:grpSpLocks/>
            </p:cNvGrpSpPr>
            <p:nvPr/>
          </p:nvGrpSpPr>
          <p:grpSpPr bwMode="auto"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14" name="Google Shape;323;p16"/>
              <p:cNvSpPr/>
              <p:nvPr/>
            </p:nvSpPr>
            <p:spPr>
              <a:xfrm>
                <a:off x="5619393" y="1256925"/>
                <a:ext cx="665629" cy="296894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324;p16"/>
              <p:cNvSpPr/>
              <p:nvPr/>
            </p:nvSpPr>
            <p:spPr>
              <a:xfrm>
                <a:off x="6177025" y="1368368"/>
                <a:ext cx="25816" cy="11618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325;p16"/>
              <p:cNvSpPr/>
              <p:nvPr/>
            </p:nvSpPr>
            <p:spPr>
              <a:xfrm>
                <a:off x="6179176" y="1355029"/>
                <a:ext cx="32701" cy="1549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326;p16"/>
              <p:cNvSpPr/>
              <p:nvPr/>
            </p:nvSpPr>
            <p:spPr>
              <a:xfrm>
                <a:off x="6192514" y="1344272"/>
                <a:ext cx="21514" cy="10757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327;p16"/>
              <p:cNvSpPr/>
              <p:nvPr/>
            </p:nvSpPr>
            <p:spPr>
              <a:xfrm>
                <a:off x="5922735" y="1312431"/>
                <a:ext cx="18502" cy="2667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328;p16"/>
              <p:cNvSpPr/>
              <p:nvPr/>
            </p:nvSpPr>
            <p:spPr>
              <a:xfrm>
                <a:off x="5941236" y="1318885"/>
                <a:ext cx="18502" cy="1850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329;p16"/>
              <p:cNvSpPr/>
              <p:nvPr/>
            </p:nvSpPr>
            <p:spPr>
              <a:xfrm>
                <a:off x="5652955" y="1503046"/>
                <a:ext cx="16350" cy="16351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330;p16"/>
              <p:cNvSpPr/>
              <p:nvPr/>
            </p:nvSpPr>
            <p:spPr>
              <a:xfrm>
                <a:off x="5650803" y="1479810"/>
                <a:ext cx="25386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331;p16"/>
              <p:cNvSpPr/>
              <p:nvPr/>
            </p:nvSpPr>
            <p:spPr>
              <a:xfrm>
                <a:off x="5659409" y="1464320"/>
                <a:ext cx="18071" cy="1635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title" idx="2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755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Section title and description 3">
    <p:bg>
      <p:bgPr>
        <a:solidFill>
          <a:schemeClr val="tx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59;p18"/>
          <p:cNvGrpSpPr>
            <a:grpSpLocks/>
          </p:cNvGrpSpPr>
          <p:nvPr/>
        </p:nvGrpSpPr>
        <p:grpSpPr bwMode="auto">
          <a:xfrm>
            <a:off x="-763588" y="774700"/>
            <a:ext cx="12387263" cy="5362575"/>
            <a:chOff x="-572967" y="580599"/>
            <a:chExt cx="9290279" cy="4022909"/>
          </a:xfrm>
        </p:grpSpPr>
        <p:grpSp>
          <p:nvGrpSpPr>
            <p:cNvPr id="5" name="Google Shape;360;p18"/>
            <p:cNvGrpSpPr>
              <a:grpSpLocks/>
            </p:cNvGrpSpPr>
            <p:nvPr/>
          </p:nvGrpSpPr>
          <p:grpSpPr bwMode="auto"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17" name="Google Shape;361;p18"/>
              <p:cNvSpPr/>
              <p:nvPr/>
            </p:nvSpPr>
            <p:spPr>
              <a:xfrm>
                <a:off x="456975" y="1603347"/>
                <a:ext cx="1111499" cy="368003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362;p18"/>
              <p:cNvSpPr/>
              <p:nvPr/>
            </p:nvSpPr>
            <p:spPr>
              <a:xfrm>
                <a:off x="1191234" y="1668701"/>
                <a:ext cx="36557" cy="4123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363;p18"/>
              <p:cNvSpPr/>
              <p:nvPr/>
            </p:nvSpPr>
            <p:spPr>
              <a:xfrm>
                <a:off x="1177233" y="1692819"/>
                <a:ext cx="25668" cy="24119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364;p18"/>
              <p:cNvSpPr/>
              <p:nvPr/>
            </p:nvSpPr>
            <p:spPr>
              <a:xfrm>
                <a:off x="817104" y="1932450"/>
                <a:ext cx="60670" cy="12448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365;p18"/>
              <p:cNvSpPr/>
              <p:nvPr/>
            </p:nvSpPr>
            <p:spPr>
              <a:xfrm>
                <a:off x="831105" y="1905997"/>
                <a:ext cx="40446" cy="12448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366;p18"/>
            <p:cNvSpPr/>
            <p:nvPr/>
          </p:nvSpPr>
          <p:spPr>
            <a:xfrm>
              <a:off x="8424424" y="910483"/>
              <a:ext cx="292888" cy="67882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67;p18"/>
            <p:cNvSpPr/>
            <p:nvPr/>
          </p:nvSpPr>
          <p:spPr>
            <a:xfrm>
              <a:off x="5949159" y="3911587"/>
              <a:ext cx="952483" cy="138146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68;p18"/>
            <p:cNvSpPr/>
            <p:nvPr/>
          </p:nvSpPr>
          <p:spPr>
            <a:xfrm>
              <a:off x="6005117" y="3607904"/>
              <a:ext cx="292888" cy="67882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69;p18"/>
            <p:cNvSpPr/>
            <p:nvPr/>
          </p:nvSpPr>
          <p:spPr>
            <a:xfrm>
              <a:off x="3612004" y="4352225"/>
              <a:ext cx="292888" cy="67882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" name="Google Shape;370;p18"/>
            <p:cNvGrpSpPr>
              <a:grpSpLocks/>
            </p:cNvGrpSpPr>
            <p:nvPr/>
          </p:nvGrpSpPr>
          <p:grpSpPr bwMode="auto"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11" name="Google Shape;371;p18"/>
              <p:cNvSpPr/>
              <p:nvPr/>
            </p:nvSpPr>
            <p:spPr>
              <a:xfrm>
                <a:off x="7624839" y="2969549"/>
                <a:ext cx="1288233" cy="574020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372;p18"/>
              <p:cNvSpPr/>
              <p:nvPr/>
            </p:nvSpPr>
            <p:spPr>
              <a:xfrm>
                <a:off x="8289196" y="3075541"/>
                <a:ext cx="38099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373;p18"/>
              <p:cNvSpPr/>
              <p:nvPr/>
            </p:nvSpPr>
            <p:spPr>
              <a:xfrm>
                <a:off x="8254668" y="3089832"/>
                <a:ext cx="35718" cy="34536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374;p18"/>
              <p:cNvSpPr/>
              <p:nvPr/>
            </p:nvSpPr>
            <p:spPr>
              <a:xfrm>
                <a:off x="8816633" y="3444724"/>
                <a:ext cx="32147" cy="32154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375;p18"/>
              <p:cNvSpPr/>
              <p:nvPr/>
            </p:nvSpPr>
            <p:spPr>
              <a:xfrm>
                <a:off x="8803536" y="3400660"/>
                <a:ext cx="48814" cy="4525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376;p18"/>
              <p:cNvSpPr/>
              <p:nvPr/>
            </p:nvSpPr>
            <p:spPr>
              <a:xfrm>
                <a:off x="8799964" y="3369696"/>
                <a:ext cx="35718" cy="3215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" name="Google Shape;379;p18"/>
          <p:cNvGrpSpPr>
            <a:grpSpLocks/>
          </p:cNvGrpSpPr>
          <p:nvPr/>
        </p:nvGrpSpPr>
        <p:grpSpPr bwMode="auto">
          <a:xfrm>
            <a:off x="9817100" y="5221288"/>
            <a:ext cx="1871663" cy="727075"/>
            <a:chOff x="1204900" y="1919475"/>
            <a:chExt cx="591775" cy="230350"/>
          </a:xfrm>
        </p:grpSpPr>
        <p:sp>
          <p:nvSpPr>
            <p:cNvPr id="23" name="Google Shape;380;p18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381;p18"/>
            <p:cNvSpPr/>
            <p:nvPr/>
          </p:nvSpPr>
          <p:spPr>
            <a:xfrm>
              <a:off x="1548220" y="1942611"/>
              <a:ext cx="32123" cy="21627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82;p18"/>
            <p:cNvSpPr/>
            <p:nvPr/>
          </p:nvSpPr>
          <p:spPr>
            <a:xfrm>
              <a:off x="1546212" y="1962225"/>
              <a:ext cx="24093" cy="1961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83;p18"/>
            <p:cNvSpPr/>
            <p:nvPr/>
          </p:nvSpPr>
          <p:spPr>
            <a:xfrm>
              <a:off x="1653625" y="2127192"/>
              <a:ext cx="37143" cy="8047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84;p18"/>
            <p:cNvSpPr/>
            <p:nvPr/>
          </p:nvSpPr>
          <p:spPr>
            <a:xfrm>
              <a:off x="1663162" y="2109086"/>
              <a:ext cx="18069" cy="8047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77" name="Google Shape;377;p18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34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Title and one column text 2">
    <p:bg>
      <p:bgPr>
        <a:solidFill>
          <a:schemeClr val="tx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86;p19"/>
          <p:cNvGrpSpPr>
            <a:grpSpLocks/>
          </p:cNvGrpSpPr>
          <p:nvPr/>
        </p:nvGrpSpPr>
        <p:grpSpPr bwMode="auto">
          <a:xfrm>
            <a:off x="1500188" y="3179763"/>
            <a:ext cx="11125200" cy="2959100"/>
            <a:chOff x="1124875" y="2385175"/>
            <a:chExt cx="8344254" cy="2218925"/>
          </a:xfrm>
        </p:grpSpPr>
        <p:sp>
          <p:nvSpPr>
            <p:cNvPr id="5" name="Google Shape;387;p19"/>
            <p:cNvSpPr/>
            <p:nvPr/>
          </p:nvSpPr>
          <p:spPr>
            <a:xfrm>
              <a:off x="8629702" y="2385175"/>
              <a:ext cx="839427" cy="194037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88;p19"/>
            <p:cNvSpPr/>
            <p:nvPr/>
          </p:nvSpPr>
          <p:spPr>
            <a:xfrm>
              <a:off x="1124875" y="4466012"/>
              <a:ext cx="952540" cy="138088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89;p19"/>
            <p:cNvSpPr/>
            <p:nvPr/>
          </p:nvSpPr>
          <p:spPr>
            <a:xfrm>
              <a:off x="5173172" y="4218407"/>
              <a:ext cx="953731" cy="139278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933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Title and one column text 4">
    <p:bg>
      <p:bgPr>
        <a:solidFill>
          <a:schemeClr val="tx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28;p21"/>
          <p:cNvGrpSpPr>
            <a:grpSpLocks/>
          </p:cNvGrpSpPr>
          <p:nvPr/>
        </p:nvGrpSpPr>
        <p:grpSpPr bwMode="auto">
          <a:xfrm>
            <a:off x="-768350" y="5399088"/>
            <a:ext cx="1978025" cy="771525"/>
            <a:chOff x="651200" y="238075"/>
            <a:chExt cx="880725" cy="343075"/>
          </a:xfrm>
        </p:grpSpPr>
        <p:sp>
          <p:nvSpPr>
            <p:cNvPr id="6" name="Google Shape;429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430;p21"/>
            <p:cNvSpPr/>
            <p:nvPr/>
          </p:nvSpPr>
          <p:spPr>
            <a:xfrm>
              <a:off x="1162247" y="272665"/>
              <a:ext cx="48065" cy="32472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431;p21"/>
            <p:cNvSpPr/>
            <p:nvPr/>
          </p:nvSpPr>
          <p:spPr>
            <a:xfrm>
              <a:off x="1158712" y="301607"/>
              <a:ext cx="36756" cy="2894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432;p21"/>
            <p:cNvSpPr/>
            <p:nvPr/>
          </p:nvSpPr>
          <p:spPr>
            <a:xfrm>
              <a:off x="1319872" y="547266"/>
              <a:ext cx="54427" cy="1200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433;p21"/>
            <p:cNvSpPr/>
            <p:nvPr/>
          </p:nvSpPr>
          <p:spPr>
            <a:xfrm>
              <a:off x="1333303" y="520441"/>
              <a:ext cx="27567" cy="1200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" name="Google Shape;434;p21"/>
          <p:cNvSpPr/>
          <p:nvPr/>
        </p:nvSpPr>
        <p:spPr>
          <a:xfrm>
            <a:off x="-414338" y="1211263"/>
            <a:ext cx="1270001" cy="184150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435;p21"/>
          <p:cNvSpPr/>
          <p:nvPr/>
        </p:nvSpPr>
        <p:spPr>
          <a:xfrm>
            <a:off x="-925513" y="1643063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436;p21"/>
          <p:cNvSpPr/>
          <p:nvPr/>
        </p:nvSpPr>
        <p:spPr>
          <a:xfrm>
            <a:off x="11812588" y="5214938"/>
            <a:ext cx="1271587" cy="184150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" name="Google Shape;437;p21"/>
          <p:cNvGrpSpPr>
            <a:grpSpLocks/>
          </p:cNvGrpSpPr>
          <p:nvPr/>
        </p:nvGrpSpPr>
        <p:grpSpPr bwMode="auto">
          <a:xfrm>
            <a:off x="11231563" y="1084263"/>
            <a:ext cx="1978025" cy="769937"/>
            <a:chOff x="651200" y="238075"/>
            <a:chExt cx="880725" cy="343075"/>
          </a:xfrm>
        </p:grpSpPr>
        <p:sp>
          <p:nvSpPr>
            <p:cNvPr id="15" name="Google Shape;438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9;p21"/>
            <p:cNvSpPr/>
            <p:nvPr/>
          </p:nvSpPr>
          <p:spPr>
            <a:xfrm>
              <a:off x="1162246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40;p21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41;p21"/>
            <p:cNvSpPr/>
            <p:nvPr/>
          </p:nvSpPr>
          <p:spPr>
            <a:xfrm>
              <a:off x="1319872" y="547904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2;p21"/>
            <p:cNvSpPr/>
            <p:nvPr/>
          </p:nvSpPr>
          <p:spPr>
            <a:xfrm>
              <a:off x="1333302" y="520316"/>
              <a:ext cx="27567" cy="12026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" name="Google Shape;443;p21"/>
          <p:cNvGrpSpPr>
            <a:grpSpLocks/>
          </p:cNvGrpSpPr>
          <p:nvPr/>
        </p:nvGrpSpPr>
        <p:grpSpPr bwMode="auto">
          <a:xfrm flipH="1">
            <a:off x="-1057275" y="0"/>
            <a:ext cx="1976438" cy="769938"/>
            <a:chOff x="651200" y="238075"/>
            <a:chExt cx="880725" cy="343075"/>
          </a:xfrm>
        </p:grpSpPr>
        <p:sp>
          <p:nvSpPr>
            <p:cNvPr id="21" name="Google Shape;444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5;p21"/>
            <p:cNvSpPr/>
            <p:nvPr/>
          </p:nvSpPr>
          <p:spPr>
            <a:xfrm>
              <a:off x="1162657" y="272736"/>
              <a:ext cx="47397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6;p21"/>
            <p:cNvSpPr/>
            <p:nvPr/>
          </p:nvSpPr>
          <p:spPr>
            <a:xfrm>
              <a:off x="1159120" y="301738"/>
              <a:ext cx="36785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7;p21"/>
            <p:cNvSpPr/>
            <p:nvPr/>
          </p:nvSpPr>
          <p:spPr>
            <a:xfrm>
              <a:off x="1319702" y="547903"/>
              <a:ext cx="54471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8;p21"/>
            <p:cNvSpPr/>
            <p:nvPr/>
          </p:nvSpPr>
          <p:spPr>
            <a:xfrm>
              <a:off x="1333143" y="520316"/>
              <a:ext cx="27589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449;p21"/>
          <p:cNvGrpSpPr>
            <a:grpSpLocks/>
          </p:cNvGrpSpPr>
          <p:nvPr/>
        </p:nvGrpSpPr>
        <p:grpSpPr bwMode="auto">
          <a:xfrm>
            <a:off x="9285288" y="3230563"/>
            <a:ext cx="1727200" cy="769937"/>
            <a:chOff x="8042384" y="2038616"/>
            <a:chExt cx="1720815" cy="767473"/>
          </a:xfrm>
        </p:grpSpPr>
        <p:sp>
          <p:nvSpPr>
            <p:cNvPr id="27" name="Google Shape;450;p21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51;p21"/>
            <p:cNvSpPr/>
            <p:nvPr/>
          </p:nvSpPr>
          <p:spPr>
            <a:xfrm>
              <a:off x="8825291" y="2181034"/>
              <a:ext cx="50612" cy="69626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2;p21"/>
            <p:cNvSpPr/>
            <p:nvPr/>
          </p:nvSpPr>
          <p:spPr>
            <a:xfrm>
              <a:off x="8874322" y="2198440"/>
              <a:ext cx="47449" cy="47473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3;p21"/>
            <p:cNvSpPr/>
            <p:nvPr/>
          </p:nvSpPr>
          <p:spPr>
            <a:xfrm>
              <a:off x="8123047" y="2614617"/>
              <a:ext cx="66429" cy="60132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4;p21"/>
            <p:cNvSpPr/>
            <p:nvPr/>
          </p:nvSpPr>
          <p:spPr>
            <a:xfrm>
              <a:off x="8146772" y="2573474"/>
              <a:ext cx="45867" cy="44308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Google Shape;455;p21"/>
          <p:cNvSpPr/>
          <p:nvPr/>
        </p:nvSpPr>
        <p:spPr>
          <a:xfrm>
            <a:off x="2068513" y="22320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456;p21"/>
          <p:cNvSpPr/>
          <p:nvPr/>
        </p:nvSpPr>
        <p:spPr>
          <a:xfrm>
            <a:off x="8750300" y="4106863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457;p21"/>
          <p:cNvSpPr/>
          <p:nvPr/>
        </p:nvSpPr>
        <p:spPr>
          <a:xfrm>
            <a:off x="10901363" y="2232025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8" name="Google Shape;458;p21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9" name="Google Shape;459;p21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460" name="Google Shape;460;p21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6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tx2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62;p22"/>
          <p:cNvGrpSpPr>
            <a:grpSpLocks/>
          </p:cNvGrpSpPr>
          <p:nvPr/>
        </p:nvGrpSpPr>
        <p:grpSpPr bwMode="auto">
          <a:xfrm>
            <a:off x="-925513" y="1776413"/>
            <a:ext cx="13609638" cy="5218112"/>
            <a:chOff x="-693987" y="1331763"/>
            <a:chExt cx="10207025" cy="3914603"/>
          </a:xfrm>
        </p:grpSpPr>
        <p:grpSp>
          <p:nvGrpSpPr>
            <p:cNvPr id="5" name="Google Shape;463;p22"/>
            <p:cNvGrpSpPr>
              <a:grpSpLocks/>
            </p:cNvGrpSpPr>
            <p:nvPr/>
          </p:nvGrpSpPr>
          <p:grpSpPr bwMode="auto">
            <a:xfrm>
              <a:off x="-494707" y="2282854"/>
              <a:ext cx="1483317" cy="577807"/>
              <a:chOff x="651200" y="238075"/>
              <a:chExt cx="880725" cy="343075"/>
            </a:xfrm>
          </p:grpSpPr>
          <p:sp>
            <p:nvSpPr>
              <p:cNvPr id="20" name="Google Shape;464;p22"/>
              <p:cNvSpPr/>
              <p:nvPr/>
            </p:nvSpPr>
            <p:spPr>
              <a:xfrm>
                <a:off x="650933" y="238352"/>
                <a:ext cx="880827" cy="342954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465;p22"/>
              <p:cNvSpPr/>
              <p:nvPr/>
            </p:nvSpPr>
            <p:spPr>
              <a:xfrm>
                <a:off x="1162040" y="273001"/>
                <a:ext cx="48071" cy="32528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466;p22"/>
              <p:cNvSpPr/>
              <p:nvPr/>
            </p:nvSpPr>
            <p:spPr>
              <a:xfrm>
                <a:off x="1158505" y="301993"/>
                <a:ext cx="36760" cy="28992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467;p22"/>
              <p:cNvSpPr/>
              <p:nvPr/>
            </p:nvSpPr>
            <p:spPr>
              <a:xfrm>
                <a:off x="1319683" y="548071"/>
                <a:ext cx="54433" cy="11314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468;p22"/>
              <p:cNvSpPr/>
              <p:nvPr/>
            </p:nvSpPr>
            <p:spPr>
              <a:xfrm>
                <a:off x="1333115" y="520493"/>
                <a:ext cx="27570" cy="12021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469;p22"/>
            <p:cNvGrpSpPr>
              <a:grpSpLocks/>
            </p:cNvGrpSpPr>
            <p:nvPr/>
          </p:nvGrpSpPr>
          <p:grpSpPr bwMode="auto">
            <a:xfrm>
              <a:off x="8621775" y="2906450"/>
              <a:ext cx="829625" cy="372325"/>
              <a:chOff x="3630675" y="563300"/>
              <a:chExt cx="829625" cy="372325"/>
            </a:xfrm>
          </p:grpSpPr>
          <p:sp>
            <p:nvSpPr>
              <p:cNvPr id="13" name="Google Shape;470;p22"/>
              <p:cNvSpPr/>
              <p:nvPr/>
            </p:nvSpPr>
            <p:spPr>
              <a:xfrm>
                <a:off x="3630178" y="563029"/>
                <a:ext cx="829848" cy="372762"/>
              </a:xfrm>
              <a:custGeom>
                <a:avLst/>
                <a:gdLst/>
                <a:ahLst/>
                <a:cxnLst/>
                <a:rect l="l" t="t" r="r" b="b"/>
                <a:pathLst>
                  <a:path w="33185" h="14893" extrusionOk="0">
                    <a:moveTo>
                      <a:pt x="17914" y="0"/>
                    </a:moveTo>
                    <a:cubicBezTo>
                      <a:pt x="13508" y="0"/>
                      <a:pt x="9446" y="2824"/>
                      <a:pt x="10410" y="8850"/>
                    </a:cubicBezTo>
                    <a:cubicBezTo>
                      <a:pt x="9248" y="7251"/>
                      <a:pt x="7906" y="6596"/>
                      <a:pt x="6600" y="6596"/>
                    </a:cubicBezTo>
                    <a:cubicBezTo>
                      <a:pt x="3177" y="6596"/>
                      <a:pt x="1" y="11091"/>
                      <a:pt x="951" y="14893"/>
                    </a:cubicBezTo>
                    <a:lnTo>
                      <a:pt x="32763" y="14893"/>
                    </a:lnTo>
                    <a:cubicBezTo>
                      <a:pt x="33185" y="12398"/>
                      <a:pt x="31458" y="10888"/>
                      <a:pt x="29152" y="10888"/>
                    </a:cubicBezTo>
                    <a:cubicBezTo>
                      <a:pt x="28546" y="10888"/>
                      <a:pt x="27901" y="10992"/>
                      <a:pt x="27244" y="11210"/>
                    </a:cubicBezTo>
                    <a:cubicBezTo>
                      <a:pt x="28811" y="3946"/>
                      <a:pt x="23122" y="0"/>
                      <a:pt x="179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471;p22"/>
              <p:cNvSpPr/>
              <p:nvPr/>
            </p:nvSpPr>
            <p:spPr>
              <a:xfrm>
                <a:off x="4140945" y="607093"/>
                <a:ext cx="13097" cy="2501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958" extrusionOk="0">
                    <a:moveTo>
                      <a:pt x="172" y="0"/>
                    </a:moveTo>
                    <a:cubicBezTo>
                      <a:pt x="131" y="0"/>
                      <a:pt x="92" y="5"/>
                      <a:pt x="56" y="14"/>
                    </a:cubicBezTo>
                    <a:cubicBezTo>
                      <a:pt x="37" y="69"/>
                      <a:pt x="28" y="142"/>
                      <a:pt x="19" y="207"/>
                    </a:cubicBezTo>
                    <a:cubicBezTo>
                      <a:pt x="1" y="308"/>
                      <a:pt x="1" y="418"/>
                      <a:pt x="19" y="528"/>
                    </a:cubicBezTo>
                    <a:cubicBezTo>
                      <a:pt x="46" y="620"/>
                      <a:pt x="74" y="712"/>
                      <a:pt x="111" y="794"/>
                    </a:cubicBezTo>
                    <a:lnTo>
                      <a:pt x="184" y="951"/>
                    </a:lnTo>
                    <a:cubicBezTo>
                      <a:pt x="226" y="955"/>
                      <a:pt x="267" y="957"/>
                      <a:pt x="308" y="957"/>
                    </a:cubicBezTo>
                    <a:cubicBezTo>
                      <a:pt x="350" y="957"/>
                      <a:pt x="391" y="955"/>
                      <a:pt x="432" y="951"/>
                    </a:cubicBezTo>
                    <a:cubicBezTo>
                      <a:pt x="432" y="951"/>
                      <a:pt x="460" y="877"/>
                      <a:pt x="478" y="767"/>
                    </a:cubicBezTo>
                    <a:cubicBezTo>
                      <a:pt x="496" y="657"/>
                      <a:pt x="506" y="547"/>
                      <a:pt x="487" y="427"/>
                    </a:cubicBezTo>
                    <a:cubicBezTo>
                      <a:pt x="460" y="335"/>
                      <a:pt x="423" y="234"/>
                      <a:pt x="368" y="152"/>
                    </a:cubicBezTo>
                    <a:lnTo>
                      <a:pt x="294" y="14"/>
                    </a:lnTo>
                    <a:cubicBezTo>
                      <a:pt x="253" y="5"/>
                      <a:pt x="212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472;p22"/>
              <p:cNvSpPr/>
              <p:nvPr/>
            </p:nvSpPr>
            <p:spPr>
              <a:xfrm>
                <a:off x="4165948" y="601139"/>
                <a:ext cx="16668" cy="47637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932" extrusionOk="0">
                    <a:moveTo>
                      <a:pt x="197" y="1"/>
                    </a:moveTo>
                    <a:cubicBezTo>
                      <a:pt x="129" y="1"/>
                      <a:pt x="62" y="18"/>
                      <a:pt x="1" y="49"/>
                    </a:cubicBezTo>
                    <a:cubicBezTo>
                      <a:pt x="1" y="370"/>
                      <a:pt x="37" y="692"/>
                      <a:pt x="83" y="1013"/>
                    </a:cubicBezTo>
                    <a:cubicBezTo>
                      <a:pt x="166" y="1325"/>
                      <a:pt x="276" y="1628"/>
                      <a:pt x="405" y="1932"/>
                    </a:cubicBezTo>
                    <a:cubicBezTo>
                      <a:pt x="478" y="1932"/>
                      <a:pt x="561" y="1913"/>
                      <a:pt x="644" y="1886"/>
                    </a:cubicBezTo>
                    <a:cubicBezTo>
                      <a:pt x="634" y="1555"/>
                      <a:pt x="607" y="1234"/>
                      <a:pt x="552" y="921"/>
                    </a:cubicBezTo>
                    <a:cubicBezTo>
                      <a:pt x="469" y="609"/>
                      <a:pt x="368" y="297"/>
                      <a:pt x="240" y="3"/>
                    </a:cubicBezTo>
                    <a:cubicBezTo>
                      <a:pt x="225" y="1"/>
                      <a:pt x="211" y="1"/>
                      <a:pt x="1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473;p22"/>
              <p:cNvSpPr/>
              <p:nvPr/>
            </p:nvSpPr>
            <p:spPr>
              <a:xfrm>
                <a:off x="4194523" y="617812"/>
                <a:ext cx="11906" cy="3811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500" extrusionOk="0">
                    <a:moveTo>
                      <a:pt x="243" y="0"/>
                    </a:moveTo>
                    <a:cubicBezTo>
                      <a:pt x="203" y="0"/>
                      <a:pt x="161" y="2"/>
                      <a:pt x="120" y="7"/>
                    </a:cubicBezTo>
                    <a:cubicBezTo>
                      <a:pt x="56" y="255"/>
                      <a:pt x="19" y="503"/>
                      <a:pt x="1" y="751"/>
                    </a:cubicBezTo>
                    <a:cubicBezTo>
                      <a:pt x="19" y="999"/>
                      <a:pt x="56" y="1247"/>
                      <a:pt x="120" y="1485"/>
                    </a:cubicBezTo>
                    <a:cubicBezTo>
                      <a:pt x="161" y="1495"/>
                      <a:pt x="203" y="1499"/>
                      <a:pt x="243" y="1499"/>
                    </a:cubicBezTo>
                    <a:cubicBezTo>
                      <a:pt x="283" y="1499"/>
                      <a:pt x="322" y="1495"/>
                      <a:pt x="359" y="1485"/>
                    </a:cubicBezTo>
                    <a:cubicBezTo>
                      <a:pt x="423" y="1247"/>
                      <a:pt x="460" y="999"/>
                      <a:pt x="478" y="751"/>
                    </a:cubicBezTo>
                    <a:cubicBezTo>
                      <a:pt x="460" y="503"/>
                      <a:pt x="423" y="255"/>
                      <a:pt x="359" y="7"/>
                    </a:cubicBezTo>
                    <a:cubicBezTo>
                      <a:pt x="322" y="2"/>
                      <a:pt x="283" y="0"/>
                      <a:pt x="2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474;p22"/>
              <p:cNvSpPr/>
              <p:nvPr/>
            </p:nvSpPr>
            <p:spPr>
              <a:xfrm>
                <a:off x="3802815" y="896491"/>
                <a:ext cx="27384" cy="2381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93" extrusionOk="0">
                    <a:moveTo>
                      <a:pt x="175" y="1"/>
                    </a:moveTo>
                    <a:cubicBezTo>
                      <a:pt x="102" y="47"/>
                      <a:pt x="47" y="102"/>
                      <a:pt x="1" y="166"/>
                    </a:cubicBezTo>
                    <a:cubicBezTo>
                      <a:pt x="102" y="359"/>
                      <a:pt x="230" y="533"/>
                      <a:pt x="377" y="690"/>
                    </a:cubicBezTo>
                    <a:cubicBezTo>
                      <a:pt x="561" y="809"/>
                      <a:pt x="754" y="910"/>
                      <a:pt x="956" y="993"/>
                    </a:cubicBezTo>
                    <a:cubicBezTo>
                      <a:pt x="1011" y="928"/>
                      <a:pt x="1057" y="864"/>
                      <a:pt x="1094" y="791"/>
                    </a:cubicBezTo>
                    <a:cubicBezTo>
                      <a:pt x="974" y="625"/>
                      <a:pt x="846" y="469"/>
                      <a:pt x="690" y="331"/>
                    </a:cubicBezTo>
                    <a:cubicBezTo>
                      <a:pt x="524" y="203"/>
                      <a:pt x="359" y="93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475;p22"/>
              <p:cNvSpPr/>
              <p:nvPr/>
            </p:nvSpPr>
            <p:spPr>
              <a:xfrm>
                <a:off x="3821864" y="879818"/>
                <a:ext cx="42862" cy="44064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758" extrusionOk="0">
                    <a:moveTo>
                      <a:pt x="214" y="1"/>
                    </a:moveTo>
                    <a:cubicBezTo>
                      <a:pt x="174" y="1"/>
                      <a:pt x="0" y="105"/>
                      <a:pt x="9" y="122"/>
                    </a:cubicBezTo>
                    <a:lnTo>
                      <a:pt x="193" y="490"/>
                    </a:lnTo>
                    <a:cubicBezTo>
                      <a:pt x="312" y="701"/>
                      <a:pt x="459" y="903"/>
                      <a:pt x="633" y="1086"/>
                    </a:cubicBezTo>
                    <a:cubicBezTo>
                      <a:pt x="909" y="1325"/>
                      <a:pt x="1194" y="1555"/>
                      <a:pt x="1506" y="1757"/>
                    </a:cubicBezTo>
                    <a:cubicBezTo>
                      <a:pt x="1507" y="1757"/>
                      <a:pt x="1508" y="1757"/>
                      <a:pt x="1509" y="1757"/>
                    </a:cubicBezTo>
                    <a:cubicBezTo>
                      <a:pt x="1542" y="1757"/>
                      <a:pt x="1680" y="1618"/>
                      <a:pt x="1680" y="1592"/>
                    </a:cubicBezTo>
                    <a:cubicBezTo>
                      <a:pt x="1460" y="1298"/>
                      <a:pt x="1221" y="1013"/>
                      <a:pt x="964" y="747"/>
                    </a:cubicBezTo>
                    <a:cubicBezTo>
                      <a:pt x="835" y="591"/>
                      <a:pt x="606" y="434"/>
                      <a:pt x="477" y="269"/>
                    </a:cubicBezTo>
                    <a:lnTo>
                      <a:pt x="220" y="3"/>
                    </a:lnTo>
                    <a:cubicBezTo>
                      <a:pt x="219" y="2"/>
                      <a:pt x="217" y="1"/>
                      <a:pt x="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476;p22"/>
              <p:cNvSpPr/>
              <p:nvPr/>
            </p:nvSpPr>
            <p:spPr>
              <a:xfrm>
                <a:off x="3863536" y="892918"/>
                <a:ext cx="25002" cy="23819"/>
              </a:xfrm>
              <a:custGeom>
                <a:avLst/>
                <a:gdLst/>
                <a:ahLst/>
                <a:cxnLst/>
                <a:rect l="l" t="t" r="r" b="b"/>
                <a:pathLst>
                  <a:path w="984" h="974" extrusionOk="0">
                    <a:moveTo>
                      <a:pt x="175" y="0"/>
                    </a:moveTo>
                    <a:cubicBezTo>
                      <a:pt x="111" y="46"/>
                      <a:pt x="56" y="101"/>
                      <a:pt x="1" y="175"/>
                    </a:cubicBezTo>
                    <a:cubicBezTo>
                      <a:pt x="93" y="340"/>
                      <a:pt x="203" y="505"/>
                      <a:pt x="331" y="652"/>
                    </a:cubicBezTo>
                    <a:cubicBezTo>
                      <a:pt x="478" y="781"/>
                      <a:pt x="634" y="891"/>
                      <a:pt x="809" y="974"/>
                    </a:cubicBezTo>
                    <a:cubicBezTo>
                      <a:pt x="873" y="928"/>
                      <a:pt x="937" y="863"/>
                      <a:pt x="983" y="799"/>
                    </a:cubicBezTo>
                    <a:cubicBezTo>
                      <a:pt x="836" y="432"/>
                      <a:pt x="543" y="147"/>
                      <a:pt x="1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" name="Google Shape;477;p22"/>
            <p:cNvSpPr/>
            <p:nvPr/>
          </p:nvSpPr>
          <p:spPr>
            <a:xfrm>
              <a:off x="-46300" y="1331763"/>
              <a:ext cx="953672" cy="138148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478;p22"/>
            <p:cNvSpPr/>
            <p:nvPr/>
          </p:nvSpPr>
          <p:spPr>
            <a:xfrm>
              <a:off x="695445" y="1635451"/>
              <a:ext cx="292888" cy="67884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479;p22"/>
            <p:cNvSpPr/>
            <p:nvPr/>
          </p:nvSpPr>
          <p:spPr>
            <a:xfrm>
              <a:off x="7972400" y="2495306"/>
              <a:ext cx="292888" cy="67884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480;p22"/>
            <p:cNvSpPr/>
            <p:nvPr/>
          </p:nvSpPr>
          <p:spPr>
            <a:xfrm>
              <a:off x="8560557" y="1989159"/>
              <a:ext cx="952481" cy="138148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81;p22"/>
            <p:cNvSpPr/>
            <p:nvPr/>
          </p:nvSpPr>
          <p:spPr>
            <a:xfrm>
              <a:off x="-693987" y="1890311"/>
              <a:ext cx="952482" cy="138148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82;p22"/>
            <p:cNvSpPr/>
            <p:nvPr/>
          </p:nvSpPr>
          <p:spPr>
            <a:xfrm>
              <a:off x="2390861" y="2436951"/>
              <a:ext cx="6260181" cy="2809415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3" name="Google Shape;483;p22"/>
          <p:cNvSpPr txBox="1">
            <a:spLocks noGrp="1"/>
          </p:cNvSpPr>
          <p:nvPr>
            <p:ph type="ctrTitle"/>
          </p:nvPr>
        </p:nvSpPr>
        <p:spPr>
          <a:xfrm>
            <a:off x="6172200" y="4053433"/>
            <a:ext cx="2667200" cy="7704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84" name="Google Shape;484;p22"/>
          <p:cNvSpPr txBox="1">
            <a:spLocks noGrp="1"/>
          </p:cNvSpPr>
          <p:nvPr>
            <p:ph type="subTitle" idx="1"/>
          </p:nvPr>
        </p:nvSpPr>
        <p:spPr>
          <a:xfrm>
            <a:off x="2835267" y="564317"/>
            <a:ext cx="5573600" cy="2607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114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tx2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86;p23"/>
          <p:cNvGrpSpPr>
            <a:grpSpLocks/>
          </p:cNvGrpSpPr>
          <p:nvPr/>
        </p:nvGrpSpPr>
        <p:grpSpPr bwMode="auto">
          <a:xfrm>
            <a:off x="-2317750" y="533400"/>
            <a:ext cx="15390813" cy="7016750"/>
            <a:chOff x="-1738762" y="399620"/>
            <a:chExt cx="11543064" cy="5263126"/>
          </a:xfrm>
        </p:grpSpPr>
        <p:sp>
          <p:nvSpPr>
            <p:cNvPr id="5" name="Google Shape;487;p23"/>
            <p:cNvSpPr/>
            <p:nvPr/>
          </p:nvSpPr>
          <p:spPr>
            <a:xfrm>
              <a:off x="550801" y="1933309"/>
              <a:ext cx="952496" cy="138127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" name="Google Shape;488;p23"/>
            <p:cNvGrpSpPr>
              <a:grpSpLocks/>
            </p:cNvGrpSpPr>
            <p:nvPr/>
          </p:nvGrpSpPr>
          <p:grpSpPr bwMode="auto"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31" name="Google Shape;489;p23"/>
              <p:cNvSpPr/>
              <p:nvPr/>
            </p:nvSpPr>
            <p:spPr>
              <a:xfrm>
                <a:off x="456733" y="1602810"/>
                <a:ext cx="1111354" cy="368414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490;p23"/>
              <p:cNvSpPr/>
              <p:nvPr/>
            </p:nvSpPr>
            <p:spPr>
              <a:xfrm>
                <a:off x="1190714" y="1667825"/>
                <a:ext cx="36112" cy="41537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491;p23"/>
              <p:cNvSpPr/>
              <p:nvPr/>
            </p:nvSpPr>
            <p:spPr>
              <a:xfrm>
                <a:off x="1176269" y="1692205"/>
                <a:ext cx="26182" cy="2438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492;p23"/>
              <p:cNvSpPr/>
              <p:nvPr/>
            </p:nvSpPr>
            <p:spPr>
              <a:xfrm>
                <a:off x="816952" y="1932396"/>
                <a:ext cx="60488" cy="12642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493;p23"/>
              <p:cNvSpPr/>
              <p:nvPr/>
            </p:nvSpPr>
            <p:spPr>
              <a:xfrm>
                <a:off x="831397" y="1906210"/>
                <a:ext cx="39723" cy="11738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" name="Google Shape;494;p23"/>
            <p:cNvSpPr/>
            <p:nvPr/>
          </p:nvSpPr>
          <p:spPr>
            <a:xfrm>
              <a:off x="-1738762" y="2746594"/>
              <a:ext cx="5341123" cy="2396984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495;p23"/>
            <p:cNvGrpSpPr>
              <a:grpSpLocks/>
            </p:cNvGrpSpPr>
            <p:nvPr/>
          </p:nvGrpSpPr>
          <p:grpSpPr bwMode="auto">
            <a:xfrm rot="-6785158">
              <a:off x="502561" y="4201388"/>
              <a:ext cx="97452" cy="198903"/>
              <a:chOff x="8800202" y="3370171"/>
              <a:chExt cx="52288" cy="106721"/>
            </a:xfrm>
          </p:grpSpPr>
          <p:sp>
            <p:nvSpPr>
              <p:cNvPr id="28" name="Google Shape;496;p23"/>
              <p:cNvSpPr/>
              <p:nvPr/>
            </p:nvSpPr>
            <p:spPr>
              <a:xfrm>
                <a:off x="8816912" y="3444786"/>
                <a:ext cx="31945" cy="3194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497;p23"/>
              <p:cNvSpPr/>
              <p:nvPr/>
            </p:nvSpPr>
            <p:spPr>
              <a:xfrm>
                <a:off x="8804564" y="3400700"/>
                <a:ext cx="491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498;p23"/>
              <p:cNvSpPr/>
              <p:nvPr/>
            </p:nvSpPr>
            <p:spPr>
              <a:xfrm>
                <a:off x="8801495" y="3370174"/>
                <a:ext cx="35140" cy="3258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499;p23"/>
            <p:cNvGrpSpPr>
              <a:grpSpLocks/>
            </p:cNvGrpSpPr>
            <p:nvPr/>
          </p:nvGrpSpPr>
          <p:grpSpPr bwMode="auto">
            <a:xfrm rot="-6785158">
              <a:off x="7238111" y="383988"/>
              <a:ext cx="97452" cy="198903"/>
              <a:chOff x="8800202" y="3370171"/>
              <a:chExt cx="52288" cy="106721"/>
            </a:xfrm>
          </p:grpSpPr>
          <p:sp>
            <p:nvSpPr>
              <p:cNvPr id="25" name="Google Shape;500;p23"/>
              <p:cNvSpPr/>
              <p:nvPr/>
            </p:nvSpPr>
            <p:spPr>
              <a:xfrm>
                <a:off x="8817032" y="3444714"/>
                <a:ext cx="31945" cy="3194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501;p23"/>
              <p:cNvSpPr/>
              <p:nvPr/>
            </p:nvSpPr>
            <p:spPr>
              <a:xfrm>
                <a:off x="8804684" y="3400628"/>
                <a:ext cx="491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502;p23"/>
              <p:cNvSpPr/>
              <p:nvPr/>
            </p:nvSpPr>
            <p:spPr>
              <a:xfrm>
                <a:off x="8801614" y="3370102"/>
                <a:ext cx="35140" cy="3258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503;p23"/>
            <p:cNvSpPr/>
            <p:nvPr/>
          </p:nvSpPr>
          <p:spPr>
            <a:xfrm>
              <a:off x="7092069" y="538938"/>
              <a:ext cx="838197" cy="195283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504;p23"/>
            <p:cNvSpPr/>
            <p:nvPr/>
          </p:nvSpPr>
          <p:spPr>
            <a:xfrm>
              <a:off x="8558913" y="1073586"/>
              <a:ext cx="292893" cy="67873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" name="Google Shape;505;p23"/>
            <p:cNvGrpSpPr>
              <a:grpSpLocks/>
            </p:cNvGrpSpPr>
            <p:nvPr/>
          </p:nvGrpSpPr>
          <p:grpSpPr bwMode="auto"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20" name="Google Shape;506;p23"/>
              <p:cNvSpPr/>
              <p:nvPr/>
            </p:nvSpPr>
            <p:spPr>
              <a:xfrm>
                <a:off x="456783" y="1603200"/>
                <a:ext cx="1111367" cy="368081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507;p23"/>
              <p:cNvSpPr/>
              <p:nvPr/>
            </p:nvSpPr>
            <p:spPr>
              <a:xfrm>
                <a:off x="1190559" y="1668343"/>
                <a:ext cx="36894" cy="40999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508;p23"/>
              <p:cNvSpPr/>
              <p:nvPr/>
            </p:nvSpPr>
            <p:spPr>
              <a:xfrm>
                <a:off x="1176439" y="1692487"/>
                <a:ext cx="25962" cy="24144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509;p23"/>
              <p:cNvSpPr/>
              <p:nvPr/>
            </p:nvSpPr>
            <p:spPr>
              <a:xfrm>
                <a:off x="816611" y="1932560"/>
                <a:ext cx="61489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510;p23"/>
              <p:cNvSpPr/>
              <p:nvPr/>
            </p:nvSpPr>
            <p:spPr>
              <a:xfrm>
                <a:off x="831186" y="1906138"/>
                <a:ext cx="40082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511;p23"/>
            <p:cNvSpPr/>
            <p:nvPr/>
          </p:nvSpPr>
          <p:spPr>
            <a:xfrm>
              <a:off x="4239343" y="4032606"/>
              <a:ext cx="953686" cy="138127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" name="Google Shape;512;p23"/>
            <p:cNvGrpSpPr>
              <a:grpSpLocks/>
            </p:cNvGrpSpPr>
            <p:nvPr/>
          </p:nvGrpSpPr>
          <p:grpSpPr bwMode="auto"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15" name="Google Shape;513;p23"/>
              <p:cNvSpPr/>
              <p:nvPr/>
            </p:nvSpPr>
            <p:spPr>
              <a:xfrm>
                <a:off x="457090" y="1603319"/>
                <a:ext cx="1111089" cy="368031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514;p23"/>
              <p:cNvSpPr/>
              <p:nvPr/>
            </p:nvSpPr>
            <p:spPr>
              <a:xfrm>
                <a:off x="1190992" y="1668326"/>
                <a:ext cx="36337" cy="4146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515;p23"/>
              <p:cNvSpPr/>
              <p:nvPr/>
            </p:nvSpPr>
            <p:spPr>
              <a:xfrm>
                <a:off x="1176662" y="1692895"/>
                <a:ext cx="25589" cy="2405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516;p23"/>
              <p:cNvSpPr/>
              <p:nvPr/>
            </p:nvSpPr>
            <p:spPr>
              <a:xfrm>
                <a:off x="816876" y="1932960"/>
                <a:ext cx="61414" cy="11773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517;p23"/>
              <p:cNvSpPr/>
              <p:nvPr/>
            </p:nvSpPr>
            <p:spPr>
              <a:xfrm>
                <a:off x="831206" y="1905831"/>
                <a:ext cx="40431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18" name="Google Shape;518;p23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97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Main idea">
    <p:bg>
      <p:bgPr>
        <a:solidFill>
          <a:schemeClr val="tx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8;p25"/>
          <p:cNvSpPr/>
          <p:nvPr/>
        </p:nvSpPr>
        <p:spPr>
          <a:xfrm>
            <a:off x="650875" y="4213225"/>
            <a:ext cx="512763" cy="1270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539;p25"/>
          <p:cNvSpPr/>
          <p:nvPr/>
        </p:nvSpPr>
        <p:spPr>
          <a:xfrm>
            <a:off x="8542338" y="6108700"/>
            <a:ext cx="2222500" cy="74930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" name="Google Shape;540;p25"/>
          <p:cNvGrpSpPr>
            <a:grpSpLocks/>
          </p:cNvGrpSpPr>
          <p:nvPr/>
        </p:nvGrpSpPr>
        <p:grpSpPr bwMode="auto">
          <a:xfrm>
            <a:off x="390525" y="395288"/>
            <a:ext cx="423863" cy="346075"/>
            <a:chOff x="1077100" y="1940775"/>
            <a:chExt cx="318200" cy="260175"/>
          </a:xfrm>
        </p:grpSpPr>
        <p:sp>
          <p:nvSpPr>
            <p:cNvPr id="6" name="Google Shape;541;p25"/>
            <p:cNvSpPr/>
            <p:nvPr/>
          </p:nvSpPr>
          <p:spPr>
            <a:xfrm>
              <a:off x="1077100" y="2107860"/>
              <a:ext cx="77465" cy="9309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542;p25"/>
            <p:cNvSpPr/>
            <p:nvPr/>
          </p:nvSpPr>
          <p:spPr>
            <a:xfrm>
              <a:off x="1085443" y="1980159"/>
              <a:ext cx="151353" cy="193341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543;p25"/>
            <p:cNvSpPr/>
            <p:nvPr/>
          </p:nvSpPr>
          <p:spPr>
            <a:xfrm>
              <a:off x="1233221" y="2027897"/>
              <a:ext cx="76273" cy="91897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544;p25"/>
            <p:cNvSpPr/>
            <p:nvPr/>
          </p:nvSpPr>
          <p:spPr>
            <a:xfrm>
              <a:off x="1328562" y="1940775"/>
              <a:ext cx="66738" cy="76382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" name="Google Shape;545;p25"/>
          <p:cNvGrpSpPr>
            <a:grpSpLocks/>
          </p:cNvGrpSpPr>
          <p:nvPr/>
        </p:nvGrpSpPr>
        <p:grpSpPr bwMode="auto">
          <a:xfrm>
            <a:off x="10764838" y="1082675"/>
            <a:ext cx="1220787" cy="549275"/>
            <a:chOff x="3672600" y="1165825"/>
            <a:chExt cx="557375" cy="250275"/>
          </a:xfrm>
        </p:grpSpPr>
        <p:sp>
          <p:nvSpPr>
            <p:cNvPr id="11" name="Google Shape;546;p25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47;p25"/>
            <p:cNvSpPr/>
            <p:nvPr/>
          </p:nvSpPr>
          <p:spPr>
            <a:xfrm>
              <a:off x="4016158" y="1195482"/>
              <a:ext cx="7973" cy="16637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48;p25"/>
            <p:cNvSpPr/>
            <p:nvPr/>
          </p:nvSpPr>
          <p:spPr>
            <a:xfrm>
              <a:off x="4032828" y="1191142"/>
              <a:ext cx="10872" cy="32550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49;p25"/>
            <p:cNvSpPr/>
            <p:nvPr/>
          </p:nvSpPr>
          <p:spPr>
            <a:xfrm>
              <a:off x="4051673" y="1202715"/>
              <a:ext cx="7973" cy="25317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50;p25"/>
            <p:cNvSpPr/>
            <p:nvPr/>
          </p:nvSpPr>
          <p:spPr>
            <a:xfrm>
              <a:off x="3788569" y="1389337"/>
              <a:ext cx="18120" cy="16637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51;p25"/>
            <p:cNvSpPr/>
            <p:nvPr/>
          </p:nvSpPr>
          <p:spPr>
            <a:xfrm>
              <a:off x="3801615" y="1378486"/>
              <a:ext cx="28267" cy="28934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52;p25"/>
            <p:cNvSpPr/>
            <p:nvPr/>
          </p:nvSpPr>
          <p:spPr>
            <a:xfrm>
              <a:off x="3829883" y="1387166"/>
              <a:ext cx="15946" cy="15913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" name="Google Shape;553;p25"/>
          <p:cNvGrpSpPr>
            <a:grpSpLocks/>
          </p:cNvGrpSpPr>
          <p:nvPr/>
        </p:nvGrpSpPr>
        <p:grpSpPr bwMode="auto">
          <a:xfrm>
            <a:off x="203200" y="4340225"/>
            <a:ext cx="2317750" cy="901700"/>
            <a:chOff x="1204900" y="1919475"/>
            <a:chExt cx="591775" cy="230350"/>
          </a:xfrm>
        </p:grpSpPr>
        <p:sp>
          <p:nvSpPr>
            <p:cNvPr id="19" name="Google Shape;554;p25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55;p25"/>
            <p:cNvSpPr/>
            <p:nvPr/>
          </p:nvSpPr>
          <p:spPr>
            <a:xfrm>
              <a:off x="1548211" y="1942591"/>
              <a:ext cx="32021" cy="21899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56;p25"/>
            <p:cNvSpPr/>
            <p:nvPr/>
          </p:nvSpPr>
          <p:spPr>
            <a:xfrm>
              <a:off x="1546184" y="1962463"/>
              <a:ext cx="24320" cy="19061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57;p25"/>
            <p:cNvSpPr/>
            <p:nvPr/>
          </p:nvSpPr>
          <p:spPr>
            <a:xfrm>
              <a:off x="1653595" y="2127114"/>
              <a:ext cx="37290" cy="8517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58;p25"/>
            <p:cNvSpPr/>
            <p:nvPr/>
          </p:nvSpPr>
          <p:spPr>
            <a:xfrm>
              <a:off x="1662918" y="2108865"/>
              <a:ext cx="18645" cy="8111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559;p25"/>
          <p:cNvSpPr/>
          <p:nvPr/>
        </p:nvSpPr>
        <p:spPr>
          <a:xfrm>
            <a:off x="2990850" y="6157913"/>
            <a:ext cx="1270000" cy="184150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560;p25"/>
          <p:cNvSpPr/>
          <p:nvPr/>
        </p:nvSpPr>
        <p:spPr>
          <a:xfrm>
            <a:off x="3978275" y="6564313"/>
            <a:ext cx="392113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561;p25"/>
          <p:cNvSpPr/>
          <p:nvPr/>
        </p:nvSpPr>
        <p:spPr>
          <a:xfrm>
            <a:off x="11082338" y="3716338"/>
            <a:ext cx="1270000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562;p25"/>
          <p:cNvSpPr/>
          <p:nvPr/>
        </p:nvSpPr>
        <p:spPr>
          <a:xfrm>
            <a:off x="12069763" y="4122738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7" name="Google Shape;537;p25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256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tx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564;p26"/>
          <p:cNvGrpSpPr>
            <a:grpSpLocks/>
          </p:cNvGrpSpPr>
          <p:nvPr/>
        </p:nvGrpSpPr>
        <p:grpSpPr bwMode="auto">
          <a:xfrm>
            <a:off x="-763588" y="1974850"/>
            <a:ext cx="12433301" cy="4506913"/>
            <a:chOff x="-572967" y="1481125"/>
            <a:chExt cx="9324679" cy="3379988"/>
          </a:xfrm>
        </p:grpSpPr>
        <p:grpSp>
          <p:nvGrpSpPr>
            <p:cNvPr id="8" name="Google Shape;565;p26"/>
            <p:cNvGrpSpPr>
              <a:grpSpLocks/>
            </p:cNvGrpSpPr>
            <p:nvPr/>
          </p:nvGrpSpPr>
          <p:grpSpPr bwMode="auto"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22" name="Google Shape;566;p26"/>
              <p:cNvSpPr/>
              <p:nvPr/>
            </p:nvSpPr>
            <p:spPr>
              <a:xfrm>
                <a:off x="456975" y="1602971"/>
                <a:ext cx="1111484" cy="36867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567;p26"/>
              <p:cNvSpPr/>
              <p:nvPr/>
            </p:nvSpPr>
            <p:spPr>
              <a:xfrm>
                <a:off x="1191224" y="1668305"/>
                <a:ext cx="36557" cy="41222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568;p26"/>
              <p:cNvSpPr/>
              <p:nvPr/>
            </p:nvSpPr>
            <p:spPr>
              <a:xfrm>
                <a:off x="1177223" y="1692416"/>
                <a:ext cx="25667" cy="24112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569;p26"/>
              <p:cNvSpPr/>
              <p:nvPr/>
            </p:nvSpPr>
            <p:spPr>
              <a:xfrm>
                <a:off x="817099" y="1932752"/>
                <a:ext cx="60669" cy="1244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570;p26"/>
              <p:cNvSpPr/>
              <p:nvPr/>
            </p:nvSpPr>
            <p:spPr>
              <a:xfrm>
                <a:off x="831100" y="1906308"/>
                <a:ext cx="40446" cy="1244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" name="Google Shape;571;p26"/>
            <p:cNvSpPr/>
            <p:nvPr/>
          </p:nvSpPr>
          <p:spPr>
            <a:xfrm>
              <a:off x="8458828" y="1481125"/>
              <a:ext cx="292884" cy="67862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572;p26"/>
            <p:cNvSpPr/>
            <p:nvPr/>
          </p:nvSpPr>
          <p:spPr>
            <a:xfrm>
              <a:off x="5116849" y="4723009"/>
              <a:ext cx="952470" cy="13810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573;p26"/>
            <p:cNvSpPr/>
            <p:nvPr/>
          </p:nvSpPr>
          <p:spPr>
            <a:xfrm>
              <a:off x="5171616" y="4419416"/>
              <a:ext cx="294075" cy="67862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74;p26"/>
            <p:cNvSpPr/>
            <p:nvPr/>
          </p:nvSpPr>
          <p:spPr>
            <a:xfrm>
              <a:off x="3611947" y="4351555"/>
              <a:ext cx="292884" cy="67861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3" name="Google Shape;575;p26"/>
            <p:cNvGrpSpPr>
              <a:grpSpLocks/>
            </p:cNvGrpSpPr>
            <p:nvPr/>
          </p:nvGrpSpPr>
          <p:grpSpPr bwMode="auto"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16" name="Google Shape;576;p26"/>
              <p:cNvSpPr/>
              <p:nvPr/>
            </p:nvSpPr>
            <p:spPr>
              <a:xfrm>
                <a:off x="7624665" y="2969291"/>
                <a:ext cx="1288216" cy="575038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577;p26"/>
              <p:cNvSpPr/>
              <p:nvPr/>
            </p:nvSpPr>
            <p:spPr>
              <a:xfrm>
                <a:off x="8289013" y="3075250"/>
                <a:ext cx="38099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578;p26"/>
              <p:cNvSpPr/>
              <p:nvPr/>
            </p:nvSpPr>
            <p:spPr>
              <a:xfrm>
                <a:off x="8254486" y="3089537"/>
                <a:ext cx="35718" cy="3571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579;p26"/>
              <p:cNvSpPr/>
              <p:nvPr/>
            </p:nvSpPr>
            <p:spPr>
              <a:xfrm>
                <a:off x="8816443" y="3445513"/>
                <a:ext cx="32145" cy="32145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580;p26"/>
              <p:cNvSpPr/>
              <p:nvPr/>
            </p:nvSpPr>
            <p:spPr>
              <a:xfrm>
                <a:off x="8803346" y="3401462"/>
                <a:ext cx="48814" cy="440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581;p26"/>
              <p:cNvSpPr/>
              <p:nvPr/>
            </p:nvSpPr>
            <p:spPr>
              <a:xfrm>
                <a:off x="8799775" y="3370508"/>
                <a:ext cx="35718" cy="3214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582;p26"/>
            <p:cNvSpPr/>
            <p:nvPr/>
          </p:nvSpPr>
          <p:spPr>
            <a:xfrm>
              <a:off x="158054" y="1577560"/>
              <a:ext cx="952470" cy="13810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83;p26"/>
            <p:cNvSpPr/>
            <p:nvPr/>
          </p:nvSpPr>
          <p:spPr>
            <a:xfrm>
              <a:off x="899790" y="1881152"/>
              <a:ext cx="292884" cy="67862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4" name="Google Shape;584;p2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417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tx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590;p27"/>
          <p:cNvGrpSpPr>
            <a:grpSpLocks/>
          </p:cNvGrpSpPr>
          <p:nvPr/>
        </p:nvGrpSpPr>
        <p:grpSpPr bwMode="auto">
          <a:xfrm>
            <a:off x="-230188" y="1609725"/>
            <a:ext cx="13577888" cy="5248275"/>
            <a:chOff x="-172617" y="1207377"/>
            <a:chExt cx="10182901" cy="3936130"/>
          </a:xfrm>
        </p:grpSpPr>
        <p:grpSp>
          <p:nvGrpSpPr>
            <p:cNvPr id="10" name="Google Shape;591;p27"/>
            <p:cNvGrpSpPr>
              <a:grpSpLocks/>
            </p:cNvGrpSpPr>
            <p:nvPr/>
          </p:nvGrpSpPr>
          <p:grpSpPr bwMode="auto"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20" name="Google Shape;592;p27"/>
              <p:cNvSpPr/>
              <p:nvPr/>
            </p:nvSpPr>
            <p:spPr>
              <a:xfrm>
                <a:off x="456975" y="1603443"/>
                <a:ext cx="1111464" cy="367907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593;p27"/>
              <p:cNvSpPr/>
              <p:nvPr/>
            </p:nvSpPr>
            <p:spPr>
              <a:xfrm>
                <a:off x="1191210" y="1668780"/>
                <a:ext cx="36556" cy="41224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594;p27"/>
              <p:cNvSpPr/>
              <p:nvPr/>
            </p:nvSpPr>
            <p:spPr>
              <a:xfrm>
                <a:off x="1177210" y="1692892"/>
                <a:ext cx="25667" cy="2411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595;p27"/>
              <p:cNvSpPr/>
              <p:nvPr/>
            </p:nvSpPr>
            <p:spPr>
              <a:xfrm>
                <a:off x="817092" y="1932459"/>
                <a:ext cx="60668" cy="1244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596;p27"/>
              <p:cNvSpPr/>
              <p:nvPr/>
            </p:nvSpPr>
            <p:spPr>
              <a:xfrm>
                <a:off x="831093" y="1906013"/>
                <a:ext cx="40445" cy="1244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597;p27"/>
            <p:cNvSpPr/>
            <p:nvPr/>
          </p:nvSpPr>
          <p:spPr>
            <a:xfrm>
              <a:off x="685781" y="3721928"/>
              <a:ext cx="952452" cy="138110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98;p27"/>
            <p:cNvSpPr/>
            <p:nvPr/>
          </p:nvSpPr>
          <p:spPr>
            <a:xfrm>
              <a:off x="1604897" y="4155307"/>
              <a:ext cx="292879" cy="6786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99;p27"/>
            <p:cNvSpPr/>
            <p:nvPr/>
          </p:nvSpPr>
          <p:spPr>
            <a:xfrm>
              <a:off x="3620523" y="3654064"/>
              <a:ext cx="292879" cy="67864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" name="Google Shape;600;p27"/>
            <p:cNvGrpSpPr>
              <a:grpSpLocks/>
            </p:cNvGrpSpPr>
            <p:nvPr/>
          </p:nvGrpSpPr>
          <p:grpSpPr bwMode="auto"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15" name="Google Shape;601;p27"/>
              <p:cNvSpPr/>
              <p:nvPr/>
            </p:nvSpPr>
            <p:spPr>
              <a:xfrm>
                <a:off x="456687" y="1603100"/>
                <a:ext cx="1111463" cy="367907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602;p27"/>
              <p:cNvSpPr/>
              <p:nvPr/>
            </p:nvSpPr>
            <p:spPr>
              <a:xfrm>
                <a:off x="1190922" y="1668437"/>
                <a:ext cx="36556" cy="41224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603;p27"/>
              <p:cNvSpPr/>
              <p:nvPr/>
            </p:nvSpPr>
            <p:spPr>
              <a:xfrm>
                <a:off x="1176921" y="1692549"/>
                <a:ext cx="25667" cy="24112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604;p27"/>
              <p:cNvSpPr/>
              <p:nvPr/>
            </p:nvSpPr>
            <p:spPr>
              <a:xfrm>
                <a:off x="816804" y="1932116"/>
                <a:ext cx="60668" cy="1244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605;p27"/>
              <p:cNvSpPr/>
              <p:nvPr/>
            </p:nvSpPr>
            <p:spPr>
              <a:xfrm>
                <a:off x="830804" y="1905671"/>
                <a:ext cx="40445" cy="1244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606" name="Google Shape;606;p27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7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7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09" name="Google Shape;609;p27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7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11" name="Google Shape;611;p27"/>
          <p:cNvSpPr txBox="1">
            <a:spLocks noGrp="1"/>
          </p:cNvSpPr>
          <p:nvPr>
            <p:ph type="title" idx="5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2" name="Google Shape;612;p27"/>
          <p:cNvSpPr txBox="1">
            <a:spLocks noGrp="1"/>
          </p:cNvSpPr>
          <p:nvPr>
            <p:ph type="title" idx="6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9976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tx2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614;p28"/>
          <p:cNvGrpSpPr>
            <a:grpSpLocks/>
          </p:cNvGrpSpPr>
          <p:nvPr/>
        </p:nvGrpSpPr>
        <p:grpSpPr bwMode="auto">
          <a:xfrm>
            <a:off x="-230188" y="1609725"/>
            <a:ext cx="13577888" cy="5248275"/>
            <a:chOff x="-172617" y="1207377"/>
            <a:chExt cx="10182901" cy="3936130"/>
          </a:xfrm>
        </p:grpSpPr>
        <p:grpSp>
          <p:nvGrpSpPr>
            <p:cNvPr id="8" name="Google Shape;615;p28"/>
            <p:cNvGrpSpPr>
              <a:grpSpLocks/>
            </p:cNvGrpSpPr>
            <p:nvPr/>
          </p:nvGrpSpPr>
          <p:grpSpPr bwMode="auto"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18" name="Google Shape;616;p28"/>
              <p:cNvSpPr/>
              <p:nvPr/>
            </p:nvSpPr>
            <p:spPr>
              <a:xfrm>
                <a:off x="456975" y="1603443"/>
                <a:ext cx="1111464" cy="367907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617;p28"/>
              <p:cNvSpPr/>
              <p:nvPr/>
            </p:nvSpPr>
            <p:spPr>
              <a:xfrm>
                <a:off x="1191210" y="1668780"/>
                <a:ext cx="36556" cy="41224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618;p28"/>
              <p:cNvSpPr/>
              <p:nvPr/>
            </p:nvSpPr>
            <p:spPr>
              <a:xfrm>
                <a:off x="1177210" y="1692892"/>
                <a:ext cx="25667" cy="2411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619;p28"/>
              <p:cNvSpPr/>
              <p:nvPr/>
            </p:nvSpPr>
            <p:spPr>
              <a:xfrm>
                <a:off x="817092" y="1932459"/>
                <a:ext cx="60668" cy="1244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620;p28"/>
              <p:cNvSpPr/>
              <p:nvPr/>
            </p:nvSpPr>
            <p:spPr>
              <a:xfrm>
                <a:off x="831093" y="1906013"/>
                <a:ext cx="40445" cy="1244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" name="Google Shape;621;p28"/>
            <p:cNvSpPr/>
            <p:nvPr/>
          </p:nvSpPr>
          <p:spPr>
            <a:xfrm>
              <a:off x="472670" y="1610991"/>
              <a:ext cx="952452" cy="138110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22;p28"/>
            <p:cNvSpPr/>
            <p:nvPr/>
          </p:nvSpPr>
          <p:spPr>
            <a:xfrm>
              <a:off x="400045" y="1953885"/>
              <a:ext cx="294070" cy="67864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23;p28"/>
            <p:cNvSpPr/>
            <p:nvPr/>
          </p:nvSpPr>
          <p:spPr>
            <a:xfrm>
              <a:off x="3620523" y="3654064"/>
              <a:ext cx="292879" cy="67864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" name="Google Shape;624;p28"/>
            <p:cNvGrpSpPr>
              <a:grpSpLocks/>
            </p:cNvGrpSpPr>
            <p:nvPr/>
          </p:nvGrpSpPr>
          <p:grpSpPr bwMode="auto"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13" name="Google Shape;625;p28"/>
              <p:cNvSpPr/>
              <p:nvPr/>
            </p:nvSpPr>
            <p:spPr>
              <a:xfrm>
                <a:off x="456687" y="1603100"/>
                <a:ext cx="1111463" cy="367907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626;p28"/>
              <p:cNvSpPr/>
              <p:nvPr/>
            </p:nvSpPr>
            <p:spPr>
              <a:xfrm>
                <a:off x="1190922" y="1668437"/>
                <a:ext cx="36556" cy="41224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627;p28"/>
              <p:cNvSpPr/>
              <p:nvPr/>
            </p:nvSpPr>
            <p:spPr>
              <a:xfrm>
                <a:off x="1176921" y="1692549"/>
                <a:ext cx="25667" cy="24112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628;p28"/>
              <p:cNvSpPr/>
              <p:nvPr/>
            </p:nvSpPr>
            <p:spPr>
              <a:xfrm>
                <a:off x="816804" y="1932116"/>
                <a:ext cx="60668" cy="1244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629;p28"/>
              <p:cNvSpPr/>
              <p:nvPr/>
            </p:nvSpPr>
            <p:spPr>
              <a:xfrm>
                <a:off x="830804" y="1905671"/>
                <a:ext cx="40445" cy="1244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630" name="Google Shape;630;p28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28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3" name="Google Shape;633;p28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4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tx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748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tx2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36;p29"/>
          <p:cNvGrpSpPr>
            <a:grpSpLocks/>
          </p:cNvGrpSpPr>
          <p:nvPr/>
        </p:nvGrpSpPr>
        <p:grpSpPr bwMode="auto">
          <a:xfrm>
            <a:off x="-230188" y="1266825"/>
            <a:ext cx="12853988" cy="5591175"/>
            <a:chOff x="-172608" y="949552"/>
            <a:chExt cx="9640042" cy="4193908"/>
          </a:xfrm>
        </p:grpSpPr>
        <p:grpSp>
          <p:nvGrpSpPr>
            <p:cNvPr id="10" name="Google Shape;637;p29"/>
            <p:cNvGrpSpPr>
              <a:grpSpLocks/>
            </p:cNvGrpSpPr>
            <p:nvPr/>
          </p:nvGrpSpPr>
          <p:grpSpPr bwMode="auto"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30" name="Google Shape;638;p29"/>
              <p:cNvSpPr/>
              <p:nvPr/>
            </p:nvSpPr>
            <p:spPr>
              <a:xfrm>
                <a:off x="456975" y="1603265"/>
                <a:ext cx="1111112" cy="368085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639;p29"/>
              <p:cNvSpPr/>
              <p:nvPr/>
            </p:nvSpPr>
            <p:spPr>
              <a:xfrm>
                <a:off x="1190617" y="1668360"/>
                <a:ext cx="36682" cy="41424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640;p29"/>
              <p:cNvSpPr/>
              <p:nvPr/>
            </p:nvSpPr>
            <p:spPr>
              <a:xfrm>
                <a:off x="1176417" y="1692623"/>
                <a:ext cx="26032" cy="2426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641;p29"/>
              <p:cNvSpPr/>
              <p:nvPr/>
            </p:nvSpPr>
            <p:spPr>
              <a:xfrm>
                <a:off x="816696" y="1932885"/>
                <a:ext cx="61531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642;p29"/>
              <p:cNvSpPr/>
              <p:nvPr/>
            </p:nvSpPr>
            <p:spPr>
              <a:xfrm>
                <a:off x="831487" y="1906255"/>
                <a:ext cx="39640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643;p29"/>
            <p:cNvSpPr/>
            <p:nvPr/>
          </p:nvSpPr>
          <p:spPr>
            <a:xfrm>
              <a:off x="6337427" y="4222992"/>
              <a:ext cx="953646" cy="138130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44;p29"/>
            <p:cNvSpPr/>
            <p:nvPr/>
          </p:nvSpPr>
          <p:spPr>
            <a:xfrm>
              <a:off x="6081454" y="4614756"/>
              <a:ext cx="292880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45;p29"/>
            <p:cNvSpPr/>
            <p:nvPr/>
          </p:nvSpPr>
          <p:spPr>
            <a:xfrm>
              <a:off x="458395" y="1123405"/>
              <a:ext cx="294070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" name="Google Shape;646;p29"/>
            <p:cNvGrpSpPr>
              <a:grpSpLocks/>
            </p:cNvGrpSpPr>
            <p:nvPr/>
          </p:nvGrpSpPr>
          <p:grpSpPr bwMode="auto"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25" name="Google Shape;647;p29"/>
              <p:cNvSpPr/>
              <p:nvPr/>
            </p:nvSpPr>
            <p:spPr>
              <a:xfrm>
                <a:off x="456683" y="1603100"/>
                <a:ext cx="1111467" cy="36796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648;p29"/>
              <p:cNvSpPr/>
              <p:nvPr/>
            </p:nvSpPr>
            <p:spPr>
              <a:xfrm>
                <a:off x="1190920" y="1668446"/>
                <a:ext cx="36556" cy="4123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649;p29"/>
              <p:cNvSpPr/>
              <p:nvPr/>
            </p:nvSpPr>
            <p:spPr>
              <a:xfrm>
                <a:off x="1176920" y="1692562"/>
                <a:ext cx="25667" cy="24116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650;p29"/>
              <p:cNvSpPr/>
              <p:nvPr/>
            </p:nvSpPr>
            <p:spPr>
              <a:xfrm>
                <a:off x="816801" y="1932164"/>
                <a:ext cx="60668" cy="12447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651;p29"/>
              <p:cNvSpPr/>
              <p:nvPr/>
            </p:nvSpPr>
            <p:spPr>
              <a:xfrm>
                <a:off x="830801" y="1905714"/>
                <a:ext cx="40445" cy="12447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652;p29"/>
            <p:cNvSpPr/>
            <p:nvPr/>
          </p:nvSpPr>
          <p:spPr>
            <a:xfrm>
              <a:off x="1075110" y="1374659"/>
              <a:ext cx="557187" cy="13813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" name="Google Shape;653;p29"/>
            <p:cNvGrpSpPr>
              <a:grpSpLocks/>
            </p:cNvGrpSpPr>
            <p:nvPr/>
          </p:nvGrpSpPr>
          <p:grpSpPr bwMode="auto"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18" name="Google Shape;654;p29"/>
              <p:cNvSpPr/>
              <p:nvPr/>
            </p:nvSpPr>
            <p:spPr>
              <a:xfrm>
                <a:off x="3672672" y="1165935"/>
                <a:ext cx="557262" cy="249966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655;p29"/>
              <p:cNvSpPr/>
              <p:nvPr/>
            </p:nvSpPr>
            <p:spPr>
              <a:xfrm>
                <a:off x="4016036" y="1195773"/>
                <a:ext cx="8444" cy="1632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656;p29"/>
              <p:cNvSpPr/>
              <p:nvPr/>
            </p:nvSpPr>
            <p:spPr>
              <a:xfrm>
                <a:off x="4032922" y="1191269"/>
                <a:ext cx="10695" cy="3209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657;p29"/>
              <p:cNvSpPr/>
              <p:nvPr/>
            </p:nvSpPr>
            <p:spPr>
              <a:xfrm>
                <a:off x="4051498" y="1202529"/>
                <a:ext cx="7880" cy="2533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658;p29"/>
              <p:cNvSpPr/>
              <p:nvPr/>
            </p:nvSpPr>
            <p:spPr>
              <a:xfrm>
                <a:off x="3788065" y="1388877"/>
                <a:ext cx="18575" cy="1689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659;p29"/>
              <p:cNvSpPr/>
              <p:nvPr/>
            </p:nvSpPr>
            <p:spPr>
              <a:xfrm>
                <a:off x="3801574" y="1378180"/>
                <a:ext cx="2814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660;p29"/>
              <p:cNvSpPr/>
              <p:nvPr/>
            </p:nvSpPr>
            <p:spPr>
              <a:xfrm>
                <a:off x="3829719" y="1386625"/>
                <a:ext cx="16324" cy="16326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" name="Google Shape;661;p29"/>
            <p:cNvSpPr/>
            <p:nvPr/>
          </p:nvSpPr>
          <p:spPr>
            <a:xfrm>
              <a:off x="8204240" y="4339688"/>
              <a:ext cx="452416" cy="111933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62" name="Google Shape;662;p2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9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29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5" name="Google Shape;665;p29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29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7" name="Google Shape;667;p29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29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407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tx2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70;p30"/>
          <p:cNvGrpSpPr>
            <a:grpSpLocks/>
          </p:cNvGrpSpPr>
          <p:nvPr/>
        </p:nvGrpSpPr>
        <p:grpSpPr bwMode="auto">
          <a:xfrm>
            <a:off x="-552450" y="523875"/>
            <a:ext cx="13817600" cy="6592888"/>
            <a:chOff x="-413800" y="393127"/>
            <a:chExt cx="10363009" cy="4943911"/>
          </a:xfrm>
        </p:grpSpPr>
        <p:grpSp>
          <p:nvGrpSpPr>
            <p:cNvPr id="10" name="Google Shape;671;p30"/>
            <p:cNvGrpSpPr>
              <a:grpSpLocks/>
            </p:cNvGrpSpPr>
            <p:nvPr/>
          </p:nvGrpSpPr>
          <p:grpSpPr bwMode="auto"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30" name="Google Shape;672;p30"/>
              <p:cNvSpPr/>
              <p:nvPr/>
            </p:nvSpPr>
            <p:spPr>
              <a:xfrm>
                <a:off x="457224" y="1603136"/>
                <a:ext cx="1111143" cy="367983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673;p30"/>
              <p:cNvSpPr/>
              <p:nvPr/>
            </p:nvSpPr>
            <p:spPr>
              <a:xfrm>
                <a:off x="1190886" y="1668213"/>
                <a:ext cx="36683" cy="41413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674;p30"/>
              <p:cNvSpPr/>
              <p:nvPr/>
            </p:nvSpPr>
            <p:spPr>
              <a:xfrm>
                <a:off x="1176686" y="1692470"/>
                <a:ext cx="26033" cy="24256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675;p30"/>
              <p:cNvSpPr/>
              <p:nvPr/>
            </p:nvSpPr>
            <p:spPr>
              <a:xfrm>
                <a:off x="816955" y="1932664"/>
                <a:ext cx="61533" cy="11832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676;p30"/>
              <p:cNvSpPr/>
              <p:nvPr/>
            </p:nvSpPr>
            <p:spPr>
              <a:xfrm>
                <a:off x="831746" y="1906042"/>
                <a:ext cx="39642" cy="11832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677;p30"/>
            <p:cNvSpPr/>
            <p:nvPr/>
          </p:nvSpPr>
          <p:spPr>
            <a:xfrm>
              <a:off x="-413800" y="4326351"/>
              <a:ext cx="952482" cy="138091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78;p30"/>
            <p:cNvSpPr/>
            <p:nvPr/>
          </p:nvSpPr>
          <p:spPr>
            <a:xfrm>
              <a:off x="8747891" y="4933477"/>
              <a:ext cx="292888" cy="67856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79;p30"/>
            <p:cNvSpPr/>
            <p:nvPr/>
          </p:nvSpPr>
          <p:spPr>
            <a:xfrm>
              <a:off x="458912" y="1122869"/>
              <a:ext cx="292888" cy="6785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" name="Google Shape;680;p30"/>
            <p:cNvGrpSpPr>
              <a:grpSpLocks/>
            </p:cNvGrpSpPr>
            <p:nvPr/>
          </p:nvGrpSpPr>
          <p:grpSpPr bwMode="auto"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25" name="Google Shape;681;p30"/>
              <p:cNvSpPr/>
              <p:nvPr/>
            </p:nvSpPr>
            <p:spPr>
              <a:xfrm>
                <a:off x="456651" y="1603100"/>
                <a:ext cx="1111499" cy="368636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682;p30"/>
              <p:cNvSpPr/>
              <p:nvPr/>
            </p:nvSpPr>
            <p:spPr>
              <a:xfrm>
                <a:off x="1190909" y="1668428"/>
                <a:ext cx="36557" cy="41219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683;p30"/>
              <p:cNvSpPr/>
              <p:nvPr/>
            </p:nvSpPr>
            <p:spPr>
              <a:xfrm>
                <a:off x="1176909" y="1692537"/>
                <a:ext cx="25668" cy="24109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684;p30"/>
              <p:cNvSpPr/>
              <p:nvPr/>
            </p:nvSpPr>
            <p:spPr>
              <a:xfrm>
                <a:off x="816780" y="1932850"/>
                <a:ext cx="60670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685;p30"/>
              <p:cNvSpPr/>
              <p:nvPr/>
            </p:nvSpPr>
            <p:spPr>
              <a:xfrm>
                <a:off x="830780" y="1906408"/>
                <a:ext cx="40446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686;p30"/>
            <p:cNvSpPr/>
            <p:nvPr/>
          </p:nvSpPr>
          <p:spPr>
            <a:xfrm>
              <a:off x="1023258" y="1162153"/>
              <a:ext cx="556011" cy="138091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" name="Google Shape;687;p30"/>
            <p:cNvGrpSpPr>
              <a:grpSpLocks/>
            </p:cNvGrpSpPr>
            <p:nvPr/>
          </p:nvGrpSpPr>
          <p:grpSpPr bwMode="auto"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18" name="Google Shape;688;p30"/>
              <p:cNvSpPr/>
              <p:nvPr/>
            </p:nvSpPr>
            <p:spPr>
              <a:xfrm>
                <a:off x="3672459" y="1165640"/>
                <a:ext cx="557277" cy="250460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689;p30"/>
              <p:cNvSpPr/>
              <p:nvPr/>
            </p:nvSpPr>
            <p:spPr>
              <a:xfrm>
                <a:off x="4015832" y="1195470"/>
                <a:ext cx="8444" cy="1632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690;p30"/>
              <p:cNvSpPr/>
              <p:nvPr/>
            </p:nvSpPr>
            <p:spPr>
              <a:xfrm>
                <a:off x="4032719" y="1190968"/>
                <a:ext cx="10695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691;p30"/>
              <p:cNvSpPr/>
              <p:nvPr/>
            </p:nvSpPr>
            <p:spPr>
              <a:xfrm>
                <a:off x="4051295" y="1202787"/>
                <a:ext cx="7881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692;p30"/>
              <p:cNvSpPr/>
              <p:nvPr/>
            </p:nvSpPr>
            <p:spPr>
              <a:xfrm>
                <a:off x="3787855" y="1389084"/>
                <a:ext cx="18576" cy="1688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693;p30"/>
              <p:cNvSpPr/>
              <p:nvPr/>
            </p:nvSpPr>
            <p:spPr>
              <a:xfrm>
                <a:off x="3801365" y="1378390"/>
                <a:ext cx="28145" cy="29267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694;p30"/>
              <p:cNvSpPr/>
              <p:nvPr/>
            </p:nvSpPr>
            <p:spPr>
              <a:xfrm>
                <a:off x="3829510" y="1386833"/>
                <a:ext cx="16324" cy="1632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" name="Google Shape;695;p30"/>
            <p:cNvSpPr/>
            <p:nvPr/>
          </p:nvSpPr>
          <p:spPr>
            <a:xfrm>
              <a:off x="1023258" y="4068026"/>
              <a:ext cx="452429" cy="11190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96" name="Google Shape;696;p30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0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30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9" name="Google Shape;699;p30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30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01" name="Google Shape;701;p30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30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275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tx2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732;p32"/>
          <p:cNvGrpSpPr>
            <a:grpSpLocks/>
          </p:cNvGrpSpPr>
          <p:nvPr/>
        </p:nvGrpSpPr>
        <p:grpSpPr bwMode="auto">
          <a:xfrm>
            <a:off x="-788988" y="3192463"/>
            <a:ext cx="13560426" cy="3692525"/>
            <a:chOff x="-591662" y="2394638"/>
            <a:chExt cx="10170538" cy="2769535"/>
          </a:xfrm>
        </p:grpSpPr>
        <p:grpSp>
          <p:nvGrpSpPr>
            <p:cNvPr id="12" name="Google Shape;733;p32"/>
            <p:cNvGrpSpPr>
              <a:grpSpLocks/>
            </p:cNvGrpSpPr>
            <p:nvPr/>
          </p:nvGrpSpPr>
          <p:grpSpPr bwMode="auto"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24" name="Google Shape;734;p32"/>
              <p:cNvSpPr/>
              <p:nvPr/>
            </p:nvSpPr>
            <p:spPr>
              <a:xfrm>
                <a:off x="650922" y="238275"/>
                <a:ext cx="880863" cy="342883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35;p32"/>
              <p:cNvSpPr/>
              <p:nvPr/>
            </p:nvSpPr>
            <p:spPr>
              <a:xfrm>
                <a:off x="1162049" y="272916"/>
                <a:ext cx="48073" cy="32521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36;p32"/>
              <p:cNvSpPr/>
              <p:nvPr/>
            </p:nvSpPr>
            <p:spPr>
              <a:xfrm>
                <a:off x="1158514" y="301902"/>
                <a:ext cx="36762" cy="2898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37;p32"/>
              <p:cNvSpPr/>
              <p:nvPr/>
            </p:nvSpPr>
            <p:spPr>
              <a:xfrm>
                <a:off x="1319700" y="547929"/>
                <a:ext cx="54435" cy="11312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38;p32"/>
              <p:cNvSpPr/>
              <p:nvPr/>
            </p:nvSpPr>
            <p:spPr>
              <a:xfrm>
                <a:off x="1333132" y="520357"/>
                <a:ext cx="27571" cy="12018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739;p32"/>
            <p:cNvSpPr/>
            <p:nvPr/>
          </p:nvSpPr>
          <p:spPr>
            <a:xfrm>
              <a:off x="-210654" y="2394638"/>
              <a:ext cx="953711" cy="138120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740;p32"/>
            <p:cNvSpPr/>
            <p:nvPr/>
          </p:nvSpPr>
          <p:spPr>
            <a:xfrm>
              <a:off x="314423" y="3188825"/>
              <a:ext cx="292900" cy="67869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741;p32"/>
            <p:cNvSpPr/>
            <p:nvPr/>
          </p:nvSpPr>
          <p:spPr>
            <a:xfrm>
              <a:off x="-591662" y="2829238"/>
              <a:ext cx="952521" cy="138120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742;p32"/>
            <p:cNvSpPr/>
            <p:nvPr/>
          </p:nvSpPr>
          <p:spPr>
            <a:xfrm>
              <a:off x="8626356" y="3003078"/>
              <a:ext cx="952520" cy="138120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743;p32"/>
            <p:cNvSpPr/>
            <p:nvPr/>
          </p:nvSpPr>
          <p:spPr>
            <a:xfrm>
              <a:off x="8219153" y="2502990"/>
              <a:ext cx="952520" cy="138120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8" name="Google Shape;744;p32"/>
            <p:cNvGrpSpPr>
              <a:grpSpLocks/>
            </p:cNvGrpSpPr>
            <p:nvPr/>
          </p:nvGrpSpPr>
          <p:grpSpPr bwMode="auto"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19" name="Google Shape;745;p32"/>
              <p:cNvSpPr/>
              <p:nvPr/>
            </p:nvSpPr>
            <p:spPr>
              <a:xfrm>
                <a:off x="651125" y="238309"/>
                <a:ext cx="880520" cy="342841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46;p32"/>
              <p:cNvSpPr/>
              <p:nvPr/>
            </p:nvSpPr>
            <p:spPr>
              <a:xfrm>
                <a:off x="1162021" y="273020"/>
                <a:ext cx="48106" cy="32274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47;p32"/>
              <p:cNvSpPr/>
              <p:nvPr/>
            </p:nvSpPr>
            <p:spPr>
              <a:xfrm>
                <a:off x="1158977" y="302250"/>
                <a:ext cx="36536" cy="28621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48;p32"/>
              <p:cNvSpPr/>
              <p:nvPr/>
            </p:nvSpPr>
            <p:spPr>
              <a:xfrm>
                <a:off x="1319127" y="547657"/>
                <a:ext cx="54804" cy="12179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49;p32"/>
              <p:cNvSpPr/>
              <p:nvPr/>
            </p:nvSpPr>
            <p:spPr>
              <a:xfrm>
                <a:off x="1333132" y="520255"/>
                <a:ext cx="27402" cy="12179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750" name="Google Shape;750;p3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2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32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3" name="Google Shape;753;p32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32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5" name="Google Shape;755;p32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32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1151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tx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39;p36"/>
          <p:cNvGrpSpPr>
            <a:grpSpLocks/>
          </p:cNvGrpSpPr>
          <p:nvPr/>
        </p:nvGrpSpPr>
        <p:grpSpPr bwMode="auto">
          <a:xfrm flipH="1">
            <a:off x="-165100" y="574675"/>
            <a:ext cx="12742863" cy="5651500"/>
            <a:chOff x="233788" y="539988"/>
            <a:chExt cx="9557460" cy="4238200"/>
          </a:xfrm>
        </p:grpSpPr>
        <p:grpSp>
          <p:nvGrpSpPr>
            <p:cNvPr id="5" name="Google Shape;840;p36"/>
            <p:cNvGrpSpPr>
              <a:grpSpLocks/>
            </p:cNvGrpSpPr>
            <p:nvPr/>
          </p:nvGrpSpPr>
          <p:grpSpPr bwMode="auto"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19" name="Google Shape;841;p36"/>
              <p:cNvSpPr/>
              <p:nvPr/>
            </p:nvSpPr>
            <p:spPr>
              <a:xfrm>
                <a:off x="8042273" y="2037998"/>
                <a:ext cx="1720605" cy="768477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842;p36"/>
              <p:cNvSpPr/>
              <p:nvPr/>
            </p:nvSpPr>
            <p:spPr>
              <a:xfrm>
                <a:off x="8825085" y="2181890"/>
                <a:ext cx="50606" cy="6957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843;p36"/>
              <p:cNvSpPr/>
              <p:nvPr/>
            </p:nvSpPr>
            <p:spPr>
              <a:xfrm>
                <a:off x="8874110" y="2197702"/>
                <a:ext cx="47443" cy="47437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844;p36"/>
              <p:cNvSpPr/>
              <p:nvPr/>
            </p:nvSpPr>
            <p:spPr>
              <a:xfrm>
                <a:off x="8122926" y="2615146"/>
                <a:ext cx="66420" cy="60087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845;p36"/>
              <p:cNvSpPr/>
              <p:nvPr/>
            </p:nvSpPr>
            <p:spPr>
              <a:xfrm>
                <a:off x="8146648" y="2574034"/>
                <a:ext cx="45861" cy="42694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846;p36"/>
            <p:cNvSpPr/>
            <p:nvPr/>
          </p:nvSpPr>
          <p:spPr>
            <a:xfrm>
              <a:off x="7581376" y="4286510"/>
              <a:ext cx="952531" cy="138099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847;p36"/>
            <p:cNvSpPr/>
            <p:nvPr/>
          </p:nvSpPr>
          <p:spPr>
            <a:xfrm>
              <a:off x="8307681" y="4590088"/>
              <a:ext cx="294094" cy="67859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848;p36"/>
            <p:cNvGrpSpPr>
              <a:grpSpLocks/>
            </p:cNvGrpSpPr>
            <p:nvPr/>
          </p:nvGrpSpPr>
          <p:grpSpPr bwMode="auto"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14" name="Google Shape;849;p36"/>
              <p:cNvSpPr/>
              <p:nvPr/>
            </p:nvSpPr>
            <p:spPr>
              <a:xfrm>
                <a:off x="651051" y="238232"/>
                <a:ext cx="880874" cy="342830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850;p36"/>
              <p:cNvSpPr/>
              <p:nvPr/>
            </p:nvSpPr>
            <p:spPr>
              <a:xfrm>
                <a:off x="1162184" y="272868"/>
                <a:ext cx="48073" cy="3251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851;p36"/>
              <p:cNvSpPr/>
              <p:nvPr/>
            </p:nvSpPr>
            <p:spPr>
              <a:xfrm>
                <a:off x="1158649" y="301850"/>
                <a:ext cx="36762" cy="28981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852;p36"/>
              <p:cNvSpPr/>
              <p:nvPr/>
            </p:nvSpPr>
            <p:spPr>
              <a:xfrm>
                <a:off x="1319837" y="547840"/>
                <a:ext cx="54436" cy="1131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853;p36"/>
              <p:cNvSpPr/>
              <p:nvPr/>
            </p:nvSpPr>
            <p:spPr>
              <a:xfrm>
                <a:off x="1333269" y="520272"/>
                <a:ext cx="27572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" name="Google Shape;854;p36"/>
            <p:cNvSpPr/>
            <p:nvPr/>
          </p:nvSpPr>
          <p:spPr>
            <a:xfrm>
              <a:off x="5104795" y="1859068"/>
              <a:ext cx="952531" cy="138099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855;p36"/>
            <p:cNvSpPr/>
            <p:nvPr/>
          </p:nvSpPr>
          <p:spPr>
            <a:xfrm>
              <a:off x="502878" y="539988"/>
              <a:ext cx="953722" cy="138099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856;p36"/>
            <p:cNvSpPr/>
            <p:nvPr/>
          </p:nvSpPr>
          <p:spPr>
            <a:xfrm>
              <a:off x="1254187" y="843567"/>
              <a:ext cx="292903" cy="67858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857;p36"/>
            <p:cNvSpPr/>
            <p:nvPr/>
          </p:nvSpPr>
          <p:spPr>
            <a:xfrm>
              <a:off x="233788" y="3886500"/>
              <a:ext cx="292903" cy="69049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858;p36"/>
            <p:cNvSpPr/>
            <p:nvPr/>
          </p:nvSpPr>
          <p:spPr>
            <a:xfrm>
              <a:off x="2329357" y="4710330"/>
              <a:ext cx="294094" cy="67858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59" name="Google Shape;859;p3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36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4384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tx2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978;p40"/>
          <p:cNvGrpSpPr>
            <a:grpSpLocks/>
          </p:cNvGrpSpPr>
          <p:nvPr/>
        </p:nvGrpSpPr>
        <p:grpSpPr bwMode="auto">
          <a:xfrm>
            <a:off x="69850" y="344488"/>
            <a:ext cx="2782888" cy="922337"/>
            <a:chOff x="223350" y="3354150"/>
            <a:chExt cx="1111200" cy="368300"/>
          </a:xfrm>
        </p:grpSpPr>
        <p:sp>
          <p:nvSpPr>
            <p:cNvPr id="9" name="Google Shape;979;p40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980;p40"/>
            <p:cNvSpPr/>
            <p:nvPr/>
          </p:nvSpPr>
          <p:spPr>
            <a:xfrm>
              <a:off x="563112" y="3419442"/>
              <a:ext cx="37399" cy="40570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981;p40"/>
            <p:cNvSpPr/>
            <p:nvPr/>
          </p:nvSpPr>
          <p:spPr>
            <a:xfrm>
              <a:off x="589102" y="3443531"/>
              <a:ext cx="25989" cy="24088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982;p40"/>
            <p:cNvSpPr/>
            <p:nvPr/>
          </p:nvSpPr>
          <p:spPr>
            <a:xfrm>
              <a:off x="913651" y="3683782"/>
              <a:ext cx="60853" cy="12044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983;p40"/>
            <p:cNvSpPr/>
            <p:nvPr/>
          </p:nvSpPr>
          <p:spPr>
            <a:xfrm>
              <a:off x="919989" y="3656524"/>
              <a:ext cx="39935" cy="12678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oogle Shape;984;p40"/>
          <p:cNvGrpSpPr>
            <a:grpSpLocks/>
          </p:cNvGrpSpPr>
          <p:nvPr/>
        </p:nvGrpSpPr>
        <p:grpSpPr bwMode="auto">
          <a:xfrm>
            <a:off x="10345738" y="1976438"/>
            <a:ext cx="2565400" cy="1144587"/>
            <a:chOff x="7624716" y="2969549"/>
            <a:chExt cx="1288247" cy="574373"/>
          </a:xfrm>
        </p:grpSpPr>
        <p:sp>
          <p:nvSpPr>
            <p:cNvPr id="15" name="Google Shape;985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986;p40"/>
            <p:cNvSpPr/>
            <p:nvPr/>
          </p:nvSpPr>
          <p:spPr>
            <a:xfrm>
              <a:off x="8289566" y="3075501"/>
              <a:ext cx="37467" cy="52578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987;p40"/>
            <p:cNvSpPr/>
            <p:nvPr/>
          </p:nvSpPr>
          <p:spPr>
            <a:xfrm>
              <a:off x="8254490" y="3089044"/>
              <a:ext cx="35873" cy="35848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988;p40"/>
            <p:cNvSpPr/>
            <p:nvPr/>
          </p:nvSpPr>
          <p:spPr>
            <a:xfrm>
              <a:off x="8816504" y="3445139"/>
              <a:ext cx="31887" cy="31865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89;p40"/>
            <p:cNvSpPr/>
            <p:nvPr/>
          </p:nvSpPr>
          <p:spPr>
            <a:xfrm>
              <a:off x="8802952" y="3400528"/>
              <a:ext cx="49425" cy="45408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990;p40"/>
            <p:cNvSpPr/>
            <p:nvPr/>
          </p:nvSpPr>
          <p:spPr>
            <a:xfrm>
              <a:off x="8800560" y="3370256"/>
              <a:ext cx="34279" cy="32662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" name="Google Shape;991;p40"/>
          <p:cNvGrpSpPr>
            <a:grpSpLocks/>
          </p:cNvGrpSpPr>
          <p:nvPr/>
        </p:nvGrpSpPr>
        <p:grpSpPr bwMode="auto">
          <a:xfrm flipH="1">
            <a:off x="1846263" y="6137275"/>
            <a:ext cx="1758950" cy="785813"/>
            <a:chOff x="7624716" y="2969549"/>
            <a:chExt cx="1288247" cy="574373"/>
          </a:xfrm>
        </p:grpSpPr>
        <p:sp>
          <p:nvSpPr>
            <p:cNvPr id="22" name="Google Shape;992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993;p40"/>
            <p:cNvSpPr/>
            <p:nvPr/>
          </p:nvSpPr>
          <p:spPr>
            <a:xfrm>
              <a:off x="8289768" y="3076301"/>
              <a:ext cx="37206" cy="5221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994;p40"/>
            <p:cNvSpPr/>
            <p:nvPr/>
          </p:nvSpPr>
          <p:spPr>
            <a:xfrm>
              <a:off x="8254887" y="3089065"/>
              <a:ext cx="34880" cy="35970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995;p40"/>
            <p:cNvSpPr/>
            <p:nvPr/>
          </p:nvSpPr>
          <p:spPr>
            <a:xfrm>
              <a:off x="8816461" y="3445292"/>
              <a:ext cx="31392" cy="31330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996;p40"/>
            <p:cNvSpPr/>
            <p:nvPr/>
          </p:nvSpPr>
          <p:spPr>
            <a:xfrm>
              <a:off x="8803671" y="3401199"/>
              <a:ext cx="48832" cy="4409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997;p40"/>
            <p:cNvSpPr/>
            <p:nvPr/>
          </p:nvSpPr>
          <p:spPr>
            <a:xfrm>
              <a:off x="8800184" y="3369870"/>
              <a:ext cx="34880" cy="32490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" name="Google Shape;998;p40"/>
          <p:cNvGrpSpPr>
            <a:grpSpLocks/>
          </p:cNvGrpSpPr>
          <p:nvPr/>
        </p:nvGrpSpPr>
        <p:grpSpPr bwMode="auto">
          <a:xfrm flipH="1">
            <a:off x="8061325" y="6073775"/>
            <a:ext cx="1758950" cy="784225"/>
            <a:chOff x="7624716" y="2969549"/>
            <a:chExt cx="1288247" cy="574373"/>
          </a:xfrm>
        </p:grpSpPr>
        <p:sp>
          <p:nvSpPr>
            <p:cNvPr id="29" name="Google Shape;999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000;p40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001;p40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02;p40"/>
            <p:cNvSpPr/>
            <p:nvPr/>
          </p:nvSpPr>
          <p:spPr>
            <a:xfrm>
              <a:off x="8816460" y="3445093"/>
              <a:ext cx="31393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003;p40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004;p40"/>
            <p:cNvSpPr/>
            <p:nvPr/>
          </p:nvSpPr>
          <p:spPr>
            <a:xfrm>
              <a:off x="8800183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5" name="Google Shape;1005;p40"/>
          <p:cNvSpPr/>
          <p:nvPr/>
        </p:nvSpPr>
        <p:spPr>
          <a:xfrm>
            <a:off x="9863138" y="3192463"/>
            <a:ext cx="1270000" cy="184150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1006;p40"/>
          <p:cNvSpPr/>
          <p:nvPr/>
        </p:nvSpPr>
        <p:spPr>
          <a:xfrm>
            <a:off x="784225" y="1409700"/>
            <a:ext cx="392113" cy="90488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1007;p40"/>
          <p:cNvSpPr/>
          <p:nvPr/>
        </p:nvSpPr>
        <p:spPr>
          <a:xfrm>
            <a:off x="6369050" y="577850"/>
            <a:ext cx="392113" cy="90488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1008;p40"/>
          <p:cNvSpPr/>
          <p:nvPr/>
        </p:nvSpPr>
        <p:spPr>
          <a:xfrm>
            <a:off x="9093200" y="1225550"/>
            <a:ext cx="1270000" cy="184150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1009;p40"/>
          <p:cNvSpPr/>
          <p:nvPr/>
        </p:nvSpPr>
        <p:spPr>
          <a:xfrm>
            <a:off x="10071100" y="6437313"/>
            <a:ext cx="1271588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0" name="Google Shape;1010;p40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40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40"/>
          <p:cNvSpPr txBox="1">
            <a:spLocks noGrp="1"/>
          </p:cNvSpPr>
          <p:nvPr>
            <p:ph type="title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13" name="Google Shape;1013;p40"/>
          <p:cNvSpPr txBox="1">
            <a:spLocks noGrp="1"/>
          </p:cNvSpPr>
          <p:nvPr>
            <p:ph type="title" idx="3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14" name="Google Shape;1014;p40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5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759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tx2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17;p41"/>
          <p:cNvGrpSpPr>
            <a:grpSpLocks/>
          </p:cNvGrpSpPr>
          <p:nvPr/>
        </p:nvGrpSpPr>
        <p:grpSpPr bwMode="auto">
          <a:xfrm>
            <a:off x="-619125" y="385763"/>
            <a:ext cx="13338175" cy="6472237"/>
            <a:chOff x="-463827" y="289325"/>
            <a:chExt cx="10003115" cy="4854174"/>
          </a:xfrm>
        </p:grpSpPr>
        <p:grpSp>
          <p:nvGrpSpPr>
            <p:cNvPr id="11" name="Google Shape;1018;p41"/>
            <p:cNvGrpSpPr>
              <a:grpSpLocks/>
            </p:cNvGrpSpPr>
            <p:nvPr/>
          </p:nvGrpSpPr>
          <p:grpSpPr bwMode="auto"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40" name="Google Shape;1019;p41"/>
              <p:cNvSpPr/>
              <p:nvPr/>
            </p:nvSpPr>
            <p:spPr>
              <a:xfrm>
                <a:off x="223350" y="3354008"/>
                <a:ext cx="1111462" cy="368691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1020;p41"/>
              <p:cNvSpPr/>
              <p:nvPr/>
            </p:nvSpPr>
            <p:spPr>
              <a:xfrm>
                <a:off x="563245" y="3419346"/>
                <a:ext cx="37334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1021;p41"/>
              <p:cNvSpPr/>
              <p:nvPr/>
            </p:nvSpPr>
            <p:spPr>
              <a:xfrm>
                <a:off x="588912" y="3443458"/>
                <a:ext cx="25667" cy="2411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1022;p41"/>
              <p:cNvSpPr/>
              <p:nvPr/>
            </p:nvSpPr>
            <p:spPr>
              <a:xfrm>
                <a:off x="914028" y="3683807"/>
                <a:ext cx="60668" cy="1244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1023;p41"/>
              <p:cNvSpPr/>
              <p:nvPr/>
            </p:nvSpPr>
            <p:spPr>
              <a:xfrm>
                <a:off x="920251" y="3657361"/>
                <a:ext cx="40445" cy="11667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24;p41"/>
            <p:cNvGrpSpPr>
              <a:grpSpLocks/>
            </p:cNvGrpSpPr>
            <p:nvPr/>
          </p:nvGrpSpPr>
          <p:grpSpPr bwMode="auto"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34" name="Google Shape;1025;p41"/>
              <p:cNvSpPr/>
              <p:nvPr/>
            </p:nvSpPr>
            <p:spPr>
              <a:xfrm>
                <a:off x="7624832" y="2969316"/>
                <a:ext cx="1288131" cy="574746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026;p41"/>
              <p:cNvSpPr/>
              <p:nvPr/>
            </p:nvSpPr>
            <p:spPr>
              <a:xfrm>
                <a:off x="8289623" y="3075337"/>
                <a:ext cx="37464" cy="52612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027;p41"/>
              <p:cNvSpPr/>
              <p:nvPr/>
            </p:nvSpPr>
            <p:spPr>
              <a:xfrm>
                <a:off x="8254550" y="3088888"/>
                <a:ext cx="35870" cy="35872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028;p41"/>
              <p:cNvSpPr/>
              <p:nvPr/>
            </p:nvSpPr>
            <p:spPr>
              <a:xfrm>
                <a:off x="8816513" y="3445214"/>
                <a:ext cx="31884" cy="31886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029;p41"/>
              <p:cNvSpPr/>
              <p:nvPr/>
            </p:nvSpPr>
            <p:spPr>
              <a:xfrm>
                <a:off x="8802962" y="3400574"/>
                <a:ext cx="49421" cy="45437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1030;p41"/>
              <p:cNvSpPr/>
              <p:nvPr/>
            </p:nvSpPr>
            <p:spPr>
              <a:xfrm>
                <a:off x="8800571" y="3370282"/>
                <a:ext cx="34275" cy="32683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31;p41"/>
            <p:cNvGrpSpPr>
              <a:grpSpLocks/>
            </p:cNvGrpSpPr>
            <p:nvPr/>
          </p:nvGrpSpPr>
          <p:grpSpPr bwMode="auto"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28" name="Google Shape;1032;p41"/>
              <p:cNvSpPr/>
              <p:nvPr/>
            </p:nvSpPr>
            <p:spPr>
              <a:xfrm>
                <a:off x="7624456" y="2969537"/>
                <a:ext cx="1289012" cy="574158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033;p41"/>
              <p:cNvSpPr/>
              <p:nvPr/>
            </p:nvSpPr>
            <p:spPr>
              <a:xfrm>
                <a:off x="8289303" y="3075303"/>
                <a:ext cx="37194" cy="5346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034;p41"/>
              <p:cNvSpPr/>
              <p:nvPr/>
            </p:nvSpPr>
            <p:spPr>
              <a:xfrm>
                <a:off x="8254433" y="3089250"/>
                <a:ext cx="36032" cy="3603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035;p41"/>
              <p:cNvSpPr/>
              <p:nvPr/>
            </p:nvSpPr>
            <p:spPr>
              <a:xfrm>
                <a:off x="8816996" y="3444903"/>
                <a:ext cx="31382" cy="3138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036;p41"/>
              <p:cNvSpPr/>
              <p:nvPr/>
            </p:nvSpPr>
            <p:spPr>
              <a:xfrm>
                <a:off x="8803048" y="3400737"/>
                <a:ext cx="49979" cy="44166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037;p41"/>
              <p:cNvSpPr/>
              <p:nvPr/>
            </p:nvSpPr>
            <p:spPr>
              <a:xfrm>
                <a:off x="8800724" y="3370518"/>
                <a:ext cx="34870" cy="32543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38;p41"/>
            <p:cNvGrpSpPr>
              <a:grpSpLocks/>
            </p:cNvGrpSpPr>
            <p:nvPr/>
          </p:nvGrpSpPr>
          <p:grpSpPr bwMode="auto"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22" name="Google Shape;1039;p41"/>
              <p:cNvSpPr/>
              <p:nvPr/>
            </p:nvSpPr>
            <p:spPr>
              <a:xfrm>
                <a:off x="7624871" y="2969763"/>
                <a:ext cx="1287850" cy="574158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40;p41"/>
              <p:cNvSpPr/>
              <p:nvPr/>
            </p:nvSpPr>
            <p:spPr>
              <a:xfrm>
                <a:off x="8289718" y="3075529"/>
                <a:ext cx="37194" cy="5346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1041;p41"/>
              <p:cNvSpPr/>
              <p:nvPr/>
            </p:nvSpPr>
            <p:spPr>
              <a:xfrm>
                <a:off x="8254848" y="3089476"/>
                <a:ext cx="34870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42;p41"/>
              <p:cNvSpPr/>
              <p:nvPr/>
            </p:nvSpPr>
            <p:spPr>
              <a:xfrm>
                <a:off x="8816248" y="3445129"/>
                <a:ext cx="31383" cy="3138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1043;p41"/>
              <p:cNvSpPr/>
              <p:nvPr/>
            </p:nvSpPr>
            <p:spPr>
              <a:xfrm>
                <a:off x="8803463" y="3400963"/>
                <a:ext cx="48817" cy="44166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44;p41"/>
              <p:cNvSpPr/>
              <p:nvPr/>
            </p:nvSpPr>
            <p:spPr>
              <a:xfrm>
                <a:off x="8799976" y="3370744"/>
                <a:ext cx="34870" cy="32543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045;p41"/>
            <p:cNvSpPr/>
            <p:nvPr/>
          </p:nvSpPr>
          <p:spPr>
            <a:xfrm flipH="1">
              <a:off x="6374770" y="2483645"/>
              <a:ext cx="952451" cy="138112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46;p41"/>
            <p:cNvSpPr/>
            <p:nvPr/>
          </p:nvSpPr>
          <p:spPr>
            <a:xfrm flipH="1">
              <a:off x="691020" y="4814887"/>
              <a:ext cx="294070" cy="67866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47;p41"/>
            <p:cNvSpPr/>
            <p:nvPr/>
          </p:nvSpPr>
          <p:spPr>
            <a:xfrm flipH="1">
              <a:off x="1225583" y="289325"/>
              <a:ext cx="952451" cy="138112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48;p41"/>
            <p:cNvSpPr/>
            <p:nvPr/>
          </p:nvSpPr>
          <p:spPr>
            <a:xfrm flipH="1">
              <a:off x="3337643" y="3733800"/>
              <a:ext cx="953641" cy="138112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49;p41"/>
            <p:cNvSpPr/>
            <p:nvPr/>
          </p:nvSpPr>
          <p:spPr>
            <a:xfrm flipH="1">
              <a:off x="3386456" y="3488532"/>
              <a:ext cx="294070" cy="67866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50;p41"/>
            <p:cNvSpPr/>
            <p:nvPr/>
          </p:nvSpPr>
          <p:spPr>
            <a:xfrm flipH="1">
              <a:off x="4132939" y="4048125"/>
              <a:ext cx="294069" cy="67866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51;p41"/>
            <p:cNvSpPr/>
            <p:nvPr/>
          </p:nvSpPr>
          <p:spPr>
            <a:xfrm flipH="1">
              <a:off x="1498222" y="4832746"/>
              <a:ext cx="952451" cy="138112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5" name="Google Shape;1052;p41"/>
          <p:cNvSpPr/>
          <p:nvPr/>
        </p:nvSpPr>
        <p:spPr>
          <a:xfrm flipH="1">
            <a:off x="8107363" y="3030538"/>
            <a:ext cx="392112" cy="90487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3" name="Google Shape;1053;p41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4" name="Google Shape;1054;p41"/>
          <p:cNvSpPr txBox="1">
            <a:spLocks noGrp="1"/>
          </p:cNvSpPr>
          <p:nvPr>
            <p:ph type="title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55" name="Google Shape;1055;p41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p41"/>
          <p:cNvSpPr txBox="1">
            <a:spLocks noGrp="1"/>
          </p:cNvSpPr>
          <p:nvPr>
            <p:ph type="title" idx="3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57" name="Google Shape;1057;p41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p41"/>
          <p:cNvSpPr txBox="1">
            <a:spLocks noGrp="1"/>
          </p:cNvSpPr>
          <p:nvPr>
            <p:ph type="title" idx="5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59" name="Google Shape;1059;p41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41"/>
          <p:cNvSpPr txBox="1">
            <a:spLocks noGrp="1"/>
          </p:cNvSpPr>
          <p:nvPr>
            <p:ph type="title" idx="7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4173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tx2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62;p42"/>
          <p:cNvGrpSpPr>
            <a:grpSpLocks/>
          </p:cNvGrpSpPr>
          <p:nvPr/>
        </p:nvGrpSpPr>
        <p:grpSpPr bwMode="auto">
          <a:xfrm>
            <a:off x="396875" y="290513"/>
            <a:ext cx="11431588" cy="6340475"/>
            <a:chOff x="297675" y="217575"/>
            <a:chExt cx="8574266" cy="4755923"/>
          </a:xfrm>
        </p:grpSpPr>
        <p:grpSp>
          <p:nvGrpSpPr>
            <p:cNvPr id="6" name="Google Shape;1063;p42"/>
            <p:cNvGrpSpPr>
              <a:grpSpLocks/>
            </p:cNvGrpSpPr>
            <p:nvPr/>
          </p:nvGrpSpPr>
          <p:grpSpPr bwMode="auto"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31" name="Google Shape;1064;p42"/>
              <p:cNvSpPr/>
              <p:nvPr/>
            </p:nvSpPr>
            <p:spPr>
              <a:xfrm>
                <a:off x="5619457" y="1256598"/>
                <a:ext cx="665570" cy="297027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065;p42"/>
              <p:cNvSpPr/>
              <p:nvPr/>
            </p:nvSpPr>
            <p:spPr>
              <a:xfrm>
                <a:off x="6176871" y="1368087"/>
                <a:ext cx="25791" cy="11648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066;p42"/>
              <p:cNvSpPr/>
              <p:nvPr/>
            </p:nvSpPr>
            <p:spPr>
              <a:xfrm>
                <a:off x="6179367" y="1354775"/>
                <a:ext cx="32447" cy="15808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067;p42"/>
              <p:cNvSpPr/>
              <p:nvPr/>
            </p:nvSpPr>
            <p:spPr>
              <a:xfrm>
                <a:off x="6192678" y="1343959"/>
                <a:ext cx="21631" cy="10816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068;p42"/>
              <p:cNvSpPr/>
              <p:nvPr/>
            </p:nvSpPr>
            <p:spPr>
              <a:xfrm>
                <a:off x="5922291" y="1312343"/>
                <a:ext cx="19135" cy="2662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069;p42"/>
              <p:cNvSpPr/>
              <p:nvPr/>
            </p:nvSpPr>
            <p:spPr>
              <a:xfrm>
                <a:off x="5941426" y="1318167"/>
                <a:ext cx="18303" cy="19136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070;p42"/>
              <p:cNvSpPr/>
              <p:nvPr/>
            </p:nvSpPr>
            <p:spPr>
              <a:xfrm>
                <a:off x="5652735" y="1502872"/>
                <a:ext cx="16639" cy="1580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071;p42"/>
              <p:cNvSpPr/>
              <p:nvPr/>
            </p:nvSpPr>
            <p:spPr>
              <a:xfrm>
                <a:off x="5651071" y="1479576"/>
                <a:ext cx="24959" cy="23296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1072;p42"/>
              <p:cNvSpPr/>
              <p:nvPr/>
            </p:nvSpPr>
            <p:spPr>
              <a:xfrm>
                <a:off x="5659391" y="1463768"/>
                <a:ext cx="18303" cy="1664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1073;p42"/>
            <p:cNvGrpSpPr>
              <a:grpSpLocks/>
            </p:cNvGrpSpPr>
            <p:nvPr/>
          </p:nvGrpSpPr>
          <p:grpSpPr bwMode="auto"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24" name="Google Shape;1074;p42"/>
              <p:cNvSpPr/>
              <p:nvPr/>
            </p:nvSpPr>
            <p:spPr>
              <a:xfrm>
                <a:off x="3672735" y="1165656"/>
                <a:ext cx="557446" cy="250181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75;p42"/>
              <p:cNvSpPr/>
              <p:nvPr/>
            </p:nvSpPr>
            <p:spPr>
              <a:xfrm>
                <a:off x="4016261" y="1195621"/>
                <a:ext cx="8362" cy="1602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1076;p42"/>
              <p:cNvSpPr/>
              <p:nvPr/>
            </p:nvSpPr>
            <p:spPr>
              <a:xfrm>
                <a:off x="4032985" y="1190743"/>
                <a:ext cx="11149" cy="3275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77;p42"/>
              <p:cNvSpPr/>
              <p:nvPr/>
            </p:nvSpPr>
            <p:spPr>
              <a:xfrm>
                <a:off x="4051798" y="1202590"/>
                <a:ext cx="7665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1078;p42"/>
              <p:cNvSpPr/>
              <p:nvPr/>
            </p:nvSpPr>
            <p:spPr>
              <a:xfrm>
                <a:off x="3788405" y="1388659"/>
                <a:ext cx="18814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079;p42"/>
              <p:cNvSpPr/>
              <p:nvPr/>
            </p:nvSpPr>
            <p:spPr>
              <a:xfrm>
                <a:off x="3801644" y="1378205"/>
                <a:ext cx="28569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080;p42"/>
              <p:cNvSpPr/>
              <p:nvPr/>
            </p:nvSpPr>
            <p:spPr>
              <a:xfrm>
                <a:off x="3829517" y="1386568"/>
                <a:ext cx="16723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1081;p42"/>
            <p:cNvSpPr/>
            <p:nvPr/>
          </p:nvSpPr>
          <p:spPr>
            <a:xfrm>
              <a:off x="7193047" y="1077309"/>
              <a:ext cx="552487" cy="136938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082;p42"/>
            <p:cNvSpPr/>
            <p:nvPr/>
          </p:nvSpPr>
          <p:spPr>
            <a:xfrm>
              <a:off x="6461954" y="858208"/>
              <a:ext cx="483426" cy="120267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" name="Google Shape;1083;p42"/>
            <p:cNvGrpSpPr>
              <a:grpSpLocks/>
            </p:cNvGrpSpPr>
            <p:nvPr/>
          </p:nvGrpSpPr>
          <p:grpSpPr bwMode="auto"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21" name="Google Shape;1084;p42"/>
              <p:cNvSpPr/>
              <p:nvPr/>
            </p:nvSpPr>
            <p:spPr>
              <a:xfrm>
                <a:off x="702110" y="1789745"/>
                <a:ext cx="153600" cy="89308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1085;p42"/>
              <p:cNvSpPr/>
              <p:nvPr/>
            </p:nvSpPr>
            <p:spPr>
              <a:xfrm>
                <a:off x="662817" y="1743306"/>
                <a:ext cx="130977" cy="65492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86;p42"/>
              <p:cNvSpPr/>
              <p:nvPr/>
            </p:nvSpPr>
            <p:spPr>
              <a:xfrm>
                <a:off x="621142" y="1673050"/>
                <a:ext cx="102401" cy="50012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1087;p42"/>
            <p:cNvSpPr/>
            <p:nvPr/>
          </p:nvSpPr>
          <p:spPr>
            <a:xfrm>
              <a:off x="6766775" y="1088025"/>
              <a:ext cx="264336" cy="65493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" name="Google Shape;1088;p42"/>
            <p:cNvGrpSpPr>
              <a:grpSpLocks/>
            </p:cNvGrpSpPr>
            <p:nvPr/>
          </p:nvGrpSpPr>
          <p:grpSpPr bwMode="auto">
            <a:xfrm>
              <a:off x="297675" y="217575"/>
              <a:ext cx="238525" cy="195026"/>
              <a:chOff x="3873700" y="3752875"/>
              <a:chExt cx="238525" cy="195026"/>
            </a:xfrm>
          </p:grpSpPr>
          <p:sp>
            <p:nvSpPr>
              <p:cNvPr id="17" name="Google Shape;1089;p42"/>
              <p:cNvSpPr/>
              <p:nvPr/>
            </p:nvSpPr>
            <p:spPr>
              <a:xfrm>
                <a:off x="3873700" y="3877905"/>
                <a:ext cx="58345" cy="70256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090;p42"/>
              <p:cNvSpPr/>
              <p:nvPr/>
            </p:nvSpPr>
            <p:spPr>
              <a:xfrm>
                <a:off x="3879654" y="3782644"/>
                <a:ext cx="113117" cy="145273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91;p42"/>
              <p:cNvSpPr/>
              <p:nvPr/>
            </p:nvSpPr>
            <p:spPr>
              <a:xfrm>
                <a:off x="3990389" y="3818367"/>
                <a:ext cx="57154" cy="69064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092;p42"/>
              <p:cNvSpPr/>
              <p:nvPr/>
            </p:nvSpPr>
            <p:spPr>
              <a:xfrm>
                <a:off x="4061831" y="3752875"/>
                <a:ext cx="50010" cy="57157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93;p42"/>
            <p:cNvGrpSpPr>
              <a:grpSpLocks/>
            </p:cNvGrpSpPr>
            <p:nvPr/>
          </p:nvGrpSpPr>
          <p:grpSpPr bwMode="auto"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14" name="Google Shape;1094;p42"/>
              <p:cNvSpPr/>
              <p:nvPr/>
            </p:nvSpPr>
            <p:spPr>
              <a:xfrm>
                <a:off x="2316025" y="1282064"/>
                <a:ext cx="150128" cy="25591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095;p42"/>
              <p:cNvSpPr/>
              <p:nvPr/>
            </p:nvSpPr>
            <p:spPr>
              <a:xfrm>
                <a:off x="2360381" y="1242824"/>
                <a:ext cx="63122" cy="2388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096;p42"/>
              <p:cNvSpPr/>
              <p:nvPr/>
            </p:nvSpPr>
            <p:spPr>
              <a:xfrm>
                <a:off x="2414973" y="1194200"/>
                <a:ext cx="71652" cy="24739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097" name="Google Shape;1097;p42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8" name="Google Shape;1098;p42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9" name="Google Shape;1099;p42"/>
          <p:cNvSpPr txBox="1">
            <a:spLocks noGrp="1"/>
          </p:cNvSpPr>
          <p:nvPr>
            <p:ph type="title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5092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tx2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48;p45"/>
          <p:cNvGrpSpPr>
            <a:grpSpLocks/>
          </p:cNvGrpSpPr>
          <p:nvPr/>
        </p:nvGrpSpPr>
        <p:grpSpPr bwMode="auto">
          <a:xfrm>
            <a:off x="-509588" y="488950"/>
            <a:ext cx="13401676" cy="6502400"/>
            <a:chOff x="-381976" y="366601"/>
            <a:chExt cx="10051534" cy="4877373"/>
          </a:xfrm>
        </p:grpSpPr>
        <p:grpSp>
          <p:nvGrpSpPr>
            <p:cNvPr id="3" name="Google Shape;1149;p45"/>
            <p:cNvGrpSpPr>
              <a:grpSpLocks/>
            </p:cNvGrpSpPr>
            <p:nvPr/>
          </p:nvGrpSpPr>
          <p:grpSpPr bwMode="auto"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24" name="Google Shape;1150;p45"/>
              <p:cNvSpPr/>
              <p:nvPr/>
            </p:nvSpPr>
            <p:spPr>
              <a:xfrm>
                <a:off x="223350" y="3354150"/>
                <a:ext cx="1111385" cy="368678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151;p45"/>
              <p:cNvSpPr/>
              <p:nvPr/>
            </p:nvSpPr>
            <p:spPr>
              <a:xfrm>
                <a:off x="563094" y="3419669"/>
                <a:ext cx="37750" cy="41087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1152;p45"/>
              <p:cNvSpPr/>
              <p:nvPr/>
            </p:nvSpPr>
            <p:spPr>
              <a:xfrm>
                <a:off x="588631" y="3444099"/>
                <a:ext cx="26647" cy="2332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153;p45"/>
              <p:cNvSpPr/>
              <p:nvPr/>
            </p:nvSpPr>
            <p:spPr>
              <a:xfrm>
                <a:off x="913941" y="3683962"/>
                <a:ext cx="61065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1154;p45"/>
              <p:cNvSpPr/>
              <p:nvPr/>
            </p:nvSpPr>
            <p:spPr>
              <a:xfrm>
                <a:off x="920603" y="3657311"/>
                <a:ext cx="39970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Google Shape;1155;p45"/>
            <p:cNvGrpSpPr>
              <a:grpSpLocks/>
            </p:cNvGrpSpPr>
            <p:nvPr/>
          </p:nvGrpSpPr>
          <p:grpSpPr bwMode="auto"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18" name="Google Shape;1156;p45"/>
              <p:cNvSpPr/>
              <p:nvPr/>
            </p:nvSpPr>
            <p:spPr>
              <a:xfrm>
                <a:off x="7625045" y="2969695"/>
                <a:ext cx="1287952" cy="574227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157;p45"/>
              <p:cNvSpPr/>
              <p:nvPr/>
            </p:nvSpPr>
            <p:spPr>
              <a:xfrm>
                <a:off x="8289944" y="3075474"/>
                <a:ext cx="37197" cy="5347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158;p45"/>
              <p:cNvSpPr/>
              <p:nvPr/>
            </p:nvSpPr>
            <p:spPr>
              <a:xfrm>
                <a:off x="8255072" y="3089422"/>
                <a:ext cx="34872" cy="36034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159;p45"/>
              <p:cNvSpPr/>
              <p:nvPr/>
            </p:nvSpPr>
            <p:spPr>
              <a:xfrm>
                <a:off x="8816516" y="3445117"/>
                <a:ext cx="31385" cy="31384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1160;p45"/>
              <p:cNvSpPr/>
              <p:nvPr/>
            </p:nvSpPr>
            <p:spPr>
              <a:xfrm>
                <a:off x="8803730" y="3400946"/>
                <a:ext cx="48821" cy="4417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161;p45"/>
              <p:cNvSpPr/>
              <p:nvPr/>
            </p:nvSpPr>
            <p:spPr>
              <a:xfrm>
                <a:off x="8800242" y="3370724"/>
                <a:ext cx="34872" cy="32547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oogle Shape;1162;p45"/>
            <p:cNvGrpSpPr>
              <a:grpSpLocks/>
            </p:cNvGrpSpPr>
            <p:nvPr/>
          </p:nvGrpSpPr>
          <p:grpSpPr bwMode="auto"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12" name="Google Shape;1163;p45"/>
              <p:cNvSpPr/>
              <p:nvPr/>
            </p:nvSpPr>
            <p:spPr>
              <a:xfrm>
                <a:off x="7624716" y="2969853"/>
                <a:ext cx="1287952" cy="574227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164;p45"/>
              <p:cNvSpPr/>
              <p:nvPr/>
            </p:nvSpPr>
            <p:spPr>
              <a:xfrm>
                <a:off x="8289615" y="3075632"/>
                <a:ext cx="37197" cy="5347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1165;p45"/>
              <p:cNvSpPr/>
              <p:nvPr/>
            </p:nvSpPr>
            <p:spPr>
              <a:xfrm>
                <a:off x="8254743" y="3089581"/>
                <a:ext cx="34872" cy="36034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166;p45"/>
              <p:cNvSpPr/>
              <p:nvPr/>
            </p:nvSpPr>
            <p:spPr>
              <a:xfrm>
                <a:off x="8816188" y="3445276"/>
                <a:ext cx="31385" cy="31384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167;p45"/>
              <p:cNvSpPr/>
              <p:nvPr/>
            </p:nvSpPr>
            <p:spPr>
              <a:xfrm>
                <a:off x="8803401" y="3401104"/>
                <a:ext cx="48821" cy="4417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168;p45"/>
              <p:cNvSpPr/>
              <p:nvPr/>
            </p:nvSpPr>
            <p:spPr>
              <a:xfrm>
                <a:off x="8799914" y="3370882"/>
                <a:ext cx="34872" cy="32547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1D25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1169;p45"/>
            <p:cNvSpPr/>
            <p:nvPr/>
          </p:nvSpPr>
          <p:spPr>
            <a:xfrm>
              <a:off x="8166948" y="4977243"/>
              <a:ext cx="294092" cy="67874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170;p45"/>
            <p:cNvSpPr/>
            <p:nvPr/>
          </p:nvSpPr>
          <p:spPr>
            <a:xfrm>
              <a:off x="7137028" y="4681933"/>
              <a:ext cx="952526" cy="139320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171;p45"/>
            <p:cNvSpPr/>
            <p:nvPr/>
          </p:nvSpPr>
          <p:spPr>
            <a:xfrm>
              <a:off x="8384838" y="761935"/>
              <a:ext cx="953717" cy="138129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172;p45"/>
            <p:cNvSpPr/>
            <p:nvPr/>
          </p:nvSpPr>
          <p:spPr>
            <a:xfrm>
              <a:off x="939655" y="3999625"/>
              <a:ext cx="294092" cy="67873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173;p45"/>
            <p:cNvSpPr/>
            <p:nvPr/>
          </p:nvSpPr>
          <p:spPr>
            <a:xfrm>
              <a:off x="1233747" y="4162759"/>
              <a:ext cx="294093" cy="67874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74;p45"/>
            <p:cNvSpPr/>
            <p:nvPr/>
          </p:nvSpPr>
          <p:spPr>
            <a:xfrm>
              <a:off x="-306964" y="3038677"/>
              <a:ext cx="764402" cy="110742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125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B0965-CD8B-4488-B83D-EA7BA81F7F87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061300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5FCED-C060-4BD2-9530-68AF8C8E6E97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25694"/>
      </p:ext>
    </p:extLst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tx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3;p4"/>
          <p:cNvGrpSpPr>
            <a:grpSpLocks/>
          </p:cNvGrpSpPr>
          <p:nvPr/>
        </p:nvGrpSpPr>
        <p:grpSpPr bwMode="auto">
          <a:xfrm>
            <a:off x="-611188" y="612775"/>
            <a:ext cx="13500101" cy="6543675"/>
            <a:chOff x="-458667" y="460065"/>
            <a:chExt cx="10124851" cy="4906893"/>
          </a:xfrm>
        </p:grpSpPr>
        <p:grpSp>
          <p:nvGrpSpPr>
            <p:cNvPr id="5" name="Google Shape;44;p4"/>
            <p:cNvGrpSpPr>
              <a:grpSpLocks/>
            </p:cNvGrpSpPr>
            <p:nvPr/>
          </p:nvGrpSpPr>
          <p:grpSpPr bwMode="auto"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12" name="Google Shape;45;p4"/>
              <p:cNvSpPr/>
              <p:nvPr/>
            </p:nvSpPr>
            <p:spPr>
              <a:xfrm>
                <a:off x="456975" y="1602724"/>
                <a:ext cx="1111495" cy="368627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46;p4"/>
              <p:cNvSpPr/>
              <p:nvPr/>
            </p:nvSpPr>
            <p:spPr>
              <a:xfrm>
                <a:off x="1191231" y="1668050"/>
                <a:ext cx="36557" cy="41218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47;p4"/>
              <p:cNvSpPr/>
              <p:nvPr/>
            </p:nvSpPr>
            <p:spPr>
              <a:xfrm>
                <a:off x="1177230" y="1692159"/>
                <a:ext cx="25668" cy="2410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48;p4"/>
              <p:cNvSpPr/>
              <p:nvPr/>
            </p:nvSpPr>
            <p:spPr>
              <a:xfrm>
                <a:off x="817103" y="1932466"/>
                <a:ext cx="60669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49;p4"/>
              <p:cNvSpPr/>
              <p:nvPr/>
            </p:nvSpPr>
            <p:spPr>
              <a:xfrm>
                <a:off x="831103" y="1906024"/>
                <a:ext cx="40446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50;p4"/>
            <p:cNvGrpSpPr>
              <a:grpSpLocks/>
            </p:cNvGrpSpPr>
            <p:nvPr/>
          </p:nvGrpSpPr>
          <p:grpSpPr bwMode="auto"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7" name="Google Shape;51;p4"/>
              <p:cNvSpPr/>
              <p:nvPr/>
            </p:nvSpPr>
            <p:spPr>
              <a:xfrm>
                <a:off x="456655" y="1603100"/>
                <a:ext cx="1111495" cy="368627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Google Shape;52;p4"/>
              <p:cNvSpPr/>
              <p:nvPr/>
            </p:nvSpPr>
            <p:spPr>
              <a:xfrm>
                <a:off x="1190910" y="1668426"/>
                <a:ext cx="36557" cy="41218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53;p4"/>
              <p:cNvSpPr/>
              <p:nvPr/>
            </p:nvSpPr>
            <p:spPr>
              <a:xfrm>
                <a:off x="1176910" y="1692535"/>
                <a:ext cx="25668" cy="2410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54;p4"/>
              <p:cNvSpPr/>
              <p:nvPr/>
            </p:nvSpPr>
            <p:spPr>
              <a:xfrm>
                <a:off x="816783" y="1932842"/>
                <a:ext cx="60669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55;p4"/>
              <p:cNvSpPr/>
              <p:nvPr/>
            </p:nvSpPr>
            <p:spPr>
              <a:xfrm>
                <a:off x="830783" y="1906400"/>
                <a:ext cx="40446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651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4" indent="0" algn="ctr">
              <a:buNone/>
              <a:defRPr sz="1800"/>
            </a:lvl3pPr>
            <a:lvl4pPr marL="1371635" indent="0" algn="ctr">
              <a:buNone/>
              <a:defRPr sz="1600"/>
            </a:lvl4pPr>
            <a:lvl5pPr marL="1828845" indent="0" algn="ctr">
              <a:buNone/>
              <a:defRPr sz="1600"/>
            </a:lvl5pPr>
            <a:lvl6pPr marL="2286058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>
              <a:defRPr/>
            </a:pPr>
            <a:fld id="{2D0FF5EB-8CA7-4F2A-851C-83A29CEA4E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27/02/2022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>
              <a:defRPr/>
            </a:pPr>
            <a:fld id="{537B6B70-785C-4F25-95A4-BBDD29AFB0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0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>
              <a:defRPr/>
            </a:pPr>
            <a:fld id="{2D0FF5EB-8CA7-4F2A-851C-83A29CEA4E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27/02/2022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>
              <a:defRPr/>
            </a:pPr>
            <a:fld id="{537B6B70-785C-4F25-95A4-BBDD29AFB0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16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>
              <a:defRPr/>
            </a:pPr>
            <a:fld id="{2D0FF5EB-8CA7-4F2A-851C-83A29CEA4E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27/02/2022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>
              <a:defRPr/>
            </a:pPr>
            <a:fld id="{537B6B70-785C-4F25-95A4-BBDD29AFB0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1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>
              <a:defRPr/>
            </a:pPr>
            <a:fld id="{2D0FF5EB-8CA7-4F2A-851C-83A29CEA4E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27/02/2022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>
              <a:defRPr/>
            </a:pPr>
            <a:fld id="{537B6B70-785C-4F25-95A4-BBDD29AFB0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3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5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8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5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8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>
              <a:defRPr/>
            </a:pPr>
            <a:fld id="{2D0FF5EB-8CA7-4F2A-851C-83A29CEA4E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27/02/2022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>
              <a:defRPr/>
            </a:pPr>
            <a:fld id="{537B6B70-785C-4F25-95A4-BBDD29AFB0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6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>
              <a:defRPr/>
            </a:pPr>
            <a:fld id="{2D0FF5EB-8CA7-4F2A-851C-83A29CEA4E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27/02/2022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>
              <a:defRPr/>
            </a:pPr>
            <a:fld id="{537B6B70-785C-4F25-95A4-BBDD29AFB0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>
              <a:defRPr/>
            </a:pPr>
            <a:fld id="{2D0FF5EB-8CA7-4F2A-851C-83A29CEA4E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27/02/2022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>
              <a:defRPr/>
            </a:pPr>
            <a:fld id="{537B6B70-785C-4F25-95A4-BBDD29AFB0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6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4" indent="0">
              <a:buNone/>
              <a:defRPr sz="1200"/>
            </a:lvl3pPr>
            <a:lvl4pPr marL="1371635" indent="0">
              <a:buNone/>
              <a:defRPr sz="1000"/>
            </a:lvl4pPr>
            <a:lvl5pPr marL="1828845" indent="0">
              <a:buNone/>
              <a:defRPr sz="1000"/>
            </a:lvl5pPr>
            <a:lvl6pPr marL="2286058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>
              <a:defRPr/>
            </a:pPr>
            <a:fld id="{2D0FF5EB-8CA7-4F2A-851C-83A29CEA4E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27/02/2022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>
              <a:defRPr/>
            </a:pPr>
            <a:fld id="{537B6B70-785C-4F25-95A4-BBDD29AFB0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0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4" indent="0">
              <a:buNone/>
              <a:defRPr sz="1200"/>
            </a:lvl3pPr>
            <a:lvl4pPr marL="1371635" indent="0">
              <a:buNone/>
              <a:defRPr sz="1000"/>
            </a:lvl4pPr>
            <a:lvl5pPr marL="1828845" indent="0">
              <a:buNone/>
              <a:defRPr sz="1000"/>
            </a:lvl5pPr>
            <a:lvl6pPr marL="2286058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>
              <a:defRPr/>
            </a:pPr>
            <a:fld id="{2D0FF5EB-8CA7-4F2A-851C-83A29CEA4E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27/02/2022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>
              <a:defRPr/>
            </a:pPr>
            <a:fld id="{537B6B70-785C-4F25-95A4-BBDD29AFB0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1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>
              <a:defRPr/>
            </a:pPr>
            <a:fld id="{2D0FF5EB-8CA7-4F2A-851C-83A29CEA4E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27/02/2022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>
              <a:defRPr/>
            </a:pPr>
            <a:fld id="{537B6B70-785C-4F25-95A4-BBDD29AFB0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6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tx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3;p4"/>
          <p:cNvGrpSpPr>
            <a:grpSpLocks/>
          </p:cNvGrpSpPr>
          <p:nvPr/>
        </p:nvGrpSpPr>
        <p:grpSpPr bwMode="auto">
          <a:xfrm>
            <a:off x="-611188" y="612775"/>
            <a:ext cx="13500101" cy="6543675"/>
            <a:chOff x="-458667" y="460065"/>
            <a:chExt cx="10124851" cy="4906893"/>
          </a:xfrm>
        </p:grpSpPr>
        <p:grpSp>
          <p:nvGrpSpPr>
            <p:cNvPr id="5" name="Google Shape;44;p4"/>
            <p:cNvGrpSpPr>
              <a:grpSpLocks/>
            </p:cNvGrpSpPr>
            <p:nvPr/>
          </p:nvGrpSpPr>
          <p:grpSpPr bwMode="auto"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12" name="Google Shape;45;p4"/>
              <p:cNvSpPr/>
              <p:nvPr/>
            </p:nvSpPr>
            <p:spPr>
              <a:xfrm>
                <a:off x="456975" y="1602724"/>
                <a:ext cx="1111495" cy="368627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46;p4"/>
              <p:cNvSpPr/>
              <p:nvPr/>
            </p:nvSpPr>
            <p:spPr>
              <a:xfrm>
                <a:off x="1191231" y="1668050"/>
                <a:ext cx="36557" cy="41218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47;p4"/>
              <p:cNvSpPr/>
              <p:nvPr/>
            </p:nvSpPr>
            <p:spPr>
              <a:xfrm>
                <a:off x="1177230" y="1692159"/>
                <a:ext cx="25668" cy="2410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48;p4"/>
              <p:cNvSpPr/>
              <p:nvPr/>
            </p:nvSpPr>
            <p:spPr>
              <a:xfrm>
                <a:off x="817103" y="1932466"/>
                <a:ext cx="60669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49;p4"/>
              <p:cNvSpPr/>
              <p:nvPr/>
            </p:nvSpPr>
            <p:spPr>
              <a:xfrm>
                <a:off x="831103" y="1906024"/>
                <a:ext cx="40446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50;p4"/>
            <p:cNvGrpSpPr>
              <a:grpSpLocks/>
            </p:cNvGrpSpPr>
            <p:nvPr/>
          </p:nvGrpSpPr>
          <p:grpSpPr bwMode="auto"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7" name="Google Shape;51;p4"/>
              <p:cNvSpPr/>
              <p:nvPr/>
            </p:nvSpPr>
            <p:spPr>
              <a:xfrm>
                <a:off x="456655" y="1603100"/>
                <a:ext cx="1111495" cy="368627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Google Shape;52;p4"/>
              <p:cNvSpPr/>
              <p:nvPr/>
            </p:nvSpPr>
            <p:spPr>
              <a:xfrm>
                <a:off x="1190910" y="1668426"/>
                <a:ext cx="36557" cy="41218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53;p4"/>
              <p:cNvSpPr/>
              <p:nvPr/>
            </p:nvSpPr>
            <p:spPr>
              <a:xfrm>
                <a:off x="1176910" y="1692535"/>
                <a:ext cx="25668" cy="2410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54;p4"/>
              <p:cNvSpPr/>
              <p:nvPr/>
            </p:nvSpPr>
            <p:spPr>
              <a:xfrm>
                <a:off x="816783" y="1932842"/>
                <a:ext cx="60669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55;p4"/>
              <p:cNvSpPr/>
              <p:nvPr/>
            </p:nvSpPr>
            <p:spPr>
              <a:xfrm>
                <a:off x="830783" y="1906400"/>
                <a:ext cx="40446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134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>
              <a:defRPr/>
            </a:pPr>
            <a:fld id="{2D0FF5EB-8CA7-4F2A-851C-83A29CEA4E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27/02/2022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>
              <a:defRPr/>
            </a:pPr>
            <a:fld id="{537B6B70-785C-4F25-95A4-BBDD29AFB0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5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3"/>
          <p:cNvSpPr/>
          <p:nvPr/>
        </p:nvSpPr>
        <p:spPr>
          <a:xfrm rot="10800000">
            <a:off x="-798141" y="-1152640"/>
            <a:ext cx="12259809" cy="8934575"/>
          </a:xfrm>
          <a:custGeom>
            <a:avLst/>
            <a:gdLst/>
            <a:ahLst/>
            <a:cxnLst/>
            <a:rect l="l" t="t" r="r" b="b"/>
            <a:pathLst>
              <a:path w="28705" h="18064" extrusionOk="0">
                <a:moveTo>
                  <a:pt x="13915" y="0"/>
                </a:moveTo>
                <a:cubicBezTo>
                  <a:pt x="6664" y="0"/>
                  <a:pt x="0" y="4648"/>
                  <a:pt x="2505" y="13903"/>
                </a:cubicBezTo>
                <a:cubicBezTo>
                  <a:pt x="2953" y="15563"/>
                  <a:pt x="3871" y="17279"/>
                  <a:pt x="5488" y="17858"/>
                </a:cubicBezTo>
                <a:cubicBezTo>
                  <a:pt x="5892" y="18001"/>
                  <a:pt x="6298" y="18063"/>
                  <a:pt x="6705" y="18063"/>
                </a:cubicBezTo>
                <a:cubicBezTo>
                  <a:pt x="8492" y="18063"/>
                  <a:pt x="10289" y="16865"/>
                  <a:pt x="12043" y="16153"/>
                </a:cubicBezTo>
                <a:cubicBezTo>
                  <a:pt x="14123" y="15313"/>
                  <a:pt x="16377" y="15164"/>
                  <a:pt x="18640" y="15164"/>
                </a:cubicBezTo>
                <a:cubicBezTo>
                  <a:pt x="19586" y="15164"/>
                  <a:pt x="20534" y="15190"/>
                  <a:pt x="21471" y="15203"/>
                </a:cubicBezTo>
                <a:cubicBezTo>
                  <a:pt x="21539" y="15203"/>
                  <a:pt x="21608" y="15204"/>
                  <a:pt x="21676" y="15204"/>
                </a:cubicBezTo>
                <a:cubicBezTo>
                  <a:pt x="24069" y="15204"/>
                  <a:pt x="26856" y="14815"/>
                  <a:pt x="27950" y="12712"/>
                </a:cubicBezTo>
                <a:cubicBezTo>
                  <a:pt x="28704" y="11270"/>
                  <a:pt x="28354" y="9500"/>
                  <a:pt x="27677" y="8025"/>
                </a:cubicBezTo>
                <a:cubicBezTo>
                  <a:pt x="25242" y="2669"/>
                  <a:pt x="19410" y="0"/>
                  <a:pt x="13915" y="0"/>
                </a:cubicBezTo>
                <a:close/>
              </a:path>
            </a:pathLst>
          </a:custGeom>
          <a:solidFill>
            <a:srgbClr val="FFCFC0">
              <a:alpha val="4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403" name="Google Shape;403;p13"/>
          <p:cNvGrpSpPr/>
          <p:nvPr/>
        </p:nvGrpSpPr>
        <p:grpSpPr>
          <a:xfrm rot="7358435" flipH="1">
            <a:off x="11471754" y="2162764"/>
            <a:ext cx="1034895" cy="2057013"/>
            <a:chOff x="-1030075" y="6795175"/>
            <a:chExt cx="720925" cy="1432950"/>
          </a:xfrm>
        </p:grpSpPr>
        <p:sp>
          <p:nvSpPr>
            <p:cNvPr id="404" name="Google Shape;404;p13"/>
            <p:cNvSpPr/>
            <p:nvPr/>
          </p:nvSpPr>
          <p:spPr>
            <a:xfrm>
              <a:off x="-1030075" y="6795175"/>
              <a:ext cx="720925" cy="1432950"/>
            </a:xfrm>
            <a:custGeom>
              <a:avLst/>
              <a:gdLst/>
              <a:ahLst/>
              <a:cxnLst/>
              <a:rect l="l" t="t" r="r" b="b"/>
              <a:pathLst>
                <a:path w="28837" h="57318" extrusionOk="0">
                  <a:moveTo>
                    <a:pt x="15730" y="0"/>
                  </a:moveTo>
                  <a:cubicBezTo>
                    <a:pt x="13772" y="0"/>
                    <a:pt x="11861" y="760"/>
                    <a:pt x="10076" y="2287"/>
                  </a:cubicBezTo>
                  <a:cubicBezTo>
                    <a:pt x="8420" y="3701"/>
                    <a:pt x="6968" y="5332"/>
                    <a:pt x="5704" y="7103"/>
                  </a:cubicBezTo>
                  <a:cubicBezTo>
                    <a:pt x="3212" y="10591"/>
                    <a:pt x="1512" y="14709"/>
                    <a:pt x="892" y="18956"/>
                  </a:cubicBezTo>
                  <a:cubicBezTo>
                    <a:pt x="536" y="21398"/>
                    <a:pt x="560" y="23848"/>
                    <a:pt x="809" y="26299"/>
                  </a:cubicBezTo>
                  <a:cubicBezTo>
                    <a:pt x="855" y="26752"/>
                    <a:pt x="1212" y="27127"/>
                    <a:pt x="1657" y="27127"/>
                  </a:cubicBezTo>
                  <a:cubicBezTo>
                    <a:pt x="1739" y="27127"/>
                    <a:pt x="1825" y="27114"/>
                    <a:pt x="1912" y="27087"/>
                  </a:cubicBezTo>
                  <a:cubicBezTo>
                    <a:pt x="2721" y="26832"/>
                    <a:pt x="3518" y="26520"/>
                    <a:pt x="4313" y="26204"/>
                  </a:cubicBezTo>
                  <a:lnTo>
                    <a:pt x="4313" y="26204"/>
                  </a:lnTo>
                  <a:cubicBezTo>
                    <a:pt x="2925" y="31110"/>
                    <a:pt x="1775" y="36075"/>
                    <a:pt x="866" y="41099"/>
                  </a:cubicBezTo>
                  <a:cubicBezTo>
                    <a:pt x="580" y="42681"/>
                    <a:pt x="318" y="44266"/>
                    <a:pt x="81" y="45855"/>
                  </a:cubicBezTo>
                  <a:cubicBezTo>
                    <a:pt x="0" y="46395"/>
                    <a:pt x="340" y="46997"/>
                    <a:pt x="938" y="46997"/>
                  </a:cubicBezTo>
                  <a:cubicBezTo>
                    <a:pt x="962" y="46997"/>
                    <a:pt x="987" y="46996"/>
                    <a:pt x="1012" y="46994"/>
                  </a:cubicBezTo>
                  <a:cubicBezTo>
                    <a:pt x="1904" y="46920"/>
                    <a:pt x="2767" y="46639"/>
                    <a:pt x="3530" y="46174"/>
                  </a:cubicBezTo>
                  <a:cubicBezTo>
                    <a:pt x="4031" y="49775"/>
                    <a:pt x="5038" y="53288"/>
                    <a:pt x="6521" y="56609"/>
                  </a:cubicBezTo>
                  <a:cubicBezTo>
                    <a:pt x="6707" y="57026"/>
                    <a:pt x="7109" y="57318"/>
                    <a:pt x="7521" y="57318"/>
                  </a:cubicBezTo>
                  <a:cubicBezTo>
                    <a:pt x="7755" y="57318"/>
                    <a:pt x="7991" y="57225"/>
                    <a:pt x="8193" y="57008"/>
                  </a:cubicBezTo>
                  <a:cubicBezTo>
                    <a:pt x="12430" y="52485"/>
                    <a:pt x="15917" y="47148"/>
                    <a:pt x="18407" y="41473"/>
                  </a:cubicBezTo>
                  <a:cubicBezTo>
                    <a:pt x="18912" y="40321"/>
                    <a:pt x="19381" y="39152"/>
                    <a:pt x="19812" y="37969"/>
                  </a:cubicBezTo>
                  <a:cubicBezTo>
                    <a:pt x="20706" y="38881"/>
                    <a:pt x="21586" y="39807"/>
                    <a:pt x="22472" y="40726"/>
                  </a:cubicBezTo>
                  <a:cubicBezTo>
                    <a:pt x="22652" y="40913"/>
                    <a:pt x="22896" y="40999"/>
                    <a:pt x="23142" y="40999"/>
                  </a:cubicBezTo>
                  <a:cubicBezTo>
                    <a:pt x="23592" y="40999"/>
                    <a:pt x="24048" y="40712"/>
                    <a:pt x="24133" y="40236"/>
                  </a:cubicBezTo>
                  <a:cubicBezTo>
                    <a:pt x="24488" y="38274"/>
                    <a:pt x="24752" y="36292"/>
                    <a:pt x="24996" y="34313"/>
                  </a:cubicBezTo>
                  <a:cubicBezTo>
                    <a:pt x="25169" y="32889"/>
                    <a:pt x="25329" y="31464"/>
                    <a:pt x="25446" y="30035"/>
                  </a:cubicBezTo>
                  <a:cubicBezTo>
                    <a:pt x="25580" y="30055"/>
                    <a:pt x="25716" y="30065"/>
                    <a:pt x="25851" y="30065"/>
                  </a:cubicBezTo>
                  <a:cubicBezTo>
                    <a:pt x="26147" y="30065"/>
                    <a:pt x="26441" y="30017"/>
                    <a:pt x="26713" y="29917"/>
                  </a:cubicBezTo>
                  <a:cubicBezTo>
                    <a:pt x="28303" y="29325"/>
                    <a:pt x="28621" y="27552"/>
                    <a:pt x="28670" y="26052"/>
                  </a:cubicBezTo>
                  <a:cubicBezTo>
                    <a:pt x="28776" y="22827"/>
                    <a:pt x="28836" y="19569"/>
                    <a:pt x="28478" y="16357"/>
                  </a:cubicBezTo>
                  <a:cubicBezTo>
                    <a:pt x="27867" y="10864"/>
                    <a:pt x="25636" y="4838"/>
                    <a:pt x="20829" y="1678"/>
                  </a:cubicBezTo>
                  <a:cubicBezTo>
                    <a:pt x="19129" y="561"/>
                    <a:pt x="17412" y="0"/>
                    <a:pt x="15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-471400" y="7556675"/>
              <a:ext cx="900" cy="225"/>
            </a:xfrm>
            <a:custGeom>
              <a:avLst/>
              <a:gdLst/>
              <a:ahLst/>
              <a:cxnLst/>
              <a:rect l="l" t="t" r="r" b="b"/>
              <a:pathLst>
                <a:path w="36" h="9" extrusionOk="0">
                  <a:moveTo>
                    <a:pt x="0" y="0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15" y="7"/>
                    <a:pt x="27" y="9"/>
                    <a:pt x="31" y="9"/>
                  </a:cubicBezTo>
                  <a:cubicBezTo>
                    <a:pt x="35" y="9"/>
                    <a:pt x="29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-471750" y="7556550"/>
              <a:ext cx="100" cy="7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1"/>
                  </a:move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-1028325" y="6795350"/>
              <a:ext cx="716875" cy="1432725"/>
            </a:xfrm>
            <a:custGeom>
              <a:avLst/>
              <a:gdLst/>
              <a:ahLst/>
              <a:cxnLst/>
              <a:rect l="l" t="t" r="r" b="b"/>
              <a:pathLst>
                <a:path w="28675" h="57309" extrusionOk="0">
                  <a:moveTo>
                    <a:pt x="15692" y="0"/>
                  </a:moveTo>
                  <a:lnTo>
                    <a:pt x="15692" y="0"/>
                  </a:lnTo>
                  <a:cubicBezTo>
                    <a:pt x="15791" y="794"/>
                    <a:pt x="15862" y="1649"/>
                    <a:pt x="15900" y="2468"/>
                  </a:cubicBezTo>
                  <a:cubicBezTo>
                    <a:pt x="15948" y="3506"/>
                    <a:pt x="15957" y="4544"/>
                    <a:pt x="15934" y="5582"/>
                  </a:cubicBezTo>
                  <a:cubicBezTo>
                    <a:pt x="11495" y="8425"/>
                    <a:pt x="6884" y="10953"/>
                    <a:pt x="2247" y="13452"/>
                  </a:cubicBezTo>
                  <a:cubicBezTo>
                    <a:pt x="2061" y="13947"/>
                    <a:pt x="1889" y="14447"/>
                    <a:pt x="1733" y="14953"/>
                  </a:cubicBezTo>
                  <a:cubicBezTo>
                    <a:pt x="2946" y="14444"/>
                    <a:pt x="4137" y="13881"/>
                    <a:pt x="5324" y="13314"/>
                  </a:cubicBezTo>
                  <a:cubicBezTo>
                    <a:pt x="7881" y="12093"/>
                    <a:pt x="10370" y="10704"/>
                    <a:pt x="12803" y="9254"/>
                  </a:cubicBezTo>
                  <a:cubicBezTo>
                    <a:pt x="13834" y="8642"/>
                    <a:pt x="14850" y="8011"/>
                    <a:pt x="15864" y="7370"/>
                  </a:cubicBezTo>
                  <a:lnTo>
                    <a:pt x="15864" y="7370"/>
                  </a:lnTo>
                  <a:cubicBezTo>
                    <a:pt x="15839" y="7819"/>
                    <a:pt x="15811" y="8267"/>
                    <a:pt x="15778" y="8715"/>
                  </a:cubicBezTo>
                  <a:cubicBezTo>
                    <a:pt x="15533" y="11940"/>
                    <a:pt x="15071" y="15146"/>
                    <a:pt x="14580" y="18343"/>
                  </a:cubicBezTo>
                  <a:cubicBezTo>
                    <a:pt x="10646" y="20747"/>
                    <a:pt x="6847" y="23424"/>
                    <a:pt x="3389" y="26473"/>
                  </a:cubicBezTo>
                  <a:cubicBezTo>
                    <a:pt x="3354" y="26504"/>
                    <a:pt x="3320" y="26539"/>
                    <a:pt x="3285" y="26570"/>
                  </a:cubicBezTo>
                  <a:cubicBezTo>
                    <a:pt x="3604" y="26449"/>
                    <a:pt x="3924" y="26324"/>
                    <a:pt x="4243" y="26197"/>
                  </a:cubicBezTo>
                  <a:lnTo>
                    <a:pt x="4243" y="26197"/>
                  </a:lnTo>
                  <a:cubicBezTo>
                    <a:pt x="4077" y="26783"/>
                    <a:pt x="3916" y="27368"/>
                    <a:pt x="3756" y="27956"/>
                  </a:cubicBezTo>
                  <a:cubicBezTo>
                    <a:pt x="3784" y="27936"/>
                    <a:pt x="3810" y="27915"/>
                    <a:pt x="3836" y="27895"/>
                  </a:cubicBezTo>
                  <a:cubicBezTo>
                    <a:pt x="4824" y="27160"/>
                    <a:pt x="5766" y="26366"/>
                    <a:pt x="6749" y="25623"/>
                  </a:cubicBezTo>
                  <a:cubicBezTo>
                    <a:pt x="8742" y="24118"/>
                    <a:pt x="10741" y="22631"/>
                    <a:pt x="12826" y="21254"/>
                  </a:cubicBezTo>
                  <a:cubicBezTo>
                    <a:pt x="13305" y="20936"/>
                    <a:pt x="13791" y="20628"/>
                    <a:pt x="14276" y="20319"/>
                  </a:cubicBezTo>
                  <a:lnTo>
                    <a:pt x="14276" y="20319"/>
                  </a:lnTo>
                  <a:cubicBezTo>
                    <a:pt x="14242" y="20534"/>
                    <a:pt x="14210" y="20749"/>
                    <a:pt x="14176" y="20964"/>
                  </a:cubicBezTo>
                  <a:cubicBezTo>
                    <a:pt x="13522" y="25223"/>
                    <a:pt x="12846" y="29478"/>
                    <a:pt x="12151" y="33730"/>
                  </a:cubicBezTo>
                  <a:cubicBezTo>
                    <a:pt x="12134" y="33837"/>
                    <a:pt x="12115" y="33945"/>
                    <a:pt x="12099" y="34051"/>
                  </a:cubicBezTo>
                  <a:cubicBezTo>
                    <a:pt x="11799" y="34316"/>
                    <a:pt x="11515" y="34607"/>
                    <a:pt x="11236" y="34854"/>
                  </a:cubicBezTo>
                  <a:cubicBezTo>
                    <a:pt x="10717" y="35314"/>
                    <a:pt x="10201" y="35777"/>
                    <a:pt x="9686" y="36242"/>
                  </a:cubicBezTo>
                  <a:cubicBezTo>
                    <a:pt x="8639" y="37191"/>
                    <a:pt x="7617" y="38161"/>
                    <a:pt x="6605" y="39148"/>
                  </a:cubicBezTo>
                  <a:cubicBezTo>
                    <a:pt x="4581" y="41122"/>
                    <a:pt x="2640" y="43173"/>
                    <a:pt x="719" y="45246"/>
                  </a:cubicBezTo>
                  <a:cubicBezTo>
                    <a:pt x="478" y="45505"/>
                    <a:pt x="240" y="45768"/>
                    <a:pt x="1" y="46030"/>
                  </a:cubicBezTo>
                  <a:cubicBezTo>
                    <a:pt x="10" y="46477"/>
                    <a:pt x="289" y="46913"/>
                    <a:pt x="750" y="46978"/>
                  </a:cubicBezTo>
                  <a:cubicBezTo>
                    <a:pt x="942" y="46784"/>
                    <a:pt x="1134" y="46589"/>
                    <a:pt x="1326" y="46397"/>
                  </a:cubicBezTo>
                  <a:cubicBezTo>
                    <a:pt x="2307" y="45418"/>
                    <a:pt x="3300" y="44447"/>
                    <a:pt x="4314" y="43503"/>
                  </a:cubicBezTo>
                  <a:cubicBezTo>
                    <a:pt x="6362" y="41593"/>
                    <a:pt x="8421" y="39695"/>
                    <a:pt x="10489" y="37808"/>
                  </a:cubicBezTo>
                  <a:cubicBezTo>
                    <a:pt x="10876" y="37455"/>
                    <a:pt x="11268" y="37106"/>
                    <a:pt x="11658" y="36758"/>
                  </a:cubicBezTo>
                  <a:lnTo>
                    <a:pt x="11658" y="36758"/>
                  </a:lnTo>
                  <a:cubicBezTo>
                    <a:pt x="11160" y="39793"/>
                    <a:pt x="10651" y="42827"/>
                    <a:pt x="10066" y="45848"/>
                  </a:cubicBezTo>
                  <a:cubicBezTo>
                    <a:pt x="9657" y="47962"/>
                    <a:pt x="9170" y="50066"/>
                    <a:pt x="8539" y="52123"/>
                  </a:cubicBezTo>
                  <a:cubicBezTo>
                    <a:pt x="8229" y="53134"/>
                    <a:pt x="7882" y="54133"/>
                    <a:pt x="7492" y="55114"/>
                  </a:cubicBezTo>
                  <a:cubicBezTo>
                    <a:pt x="7299" y="55601"/>
                    <a:pt x="7056" y="56076"/>
                    <a:pt x="6916" y="56579"/>
                  </a:cubicBezTo>
                  <a:cubicBezTo>
                    <a:pt x="6873" y="56736"/>
                    <a:pt x="6829" y="56891"/>
                    <a:pt x="6784" y="57047"/>
                  </a:cubicBezTo>
                  <a:cubicBezTo>
                    <a:pt x="6976" y="57211"/>
                    <a:pt x="7212" y="57309"/>
                    <a:pt x="7451" y="57309"/>
                  </a:cubicBezTo>
                  <a:cubicBezTo>
                    <a:pt x="7683" y="57309"/>
                    <a:pt x="7919" y="57216"/>
                    <a:pt x="8122" y="57000"/>
                  </a:cubicBezTo>
                  <a:cubicBezTo>
                    <a:pt x="8358" y="56747"/>
                    <a:pt x="8593" y="56492"/>
                    <a:pt x="8825" y="56232"/>
                  </a:cubicBezTo>
                  <a:lnTo>
                    <a:pt x="8830" y="56223"/>
                  </a:lnTo>
                  <a:cubicBezTo>
                    <a:pt x="9269" y="55311"/>
                    <a:pt x="9666" y="54380"/>
                    <a:pt x="10021" y="53430"/>
                  </a:cubicBezTo>
                  <a:cubicBezTo>
                    <a:pt x="10703" y="51618"/>
                    <a:pt x="11239" y="49760"/>
                    <a:pt x="11695" y="47879"/>
                  </a:cubicBezTo>
                  <a:cubicBezTo>
                    <a:pt x="12665" y="43881"/>
                    <a:pt x="13310" y="39798"/>
                    <a:pt x="14026" y="35747"/>
                  </a:cubicBezTo>
                  <a:cubicBezTo>
                    <a:pt x="14291" y="34238"/>
                    <a:pt x="14548" y="32729"/>
                    <a:pt x="14806" y="31218"/>
                  </a:cubicBezTo>
                  <a:cubicBezTo>
                    <a:pt x="14882" y="31459"/>
                    <a:pt x="14958" y="31700"/>
                    <a:pt x="15036" y="31941"/>
                  </a:cubicBezTo>
                  <a:cubicBezTo>
                    <a:pt x="15458" y="33217"/>
                    <a:pt x="15862" y="34501"/>
                    <a:pt x="16247" y="35790"/>
                  </a:cubicBezTo>
                  <a:cubicBezTo>
                    <a:pt x="16877" y="37903"/>
                    <a:pt x="17451" y="40028"/>
                    <a:pt x="18022" y="42156"/>
                  </a:cubicBezTo>
                  <a:cubicBezTo>
                    <a:pt x="18127" y="41926"/>
                    <a:pt x="18233" y="41696"/>
                    <a:pt x="18334" y="41466"/>
                  </a:cubicBezTo>
                  <a:cubicBezTo>
                    <a:pt x="18509" y="41066"/>
                    <a:pt x="18673" y="40664"/>
                    <a:pt x="18839" y="40260"/>
                  </a:cubicBezTo>
                  <a:cubicBezTo>
                    <a:pt x="18809" y="40153"/>
                    <a:pt x="18779" y="40044"/>
                    <a:pt x="18750" y="39935"/>
                  </a:cubicBezTo>
                  <a:cubicBezTo>
                    <a:pt x="18027" y="37312"/>
                    <a:pt x="17195" y="34723"/>
                    <a:pt x="16284" y="32159"/>
                  </a:cubicBezTo>
                  <a:cubicBezTo>
                    <a:pt x="16023" y="31425"/>
                    <a:pt x="15742" y="30700"/>
                    <a:pt x="15449" y="29979"/>
                  </a:cubicBezTo>
                  <a:cubicBezTo>
                    <a:pt x="15349" y="29728"/>
                    <a:pt x="15251" y="29480"/>
                    <a:pt x="15147" y="29231"/>
                  </a:cubicBezTo>
                  <a:cubicBezTo>
                    <a:pt x="15498" y="27132"/>
                    <a:pt x="15844" y="25033"/>
                    <a:pt x="16180" y="22931"/>
                  </a:cubicBezTo>
                  <a:cubicBezTo>
                    <a:pt x="16610" y="20248"/>
                    <a:pt x="17057" y="17563"/>
                    <a:pt x="17436" y="14870"/>
                  </a:cubicBezTo>
                  <a:cubicBezTo>
                    <a:pt x="17569" y="15022"/>
                    <a:pt x="17703" y="15163"/>
                    <a:pt x="17809" y="15290"/>
                  </a:cubicBezTo>
                  <a:cubicBezTo>
                    <a:pt x="18188" y="15739"/>
                    <a:pt x="18584" y="16173"/>
                    <a:pt x="18994" y="16594"/>
                  </a:cubicBezTo>
                  <a:cubicBezTo>
                    <a:pt x="19851" y="17472"/>
                    <a:pt x="20771" y="18281"/>
                    <a:pt x="21723" y="19055"/>
                  </a:cubicBezTo>
                  <a:cubicBezTo>
                    <a:pt x="23725" y="20684"/>
                    <a:pt x="25809" y="22220"/>
                    <a:pt x="27862" y="23785"/>
                  </a:cubicBezTo>
                  <a:cubicBezTo>
                    <a:pt x="28123" y="23986"/>
                    <a:pt x="28387" y="24178"/>
                    <a:pt x="28648" y="24373"/>
                  </a:cubicBezTo>
                  <a:cubicBezTo>
                    <a:pt x="28660" y="23898"/>
                    <a:pt x="28668" y="23425"/>
                    <a:pt x="28674" y="22952"/>
                  </a:cubicBezTo>
                  <a:cubicBezTo>
                    <a:pt x="27754" y="22223"/>
                    <a:pt x="26827" y="21501"/>
                    <a:pt x="25904" y="20775"/>
                  </a:cubicBezTo>
                  <a:cubicBezTo>
                    <a:pt x="24008" y="19284"/>
                    <a:pt x="22105" y="17796"/>
                    <a:pt x="20358" y="16129"/>
                  </a:cubicBezTo>
                  <a:cubicBezTo>
                    <a:pt x="19865" y="15659"/>
                    <a:pt x="19389" y="15172"/>
                    <a:pt x="18935" y="14664"/>
                  </a:cubicBezTo>
                  <a:cubicBezTo>
                    <a:pt x="18716" y="14418"/>
                    <a:pt x="18503" y="14168"/>
                    <a:pt x="18296" y="13913"/>
                  </a:cubicBezTo>
                  <a:cubicBezTo>
                    <a:pt x="18101" y="13673"/>
                    <a:pt x="17933" y="13417"/>
                    <a:pt x="17651" y="13305"/>
                  </a:cubicBezTo>
                  <a:cubicBezTo>
                    <a:pt x="17788" y="12245"/>
                    <a:pt x="17913" y="11186"/>
                    <a:pt x="18019" y="10123"/>
                  </a:cubicBezTo>
                  <a:cubicBezTo>
                    <a:pt x="18254" y="7788"/>
                    <a:pt x="18388" y="5439"/>
                    <a:pt x="18325" y="3089"/>
                  </a:cubicBezTo>
                  <a:cubicBezTo>
                    <a:pt x="18302" y="2196"/>
                    <a:pt x="18251" y="1304"/>
                    <a:pt x="18174" y="410"/>
                  </a:cubicBezTo>
                  <a:cubicBezTo>
                    <a:pt x="17342" y="140"/>
                    <a:pt x="16513" y="3"/>
                    <a:pt x="15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13"/>
          <p:cNvGrpSpPr/>
          <p:nvPr/>
        </p:nvGrpSpPr>
        <p:grpSpPr>
          <a:xfrm rot="9213103" flipH="1">
            <a:off x="9999472" y="4949009"/>
            <a:ext cx="1997993" cy="2830529"/>
            <a:chOff x="-2102800" y="6837100"/>
            <a:chExt cx="1050550" cy="1488300"/>
          </a:xfrm>
        </p:grpSpPr>
        <p:sp>
          <p:nvSpPr>
            <p:cNvPr id="409" name="Google Shape;409;p13"/>
            <p:cNvSpPr/>
            <p:nvPr/>
          </p:nvSpPr>
          <p:spPr>
            <a:xfrm>
              <a:off x="-2102800" y="7720825"/>
              <a:ext cx="921425" cy="604575"/>
            </a:xfrm>
            <a:custGeom>
              <a:avLst/>
              <a:gdLst/>
              <a:ahLst/>
              <a:cxnLst/>
              <a:rect l="l" t="t" r="r" b="b"/>
              <a:pathLst>
                <a:path w="36857" h="24183" extrusionOk="0">
                  <a:moveTo>
                    <a:pt x="16881" y="1"/>
                  </a:moveTo>
                  <a:cubicBezTo>
                    <a:pt x="15148" y="1"/>
                    <a:pt x="13415" y="166"/>
                    <a:pt x="11708" y="479"/>
                  </a:cubicBezTo>
                  <a:cubicBezTo>
                    <a:pt x="7630" y="1227"/>
                    <a:pt x="3999" y="2538"/>
                    <a:pt x="1946" y="6406"/>
                  </a:cubicBezTo>
                  <a:cubicBezTo>
                    <a:pt x="304" y="9498"/>
                    <a:pt x="0" y="14301"/>
                    <a:pt x="3311" y="16455"/>
                  </a:cubicBezTo>
                  <a:cubicBezTo>
                    <a:pt x="4111" y="16976"/>
                    <a:pt x="5050" y="17252"/>
                    <a:pt x="5979" y="17252"/>
                  </a:cubicBezTo>
                  <a:cubicBezTo>
                    <a:pt x="6398" y="17252"/>
                    <a:pt x="6815" y="17196"/>
                    <a:pt x="7217" y="17080"/>
                  </a:cubicBezTo>
                  <a:lnTo>
                    <a:pt x="7217" y="17080"/>
                  </a:lnTo>
                  <a:cubicBezTo>
                    <a:pt x="7202" y="18720"/>
                    <a:pt x="7397" y="20426"/>
                    <a:pt x="8324" y="21768"/>
                  </a:cubicBezTo>
                  <a:cubicBezTo>
                    <a:pt x="9302" y="23187"/>
                    <a:pt x="10853" y="23833"/>
                    <a:pt x="12460" y="23833"/>
                  </a:cubicBezTo>
                  <a:cubicBezTo>
                    <a:pt x="13256" y="23833"/>
                    <a:pt x="14066" y="23674"/>
                    <a:pt x="14827" y="23373"/>
                  </a:cubicBezTo>
                  <a:cubicBezTo>
                    <a:pt x="16034" y="22895"/>
                    <a:pt x="17075" y="22167"/>
                    <a:pt x="18102" y="21400"/>
                  </a:cubicBezTo>
                  <a:cubicBezTo>
                    <a:pt x="19633" y="22723"/>
                    <a:pt x="21320" y="23978"/>
                    <a:pt x="23395" y="24164"/>
                  </a:cubicBezTo>
                  <a:cubicBezTo>
                    <a:pt x="23540" y="24176"/>
                    <a:pt x="23687" y="24183"/>
                    <a:pt x="23834" y="24183"/>
                  </a:cubicBezTo>
                  <a:cubicBezTo>
                    <a:pt x="25644" y="24183"/>
                    <a:pt x="27519" y="23214"/>
                    <a:pt x="28201" y="21484"/>
                  </a:cubicBezTo>
                  <a:cubicBezTo>
                    <a:pt x="28350" y="21106"/>
                    <a:pt x="28403" y="20706"/>
                    <a:pt x="28509" y="20316"/>
                  </a:cubicBezTo>
                  <a:cubicBezTo>
                    <a:pt x="28526" y="20254"/>
                    <a:pt x="28548" y="20191"/>
                    <a:pt x="28566" y="20130"/>
                  </a:cubicBezTo>
                  <a:cubicBezTo>
                    <a:pt x="28574" y="20133"/>
                    <a:pt x="28581" y="20134"/>
                    <a:pt x="28588" y="20138"/>
                  </a:cubicBezTo>
                  <a:cubicBezTo>
                    <a:pt x="29257" y="20380"/>
                    <a:pt x="29912" y="20519"/>
                    <a:pt x="30585" y="20519"/>
                  </a:cubicBezTo>
                  <a:cubicBezTo>
                    <a:pt x="30967" y="20519"/>
                    <a:pt x="31354" y="20474"/>
                    <a:pt x="31754" y="20379"/>
                  </a:cubicBezTo>
                  <a:cubicBezTo>
                    <a:pt x="33928" y="19860"/>
                    <a:pt x="35531" y="18055"/>
                    <a:pt x="36185" y="15970"/>
                  </a:cubicBezTo>
                  <a:cubicBezTo>
                    <a:pt x="36856" y="13833"/>
                    <a:pt x="36455" y="11485"/>
                    <a:pt x="35565" y="9477"/>
                  </a:cubicBezTo>
                  <a:cubicBezTo>
                    <a:pt x="34751" y="7646"/>
                    <a:pt x="33366" y="6059"/>
                    <a:pt x="31812" y="4813"/>
                  </a:cubicBezTo>
                  <a:cubicBezTo>
                    <a:pt x="28337" y="2028"/>
                    <a:pt x="23974" y="582"/>
                    <a:pt x="19579" y="136"/>
                  </a:cubicBezTo>
                  <a:cubicBezTo>
                    <a:pt x="18682" y="45"/>
                    <a:pt x="17782" y="1"/>
                    <a:pt x="16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-1930500" y="6837100"/>
              <a:ext cx="878250" cy="853825"/>
            </a:xfrm>
            <a:custGeom>
              <a:avLst/>
              <a:gdLst/>
              <a:ahLst/>
              <a:cxnLst/>
              <a:rect l="l" t="t" r="r" b="b"/>
              <a:pathLst>
                <a:path w="35130" h="34153" extrusionOk="0">
                  <a:moveTo>
                    <a:pt x="16768" y="1"/>
                  </a:moveTo>
                  <a:cubicBezTo>
                    <a:pt x="16536" y="1"/>
                    <a:pt x="16284" y="191"/>
                    <a:pt x="16278" y="448"/>
                  </a:cubicBezTo>
                  <a:cubicBezTo>
                    <a:pt x="16265" y="1016"/>
                    <a:pt x="16203" y="1581"/>
                    <a:pt x="16180" y="2147"/>
                  </a:cubicBezTo>
                  <a:cubicBezTo>
                    <a:pt x="16156" y="2783"/>
                    <a:pt x="16315" y="3488"/>
                    <a:pt x="16406" y="4114"/>
                  </a:cubicBezTo>
                  <a:cubicBezTo>
                    <a:pt x="16567" y="5224"/>
                    <a:pt x="16730" y="6331"/>
                    <a:pt x="16847" y="7448"/>
                  </a:cubicBezTo>
                  <a:cubicBezTo>
                    <a:pt x="17037" y="9253"/>
                    <a:pt x="17135" y="11068"/>
                    <a:pt x="17143" y="12883"/>
                  </a:cubicBezTo>
                  <a:cubicBezTo>
                    <a:pt x="16060" y="12538"/>
                    <a:pt x="14878" y="12418"/>
                    <a:pt x="13766" y="12387"/>
                  </a:cubicBezTo>
                  <a:cubicBezTo>
                    <a:pt x="13641" y="12384"/>
                    <a:pt x="13516" y="12382"/>
                    <a:pt x="13390" y="12382"/>
                  </a:cubicBezTo>
                  <a:cubicBezTo>
                    <a:pt x="12018" y="12382"/>
                    <a:pt x="10637" y="12588"/>
                    <a:pt x="9323" y="12974"/>
                  </a:cubicBezTo>
                  <a:cubicBezTo>
                    <a:pt x="6705" y="13742"/>
                    <a:pt x="4336" y="15276"/>
                    <a:pt x="2534" y="17321"/>
                  </a:cubicBezTo>
                  <a:cubicBezTo>
                    <a:pt x="1546" y="18442"/>
                    <a:pt x="733" y="19707"/>
                    <a:pt x="127" y="21072"/>
                  </a:cubicBezTo>
                  <a:cubicBezTo>
                    <a:pt x="1" y="21356"/>
                    <a:pt x="150" y="21643"/>
                    <a:pt x="469" y="21668"/>
                  </a:cubicBezTo>
                  <a:cubicBezTo>
                    <a:pt x="1016" y="21711"/>
                    <a:pt x="1563" y="21732"/>
                    <a:pt x="2110" y="21732"/>
                  </a:cubicBezTo>
                  <a:cubicBezTo>
                    <a:pt x="6820" y="21732"/>
                    <a:pt x="11490" y="20158"/>
                    <a:pt x="15280" y="17353"/>
                  </a:cubicBezTo>
                  <a:cubicBezTo>
                    <a:pt x="15901" y="16892"/>
                    <a:pt x="16493" y="16395"/>
                    <a:pt x="17055" y="15864"/>
                  </a:cubicBezTo>
                  <a:lnTo>
                    <a:pt x="17055" y="15864"/>
                  </a:lnTo>
                  <a:cubicBezTo>
                    <a:pt x="16814" y="19650"/>
                    <a:pt x="16074" y="23389"/>
                    <a:pt x="14692" y="26937"/>
                  </a:cubicBezTo>
                  <a:cubicBezTo>
                    <a:pt x="14279" y="28002"/>
                    <a:pt x="13786" y="29026"/>
                    <a:pt x="13260" y="30039"/>
                  </a:cubicBezTo>
                  <a:cubicBezTo>
                    <a:pt x="12980" y="30578"/>
                    <a:pt x="12705" y="31120"/>
                    <a:pt x="12401" y="31647"/>
                  </a:cubicBezTo>
                  <a:cubicBezTo>
                    <a:pt x="12122" y="32134"/>
                    <a:pt x="11677" y="32763"/>
                    <a:pt x="11789" y="33336"/>
                  </a:cubicBezTo>
                  <a:cubicBezTo>
                    <a:pt x="11839" y="33590"/>
                    <a:pt x="12082" y="33700"/>
                    <a:pt x="12313" y="33700"/>
                  </a:cubicBezTo>
                  <a:cubicBezTo>
                    <a:pt x="12349" y="33700"/>
                    <a:pt x="12384" y="33697"/>
                    <a:pt x="12418" y="33692"/>
                  </a:cubicBezTo>
                  <a:cubicBezTo>
                    <a:pt x="12896" y="33620"/>
                    <a:pt x="13295" y="33021"/>
                    <a:pt x="13570" y="32654"/>
                  </a:cubicBezTo>
                  <a:cubicBezTo>
                    <a:pt x="13905" y="32204"/>
                    <a:pt x="14212" y="31731"/>
                    <a:pt x="14513" y="31257"/>
                  </a:cubicBezTo>
                  <a:cubicBezTo>
                    <a:pt x="15084" y="30352"/>
                    <a:pt x="15555" y="29373"/>
                    <a:pt x="15990" y="28396"/>
                  </a:cubicBezTo>
                  <a:cubicBezTo>
                    <a:pt x="16377" y="27529"/>
                    <a:pt x="16725" y="26649"/>
                    <a:pt x="17037" y="25754"/>
                  </a:cubicBezTo>
                  <a:cubicBezTo>
                    <a:pt x="17364" y="26590"/>
                    <a:pt x="17894" y="27355"/>
                    <a:pt x="18447" y="28060"/>
                  </a:cubicBezTo>
                  <a:cubicBezTo>
                    <a:pt x="19270" y="29113"/>
                    <a:pt x="20251" y="30013"/>
                    <a:pt x="21339" y="30785"/>
                  </a:cubicBezTo>
                  <a:cubicBezTo>
                    <a:pt x="23836" y="32560"/>
                    <a:pt x="26821" y="33500"/>
                    <a:pt x="29844" y="33849"/>
                  </a:cubicBezTo>
                  <a:cubicBezTo>
                    <a:pt x="30620" y="33938"/>
                    <a:pt x="31398" y="33981"/>
                    <a:pt x="32178" y="34024"/>
                  </a:cubicBezTo>
                  <a:cubicBezTo>
                    <a:pt x="32611" y="34048"/>
                    <a:pt x="33108" y="34152"/>
                    <a:pt x="33582" y="34152"/>
                  </a:cubicBezTo>
                  <a:cubicBezTo>
                    <a:pt x="33898" y="34152"/>
                    <a:pt x="34204" y="34106"/>
                    <a:pt x="34474" y="33958"/>
                  </a:cubicBezTo>
                  <a:cubicBezTo>
                    <a:pt x="34858" y="33746"/>
                    <a:pt x="35103" y="33330"/>
                    <a:pt x="35117" y="32895"/>
                  </a:cubicBezTo>
                  <a:cubicBezTo>
                    <a:pt x="35129" y="32442"/>
                    <a:pt x="34882" y="32067"/>
                    <a:pt x="34607" y="31733"/>
                  </a:cubicBezTo>
                  <a:cubicBezTo>
                    <a:pt x="34159" y="31189"/>
                    <a:pt x="33677" y="30670"/>
                    <a:pt x="33169" y="30182"/>
                  </a:cubicBezTo>
                  <a:cubicBezTo>
                    <a:pt x="31150" y="28229"/>
                    <a:pt x="28763" y="26655"/>
                    <a:pt x="26179" y="25556"/>
                  </a:cubicBezTo>
                  <a:cubicBezTo>
                    <a:pt x="24716" y="24932"/>
                    <a:pt x="23200" y="24444"/>
                    <a:pt x="21639" y="24132"/>
                  </a:cubicBezTo>
                  <a:cubicBezTo>
                    <a:pt x="20513" y="23907"/>
                    <a:pt x="19390" y="23829"/>
                    <a:pt x="18256" y="23829"/>
                  </a:cubicBezTo>
                  <a:cubicBezTo>
                    <a:pt x="18052" y="23829"/>
                    <a:pt x="17848" y="23831"/>
                    <a:pt x="17643" y="23836"/>
                  </a:cubicBezTo>
                  <a:cubicBezTo>
                    <a:pt x="17799" y="23291"/>
                    <a:pt x="17940" y="22739"/>
                    <a:pt x="18067" y="22185"/>
                  </a:cubicBezTo>
                  <a:cubicBezTo>
                    <a:pt x="19114" y="17613"/>
                    <a:pt x="19277" y="12893"/>
                    <a:pt x="18861" y="8231"/>
                  </a:cubicBezTo>
                  <a:cubicBezTo>
                    <a:pt x="18737" y="6837"/>
                    <a:pt x="18562" y="5449"/>
                    <a:pt x="18351" y="4065"/>
                  </a:cubicBezTo>
                  <a:cubicBezTo>
                    <a:pt x="18252" y="3402"/>
                    <a:pt x="18156" y="2700"/>
                    <a:pt x="17943" y="2064"/>
                  </a:cubicBezTo>
                  <a:cubicBezTo>
                    <a:pt x="17728" y="1429"/>
                    <a:pt x="17381" y="833"/>
                    <a:pt x="17106" y="223"/>
                  </a:cubicBezTo>
                  <a:cubicBezTo>
                    <a:pt x="17036" y="66"/>
                    <a:pt x="16905" y="1"/>
                    <a:pt x="16768" y="1"/>
                  </a:cubicBezTo>
                  <a:close/>
                </a:path>
              </a:pathLst>
            </a:custGeom>
            <a:solidFill>
              <a:srgbClr val="9D9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-1878525" y="7260475"/>
              <a:ext cx="101425" cy="116975"/>
            </a:xfrm>
            <a:custGeom>
              <a:avLst/>
              <a:gdLst/>
              <a:ahLst/>
              <a:cxnLst/>
              <a:rect l="l" t="t" r="r" b="b"/>
              <a:pathLst>
                <a:path w="4057" h="4679" extrusionOk="0">
                  <a:moveTo>
                    <a:pt x="819" y="0"/>
                  </a:moveTo>
                  <a:cubicBezTo>
                    <a:pt x="698" y="129"/>
                    <a:pt x="572" y="254"/>
                    <a:pt x="455" y="386"/>
                  </a:cubicBezTo>
                  <a:cubicBezTo>
                    <a:pt x="299" y="564"/>
                    <a:pt x="148" y="745"/>
                    <a:pt x="1" y="929"/>
                  </a:cubicBezTo>
                  <a:cubicBezTo>
                    <a:pt x="267" y="1402"/>
                    <a:pt x="538" y="1871"/>
                    <a:pt x="807" y="2336"/>
                  </a:cubicBezTo>
                  <a:cubicBezTo>
                    <a:pt x="1268" y="3131"/>
                    <a:pt x="1765" y="3907"/>
                    <a:pt x="2264" y="4679"/>
                  </a:cubicBezTo>
                  <a:cubicBezTo>
                    <a:pt x="2865" y="4616"/>
                    <a:pt x="3462" y="4525"/>
                    <a:pt x="4056" y="4413"/>
                  </a:cubicBezTo>
                  <a:cubicBezTo>
                    <a:pt x="3935" y="4251"/>
                    <a:pt x="3814" y="4088"/>
                    <a:pt x="3691" y="3927"/>
                  </a:cubicBezTo>
                  <a:cubicBezTo>
                    <a:pt x="3104" y="3150"/>
                    <a:pt x="2536" y="2357"/>
                    <a:pt x="1954" y="1576"/>
                  </a:cubicBezTo>
                  <a:cubicBezTo>
                    <a:pt x="1570" y="1057"/>
                    <a:pt x="1196" y="529"/>
                    <a:pt x="819" y="0"/>
                  </a:cubicBezTo>
                  <a:close/>
                </a:path>
              </a:pathLst>
            </a:custGeom>
            <a:solidFill>
              <a:srgbClr val="817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-1697675" y="7150575"/>
              <a:ext cx="50350" cy="199025"/>
            </a:xfrm>
            <a:custGeom>
              <a:avLst/>
              <a:gdLst/>
              <a:ahLst/>
              <a:cxnLst/>
              <a:rect l="l" t="t" r="r" b="b"/>
              <a:pathLst>
                <a:path w="2014" h="7961" extrusionOk="0">
                  <a:moveTo>
                    <a:pt x="1995" y="0"/>
                  </a:moveTo>
                  <a:cubicBezTo>
                    <a:pt x="1579" y="62"/>
                    <a:pt x="1168" y="142"/>
                    <a:pt x="761" y="238"/>
                  </a:cubicBezTo>
                  <a:cubicBezTo>
                    <a:pt x="738" y="481"/>
                    <a:pt x="711" y="725"/>
                    <a:pt x="690" y="969"/>
                  </a:cubicBezTo>
                  <a:cubicBezTo>
                    <a:pt x="602" y="1981"/>
                    <a:pt x="483" y="2990"/>
                    <a:pt x="386" y="4002"/>
                  </a:cubicBezTo>
                  <a:cubicBezTo>
                    <a:pt x="292" y="4984"/>
                    <a:pt x="157" y="5963"/>
                    <a:pt x="74" y="6945"/>
                  </a:cubicBezTo>
                  <a:cubicBezTo>
                    <a:pt x="45" y="7285"/>
                    <a:pt x="13" y="7621"/>
                    <a:pt x="1" y="7960"/>
                  </a:cubicBezTo>
                  <a:cubicBezTo>
                    <a:pt x="546" y="7770"/>
                    <a:pt x="1083" y="7559"/>
                    <a:pt x="1614" y="7328"/>
                  </a:cubicBezTo>
                  <a:cubicBezTo>
                    <a:pt x="1619" y="7297"/>
                    <a:pt x="1624" y="7266"/>
                    <a:pt x="1628" y="7237"/>
                  </a:cubicBezTo>
                  <a:cubicBezTo>
                    <a:pt x="1786" y="6190"/>
                    <a:pt x="1863" y="5137"/>
                    <a:pt x="1934" y="4082"/>
                  </a:cubicBezTo>
                  <a:cubicBezTo>
                    <a:pt x="2001" y="3073"/>
                    <a:pt x="2010" y="2061"/>
                    <a:pt x="2014" y="1049"/>
                  </a:cubicBezTo>
                  <a:cubicBezTo>
                    <a:pt x="2014" y="699"/>
                    <a:pt x="2007" y="350"/>
                    <a:pt x="1995" y="0"/>
                  </a:cubicBezTo>
                  <a:close/>
                </a:path>
              </a:pathLst>
            </a:custGeom>
            <a:solidFill>
              <a:srgbClr val="817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-1601900" y="7146800"/>
              <a:ext cx="48275" cy="158950"/>
            </a:xfrm>
            <a:custGeom>
              <a:avLst/>
              <a:gdLst/>
              <a:ahLst/>
              <a:cxnLst/>
              <a:rect l="l" t="t" r="r" b="b"/>
              <a:pathLst>
                <a:path w="1931" h="6358" extrusionOk="0">
                  <a:moveTo>
                    <a:pt x="536" y="1"/>
                  </a:moveTo>
                  <a:cubicBezTo>
                    <a:pt x="404" y="1024"/>
                    <a:pt x="318" y="2049"/>
                    <a:pt x="222" y="3075"/>
                  </a:cubicBezTo>
                  <a:cubicBezTo>
                    <a:pt x="130" y="4070"/>
                    <a:pt x="44" y="5071"/>
                    <a:pt x="8" y="6071"/>
                  </a:cubicBezTo>
                  <a:cubicBezTo>
                    <a:pt x="5" y="6166"/>
                    <a:pt x="4" y="6261"/>
                    <a:pt x="1" y="6358"/>
                  </a:cubicBezTo>
                  <a:cubicBezTo>
                    <a:pt x="658" y="5978"/>
                    <a:pt x="1296" y="5567"/>
                    <a:pt x="1911" y="5125"/>
                  </a:cubicBezTo>
                  <a:cubicBezTo>
                    <a:pt x="1929" y="4468"/>
                    <a:pt x="1931" y="3809"/>
                    <a:pt x="1923" y="3156"/>
                  </a:cubicBezTo>
                  <a:cubicBezTo>
                    <a:pt x="1914" y="2184"/>
                    <a:pt x="1914" y="1211"/>
                    <a:pt x="1857" y="240"/>
                  </a:cubicBezTo>
                  <a:cubicBezTo>
                    <a:pt x="1854" y="185"/>
                    <a:pt x="1849" y="130"/>
                    <a:pt x="1845" y="75"/>
                  </a:cubicBezTo>
                  <a:cubicBezTo>
                    <a:pt x="1433" y="35"/>
                    <a:pt x="1023" y="12"/>
                    <a:pt x="622" y="1"/>
                  </a:cubicBezTo>
                  <a:close/>
                </a:path>
              </a:pathLst>
            </a:custGeom>
            <a:solidFill>
              <a:srgbClr val="817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-1302325" y="7478475"/>
              <a:ext cx="63400" cy="191600"/>
            </a:xfrm>
            <a:custGeom>
              <a:avLst/>
              <a:gdLst/>
              <a:ahLst/>
              <a:cxnLst/>
              <a:rect l="l" t="t" r="r" b="b"/>
              <a:pathLst>
                <a:path w="2536" h="7664" extrusionOk="0">
                  <a:moveTo>
                    <a:pt x="1270" y="0"/>
                  </a:moveTo>
                  <a:cubicBezTo>
                    <a:pt x="1220" y="194"/>
                    <a:pt x="1169" y="387"/>
                    <a:pt x="1123" y="582"/>
                  </a:cubicBezTo>
                  <a:cubicBezTo>
                    <a:pt x="869" y="1645"/>
                    <a:pt x="670" y="2718"/>
                    <a:pt x="470" y="3793"/>
                  </a:cubicBezTo>
                  <a:cubicBezTo>
                    <a:pt x="272" y="4866"/>
                    <a:pt x="96" y="5970"/>
                    <a:pt x="3" y="7059"/>
                  </a:cubicBezTo>
                  <a:cubicBezTo>
                    <a:pt x="2" y="7073"/>
                    <a:pt x="0" y="7087"/>
                    <a:pt x="0" y="7100"/>
                  </a:cubicBezTo>
                  <a:cubicBezTo>
                    <a:pt x="596" y="7318"/>
                    <a:pt x="1203" y="7506"/>
                    <a:pt x="1817" y="7664"/>
                  </a:cubicBezTo>
                  <a:cubicBezTo>
                    <a:pt x="1831" y="7572"/>
                    <a:pt x="1844" y="7480"/>
                    <a:pt x="1858" y="7389"/>
                  </a:cubicBezTo>
                  <a:cubicBezTo>
                    <a:pt x="2023" y="6277"/>
                    <a:pt x="2136" y="5149"/>
                    <a:pt x="2233" y="4031"/>
                  </a:cubicBezTo>
                  <a:cubicBezTo>
                    <a:pt x="2325" y="2970"/>
                    <a:pt x="2440" y="1912"/>
                    <a:pt x="2520" y="851"/>
                  </a:cubicBezTo>
                  <a:cubicBezTo>
                    <a:pt x="2526" y="768"/>
                    <a:pt x="2529" y="684"/>
                    <a:pt x="2535" y="602"/>
                  </a:cubicBezTo>
                  <a:cubicBezTo>
                    <a:pt x="2119" y="389"/>
                    <a:pt x="1699" y="188"/>
                    <a:pt x="1270" y="0"/>
                  </a:cubicBezTo>
                  <a:close/>
                </a:path>
              </a:pathLst>
            </a:custGeom>
            <a:solidFill>
              <a:srgbClr val="817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-1475000" y="7444575"/>
              <a:ext cx="141025" cy="104975"/>
            </a:xfrm>
            <a:custGeom>
              <a:avLst/>
              <a:gdLst/>
              <a:ahLst/>
              <a:cxnLst/>
              <a:rect l="l" t="t" r="r" b="b"/>
              <a:pathLst>
                <a:path w="5641" h="4199" extrusionOk="0">
                  <a:moveTo>
                    <a:pt x="4151" y="1"/>
                  </a:moveTo>
                  <a:cubicBezTo>
                    <a:pt x="3631" y="438"/>
                    <a:pt x="3107" y="876"/>
                    <a:pt x="2582" y="1310"/>
                  </a:cubicBezTo>
                  <a:cubicBezTo>
                    <a:pt x="1952" y="1828"/>
                    <a:pt x="1335" y="2359"/>
                    <a:pt x="710" y="2883"/>
                  </a:cubicBezTo>
                  <a:cubicBezTo>
                    <a:pt x="498" y="3061"/>
                    <a:pt x="243" y="3254"/>
                    <a:pt x="1" y="3468"/>
                  </a:cubicBezTo>
                  <a:cubicBezTo>
                    <a:pt x="75" y="3566"/>
                    <a:pt x="150" y="3664"/>
                    <a:pt x="225" y="3761"/>
                  </a:cubicBezTo>
                  <a:cubicBezTo>
                    <a:pt x="343" y="3911"/>
                    <a:pt x="472" y="4053"/>
                    <a:pt x="597" y="4199"/>
                  </a:cubicBezTo>
                  <a:cubicBezTo>
                    <a:pt x="838" y="4037"/>
                    <a:pt x="1065" y="3862"/>
                    <a:pt x="1269" y="3718"/>
                  </a:cubicBezTo>
                  <a:cubicBezTo>
                    <a:pt x="1951" y="3233"/>
                    <a:pt x="2633" y="2746"/>
                    <a:pt x="3296" y="2233"/>
                  </a:cubicBezTo>
                  <a:cubicBezTo>
                    <a:pt x="3947" y="1731"/>
                    <a:pt x="4595" y="1226"/>
                    <a:pt x="5240" y="715"/>
                  </a:cubicBezTo>
                  <a:cubicBezTo>
                    <a:pt x="5367" y="613"/>
                    <a:pt x="5504" y="509"/>
                    <a:pt x="5641" y="403"/>
                  </a:cubicBezTo>
                  <a:cubicBezTo>
                    <a:pt x="5149" y="249"/>
                    <a:pt x="4652" y="119"/>
                    <a:pt x="4151" y="1"/>
                  </a:cubicBezTo>
                  <a:close/>
                </a:path>
              </a:pathLst>
            </a:custGeom>
            <a:solidFill>
              <a:srgbClr val="817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-1882825" y="7721125"/>
              <a:ext cx="185900" cy="589875"/>
            </a:xfrm>
            <a:custGeom>
              <a:avLst/>
              <a:gdLst/>
              <a:ahLst/>
              <a:cxnLst/>
              <a:rect l="l" t="t" r="r" b="b"/>
              <a:pathLst>
                <a:path w="7436" h="23595" extrusionOk="0">
                  <a:moveTo>
                    <a:pt x="7436" y="0"/>
                  </a:moveTo>
                  <a:lnTo>
                    <a:pt x="7436" y="0"/>
                  </a:lnTo>
                  <a:cubicBezTo>
                    <a:pt x="7096" y="8"/>
                    <a:pt x="6757" y="23"/>
                    <a:pt x="6419" y="43"/>
                  </a:cubicBezTo>
                  <a:cubicBezTo>
                    <a:pt x="5893" y="1061"/>
                    <a:pt x="5358" y="2074"/>
                    <a:pt x="4911" y="3132"/>
                  </a:cubicBezTo>
                  <a:cubicBezTo>
                    <a:pt x="4005" y="5276"/>
                    <a:pt x="3196" y="7452"/>
                    <a:pt x="2528" y="9680"/>
                  </a:cubicBezTo>
                  <a:cubicBezTo>
                    <a:pt x="1291" y="13809"/>
                    <a:pt x="445" y="18046"/>
                    <a:pt x="1" y="22334"/>
                  </a:cubicBezTo>
                  <a:cubicBezTo>
                    <a:pt x="584" y="22946"/>
                    <a:pt x="1298" y="23364"/>
                    <a:pt x="2075" y="23594"/>
                  </a:cubicBezTo>
                  <a:cubicBezTo>
                    <a:pt x="2226" y="21661"/>
                    <a:pt x="2422" y="19731"/>
                    <a:pt x="2720" y="17815"/>
                  </a:cubicBezTo>
                  <a:cubicBezTo>
                    <a:pt x="3431" y="13253"/>
                    <a:pt x="4520" y="8757"/>
                    <a:pt x="5974" y="4376"/>
                  </a:cubicBezTo>
                  <a:cubicBezTo>
                    <a:pt x="6373" y="3171"/>
                    <a:pt x="6797" y="1972"/>
                    <a:pt x="7181" y="763"/>
                  </a:cubicBezTo>
                  <a:cubicBezTo>
                    <a:pt x="7261" y="507"/>
                    <a:pt x="7348" y="253"/>
                    <a:pt x="7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-1670700" y="7729450"/>
              <a:ext cx="113200" cy="544775"/>
            </a:xfrm>
            <a:custGeom>
              <a:avLst/>
              <a:gdLst/>
              <a:ahLst/>
              <a:cxnLst/>
              <a:rect l="l" t="t" r="r" b="b"/>
              <a:pathLst>
                <a:path w="4528" h="21791" extrusionOk="0">
                  <a:moveTo>
                    <a:pt x="3903" y="0"/>
                  </a:moveTo>
                  <a:cubicBezTo>
                    <a:pt x="3652" y="991"/>
                    <a:pt x="3411" y="1984"/>
                    <a:pt x="3192" y="2984"/>
                  </a:cubicBezTo>
                  <a:cubicBezTo>
                    <a:pt x="2714" y="5156"/>
                    <a:pt x="2290" y="7346"/>
                    <a:pt x="1897" y="9536"/>
                  </a:cubicBezTo>
                  <a:cubicBezTo>
                    <a:pt x="1176" y="13560"/>
                    <a:pt x="543" y="17598"/>
                    <a:pt x="1" y="21649"/>
                  </a:cubicBezTo>
                  <a:cubicBezTo>
                    <a:pt x="276" y="21455"/>
                    <a:pt x="549" y="21256"/>
                    <a:pt x="819" y="21055"/>
                  </a:cubicBezTo>
                  <a:cubicBezTo>
                    <a:pt x="1107" y="21303"/>
                    <a:pt x="1401" y="21552"/>
                    <a:pt x="1705" y="21790"/>
                  </a:cubicBezTo>
                  <a:cubicBezTo>
                    <a:pt x="1870" y="20232"/>
                    <a:pt x="2042" y="18675"/>
                    <a:pt x="2229" y="17119"/>
                  </a:cubicBezTo>
                  <a:cubicBezTo>
                    <a:pt x="2756" y="12746"/>
                    <a:pt x="3344" y="8382"/>
                    <a:pt x="3990" y="4028"/>
                  </a:cubicBezTo>
                  <a:cubicBezTo>
                    <a:pt x="4182" y="2723"/>
                    <a:pt x="4354" y="1416"/>
                    <a:pt x="4528" y="109"/>
                  </a:cubicBezTo>
                  <a:cubicBezTo>
                    <a:pt x="4319" y="71"/>
                    <a:pt x="4111" y="34"/>
                    <a:pt x="3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-2064050" y="7746725"/>
              <a:ext cx="192400" cy="386150"/>
            </a:xfrm>
            <a:custGeom>
              <a:avLst/>
              <a:gdLst/>
              <a:ahLst/>
              <a:cxnLst/>
              <a:rect l="l" t="t" r="r" b="b"/>
              <a:pathLst>
                <a:path w="7696" h="15446" extrusionOk="0">
                  <a:moveTo>
                    <a:pt x="7695" y="0"/>
                  </a:moveTo>
                  <a:lnTo>
                    <a:pt x="7695" y="0"/>
                  </a:lnTo>
                  <a:cubicBezTo>
                    <a:pt x="6912" y="217"/>
                    <a:pt x="6160" y="476"/>
                    <a:pt x="5443" y="791"/>
                  </a:cubicBezTo>
                  <a:cubicBezTo>
                    <a:pt x="4503" y="2256"/>
                    <a:pt x="3657" y="3781"/>
                    <a:pt x="2912" y="5354"/>
                  </a:cubicBezTo>
                  <a:cubicBezTo>
                    <a:pt x="1675" y="7959"/>
                    <a:pt x="678" y="10707"/>
                    <a:pt x="1" y="13522"/>
                  </a:cubicBezTo>
                  <a:cubicBezTo>
                    <a:pt x="422" y="14291"/>
                    <a:pt x="1027" y="14943"/>
                    <a:pt x="1761" y="15419"/>
                  </a:cubicBezTo>
                  <a:cubicBezTo>
                    <a:pt x="1776" y="15429"/>
                    <a:pt x="1791" y="15436"/>
                    <a:pt x="1805" y="15446"/>
                  </a:cubicBezTo>
                  <a:cubicBezTo>
                    <a:pt x="2109" y="13852"/>
                    <a:pt x="2479" y="12272"/>
                    <a:pt x="2944" y="10716"/>
                  </a:cubicBezTo>
                  <a:cubicBezTo>
                    <a:pt x="4068" y="6965"/>
                    <a:pt x="5662" y="3349"/>
                    <a:pt x="7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-1312500" y="7858075"/>
              <a:ext cx="58225" cy="372925"/>
            </a:xfrm>
            <a:custGeom>
              <a:avLst/>
              <a:gdLst/>
              <a:ahLst/>
              <a:cxnLst/>
              <a:rect l="l" t="t" r="r" b="b"/>
              <a:pathLst>
                <a:path w="2329" h="14917" extrusionOk="0">
                  <a:moveTo>
                    <a:pt x="983" y="1"/>
                  </a:moveTo>
                  <a:cubicBezTo>
                    <a:pt x="997" y="1773"/>
                    <a:pt x="960" y="3548"/>
                    <a:pt x="890" y="5318"/>
                  </a:cubicBezTo>
                  <a:cubicBezTo>
                    <a:pt x="761" y="8532"/>
                    <a:pt x="464" y="11735"/>
                    <a:pt x="0" y="14916"/>
                  </a:cubicBezTo>
                  <a:cubicBezTo>
                    <a:pt x="48" y="14907"/>
                    <a:pt x="94" y="14901"/>
                    <a:pt x="142" y="14889"/>
                  </a:cubicBezTo>
                  <a:cubicBezTo>
                    <a:pt x="719" y="14749"/>
                    <a:pt x="1270" y="14517"/>
                    <a:pt x="1774" y="14202"/>
                  </a:cubicBezTo>
                  <a:cubicBezTo>
                    <a:pt x="1834" y="13643"/>
                    <a:pt x="1888" y="13086"/>
                    <a:pt x="1937" y="12527"/>
                  </a:cubicBezTo>
                  <a:cubicBezTo>
                    <a:pt x="2255" y="8745"/>
                    <a:pt x="2328" y="4949"/>
                    <a:pt x="2116" y="1163"/>
                  </a:cubicBezTo>
                  <a:cubicBezTo>
                    <a:pt x="1762" y="753"/>
                    <a:pt x="1382" y="366"/>
                    <a:pt x="9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-1433575" y="7777725"/>
              <a:ext cx="43950" cy="524750"/>
            </a:xfrm>
            <a:custGeom>
              <a:avLst/>
              <a:gdLst/>
              <a:ahLst/>
              <a:cxnLst/>
              <a:rect l="l" t="t" r="r" b="b"/>
              <a:pathLst>
                <a:path w="1758" h="20990" extrusionOk="0">
                  <a:moveTo>
                    <a:pt x="911" y="1"/>
                  </a:moveTo>
                  <a:lnTo>
                    <a:pt x="911" y="1"/>
                  </a:lnTo>
                  <a:cubicBezTo>
                    <a:pt x="1055" y="2748"/>
                    <a:pt x="1103" y="5496"/>
                    <a:pt x="1052" y="8248"/>
                  </a:cubicBezTo>
                  <a:cubicBezTo>
                    <a:pt x="968" y="12515"/>
                    <a:pt x="569" y="16764"/>
                    <a:pt x="1" y="20989"/>
                  </a:cubicBezTo>
                  <a:cubicBezTo>
                    <a:pt x="563" y="20592"/>
                    <a:pt x="1028" y="20070"/>
                    <a:pt x="1329" y="19435"/>
                  </a:cubicBezTo>
                  <a:cubicBezTo>
                    <a:pt x="1406" y="18427"/>
                    <a:pt x="1469" y="17416"/>
                    <a:pt x="1521" y="16404"/>
                  </a:cubicBezTo>
                  <a:cubicBezTo>
                    <a:pt x="1757" y="11543"/>
                    <a:pt x="1703" y="6671"/>
                    <a:pt x="1361" y="1814"/>
                  </a:cubicBezTo>
                  <a:cubicBezTo>
                    <a:pt x="1321" y="1260"/>
                    <a:pt x="1275" y="706"/>
                    <a:pt x="1227" y="151"/>
                  </a:cubicBezTo>
                  <a:cubicBezTo>
                    <a:pt x="1122" y="101"/>
                    <a:pt x="1017" y="50"/>
                    <a:pt x="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13"/>
          <p:cNvGrpSpPr/>
          <p:nvPr/>
        </p:nvGrpSpPr>
        <p:grpSpPr>
          <a:xfrm rot="7885546" flipH="1">
            <a:off x="11225548" y="3551760"/>
            <a:ext cx="1527320" cy="2444005"/>
            <a:chOff x="-3040600" y="6663225"/>
            <a:chExt cx="952750" cy="1524225"/>
          </a:xfrm>
        </p:grpSpPr>
        <p:sp>
          <p:nvSpPr>
            <p:cNvPr id="422" name="Google Shape;422;p13"/>
            <p:cNvSpPr/>
            <p:nvPr/>
          </p:nvSpPr>
          <p:spPr>
            <a:xfrm>
              <a:off x="-3040600" y="6663225"/>
              <a:ext cx="952750" cy="1524175"/>
            </a:xfrm>
            <a:custGeom>
              <a:avLst/>
              <a:gdLst/>
              <a:ahLst/>
              <a:cxnLst/>
              <a:rect l="l" t="t" r="r" b="b"/>
              <a:pathLst>
                <a:path w="38110" h="60967" extrusionOk="0">
                  <a:moveTo>
                    <a:pt x="16155" y="1"/>
                  </a:moveTo>
                  <a:cubicBezTo>
                    <a:pt x="15932" y="1"/>
                    <a:pt x="15709" y="6"/>
                    <a:pt x="15484" y="17"/>
                  </a:cubicBezTo>
                  <a:cubicBezTo>
                    <a:pt x="12189" y="174"/>
                    <a:pt x="9078" y="1580"/>
                    <a:pt x="6784" y="3951"/>
                  </a:cubicBezTo>
                  <a:cubicBezTo>
                    <a:pt x="5140" y="5643"/>
                    <a:pt x="3848" y="7908"/>
                    <a:pt x="3216" y="10366"/>
                  </a:cubicBezTo>
                  <a:cubicBezTo>
                    <a:pt x="2275" y="11967"/>
                    <a:pt x="1631" y="13799"/>
                    <a:pt x="1191" y="15654"/>
                  </a:cubicBezTo>
                  <a:cubicBezTo>
                    <a:pt x="225" y="19712"/>
                    <a:pt x="1" y="24085"/>
                    <a:pt x="196" y="28273"/>
                  </a:cubicBezTo>
                  <a:cubicBezTo>
                    <a:pt x="589" y="36641"/>
                    <a:pt x="3052" y="45218"/>
                    <a:pt x="8446" y="51107"/>
                  </a:cubicBezTo>
                  <a:cubicBezTo>
                    <a:pt x="11787" y="54755"/>
                    <a:pt x="16240" y="56783"/>
                    <a:pt x="19360" y="60717"/>
                  </a:cubicBezTo>
                  <a:cubicBezTo>
                    <a:pt x="19499" y="60893"/>
                    <a:pt x="19662" y="60967"/>
                    <a:pt x="19824" y="60967"/>
                  </a:cubicBezTo>
                  <a:cubicBezTo>
                    <a:pt x="20131" y="60967"/>
                    <a:pt x="20434" y="60700"/>
                    <a:pt x="20561" y="60353"/>
                  </a:cubicBezTo>
                  <a:cubicBezTo>
                    <a:pt x="21021" y="59085"/>
                    <a:pt x="22039" y="58260"/>
                    <a:pt x="23060" y="57637"/>
                  </a:cubicBezTo>
                  <a:cubicBezTo>
                    <a:pt x="24220" y="56928"/>
                    <a:pt x="25460" y="56415"/>
                    <a:pt x="26659" y="55807"/>
                  </a:cubicBezTo>
                  <a:cubicBezTo>
                    <a:pt x="29466" y="54382"/>
                    <a:pt x="31717" y="51934"/>
                    <a:pt x="33391" y="49009"/>
                  </a:cubicBezTo>
                  <a:cubicBezTo>
                    <a:pt x="36694" y="43237"/>
                    <a:pt x="38109" y="36045"/>
                    <a:pt x="37790" y="29194"/>
                  </a:cubicBezTo>
                  <a:cubicBezTo>
                    <a:pt x="37468" y="22255"/>
                    <a:pt x="35461" y="15322"/>
                    <a:pt x="31736" y="9809"/>
                  </a:cubicBezTo>
                  <a:cubicBezTo>
                    <a:pt x="27981" y="4250"/>
                    <a:pt x="22427" y="1"/>
                    <a:pt x="16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-3035875" y="6663275"/>
              <a:ext cx="940000" cy="1524175"/>
            </a:xfrm>
            <a:custGeom>
              <a:avLst/>
              <a:gdLst/>
              <a:ahLst/>
              <a:cxnLst/>
              <a:rect l="l" t="t" r="r" b="b"/>
              <a:pathLst>
                <a:path w="37600" h="60967" extrusionOk="0">
                  <a:moveTo>
                    <a:pt x="15945" y="0"/>
                  </a:moveTo>
                  <a:cubicBezTo>
                    <a:pt x="15754" y="0"/>
                    <a:pt x="15564" y="4"/>
                    <a:pt x="15374" y="12"/>
                  </a:cubicBezTo>
                  <a:cubicBezTo>
                    <a:pt x="15410" y="109"/>
                    <a:pt x="15450" y="204"/>
                    <a:pt x="15486" y="300"/>
                  </a:cubicBezTo>
                  <a:cubicBezTo>
                    <a:pt x="15724" y="947"/>
                    <a:pt x="15943" y="1599"/>
                    <a:pt x="16154" y="2255"/>
                  </a:cubicBezTo>
                  <a:cubicBezTo>
                    <a:pt x="15546" y="2518"/>
                    <a:pt x="14968" y="2885"/>
                    <a:pt x="14397" y="3209"/>
                  </a:cubicBezTo>
                  <a:cubicBezTo>
                    <a:pt x="11779" y="4695"/>
                    <a:pt x="9229" y="6306"/>
                    <a:pt x="6801" y="8084"/>
                  </a:cubicBezTo>
                  <a:cubicBezTo>
                    <a:pt x="5477" y="9053"/>
                    <a:pt x="4182" y="10058"/>
                    <a:pt x="2912" y="11099"/>
                  </a:cubicBezTo>
                  <a:cubicBezTo>
                    <a:pt x="2749" y="11233"/>
                    <a:pt x="2588" y="11370"/>
                    <a:pt x="2425" y="11505"/>
                  </a:cubicBezTo>
                  <a:cubicBezTo>
                    <a:pt x="2256" y="11858"/>
                    <a:pt x="2101" y="12220"/>
                    <a:pt x="1955" y="12589"/>
                  </a:cubicBezTo>
                  <a:cubicBezTo>
                    <a:pt x="3332" y="11506"/>
                    <a:pt x="4696" y="10402"/>
                    <a:pt x="6122" y="9384"/>
                  </a:cubicBezTo>
                  <a:cubicBezTo>
                    <a:pt x="8490" y="7695"/>
                    <a:pt x="10927" y="6091"/>
                    <a:pt x="13431" y="4614"/>
                  </a:cubicBezTo>
                  <a:cubicBezTo>
                    <a:pt x="14064" y="4241"/>
                    <a:pt x="14701" y="3877"/>
                    <a:pt x="15343" y="3520"/>
                  </a:cubicBezTo>
                  <a:cubicBezTo>
                    <a:pt x="15671" y="3338"/>
                    <a:pt x="16014" y="3104"/>
                    <a:pt x="16375" y="2955"/>
                  </a:cubicBezTo>
                  <a:cubicBezTo>
                    <a:pt x="16711" y="4062"/>
                    <a:pt x="17013" y="5180"/>
                    <a:pt x="17279" y="6307"/>
                  </a:cubicBezTo>
                  <a:cubicBezTo>
                    <a:pt x="17677" y="8010"/>
                    <a:pt x="17998" y="9727"/>
                    <a:pt x="18263" y="11454"/>
                  </a:cubicBezTo>
                  <a:cubicBezTo>
                    <a:pt x="11887" y="16116"/>
                    <a:pt x="5973" y="21390"/>
                    <a:pt x="699" y="27274"/>
                  </a:cubicBezTo>
                  <a:cubicBezTo>
                    <a:pt x="461" y="27538"/>
                    <a:pt x="232" y="27812"/>
                    <a:pt x="0" y="28083"/>
                  </a:cubicBezTo>
                  <a:cubicBezTo>
                    <a:pt x="3" y="28146"/>
                    <a:pt x="3" y="28208"/>
                    <a:pt x="7" y="28271"/>
                  </a:cubicBezTo>
                  <a:cubicBezTo>
                    <a:pt x="34" y="28839"/>
                    <a:pt x="73" y="29408"/>
                    <a:pt x="119" y="29978"/>
                  </a:cubicBezTo>
                  <a:cubicBezTo>
                    <a:pt x="487" y="29594"/>
                    <a:pt x="856" y="29210"/>
                    <a:pt x="1226" y="28826"/>
                  </a:cubicBezTo>
                  <a:cubicBezTo>
                    <a:pt x="2583" y="27412"/>
                    <a:pt x="3919" y="25981"/>
                    <a:pt x="5318" y="24605"/>
                  </a:cubicBezTo>
                  <a:cubicBezTo>
                    <a:pt x="8099" y="21872"/>
                    <a:pt x="10968" y="19237"/>
                    <a:pt x="13982" y="16762"/>
                  </a:cubicBezTo>
                  <a:cubicBezTo>
                    <a:pt x="15464" y="15545"/>
                    <a:pt x="16975" y="14365"/>
                    <a:pt x="18517" y="13225"/>
                  </a:cubicBezTo>
                  <a:cubicBezTo>
                    <a:pt x="18761" y="15067"/>
                    <a:pt x="18951" y="16919"/>
                    <a:pt x="19100" y="18774"/>
                  </a:cubicBezTo>
                  <a:cubicBezTo>
                    <a:pt x="19289" y="21115"/>
                    <a:pt x="19440" y="23457"/>
                    <a:pt x="19550" y="25802"/>
                  </a:cubicBezTo>
                  <a:cubicBezTo>
                    <a:pt x="19217" y="26027"/>
                    <a:pt x="18861" y="26218"/>
                    <a:pt x="18538" y="26463"/>
                  </a:cubicBezTo>
                  <a:cubicBezTo>
                    <a:pt x="18085" y="26809"/>
                    <a:pt x="17638" y="27159"/>
                    <a:pt x="17201" y="27524"/>
                  </a:cubicBezTo>
                  <a:cubicBezTo>
                    <a:pt x="16373" y="28215"/>
                    <a:pt x="15555" y="28916"/>
                    <a:pt x="14744" y="29626"/>
                  </a:cubicBezTo>
                  <a:cubicBezTo>
                    <a:pt x="13159" y="31015"/>
                    <a:pt x="11606" y="32435"/>
                    <a:pt x="10082" y="33890"/>
                  </a:cubicBezTo>
                  <a:cubicBezTo>
                    <a:pt x="7495" y="36364"/>
                    <a:pt x="4977" y="38922"/>
                    <a:pt x="2623" y="41622"/>
                  </a:cubicBezTo>
                  <a:cubicBezTo>
                    <a:pt x="2821" y="42150"/>
                    <a:pt x="3030" y="42670"/>
                    <a:pt x="3249" y="43185"/>
                  </a:cubicBezTo>
                  <a:cubicBezTo>
                    <a:pt x="4177" y="42210"/>
                    <a:pt x="5086" y="41216"/>
                    <a:pt x="6010" y="40241"/>
                  </a:cubicBezTo>
                  <a:cubicBezTo>
                    <a:pt x="8960" y="37130"/>
                    <a:pt x="12046" y="34156"/>
                    <a:pt x="15266" y="31317"/>
                  </a:cubicBezTo>
                  <a:cubicBezTo>
                    <a:pt x="16169" y="30522"/>
                    <a:pt x="17081" y="29737"/>
                    <a:pt x="18004" y="28963"/>
                  </a:cubicBezTo>
                  <a:cubicBezTo>
                    <a:pt x="18464" y="28576"/>
                    <a:pt x="18925" y="28192"/>
                    <a:pt x="19378" y="27796"/>
                  </a:cubicBezTo>
                  <a:cubicBezTo>
                    <a:pt x="19466" y="27719"/>
                    <a:pt x="19549" y="27638"/>
                    <a:pt x="19631" y="27558"/>
                  </a:cubicBezTo>
                  <a:cubicBezTo>
                    <a:pt x="19816" y="32076"/>
                    <a:pt x="19877" y="36594"/>
                    <a:pt x="19813" y="41116"/>
                  </a:cubicBezTo>
                  <a:cubicBezTo>
                    <a:pt x="15966" y="44448"/>
                    <a:pt x="12361" y="48054"/>
                    <a:pt x="9046" y="51915"/>
                  </a:cubicBezTo>
                  <a:cubicBezTo>
                    <a:pt x="9310" y="52173"/>
                    <a:pt x="9579" y="52425"/>
                    <a:pt x="9852" y="52668"/>
                  </a:cubicBezTo>
                  <a:cubicBezTo>
                    <a:pt x="10414" y="52032"/>
                    <a:pt x="10984" y="51403"/>
                    <a:pt x="11559" y="50778"/>
                  </a:cubicBezTo>
                  <a:cubicBezTo>
                    <a:pt x="13503" y="48680"/>
                    <a:pt x="15503" y="46640"/>
                    <a:pt x="17594" y="44688"/>
                  </a:cubicBezTo>
                  <a:cubicBezTo>
                    <a:pt x="18317" y="44012"/>
                    <a:pt x="19048" y="43347"/>
                    <a:pt x="19790" y="42693"/>
                  </a:cubicBezTo>
                  <a:lnTo>
                    <a:pt x="19790" y="42693"/>
                  </a:lnTo>
                  <a:cubicBezTo>
                    <a:pt x="19763" y="44018"/>
                    <a:pt x="19730" y="45342"/>
                    <a:pt x="19687" y="46667"/>
                  </a:cubicBezTo>
                  <a:cubicBezTo>
                    <a:pt x="19599" y="49300"/>
                    <a:pt x="19469" y="51935"/>
                    <a:pt x="19318" y="54567"/>
                  </a:cubicBezTo>
                  <a:cubicBezTo>
                    <a:pt x="19241" y="55909"/>
                    <a:pt x="19154" y="57251"/>
                    <a:pt x="19056" y="58593"/>
                  </a:cubicBezTo>
                  <a:cubicBezTo>
                    <a:pt x="19011" y="59207"/>
                    <a:pt x="18974" y="59822"/>
                    <a:pt x="18934" y="60434"/>
                  </a:cubicBezTo>
                  <a:cubicBezTo>
                    <a:pt x="19013" y="60529"/>
                    <a:pt x="19094" y="60620"/>
                    <a:pt x="19171" y="60717"/>
                  </a:cubicBezTo>
                  <a:cubicBezTo>
                    <a:pt x="19310" y="60892"/>
                    <a:pt x="19474" y="60966"/>
                    <a:pt x="19636" y="60966"/>
                  </a:cubicBezTo>
                  <a:cubicBezTo>
                    <a:pt x="19943" y="60966"/>
                    <a:pt x="20246" y="60700"/>
                    <a:pt x="20372" y="60353"/>
                  </a:cubicBezTo>
                  <a:cubicBezTo>
                    <a:pt x="20435" y="60182"/>
                    <a:pt x="20508" y="60017"/>
                    <a:pt x="20594" y="59855"/>
                  </a:cubicBezTo>
                  <a:cubicBezTo>
                    <a:pt x="20623" y="59542"/>
                    <a:pt x="20657" y="59229"/>
                    <a:pt x="20683" y="58916"/>
                  </a:cubicBezTo>
                  <a:cubicBezTo>
                    <a:pt x="20783" y="57736"/>
                    <a:pt x="20864" y="56554"/>
                    <a:pt x="20941" y="55373"/>
                  </a:cubicBezTo>
                  <a:cubicBezTo>
                    <a:pt x="21098" y="53010"/>
                    <a:pt x="21215" y="50646"/>
                    <a:pt x="21290" y="48281"/>
                  </a:cubicBezTo>
                  <a:cubicBezTo>
                    <a:pt x="21348" y="46487"/>
                    <a:pt x="21377" y="44696"/>
                    <a:pt x="21393" y="42904"/>
                  </a:cubicBezTo>
                  <a:cubicBezTo>
                    <a:pt x="23922" y="46721"/>
                    <a:pt x="26036" y="50801"/>
                    <a:pt x="27812" y="55019"/>
                  </a:cubicBezTo>
                  <a:cubicBezTo>
                    <a:pt x="28244" y="54730"/>
                    <a:pt x="28660" y="54418"/>
                    <a:pt x="29058" y="54087"/>
                  </a:cubicBezTo>
                  <a:cubicBezTo>
                    <a:pt x="29006" y="53971"/>
                    <a:pt x="28953" y="53855"/>
                    <a:pt x="28901" y="53740"/>
                  </a:cubicBezTo>
                  <a:cubicBezTo>
                    <a:pt x="27556" y="50845"/>
                    <a:pt x="26048" y="48031"/>
                    <a:pt x="24384" y="45308"/>
                  </a:cubicBezTo>
                  <a:cubicBezTo>
                    <a:pt x="23450" y="43782"/>
                    <a:pt x="22435" y="42316"/>
                    <a:pt x="21410" y="40851"/>
                  </a:cubicBezTo>
                  <a:cubicBezTo>
                    <a:pt x="21411" y="38540"/>
                    <a:pt x="21386" y="36229"/>
                    <a:pt x="21336" y="33918"/>
                  </a:cubicBezTo>
                  <a:cubicBezTo>
                    <a:pt x="21290" y="31816"/>
                    <a:pt x="21233" y="29711"/>
                    <a:pt x="21152" y="27606"/>
                  </a:cubicBezTo>
                  <a:lnTo>
                    <a:pt x="21152" y="27606"/>
                  </a:lnTo>
                  <a:cubicBezTo>
                    <a:pt x="25830" y="31454"/>
                    <a:pt x="30409" y="35427"/>
                    <a:pt x="34932" y="39458"/>
                  </a:cubicBezTo>
                  <a:cubicBezTo>
                    <a:pt x="35441" y="39913"/>
                    <a:pt x="35944" y="40370"/>
                    <a:pt x="36449" y="40826"/>
                  </a:cubicBezTo>
                  <a:cubicBezTo>
                    <a:pt x="36637" y="40091"/>
                    <a:pt x="36798" y="39346"/>
                    <a:pt x="36939" y="38598"/>
                  </a:cubicBezTo>
                  <a:cubicBezTo>
                    <a:pt x="35610" y="37490"/>
                    <a:pt x="34271" y="36395"/>
                    <a:pt x="32935" y="35300"/>
                  </a:cubicBezTo>
                  <a:cubicBezTo>
                    <a:pt x="30371" y="33200"/>
                    <a:pt x="27785" y="31128"/>
                    <a:pt x="25173" y="29088"/>
                  </a:cubicBezTo>
                  <a:cubicBezTo>
                    <a:pt x="23805" y="28017"/>
                    <a:pt x="22443" y="26938"/>
                    <a:pt x="21076" y="25865"/>
                  </a:cubicBezTo>
                  <a:cubicBezTo>
                    <a:pt x="20986" y="23905"/>
                    <a:pt x="20871" y="21946"/>
                    <a:pt x="20715" y="19993"/>
                  </a:cubicBezTo>
                  <a:cubicBezTo>
                    <a:pt x="20565" y="18086"/>
                    <a:pt x="20378" y="16179"/>
                    <a:pt x="20140" y="14279"/>
                  </a:cubicBezTo>
                  <a:lnTo>
                    <a:pt x="20140" y="14279"/>
                  </a:lnTo>
                  <a:cubicBezTo>
                    <a:pt x="25442" y="18563"/>
                    <a:pt x="30648" y="22961"/>
                    <a:pt x="35760" y="27472"/>
                  </a:cubicBezTo>
                  <a:cubicBezTo>
                    <a:pt x="36379" y="28020"/>
                    <a:pt x="36987" y="28588"/>
                    <a:pt x="37600" y="29150"/>
                  </a:cubicBezTo>
                  <a:cubicBezTo>
                    <a:pt x="37558" y="28258"/>
                    <a:pt x="37487" y="27368"/>
                    <a:pt x="37389" y="26479"/>
                  </a:cubicBezTo>
                  <a:cubicBezTo>
                    <a:pt x="35975" y="25292"/>
                    <a:pt x="34558" y="24108"/>
                    <a:pt x="33137" y="22930"/>
                  </a:cubicBezTo>
                  <a:cubicBezTo>
                    <a:pt x="30199" y="20501"/>
                    <a:pt x="27273" y="18055"/>
                    <a:pt x="24316" y="15648"/>
                  </a:cubicBezTo>
                  <a:cubicBezTo>
                    <a:pt x="22824" y="14433"/>
                    <a:pt x="21328" y="13223"/>
                    <a:pt x="19831" y="12015"/>
                  </a:cubicBezTo>
                  <a:cubicBezTo>
                    <a:pt x="19595" y="10442"/>
                    <a:pt x="19314" y="8878"/>
                    <a:pt x="18976" y="7324"/>
                  </a:cubicBezTo>
                  <a:cubicBezTo>
                    <a:pt x="18663" y="5877"/>
                    <a:pt x="18294" y="4443"/>
                    <a:pt x="17873" y="3023"/>
                  </a:cubicBezTo>
                  <a:lnTo>
                    <a:pt x="17873" y="3023"/>
                  </a:lnTo>
                  <a:cubicBezTo>
                    <a:pt x="18378" y="3203"/>
                    <a:pt x="18878" y="3424"/>
                    <a:pt x="19375" y="3611"/>
                  </a:cubicBezTo>
                  <a:cubicBezTo>
                    <a:pt x="20072" y="3872"/>
                    <a:pt x="20768" y="4135"/>
                    <a:pt x="21466" y="4391"/>
                  </a:cubicBezTo>
                  <a:cubicBezTo>
                    <a:pt x="24236" y="5406"/>
                    <a:pt x="26994" y="6459"/>
                    <a:pt x="29695" y="7649"/>
                  </a:cubicBezTo>
                  <a:cubicBezTo>
                    <a:pt x="29825" y="7708"/>
                    <a:pt x="29956" y="7767"/>
                    <a:pt x="30088" y="7826"/>
                  </a:cubicBezTo>
                  <a:cubicBezTo>
                    <a:pt x="29541" y="7147"/>
                    <a:pt x="28966" y="6496"/>
                    <a:pt x="28364" y="5880"/>
                  </a:cubicBezTo>
                  <a:cubicBezTo>
                    <a:pt x="26477" y="5120"/>
                    <a:pt x="24568" y="4408"/>
                    <a:pt x="22650" y="3725"/>
                  </a:cubicBezTo>
                  <a:cubicBezTo>
                    <a:pt x="21227" y="3219"/>
                    <a:pt x="19794" y="2743"/>
                    <a:pt x="18360" y="2270"/>
                  </a:cubicBezTo>
                  <a:cubicBezTo>
                    <a:pt x="18099" y="2185"/>
                    <a:pt x="17841" y="2112"/>
                    <a:pt x="17586" y="2071"/>
                  </a:cubicBezTo>
                  <a:cubicBezTo>
                    <a:pt x="17414" y="1530"/>
                    <a:pt x="17236" y="993"/>
                    <a:pt x="17046" y="459"/>
                  </a:cubicBezTo>
                  <a:cubicBezTo>
                    <a:pt x="16995" y="314"/>
                    <a:pt x="16937" y="175"/>
                    <a:pt x="16884" y="32"/>
                  </a:cubicBezTo>
                  <a:cubicBezTo>
                    <a:pt x="16571" y="11"/>
                    <a:pt x="16258" y="0"/>
                    <a:pt x="15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13"/>
          <p:cNvGrpSpPr/>
          <p:nvPr/>
        </p:nvGrpSpPr>
        <p:grpSpPr>
          <a:xfrm rot="1052446">
            <a:off x="9139140" y="-44690"/>
            <a:ext cx="3049653" cy="2689843"/>
            <a:chOff x="-359250" y="6984550"/>
            <a:chExt cx="1679675" cy="1481500"/>
          </a:xfrm>
        </p:grpSpPr>
        <p:sp>
          <p:nvSpPr>
            <p:cNvPr id="425" name="Google Shape;425;p13"/>
            <p:cNvSpPr/>
            <p:nvPr/>
          </p:nvSpPr>
          <p:spPr>
            <a:xfrm>
              <a:off x="-359250" y="6984550"/>
              <a:ext cx="1679675" cy="1481500"/>
            </a:xfrm>
            <a:custGeom>
              <a:avLst/>
              <a:gdLst/>
              <a:ahLst/>
              <a:cxnLst/>
              <a:rect l="l" t="t" r="r" b="b"/>
              <a:pathLst>
                <a:path w="67187" h="59260" extrusionOk="0">
                  <a:moveTo>
                    <a:pt x="43380" y="0"/>
                  </a:moveTo>
                  <a:cubicBezTo>
                    <a:pt x="42692" y="0"/>
                    <a:pt x="42007" y="286"/>
                    <a:pt x="41482" y="877"/>
                  </a:cubicBezTo>
                  <a:cubicBezTo>
                    <a:pt x="40190" y="2330"/>
                    <a:pt x="40497" y="4344"/>
                    <a:pt x="41032" y="6050"/>
                  </a:cubicBezTo>
                  <a:cubicBezTo>
                    <a:pt x="41322" y="6978"/>
                    <a:pt x="41634" y="7917"/>
                    <a:pt x="42074" y="8786"/>
                  </a:cubicBezTo>
                  <a:cubicBezTo>
                    <a:pt x="42170" y="8977"/>
                    <a:pt x="42282" y="9176"/>
                    <a:pt x="42405" y="9373"/>
                  </a:cubicBezTo>
                  <a:cubicBezTo>
                    <a:pt x="40623" y="8836"/>
                    <a:pt x="38761" y="8568"/>
                    <a:pt x="36906" y="8482"/>
                  </a:cubicBezTo>
                  <a:cubicBezTo>
                    <a:pt x="36445" y="8460"/>
                    <a:pt x="35984" y="8450"/>
                    <a:pt x="35523" y="8450"/>
                  </a:cubicBezTo>
                  <a:cubicBezTo>
                    <a:pt x="35178" y="8450"/>
                    <a:pt x="34833" y="8456"/>
                    <a:pt x="34488" y="8467"/>
                  </a:cubicBezTo>
                  <a:cubicBezTo>
                    <a:pt x="34339" y="7662"/>
                    <a:pt x="34078" y="6862"/>
                    <a:pt x="33876" y="6075"/>
                  </a:cubicBezTo>
                  <a:cubicBezTo>
                    <a:pt x="33688" y="5339"/>
                    <a:pt x="33516" y="4595"/>
                    <a:pt x="33244" y="3885"/>
                  </a:cubicBezTo>
                  <a:cubicBezTo>
                    <a:pt x="32746" y="2583"/>
                    <a:pt x="31860" y="1376"/>
                    <a:pt x="30439" y="1034"/>
                  </a:cubicBezTo>
                  <a:cubicBezTo>
                    <a:pt x="30218" y="981"/>
                    <a:pt x="29998" y="955"/>
                    <a:pt x="29782" y="955"/>
                  </a:cubicBezTo>
                  <a:cubicBezTo>
                    <a:pt x="28675" y="955"/>
                    <a:pt x="27684" y="1630"/>
                    <a:pt x="27371" y="2775"/>
                  </a:cubicBezTo>
                  <a:cubicBezTo>
                    <a:pt x="26962" y="4269"/>
                    <a:pt x="27776" y="5671"/>
                    <a:pt x="28872" y="6634"/>
                  </a:cubicBezTo>
                  <a:cubicBezTo>
                    <a:pt x="29545" y="7225"/>
                    <a:pt x="30317" y="7725"/>
                    <a:pt x="31102" y="8155"/>
                  </a:cubicBezTo>
                  <a:cubicBezTo>
                    <a:pt x="31430" y="8333"/>
                    <a:pt x="31770" y="8489"/>
                    <a:pt x="32117" y="8621"/>
                  </a:cubicBezTo>
                  <a:cubicBezTo>
                    <a:pt x="29473" y="8879"/>
                    <a:pt x="26847" y="9404"/>
                    <a:pt x="24280" y="10033"/>
                  </a:cubicBezTo>
                  <a:cubicBezTo>
                    <a:pt x="23242" y="10288"/>
                    <a:pt x="22205" y="10578"/>
                    <a:pt x="21183" y="10910"/>
                  </a:cubicBezTo>
                  <a:cubicBezTo>
                    <a:pt x="21084" y="10828"/>
                    <a:pt x="20962" y="10780"/>
                    <a:pt x="20839" y="10780"/>
                  </a:cubicBezTo>
                  <a:cubicBezTo>
                    <a:pt x="20771" y="10780"/>
                    <a:pt x="20704" y="10795"/>
                    <a:pt x="20639" y="10826"/>
                  </a:cubicBezTo>
                  <a:cubicBezTo>
                    <a:pt x="19970" y="10076"/>
                    <a:pt x="18600" y="9938"/>
                    <a:pt x="17663" y="9818"/>
                  </a:cubicBezTo>
                  <a:cubicBezTo>
                    <a:pt x="16582" y="9675"/>
                    <a:pt x="15494" y="9594"/>
                    <a:pt x="14402" y="9571"/>
                  </a:cubicBezTo>
                  <a:cubicBezTo>
                    <a:pt x="14286" y="9569"/>
                    <a:pt x="14169" y="9568"/>
                    <a:pt x="14051" y="9568"/>
                  </a:cubicBezTo>
                  <a:cubicBezTo>
                    <a:pt x="12124" y="9568"/>
                    <a:pt x="9937" y="9875"/>
                    <a:pt x="8515" y="11269"/>
                  </a:cubicBezTo>
                  <a:cubicBezTo>
                    <a:pt x="7847" y="11926"/>
                    <a:pt x="7371" y="12865"/>
                    <a:pt x="7594" y="13817"/>
                  </a:cubicBezTo>
                  <a:cubicBezTo>
                    <a:pt x="7807" y="14730"/>
                    <a:pt x="8590" y="15303"/>
                    <a:pt x="9423" y="15619"/>
                  </a:cubicBezTo>
                  <a:cubicBezTo>
                    <a:pt x="10335" y="15965"/>
                    <a:pt x="11365" y="16046"/>
                    <a:pt x="12332" y="16054"/>
                  </a:cubicBezTo>
                  <a:cubicBezTo>
                    <a:pt x="12360" y="16054"/>
                    <a:pt x="12388" y="16054"/>
                    <a:pt x="12416" y="16054"/>
                  </a:cubicBezTo>
                  <a:cubicBezTo>
                    <a:pt x="13521" y="16054"/>
                    <a:pt x="14622" y="15905"/>
                    <a:pt x="15689" y="15615"/>
                  </a:cubicBezTo>
                  <a:cubicBezTo>
                    <a:pt x="17803" y="15034"/>
                    <a:pt x="20249" y="13821"/>
                    <a:pt x="21255" y="11754"/>
                  </a:cubicBezTo>
                  <a:cubicBezTo>
                    <a:pt x="22995" y="11321"/>
                    <a:pt x="24737" y="10898"/>
                    <a:pt x="26494" y="10540"/>
                  </a:cubicBezTo>
                  <a:lnTo>
                    <a:pt x="26494" y="10540"/>
                  </a:lnTo>
                  <a:cubicBezTo>
                    <a:pt x="26334" y="10684"/>
                    <a:pt x="26181" y="10830"/>
                    <a:pt x="26038" y="10976"/>
                  </a:cubicBezTo>
                  <a:cubicBezTo>
                    <a:pt x="25112" y="11920"/>
                    <a:pt x="24137" y="13159"/>
                    <a:pt x="24208" y="14557"/>
                  </a:cubicBezTo>
                  <a:cubicBezTo>
                    <a:pt x="24275" y="15875"/>
                    <a:pt x="25224" y="16926"/>
                    <a:pt x="26532" y="16926"/>
                  </a:cubicBezTo>
                  <a:cubicBezTo>
                    <a:pt x="26632" y="16926"/>
                    <a:pt x="26733" y="16920"/>
                    <a:pt x="26836" y="16908"/>
                  </a:cubicBezTo>
                  <a:cubicBezTo>
                    <a:pt x="28320" y="16726"/>
                    <a:pt x="29250" y="15484"/>
                    <a:pt x="29947" y="14277"/>
                  </a:cubicBezTo>
                  <a:cubicBezTo>
                    <a:pt x="30747" y="12895"/>
                    <a:pt x="31274" y="11308"/>
                    <a:pt x="31596" y="9746"/>
                  </a:cubicBezTo>
                  <a:cubicBezTo>
                    <a:pt x="32821" y="9621"/>
                    <a:pt x="34058" y="9546"/>
                    <a:pt x="35292" y="9546"/>
                  </a:cubicBezTo>
                  <a:cubicBezTo>
                    <a:pt x="36758" y="9546"/>
                    <a:pt x="38221" y="9652"/>
                    <a:pt x="39659" y="9904"/>
                  </a:cubicBezTo>
                  <a:cubicBezTo>
                    <a:pt x="39475" y="9956"/>
                    <a:pt x="39297" y="10013"/>
                    <a:pt x="39128" y="10069"/>
                  </a:cubicBezTo>
                  <a:cubicBezTo>
                    <a:pt x="38349" y="10325"/>
                    <a:pt x="37603" y="10670"/>
                    <a:pt x="36904" y="11096"/>
                  </a:cubicBezTo>
                  <a:cubicBezTo>
                    <a:pt x="36201" y="11524"/>
                    <a:pt x="35553" y="12034"/>
                    <a:pt x="34970" y="12614"/>
                  </a:cubicBezTo>
                  <a:cubicBezTo>
                    <a:pt x="34372" y="13209"/>
                    <a:pt x="33792" y="13916"/>
                    <a:pt x="33638" y="14770"/>
                  </a:cubicBezTo>
                  <a:cubicBezTo>
                    <a:pt x="33502" y="15542"/>
                    <a:pt x="33708" y="16364"/>
                    <a:pt x="34333" y="16872"/>
                  </a:cubicBezTo>
                  <a:cubicBezTo>
                    <a:pt x="34751" y="17211"/>
                    <a:pt x="35267" y="17337"/>
                    <a:pt x="35789" y="17337"/>
                  </a:cubicBezTo>
                  <a:cubicBezTo>
                    <a:pt x="35996" y="17337"/>
                    <a:pt x="36203" y="17318"/>
                    <a:pt x="36405" y="17284"/>
                  </a:cubicBezTo>
                  <a:cubicBezTo>
                    <a:pt x="37918" y="17030"/>
                    <a:pt x="39318" y="15937"/>
                    <a:pt x="40286" y="14792"/>
                  </a:cubicBezTo>
                  <a:cubicBezTo>
                    <a:pt x="41322" y="13563"/>
                    <a:pt x="42011" y="12120"/>
                    <a:pt x="42289" y="10551"/>
                  </a:cubicBezTo>
                  <a:cubicBezTo>
                    <a:pt x="43040" y="10790"/>
                    <a:pt x="43773" y="11088"/>
                    <a:pt x="44479" y="11438"/>
                  </a:cubicBezTo>
                  <a:cubicBezTo>
                    <a:pt x="44960" y="11679"/>
                    <a:pt x="45428" y="11945"/>
                    <a:pt x="45879" y="12235"/>
                  </a:cubicBezTo>
                  <a:cubicBezTo>
                    <a:pt x="46292" y="12501"/>
                    <a:pt x="46675" y="12815"/>
                    <a:pt x="47095" y="13066"/>
                  </a:cubicBezTo>
                  <a:cubicBezTo>
                    <a:pt x="46579" y="13807"/>
                    <a:pt x="46074" y="14555"/>
                    <a:pt x="45575" y="15298"/>
                  </a:cubicBezTo>
                  <a:cubicBezTo>
                    <a:pt x="42530" y="19828"/>
                    <a:pt x="39545" y="24499"/>
                    <a:pt x="36009" y="28668"/>
                  </a:cubicBezTo>
                  <a:cubicBezTo>
                    <a:pt x="32002" y="26323"/>
                    <a:pt x="27395" y="25026"/>
                    <a:pt x="22740" y="24763"/>
                  </a:cubicBezTo>
                  <a:cubicBezTo>
                    <a:pt x="22382" y="23000"/>
                    <a:pt x="21723" y="21313"/>
                    <a:pt x="20793" y="19773"/>
                  </a:cubicBezTo>
                  <a:cubicBezTo>
                    <a:pt x="19944" y="18368"/>
                    <a:pt x="18778" y="16759"/>
                    <a:pt x="16980" y="16671"/>
                  </a:cubicBezTo>
                  <a:cubicBezTo>
                    <a:pt x="16938" y="16669"/>
                    <a:pt x="16897" y="16668"/>
                    <a:pt x="16856" y="16668"/>
                  </a:cubicBezTo>
                  <a:cubicBezTo>
                    <a:pt x="15348" y="16668"/>
                    <a:pt x="14371" y="18026"/>
                    <a:pt x="14353" y="19459"/>
                  </a:cubicBezTo>
                  <a:cubicBezTo>
                    <a:pt x="14335" y="21125"/>
                    <a:pt x="15591" y="22357"/>
                    <a:pt x="16914" y="23169"/>
                  </a:cubicBezTo>
                  <a:cubicBezTo>
                    <a:pt x="17819" y="23725"/>
                    <a:pt x="18794" y="24175"/>
                    <a:pt x="19772" y="24583"/>
                  </a:cubicBezTo>
                  <a:cubicBezTo>
                    <a:pt x="19890" y="24632"/>
                    <a:pt x="20008" y="24679"/>
                    <a:pt x="20126" y="24726"/>
                  </a:cubicBezTo>
                  <a:cubicBezTo>
                    <a:pt x="18516" y="24768"/>
                    <a:pt x="16911" y="24937"/>
                    <a:pt x="15328" y="25231"/>
                  </a:cubicBezTo>
                  <a:cubicBezTo>
                    <a:pt x="14892" y="25313"/>
                    <a:pt x="14459" y="25409"/>
                    <a:pt x="14029" y="25515"/>
                  </a:cubicBezTo>
                  <a:cubicBezTo>
                    <a:pt x="13717" y="25178"/>
                    <a:pt x="13201" y="25029"/>
                    <a:pt x="12768" y="24917"/>
                  </a:cubicBezTo>
                  <a:cubicBezTo>
                    <a:pt x="12143" y="24757"/>
                    <a:pt x="11508" y="24639"/>
                    <a:pt x="10867" y="24562"/>
                  </a:cubicBezTo>
                  <a:cubicBezTo>
                    <a:pt x="10325" y="24494"/>
                    <a:pt x="9782" y="24462"/>
                    <a:pt x="9238" y="24462"/>
                  </a:cubicBezTo>
                  <a:cubicBezTo>
                    <a:pt x="8490" y="24462"/>
                    <a:pt x="7742" y="24523"/>
                    <a:pt x="6998" y="24634"/>
                  </a:cubicBezTo>
                  <a:cubicBezTo>
                    <a:pt x="4727" y="24973"/>
                    <a:pt x="1816" y="25841"/>
                    <a:pt x="663" y="28027"/>
                  </a:cubicBezTo>
                  <a:cubicBezTo>
                    <a:pt x="116" y="29062"/>
                    <a:pt x="1" y="30314"/>
                    <a:pt x="583" y="31359"/>
                  </a:cubicBezTo>
                  <a:cubicBezTo>
                    <a:pt x="1142" y="32362"/>
                    <a:pt x="2221" y="33007"/>
                    <a:pt x="3327" y="33223"/>
                  </a:cubicBezTo>
                  <a:cubicBezTo>
                    <a:pt x="3804" y="33317"/>
                    <a:pt x="4293" y="33360"/>
                    <a:pt x="4785" y="33360"/>
                  </a:cubicBezTo>
                  <a:cubicBezTo>
                    <a:pt x="6625" y="33360"/>
                    <a:pt x="8516" y="32757"/>
                    <a:pt x="10087" y="31908"/>
                  </a:cubicBezTo>
                  <a:cubicBezTo>
                    <a:pt x="12254" y="30738"/>
                    <a:pt x="14061" y="28827"/>
                    <a:pt x="15022" y="26552"/>
                  </a:cubicBezTo>
                  <a:cubicBezTo>
                    <a:pt x="15062" y="26455"/>
                    <a:pt x="15087" y="26351"/>
                    <a:pt x="15093" y="26245"/>
                  </a:cubicBezTo>
                  <a:cubicBezTo>
                    <a:pt x="16888" y="25901"/>
                    <a:pt x="18707" y="25729"/>
                    <a:pt x="20526" y="25729"/>
                  </a:cubicBezTo>
                  <a:cubicBezTo>
                    <a:pt x="22581" y="25729"/>
                    <a:pt x="24635" y="25948"/>
                    <a:pt x="26654" y="26388"/>
                  </a:cubicBezTo>
                  <a:cubicBezTo>
                    <a:pt x="25775" y="26500"/>
                    <a:pt x="24899" y="26649"/>
                    <a:pt x="24040" y="26870"/>
                  </a:cubicBezTo>
                  <a:cubicBezTo>
                    <a:pt x="22188" y="27346"/>
                    <a:pt x="20100" y="28173"/>
                    <a:pt x="18783" y="29620"/>
                  </a:cubicBezTo>
                  <a:cubicBezTo>
                    <a:pt x="18144" y="30321"/>
                    <a:pt x="17759" y="31307"/>
                    <a:pt x="18116" y="32238"/>
                  </a:cubicBezTo>
                  <a:cubicBezTo>
                    <a:pt x="18483" y="33191"/>
                    <a:pt x="19474" y="33534"/>
                    <a:pt x="20424" y="33534"/>
                  </a:cubicBezTo>
                  <a:cubicBezTo>
                    <a:pt x="20426" y="33534"/>
                    <a:pt x="20428" y="33534"/>
                    <a:pt x="20430" y="33534"/>
                  </a:cubicBezTo>
                  <a:cubicBezTo>
                    <a:pt x="22231" y="33534"/>
                    <a:pt x="24160" y="32852"/>
                    <a:pt x="25659" y="31878"/>
                  </a:cubicBezTo>
                  <a:cubicBezTo>
                    <a:pt x="27392" y="30750"/>
                    <a:pt x="28863" y="29147"/>
                    <a:pt x="29683" y="27237"/>
                  </a:cubicBezTo>
                  <a:cubicBezTo>
                    <a:pt x="29843" y="27292"/>
                    <a:pt x="30004" y="27341"/>
                    <a:pt x="30164" y="27398"/>
                  </a:cubicBezTo>
                  <a:cubicBezTo>
                    <a:pt x="31874" y="28020"/>
                    <a:pt x="33526" y="28794"/>
                    <a:pt x="35099" y="29710"/>
                  </a:cubicBezTo>
                  <a:cubicBezTo>
                    <a:pt x="33129" y="31921"/>
                    <a:pt x="30985" y="33971"/>
                    <a:pt x="28562" y="35751"/>
                  </a:cubicBezTo>
                  <a:cubicBezTo>
                    <a:pt x="27259" y="36707"/>
                    <a:pt x="25887" y="37607"/>
                    <a:pt x="24459" y="38410"/>
                  </a:cubicBezTo>
                  <a:cubicBezTo>
                    <a:pt x="23199" y="37553"/>
                    <a:pt x="21467" y="37357"/>
                    <a:pt x="19990" y="37220"/>
                  </a:cubicBezTo>
                  <a:cubicBezTo>
                    <a:pt x="19481" y="37173"/>
                    <a:pt x="18971" y="37151"/>
                    <a:pt x="18461" y="37151"/>
                  </a:cubicBezTo>
                  <a:cubicBezTo>
                    <a:pt x="17357" y="37151"/>
                    <a:pt x="16255" y="37254"/>
                    <a:pt x="15162" y="37423"/>
                  </a:cubicBezTo>
                  <a:cubicBezTo>
                    <a:pt x="13571" y="37669"/>
                    <a:pt x="12008" y="38086"/>
                    <a:pt x="10497" y="38642"/>
                  </a:cubicBezTo>
                  <a:cubicBezTo>
                    <a:pt x="9016" y="39187"/>
                    <a:pt x="7419" y="39820"/>
                    <a:pt x="6339" y="41024"/>
                  </a:cubicBezTo>
                  <a:cubicBezTo>
                    <a:pt x="5367" y="42108"/>
                    <a:pt x="4804" y="43674"/>
                    <a:pt x="5341" y="45096"/>
                  </a:cubicBezTo>
                  <a:cubicBezTo>
                    <a:pt x="5845" y="46435"/>
                    <a:pt x="7030" y="47301"/>
                    <a:pt x="8319" y="47817"/>
                  </a:cubicBezTo>
                  <a:cubicBezTo>
                    <a:pt x="9427" y="48261"/>
                    <a:pt x="10616" y="48459"/>
                    <a:pt x="11815" y="48459"/>
                  </a:cubicBezTo>
                  <a:cubicBezTo>
                    <a:pt x="13695" y="48459"/>
                    <a:pt x="15597" y="47972"/>
                    <a:pt x="17247" y="47184"/>
                  </a:cubicBezTo>
                  <a:cubicBezTo>
                    <a:pt x="18761" y="46461"/>
                    <a:pt x="20175" y="45412"/>
                    <a:pt x="21324" y="44188"/>
                  </a:cubicBezTo>
                  <a:cubicBezTo>
                    <a:pt x="22436" y="43001"/>
                    <a:pt x="23543" y="41570"/>
                    <a:pt x="24139" y="40041"/>
                  </a:cubicBezTo>
                  <a:cubicBezTo>
                    <a:pt x="25382" y="39550"/>
                    <a:pt x="26588" y="38966"/>
                    <a:pt x="27742" y="38295"/>
                  </a:cubicBezTo>
                  <a:cubicBezTo>
                    <a:pt x="28352" y="37942"/>
                    <a:pt x="28946" y="37563"/>
                    <a:pt x="29528" y="37167"/>
                  </a:cubicBezTo>
                  <a:lnTo>
                    <a:pt x="29528" y="37167"/>
                  </a:lnTo>
                  <a:cubicBezTo>
                    <a:pt x="29057" y="37894"/>
                    <a:pt x="28671" y="38677"/>
                    <a:pt x="28353" y="39482"/>
                  </a:cubicBezTo>
                  <a:cubicBezTo>
                    <a:pt x="27685" y="41163"/>
                    <a:pt x="27335" y="43058"/>
                    <a:pt x="27776" y="44841"/>
                  </a:cubicBezTo>
                  <a:cubicBezTo>
                    <a:pt x="27976" y="45650"/>
                    <a:pt x="28338" y="46522"/>
                    <a:pt x="29021" y="47038"/>
                  </a:cubicBezTo>
                  <a:cubicBezTo>
                    <a:pt x="29360" y="47293"/>
                    <a:pt x="29757" y="47414"/>
                    <a:pt x="30158" y="47414"/>
                  </a:cubicBezTo>
                  <a:cubicBezTo>
                    <a:pt x="30550" y="47414"/>
                    <a:pt x="30945" y="47298"/>
                    <a:pt x="31292" y="47080"/>
                  </a:cubicBezTo>
                  <a:cubicBezTo>
                    <a:pt x="32960" y="46028"/>
                    <a:pt x="32736" y="43698"/>
                    <a:pt x="32720" y="41997"/>
                  </a:cubicBezTo>
                  <a:cubicBezTo>
                    <a:pt x="32710" y="40846"/>
                    <a:pt x="32651" y="39702"/>
                    <a:pt x="32533" y="38558"/>
                  </a:cubicBezTo>
                  <a:cubicBezTo>
                    <a:pt x="32421" y="37492"/>
                    <a:pt x="32309" y="36350"/>
                    <a:pt x="31997" y="35310"/>
                  </a:cubicBezTo>
                  <a:cubicBezTo>
                    <a:pt x="33987" y="33672"/>
                    <a:pt x="35811" y="31818"/>
                    <a:pt x="37488" y="29881"/>
                  </a:cubicBezTo>
                  <a:cubicBezTo>
                    <a:pt x="39602" y="27436"/>
                    <a:pt x="41514" y="24827"/>
                    <a:pt x="43360" y="22174"/>
                  </a:cubicBezTo>
                  <a:lnTo>
                    <a:pt x="43360" y="22174"/>
                  </a:lnTo>
                  <a:cubicBezTo>
                    <a:pt x="43358" y="22203"/>
                    <a:pt x="43357" y="22233"/>
                    <a:pt x="43353" y="22260"/>
                  </a:cubicBezTo>
                  <a:lnTo>
                    <a:pt x="43218" y="24040"/>
                  </a:lnTo>
                  <a:cubicBezTo>
                    <a:pt x="43132" y="25171"/>
                    <a:pt x="43040" y="26305"/>
                    <a:pt x="42967" y="27436"/>
                  </a:cubicBezTo>
                  <a:cubicBezTo>
                    <a:pt x="42851" y="29187"/>
                    <a:pt x="42745" y="30939"/>
                    <a:pt x="42621" y="32689"/>
                  </a:cubicBezTo>
                  <a:cubicBezTo>
                    <a:pt x="42580" y="32687"/>
                    <a:pt x="42539" y="32686"/>
                    <a:pt x="42497" y="32686"/>
                  </a:cubicBezTo>
                  <a:cubicBezTo>
                    <a:pt x="42394" y="32686"/>
                    <a:pt x="42291" y="32692"/>
                    <a:pt x="42188" y="32703"/>
                  </a:cubicBezTo>
                  <a:cubicBezTo>
                    <a:pt x="41826" y="32738"/>
                    <a:pt x="41466" y="32809"/>
                    <a:pt x="41116" y="32915"/>
                  </a:cubicBezTo>
                  <a:cubicBezTo>
                    <a:pt x="40419" y="33130"/>
                    <a:pt x="39753" y="33431"/>
                    <a:pt x="39132" y="33812"/>
                  </a:cubicBezTo>
                  <a:cubicBezTo>
                    <a:pt x="37921" y="34555"/>
                    <a:pt x="36889" y="35599"/>
                    <a:pt x="36187" y="36838"/>
                  </a:cubicBezTo>
                  <a:cubicBezTo>
                    <a:pt x="35793" y="37537"/>
                    <a:pt x="35429" y="38347"/>
                    <a:pt x="35493" y="39167"/>
                  </a:cubicBezTo>
                  <a:cubicBezTo>
                    <a:pt x="35550" y="39921"/>
                    <a:pt x="35972" y="40646"/>
                    <a:pt x="36700" y="40922"/>
                  </a:cubicBezTo>
                  <a:cubicBezTo>
                    <a:pt x="36925" y="41008"/>
                    <a:pt x="37148" y="41046"/>
                    <a:pt x="37367" y="41046"/>
                  </a:cubicBezTo>
                  <a:cubicBezTo>
                    <a:pt x="38647" y="41046"/>
                    <a:pt x="39806" y="39737"/>
                    <a:pt x="40577" y="38871"/>
                  </a:cubicBezTo>
                  <a:cubicBezTo>
                    <a:pt x="41191" y="38181"/>
                    <a:pt x="41752" y="37446"/>
                    <a:pt x="42254" y="36674"/>
                  </a:cubicBezTo>
                  <a:lnTo>
                    <a:pt x="42254" y="36674"/>
                  </a:lnTo>
                  <a:cubicBezTo>
                    <a:pt x="41861" y="39788"/>
                    <a:pt x="41129" y="42852"/>
                    <a:pt x="39529" y="45592"/>
                  </a:cubicBezTo>
                  <a:cubicBezTo>
                    <a:pt x="39257" y="45558"/>
                    <a:pt x="39015" y="45525"/>
                    <a:pt x="38765" y="45525"/>
                  </a:cubicBezTo>
                  <a:cubicBezTo>
                    <a:pt x="38610" y="45525"/>
                    <a:pt x="38452" y="45538"/>
                    <a:pt x="38282" y="45570"/>
                  </a:cubicBezTo>
                  <a:cubicBezTo>
                    <a:pt x="37807" y="45664"/>
                    <a:pt x="37339" y="45791"/>
                    <a:pt x="36883" y="45956"/>
                  </a:cubicBezTo>
                  <a:cubicBezTo>
                    <a:pt x="36025" y="46257"/>
                    <a:pt x="35208" y="46665"/>
                    <a:pt x="34452" y="47173"/>
                  </a:cubicBezTo>
                  <a:cubicBezTo>
                    <a:pt x="33064" y="48113"/>
                    <a:pt x="31618" y="49467"/>
                    <a:pt x="31372" y="51210"/>
                  </a:cubicBezTo>
                  <a:cubicBezTo>
                    <a:pt x="31144" y="52812"/>
                    <a:pt x="32224" y="54523"/>
                    <a:pt x="33941" y="54523"/>
                  </a:cubicBezTo>
                  <a:cubicBezTo>
                    <a:pt x="33958" y="54523"/>
                    <a:pt x="33976" y="54522"/>
                    <a:pt x="33993" y="54522"/>
                  </a:cubicBezTo>
                  <a:cubicBezTo>
                    <a:pt x="35728" y="54488"/>
                    <a:pt x="37428" y="53347"/>
                    <a:pt x="38514" y="52064"/>
                  </a:cubicBezTo>
                  <a:cubicBezTo>
                    <a:pt x="39931" y="50387"/>
                    <a:pt x="40636" y="48200"/>
                    <a:pt x="40778" y="46032"/>
                  </a:cubicBezTo>
                  <a:cubicBezTo>
                    <a:pt x="40782" y="45979"/>
                    <a:pt x="40777" y="45925"/>
                    <a:pt x="40766" y="45873"/>
                  </a:cubicBezTo>
                  <a:cubicBezTo>
                    <a:pt x="41439" y="44747"/>
                    <a:pt x="41972" y="43537"/>
                    <a:pt x="42394" y="42295"/>
                  </a:cubicBezTo>
                  <a:cubicBezTo>
                    <a:pt x="42497" y="42550"/>
                    <a:pt x="42604" y="42802"/>
                    <a:pt x="42736" y="43041"/>
                  </a:cubicBezTo>
                  <a:cubicBezTo>
                    <a:pt x="43086" y="43669"/>
                    <a:pt x="43493" y="44263"/>
                    <a:pt x="43954" y="44816"/>
                  </a:cubicBezTo>
                  <a:cubicBezTo>
                    <a:pt x="44712" y="45733"/>
                    <a:pt x="45712" y="46602"/>
                    <a:pt x="46926" y="46602"/>
                  </a:cubicBezTo>
                  <a:cubicBezTo>
                    <a:pt x="47101" y="46602"/>
                    <a:pt x="47280" y="46584"/>
                    <a:pt x="47464" y="46545"/>
                  </a:cubicBezTo>
                  <a:cubicBezTo>
                    <a:pt x="48818" y="46263"/>
                    <a:pt x="49333" y="44888"/>
                    <a:pt x="49119" y="43645"/>
                  </a:cubicBezTo>
                  <a:cubicBezTo>
                    <a:pt x="48901" y="42375"/>
                    <a:pt x="47955" y="41318"/>
                    <a:pt x="46913" y="40627"/>
                  </a:cubicBezTo>
                  <a:cubicBezTo>
                    <a:pt x="45844" y="39921"/>
                    <a:pt x="44508" y="39519"/>
                    <a:pt x="43206" y="39344"/>
                  </a:cubicBezTo>
                  <a:cubicBezTo>
                    <a:pt x="43803" y="36580"/>
                    <a:pt x="44031" y="33724"/>
                    <a:pt x="44247" y="30899"/>
                  </a:cubicBezTo>
                  <a:cubicBezTo>
                    <a:pt x="44424" y="31157"/>
                    <a:pt x="44614" y="31405"/>
                    <a:pt x="44817" y="31643"/>
                  </a:cubicBezTo>
                  <a:cubicBezTo>
                    <a:pt x="45284" y="32201"/>
                    <a:pt x="45827" y="32708"/>
                    <a:pt x="46386" y="33171"/>
                  </a:cubicBezTo>
                  <a:cubicBezTo>
                    <a:pt x="47178" y="33828"/>
                    <a:pt x="48217" y="34534"/>
                    <a:pt x="49269" y="34534"/>
                  </a:cubicBezTo>
                  <a:cubicBezTo>
                    <a:pt x="49640" y="34534"/>
                    <a:pt x="50012" y="34446"/>
                    <a:pt x="50375" y="34238"/>
                  </a:cubicBezTo>
                  <a:cubicBezTo>
                    <a:pt x="51401" y="33652"/>
                    <a:pt x="51697" y="32278"/>
                    <a:pt x="51404" y="31203"/>
                  </a:cubicBezTo>
                  <a:cubicBezTo>
                    <a:pt x="51049" y="29898"/>
                    <a:pt x="49842" y="29091"/>
                    <a:pt x="48639" y="28649"/>
                  </a:cubicBezTo>
                  <a:cubicBezTo>
                    <a:pt x="47852" y="28362"/>
                    <a:pt x="47011" y="28193"/>
                    <a:pt x="46179" y="28121"/>
                  </a:cubicBezTo>
                  <a:cubicBezTo>
                    <a:pt x="45944" y="28101"/>
                    <a:pt x="45676" y="28082"/>
                    <a:pt x="45399" y="28082"/>
                  </a:cubicBezTo>
                  <a:cubicBezTo>
                    <a:pt x="45086" y="28082"/>
                    <a:pt x="44761" y="28106"/>
                    <a:pt x="44462" y="28178"/>
                  </a:cubicBezTo>
                  <a:cubicBezTo>
                    <a:pt x="44563" y="26960"/>
                    <a:pt x="44660" y="25743"/>
                    <a:pt x="44751" y="24525"/>
                  </a:cubicBezTo>
                  <a:cubicBezTo>
                    <a:pt x="44798" y="23879"/>
                    <a:pt x="44846" y="23231"/>
                    <a:pt x="44895" y="22584"/>
                  </a:cubicBezTo>
                  <a:cubicBezTo>
                    <a:pt x="44947" y="21875"/>
                    <a:pt x="45061" y="21159"/>
                    <a:pt x="44932" y="20458"/>
                  </a:cubicBezTo>
                  <a:cubicBezTo>
                    <a:pt x="44912" y="20335"/>
                    <a:pt x="44855" y="20221"/>
                    <a:pt x="44769" y="20130"/>
                  </a:cubicBezTo>
                  <a:cubicBezTo>
                    <a:pt x="45081" y="19673"/>
                    <a:pt x="45394" y="19214"/>
                    <a:pt x="45704" y="18755"/>
                  </a:cubicBezTo>
                  <a:cubicBezTo>
                    <a:pt x="47614" y="15946"/>
                    <a:pt x="49486" y="13057"/>
                    <a:pt x="51706" y="10474"/>
                  </a:cubicBezTo>
                  <a:lnTo>
                    <a:pt x="51706" y="10474"/>
                  </a:lnTo>
                  <a:cubicBezTo>
                    <a:pt x="51705" y="11325"/>
                    <a:pt x="51791" y="12187"/>
                    <a:pt x="51845" y="13000"/>
                  </a:cubicBezTo>
                  <a:cubicBezTo>
                    <a:pt x="51897" y="13771"/>
                    <a:pt x="51958" y="14540"/>
                    <a:pt x="52021" y="15309"/>
                  </a:cubicBezTo>
                  <a:cubicBezTo>
                    <a:pt x="51975" y="15326"/>
                    <a:pt x="51932" y="15351"/>
                    <a:pt x="51895" y="15383"/>
                  </a:cubicBezTo>
                  <a:lnTo>
                    <a:pt x="51832" y="15441"/>
                  </a:lnTo>
                  <a:cubicBezTo>
                    <a:pt x="51806" y="15464"/>
                    <a:pt x="51783" y="15492"/>
                    <a:pt x="51766" y="15524"/>
                  </a:cubicBezTo>
                  <a:lnTo>
                    <a:pt x="51677" y="15601"/>
                  </a:lnTo>
                  <a:cubicBezTo>
                    <a:pt x="51672" y="15601"/>
                    <a:pt x="51666" y="15601"/>
                    <a:pt x="51661" y="15601"/>
                  </a:cubicBezTo>
                  <a:cubicBezTo>
                    <a:pt x="51231" y="15601"/>
                    <a:pt x="50662" y="16061"/>
                    <a:pt x="50395" y="16247"/>
                  </a:cubicBezTo>
                  <a:cubicBezTo>
                    <a:pt x="48711" y="17413"/>
                    <a:pt x="47502" y="19146"/>
                    <a:pt x="46991" y="21130"/>
                  </a:cubicBezTo>
                  <a:cubicBezTo>
                    <a:pt x="46760" y="22035"/>
                    <a:pt x="46479" y="24019"/>
                    <a:pt x="47833" y="24019"/>
                  </a:cubicBezTo>
                  <a:cubicBezTo>
                    <a:pt x="47920" y="24019"/>
                    <a:pt x="48014" y="24011"/>
                    <a:pt x="48115" y="23994"/>
                  </a:cubicBezTo>
                  <a:cubicBezTo>
                    <a:pt x="49460" y="23763"/>
                    <a:pt x="50360" y="22337"/>
                    <a:pt x="50939" y="21230"/>
                  </a:cubicBezTo>
                  <a:cubicBezTo>
                    <a:pt x="51358" y="20428"/>
                    <a:pt x="51754" y="19608"/>
                    <a:pt x="52123" y="18782"/>
                  </a:cubicBezTo>
                  <a:cubicBezTo>
                    <a:pt x="52178" y="18659"/>
                    <a:pt x="52235" y="18535"/>
                    <a:pt x="52293" y="18408"/>
                  </a:cubicBezTo>
                  <a:cubicBezTo>
                    <a:pt x="52548" y="21167"/>
                    <a:pt x="52823" y="23926"/>
                    <a:pt x="53013" y="26690"/>
                  </a:cubicBezTo>
                  <a:cubicBezTo>
                    <a:pt x="53197" y="29342"/>
                    <a:pt x="53303" y="32033"/>
                    <a:pt x="53217" y="34716"/>
                  </a:cubicBezTo>
                  <a:cubicBezTo>
                    <a:pt x="52823" y="34737"/>
                    <a:pt x="52417" y="34889"/>
                    <a:pt x="52063" y="35017"/>
                  </a:cubicBezTo>
                  <a:cubicBezTo>
                    <a:pt x="51524" y="35209"/>
                    <a:pt x="51006" y="35454"/>
                    <a:pt x="50516" y="35749"/>
                  </a:cubicBezTo>
                  <a:cubicBezTo>
                    <a:pt x="49578" y="36320"/>
                    <a:pt x="48571" y="37090"/>
                    <a:pt x="47974" y="38028"/>
                  </a:cubicBezTo>
                  <a:cubicBezTo>
                    <a:pt x="47685" y="38479"/>
                    <a:pt x="47590" y="39024"/>
                    <a:pt x="47825" y="39519"/>
                  </a:cubicBezTo>
                  <a:cubicBezTo>
                    <a:pt x="48037" y="39969"/>
                    <a:pt x="48467" y="40287"/>
                    <a:pt x="48932" y="40436"/>
                  </a:cubicBezTo>
                  <a:cubicBezTo>
                    <a:pt x="49127" y="40498"/>
                    <a:pt x="49321" y="40526"/>
                    <a:pt x="49513" y="40526"/>
                  </a:cubicBezTo>
                  <a:cubicBezTo>
                    <a:pt x="50413" y="40526"/>
                    <a:pt x="51264" y="39908"/>
                    <a:pt x="51904" y="39322"/>
                  </a:cubicBezTo>
                  <a:cubicBezTo>
                    <a:pt x="52330" y="38932"/>
                    <a:pt x="52709" y="38489"/>
                    <a:pt x="53008" y="38003"/>
                  </a:cubicBezTo>
                  <a:lnTo>
                    <a:pt x="53008" y="38003"/>
                  </a:lnTo>
                  <a:cubicBezTo>
                    <a:pt x="52833" y="39774"/>
                    <a:pt x="52554" y="41532"/>
                    <a:pt x="52133" y="43259"/>
                  </a:cubicBezTo>
                  <a:cubicBezTo>
                    <a:pt x="51823" y="44529"/>
                    <a:pt x="51439" y="45779"/>
                    <a:pt x="50985" y="47003"/>
                  </a:cubicBezTo>
                  <a:cubicBezTo>
                    <a:pt x="50819" y="47070"/>
                    <a:pt x="50658" y="47150"/>
                    <a:pt x="50503" y="47239"/>
                  </a:cubicBezTo>
                  <a:cubicBezTo>
                    <a:pt x="50045" y="47509"/>
                    <a:pt x="49607" y="47809"/>
                    <a:pt x="49193" y="48137"/>
                  </a:cubicBezTo>
                  <a:cubicBezTo>
                    <a:pt x="48348" y="48807"/>
                    <a:pt x="47590" y="49578"/>
                    <a:pt x="46959" y="50450"/>
                  </a:cubicBezTo>
                  <a:cubicBezTo>
                    <a:pt x="45747" y="52125"/>
                    <a:pt x="44993" y="54325"/>
                    <a:pt x="45386" y="56398"/>
                  </a:cubicBezTo>
                  <a:cubicBezTo>
                    <a:pt x="45557" y="57297"/>
                    <a:pt x="45998" y="58178"/>
                    <a:pt x="46748" y="58725"/>
                  </a:cubicBezTo>
                  <a:cubicBezTo>
                    <a:pt x="47258" y="59095"/>
                    <a:pt x="47867" y="59259"/>
                    <a:pt x="48483" y="59259"/>
                  </a:cubicBezTo>
                  <a:cubicBezTo>
                    <a:pt x="48823" y="59259"/>
                    <a:pt x="49166" y="59209"/>
                    <a:pt x="49495" y="59116"/>
                  </a:cubicBezTo>
                  <a:cubicBezTo>
                    <a:pt x="51541" y="58537"/>
                    <a:pt x="52899" y="56612"/>
                    <a:pt x="53446" y="54649"/>
                  </a:cubicBezTo>
                  <a:cubicBezTo>
                    <a:pt x="53792" y="53407"/>
                    <a:pt x="53816" y="52116"/>
                    <a:pt x="53656" y="50841"/>
                  </a:cubicBezTo>
                  <a:cubicBezTo>
                    <a:pt x="53574" y="50174"/>
                    <a:pt x="53449" y="49512"/>
                    <a:pt x="53289" y="48858"/>
                  </a:cubicBezTo>
                  <a:cubicBezTo>
                    <a:pt x="53130" y="48210"/>
                    <a:pt x="52990" y="47450"/>
                    <a:pt x="52485" y="46980"/>
                  </a:cubicBezTo>
                  <a:cubicBezTo>
                    <a:pt x="52466" y="46964"/>
                    <a:pt x="52448" y="46951"/>
                    <a:pt x="52428" y="46940"/>
                  </a:cubicBezTo>
                  <a:cubicBezTo>
                    <a:pt x="52658" y="46215"/>
                    <a:pt x="52864" y="45483"/>
                    <a:pt x="53044" y="44744"/>
                  </a:cubicBezTo>
                  <a:cubicBezTo>
                    <a:pt x="53311" y="43642"/>
                    <a:pt x="53531" y="42528"/>
                    <a:pt x="53710" y="41409"/>
                  </a:cubicBezTo>
                  <a:cubicBezTo>
                    <a:pt x="53735" y="41420"/>
                    <a:pt x="53758" y="41429"/>
                    <a:pt x="53782" y="41435"/>
                  </a:cubicBezTo>
                  <a:cubicBezTo>
                    <a:pt x="53752" y="41943"/>
                    <a:pt x="53888" y="42467"/>
                    <a:pt x="54040" y="42946"/>
                  </a:cubicBezTo>
                  <a:cubicBezTo>
                    <a:pt x="54265" y="43648"/>
                    <a:pt x="54621" y="44300"/>
                    <a:pt x="55088" y="44868"/>
                  </a:cubicBezTo>
                  <a:cubicBezTo>
                    <a:pt x="55809" y="45751"/>
                    <a:pt x="56933" y="46350"/>
                    <a:pt x="58077" y="46350"/>
                  </a:cubicBezTo>
                  <a:cubicBezTo>
                    <a:pt x="58279" y="46350"/>
                    <a:pt x="58482" y="46331"/>
                    <a:pt x="58684" y="46292"/>
                  </a:cubicBezTo>
                  <a:cubicBezTo>
                    <a:pt x="59973" y="46040"/>
                    <a:pt x="61148" y="44793"/>
                    <a:pt x="61002" y="43427"/>
                  </a:cubicBezTo>
                  <a:cubicBezTo>
                    <a:pt x="60853" y="42020"/>
                    <a:pt x="59646" y="41062"/>
                    <a:pt x="58421" y="40551"/>
                  </a:cubicBezTo>
                  <a:cubicBezTo>
                    <a:pt x="57682" y="40245"/>
                    <a:pt x="56896" y="40075"/>
                    <a:pt x="56098" y="40046"/>
                  </a:cubicBezTo>
                  <a:cubicBezTo>
                    <a:pt x="56045" y="40044"/>
                    <a:pt x="55992" y="40043"/>
                    <a:pt x="55940" y="40043"/>
                  </a:cubicBezTo>
                  <a:cubicBezTo>
                    <a:pt x="55220" y="40043"/>
                    <a:pt x="54533" y="40224"/>
                    <a:pt x="53853" y="40462"/>
                  </a:cubicBezTo>
                  <a:cubicBezTo>
                    <a:pt x="54028" y="39201"/>
                    <a:pt x="54154" y="37934"/>
                    <a:pt x="54231" y="36661"/>
                  </a:cubicBezTo>
                  <a:cubicBezTo>
                    <a:pt x="54420" y="33526"/>
                    <a:pt x="54317" y="30394"/>
                    <a:pt x="54083" y="27267"/>
                  </a:cubicBezTo>
                  <a:lnTo>
                    <a:pt x="54083" y="27267"/>
                  </a:lnTo>
                  <a:cubicBezTo>
                    <a:pt x="54208" y="27473"/>
                    <a:pt x="54341" y="27673"/>
                    <a:pt x="54467" y="27862"/>
                  </a:cubicBezTo>
                  <a:cubicBezTo>
                    <a:pt x="54888" y="28496"/>
                    <a:pt x="55373" y="29082"/>
                    <a:pt x="55914" y="29615"/>
                  </a:cubicBezTo>
                  <a:cubicBezTo>
                    <a:pt x="56944" y="30622"/>
                    <a:pt x="58398" y="31751"/>
                    <a:pt x="59892" y="31825"/>
                  </a:cubicBezTo>
                  <a:cubicBezTo>
                    <a:pt x="59933" y="31827"/>
                    <a:pt x="59975" y="31828"/>
                    <a:pt x="60016" y="31828"/>
                  </a:cubicBezTo>
                  <a:cubicBezTo>
                    <a:pt x="60659" y="31828"/>
                    <a:pt x="61324" y="31572"/>
                    <a:pt x="61745" y="31077"/>
                  </a:cubicBezTo>
                  <a:cubicBezTo>
                    <a:pt x="62260" y="30472"/>
                    <a:pt x="62255" y="29635"/>
                    <a:pt x="62114" y="28893"/>
                  </a:cubicBezTo>
                  <a:cubicBezTo>
                    <a:pt x="61818" y="27340"/>
                    <a:pt x="60694" y="26044"/>
                    <a:pt x="59344" y="25277"/>
                  </a:cubicBezTo>
                  <a:cubicBezTo>
                    <a:pt x="58544" y="24821"/>
                    <a:pt x="57655" y="24520"/>
                    <a:pt x="56750" y="24355"/>
                  </a:cubicBezTo>
                  <a:cubicBezTo>
                    <a:pt x="56258" y="24262"/>
                    <a:pt x="55757" y="24201"/>
                    <a:pt x="55256" y="24193"/>
                  </a:cubicBezTo>
                  <a:cubicBezTo>
                    <a:pt x="55149" y="24192"/>
                    <a:pt x="55040" y="24190"/>
                    <a:pt x="54930" y="24190"/>
                  </a:cubicBezTo>
                  <a:cubicBezTo>
                    <a:pt x="54555" y="24190"/>
                    <a:pt x="54173" y="24213"/>
                    <a:pt x="53835" y="24365"/>
                  </a:cubicBezTo>
                  <a:cubicBezTo>
                    <a:pt x="53658" y="22537"/>
                    <a:pt x="53452" y="20712"/>
                    <a:pt x="53250" y="18891"/>
                  </a:cubicBezTo>
                  <a:cubicBezTo>
                    <a:pt x="53153" y="18027"/>
                    <a:pt x="53059" y="17162"/>
                    <a:pt x="52967" y="16298"/>
                  </a:cubicBezTo>
                  <a:cubicBezTo>
                    <a:pt x="52973" y="16226"/>
                    <a:pt x="52981" y="16154"/>
                    <a:pt x="52979" y="16083"/>
                  </a:cubicBezTo>
                  <a:cubicBezTo>
                    <a:pt x="52979" y="16026"/>
                    <a:pt x="52962" y="15971"/>
                    <a:pt x="52930" y="15923"/>
                  </a:cubicBezTo>
                  <a:cubicBezTo>
                    <a:pt x="52852" y="15162"/>
                    <a:pt x="52774" y="14400"/>
                    <a:pt x="52706" y="13637"/>
                  </a:cubicBezTo>
                  <a:cubicBezTo>
                    <a:pt x="52629" y="12788"/>
                    <a:pt x="52557" y="11937"/>
                    <a:pt x="52482" y="11087"/>
                  </a:cubicBezTo>
                  <a:cubicBezTo>
                    <a:pt x="52443" y="10641"/>
                    <a:pt x="52410" y="10191"/>
                    <a:pt x="52347" y="9749"/>
                  </a:cubicBezTo>
                  <a:cubicBezTo>
                    <a:pt x="52820" y="9229"/>
                    <a:pt x="53306" y="8720"/>
                    <a:pt x="53815" y="8232"/>
                  </a:cubicBezTo>
                  <a:cubicBezTo>
                    <a:pt x="55521" y="6597"/>
                    <a:pt x="57455" y="5175"/>
                    <a:pt x="59639" y="4261"/>
                  </a:cubicBezTo>
                  <a:cubicBezTo>
                    <a:pt x="60729" y="3807"/>
                    <a:pt x="61882" y="3487"/>
                    <a:pt x="63044" y="3276"/>
                  </a:cubicBezTo>
                  <a:cubicBezTo>
                    <a:pt x="63617" y="3170"/>
                    <a:pt x="64191" y="3097"/>
                    <a:pt x="64766" y="3008"/>
                  </a:cubicBezTo>
                  <a:cubicBezTo>
                    <a:pt x="65362" y="2917"/>
                    <a:pt x="65901" y="2733"/>
                    <a:pt x="66503" y="2733"/>
                  </a:cubicBezTo>
                  <a:cubicBezTo>
                    <a:pt x="66519" y="2733"/>
                    <a:pt x="66536" y="2733"/>
                    <a:pt x="66553" y="2734"/>
                  </a:cubicBezTo>
                  <a:cubicBezTo>
                    <a:pt x="66557" y="2734"/>
                    <a:pt x="66561" y="2734"/>
                    <a:pt x="66565" y="2734"/>
                  </a:cubicBezTo>
                  <a:cubicBezTo>
                    <a:pt x="67096" y="2734"/>
                    <a:pt x="67186" y="1949"/>
                    <a:pt x="66679" y="1800"/>
                  </a:cubicBezTo>
                  <a:cubicBezTo>
                    <a:pt x="66430" y="1728"/>
                    <a:pt x="66178" y="1673"/>
                    <a:pt x="65939" y="1574"/>
                  </a:cubicBezTo>
                  <a:cubicBezTo>
                    <a:pt x="65676" y="1465"/>
                    <a:pt x="65432" y="1353"/>
                    <a:pt x="65153" y="1292"/>
                  </a:cubicBezTo>
                  <a:cubicBezTo>
                    <a:pt x="64693" y="1190"/>
                    <a:pt x="64223" y="1158"/>
                    <a:pt x="63754" y="1158"/>
                  </a:cubicBezTo>
                  <a:cubicBezTo>
                    <a:pt x="63648" y="1158"/>
                    <a:pt x="63542" y="1160"/>
                    <a:pt x="63436" y="1163"/>
                  </a:cubicBezTo>
                  <a:cubicBezTo>
                    <a:pt x="62303" y="1193"/>
                    <a:pt x="61165" y="1455"/>
                    <a:pt x="60096" y="1809"/>
                  </a:cubicBezTo>
                  <a:cubicBezTo>
                    <a:pt x="57947" y="2523"/>
                    <a:pt x="55980" y="3643"/>
                    <a:pt x="54203" y="5037"/>
                  </a:cubicBezTo>
                  <a:cubicBezTo>
                    <a:pt x="51665" y="7028"/>
                    <a:pt x="49615" y="9531"/>
                    <a:pt x="47740" y="12152"/>
                  </a:cubicBezTo>
                  <a:cubicBezTo>
                    <a:pt x="47115" y="11501"/>
                    <a:pt x="46217" y="11013"/>
                    <a:pt x="45431" y="10601"/>
                  </a:cubicBezTo>
                  <a:cubicBezTo>
                    <a:pt x="45661" y="10193"/>
                    <a:pt x="45736" y="9583"/>
                    <a:pt x="45806" y="9219"/>
                  </a:cubicBezTo>
                  <a:cubicBezTo>
                    <a:pt x="45994" y="8211"/>
                    <a:pt x="46142" y="7194"/>
                    <a:pt x="46246" y="6171"/>
                  </a:cubicBezTo>
                  <a:cubicBezTo>
                    <a:pt x="46427" y="4423"/>
                    <a:pt x="46650" y="2347"/>
                    <a:pt x="45382" y="929"/>
                  </a:cubicBezTo>
                  <a:cubicBezTo>
                    <a:pt x="44834" y="318"/>
                    <a:pt x="44106" y="0"/>
                    <a:pt x="43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-313025" y="7663700"/>
              <a:ext cx="96950" cy="61350"/>
            </a:xfrm>
            <a:custGeom>
              <a:avLst/>
              <a:gdLst/>
              <a:ahLst/>
              <a:cxnLst/>
              <a:rect l="l" t="t" r="r" b="b"/>
              <a:pathLst>
                <a:path w="3878" h="2454" extrusionOk="0">
                  <a:moveTo>
                    <a:pt x="3077" y="0"/>
                  </a:moveTo>
                  <a:cubicBezTo>
                    <a:pt x="3064" y="0"/>
                    <a:pt x="3052" y="1"/>
                    <a:pt x="3039" y="2"/>
                  </a:cubicBezTo>
                  <a:cubicBezTo>
                    <a:pt x="2861" y="12"/>
                    <a:pt x="2672" y="26"/>
                    <a:pt x="2499" y="77"/>
                  </a:cubicBezTo>
                  <a:cubicBezTo>
                    <a:pt x="2394" y="107"/>
                    <a:pt x="2290" y="155"/>
                    <a:pt x="2187" y="195"/>
                  </a:cubicBezTo>
                  <a:cubicBezTo>
                    <a:pt x="1908" y="302"/>
                    <a:pt x="1642" y="445"/>
                    <a:pt x="1375" y="579"/>
                  </a:cubicBezTo>
                  <a:cubicBezTo>
                    <a:pt x="1158" y="688"/>
                    <a:pt x="959" y="818"/>
                    <a:pt x="755" y="949"/>
                  </a:cubicBezTo>
                  <a:cubicBezTo>
                    <a:pt x="630" y="1029"/>
                    <a:pt x="480" y="1107"/>
                    <a:pt x="374" y="1213"/>
                  </a:cubicBezTo>
                  <a:cubicBezTo>
                    <a:pt x="297" y="1314"/>
                    <a:pt x="258" y="1364"/>
                    <a:pt x="258" y="1364"/>
                  </a:cubicBezTo>
                  <a:cubicBezTo>
                    <a:pt x="257" y="1364"/>
                    <a:pt x="274" y="1341"/>
                    <a:pt x="309" y="1294"/>
                  </a:cubicBezTo>
                  <a:lnTo>
                    <a:pt x="309" y="1294"/>
                  </a:lnTo>
                  <a:lnTo>
                    <a:pt x="272" y="1331"/>
                  </a:lnTo>
                  <a:cubicBezTo>
                    <a:pt x="177" y="1430"/>
                    <a:pt x="108" y="1551"/>
                    <a:pt x="71" y="1683"/>
                  </a:cubicBezTo>
                  <a:cubicBezTo>
                    <a:pt x="1" y="1912"/>
                    <a:pt x="113" y="2234"/>
                    <a:pt x="338" y="2340"/>
                  </a:cubicBezTo>
                  <a:cubicBezTo>
                    <a:pt x="435" y="2391"/>
                    <a:pt x="540" y="2423"/>
                    <a:pt x="647" y="2437"/>
                  </a:cubicBezTo>
                  <a:cubicBezTo>
                    <a:pt x="679" y="2444"/>
                    <a:pt x="712" y="2448"/>
                    <a:pt x="744" y="2448"/>
                  </a:cubicBezTo>
                  <a:cubicBezTo>
                    <a:pt x="758" y="2448"/>
                    <a:pt x="771" y="2447"/>
                    <a:pt x="785" y="2446"/>
                  </a:cubicBezTo>
                  <a:cubicBezTo>
                    <a:pt x="714" y="2433"/>
                    <a:pt x="683" y="2426"/>
                    <a:pt x="692" y="2426"/>
                  </a:cubicBezTo>
                  <a:cubicBezTo>
                    <a:pt x="702" y="2426"/>
                    <a:pt x="767" y="2435"/>
                    <a:pt x="888" y="2454"/>
                  </a:cubicBezTo>
                  <a:cubicBezTo>
                    <a:pt x="1045" y="2448"/>
                    <a:pt x="1198" y="2398"/>
                    <a:pt x="1349" y="2358"/>
                  </a:cubicBezTo>
                  <a:cubicBezTo>
                    <a:pt x="1582" y="2299"/>
                    <a:pt x="1812" y="2242"/>
                    <a:pt x="2040" y="2157"/>
                  </a:cubicBezTo>
                  <a:cubicBezTo>
                    <a:pt x="2319" y="2053"/>
                    <a:pt x="2606" y="1956"/>
                    <a:pt x="2875" y="1827"/>
                  </a:cubicBezTo>
                  <a:cubicBezTo>
                    <a:pt x="3145" y="1698"/>
                    <a:pt x="3377" y="1554"/>
                    <a:pt x="3595" y="1345"/>
                  </a:cubicBezTo>
                  <a:cubicBezTo>
                    <a:pt x="3824" y="1126"/>
                    <a:pt x="3878" y="768"/>
                    <a:pt x="3758" y="485"/>
                  </a:cubicBezTo>
                  <a:cubicBezTo>
                    <a:pt x="3647" y="223"/>
                    <a:pt x="3373" y="0"/>
                    <a:pt x="3077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-205625" y="7732775"/>
              <a:ext cx="68975" cy="40775"/>
            </a:xfrm>
            <a:custGeom>
              <a:avLst/>
              <a:gdLst/>
              <a:ahLst/>
              <a:cxnLst/>
              <a:rect l="l" t="t" r="r" b="b"/>
              <a:pathLst>
                <a:path w="2759" h="1631" extrusionOk="0">
                  <a:moveTo>
                    <a:pt x="1709" y="0"/>
                  </a:moveTo>
                  <a:cubicBezTo>
                    <a:pt x="1563" y="0"/>
                    <a:pt x="1416" y="34"/>
                    <a:pt x="1275" y="68"/>
                  </a:cubicBezTo>
                  <a:cubicBezTo>
                    <a:pt x="1091" y="111"/>
                    <a:pt x="916" y="182"/>
                    <a:pt x="755" y="279"/>
                  </a:cubicBezTo>
                  <a:cubicBezTo>
                    <a:pt x="603" y="371"/>
                    <a:pt x="455" y="466"/>
                    <a:pt x="340" y="604"/>
                  </a:cubicBezTo>
                  <a:cubicBezTo>
                    <a:pt x="282" y="673"/>
                    <a:pt x="217" y="742"/>
                    <a:pt x="174" y="822"/>
                  </a:cubicBezTo>
                  <a:cubicBezTo>
                    <a:pt x="136" y="895"/>
                    <a:pt x="107" y="982"/>
                    <a:pt x="78" y="1060"/>
                  </a:cubicBezTo>
                  <a:cubicBezTo>
                    <a:pt x="1" y="1266"/>
                    <a:pt x="165" y="1476"/>
                    <a:pt x="351" y="1539"/>
                  </a:cubicBezTo>
                  <a:cubicBezTo>
                    <a:pt x="405" y="1559"/>
                    <a:pt x="458" y="1582"/>
                    <a:pt x="514" y="1596"/>
                  </a:cubicBezTo>
                  <a:cubicBezTo>
                    <a:pt x="610" y="1619"/>
                    <a:pt x="716" y="1618"/>
                    <a:pt x="815" y="1627"/>
                  </a:cubicBezTo>
                  <a:cubicBezTo>
                    <a:pt x="839" y="1629"/>
                    <a:pt x="863" y="1630"/>
                    <a:pt x="887" y="1630"/>
                  </a:cubicBezTo>
                  <a:cubicBezTo>
                    <a:pt x="1026" y="1630"/>
                    <a:pt x="1168" y="1597"/>
                    <a:pt x="1306" y="1575"/>
                  </a:cubicBezTo>
                  <a:cubicBezTo>
                    <a:pt x="1380" y="1569"/>
                    <a:pt x="1452" y="1553"/>
                    <a:pt x="1524" y="1533"/>
                  </a:cubicBezTo>
                  <a:cubicBezTo>
                    <a:pt x="1582" y="1513"/>
                    <a:pt x="1641" y="1490"/>
                    <a:pt x="1701" y="1469"/>
                  </a:cubicBezTo>
                  <a:cubicBezTo>
                    <a:pt x="1863" y="1413"/>
                    <a:pt x="2028" y="1361"/>
                    <a:pt x="2164" y="1258"/>
                  </a:cubicBezTo>
                  <a:cubicBezTo>
                    <a:pt x="2278" y="1209"/>
                    <a:pt x="2344" y="1162"/>
                    <a:pt x="2451" y="1074"/>
                  </a:cubicBezTo>
                  <a:cubicBezTo>
                    <a:pt x="2484" y="1048"/>
                    <a:pt x="2519" y="1023"/>
                    <a:pt x="2550" y="996"/>
                  </a:cubicBezTo>
                  <a:cubicBezTo>
                    <a:pt x="2611" y="936"/>
                    <a:pt x="2656" y="859"/>
                    <a:pt x="2677" y="776"/>
                  </a:cubicBezTo>
                  <a:cubicBezTo>
                    <a:pt x="2677" y="775"/>
                    <a:pt x="2679" y="773"/>
                    <a:pt x="2680" y="772"/>
                  </a:cubicBezTo>
                  <a:cubicBezTo>
                    <a:pt x="2759" y="617"/>
                    <a:pt x="2745" y="435"/>
                    <a:pt x="2620" y="308"/>
                  </a:cubicBezTo>
                  <a:cubicBezTo>
                    <a:pt x="2616" y="303"/>
                    <a:pt x="2610" y="300"/>
                    <a:pt x="2605" y="296"/>
                  </a:cubicBezTo>
                  <a:cubicBezTo>
                    <a:pt x="2457" y="88"/>
                    <a:pt x="2160" y="14"/>
                    <a:pt x="1908" y="14"/>
                  </a:cubicBezTo>
                  <a:cubicBezTo>
                    <a:pt x="1893" y="14"/>
                    <a:pt x="1878" y="14"/>
                    <a:pt x="1863" y="15"/>
                  </a:cubicBezTo>
                  <a:cubicBezTo>
                    <a:pt x="1812" y="5"/>
                    <a:pt x="1761" y="0"/>
                    <a:pt x="1709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-157050" y="7634775"/>
              <a:ext cx="69375" cy="43200"/>
            </a:xfrm>
            <a:custGeom>
              <a:avLst/>
              <a:gdLst/>
              <a:ahLst/>
              <a:cxnLst/>
              <a:rect l="l" t="t" r="r" b="b"/>
              <a:pathLst>
                <a:path w="2775" h="1728" extrusionOk="0">
                  <a:moveTo>
                    <a:pt x="1730" y="1"/>
                  </a:moveTo>
                  <a:cubicBezTo>
                    <a:pt x="1715" y="1"/>
                    <a:pt x="1700" y="1"/>
                    <a:pt x="1685" y="2"/>
                  </a:cubicBezTo>
                  <a:cubicBezTo>
                    <a:pt x="1551" y="15"/>
                    <a:pt x="1417" y="33"/>
                    <a:pt x="1285" y="59"/>
                  </a:cubicBezTo>
                  <a:cubicBezTo>
                    <a:pt x="1092" y="93"/>
                    <a:pt x="912" y="193"/>
                    <a:pt x="731" y="270"/>
                  </a:cubicBezTo>
                  <a:cubicBezTo>
                    <a:pt x="642" y="308"/>
                    <a:pt x="570" y="339"/>
                    <a:pt x="492" y="398"/>
                  </a:cubicBezTo>
                  <a:cubicBezTo>
                    <a:pt x="422" y="455"/>
                    <a:pt x="356" y="517"/>
                    <a:pt x="295" y="583"/>
                  </a:cubicBezTo>
                  <a:cubicBezTo>
                    <a:pt x="232" y="649"/>
                    <a:pt x="165" y="715"/>
                    <a:pt x="114" y="795"/>
                  </a:cubicBezTo>
                  <a:cubicBezTo>
                    <a:pt x="26" y="930"/>
                    <a:pt x="0" y="1182"/>
                    <a:pt x="92" y="1315"/>
                  </a:cubicBezTo>
                  <a:cubicBezTo>
                    <a:pt x="186" y="1449"/>
                    <a:pt x="287" y="1536"/>
                    <a:pt x="439" y="1596"/>
                  </a:cubicBezTo>
                  <a:cubicBezTo>
                    <a:pt x="496" y="1618"/>
                    <a:pt x="553" y="1638"/>
                    <a:pt x="610" y="1658"/>
                  </a:cubicBezTo>
                  <a:cubicBezTo>
                    <a:pt x="754" y="1710"/>
                    <a:pt x="894" y="1728"/>
                    <a:pt x="1041" y="1728"/>
                  </a:cubicBezTo>
                  <a:cubicBezTo>
                    <a:pt x="1076" y="1728"/>
                    <a:pt x="1110" y="1727"/>
                    <a:pt x="1146" y="1725"/>
                  </a:cubicBezTo>
                  <a:cubicBezTo>
                    <a:pt x="1331" y="1716"/>
                    <a:pt x="1523" y="1713"/>
                    <a:pt x="1705" y="1659"/>
                  </a:cubicBezTo>
                  <a:cubicBezTo>
                    <a:pt x="1869" y="1613"/>
                    <a:pt x="2044" y="1553"/>
                    <a:pt x="2191" y="1458"/>
                  </a:cubicBezTo>
                  <a:cubicBezTo>
                    <a:pt x="2236" y="1443"/>
                    <a:pt x="2279" y="1421"/>
                    <a:pt x="2320" y="1397"/>
                  </a:cubicBezTo>
                  <a:cubicBezTo>
                    <a:pt x="2428" y="1329"/>
                    <a:pt x="2518" y="1238"/>
                    <a:pt x="2587" y="1131"/>
                  </a:cubicBezTo>
                  <a:cubicBezTo>
                    <a:pt x="2589" y="1128"/>
                    <a:pt x="2589" y="1125"/>
                    <a:pt x="2591" y="1122"/>
                  </a:cubicBezTo>
                  <a:cubicBezTo>
                    <a:pt x="2660" y="1051"/>
                    <a:pt x="2712" y="967"/>
                    <a:pt x="2744" y="874"/>
                  </a:cubicBezTo>
                  <a:cubicBezTo>
                    <a:pt x="2759" y="828"/>
                    <a:pt x="2773" y="700"/>
                    <a:pt x="2771" y="700"/>
                  </a:cubicBezTo>
                  <a:lnTo>
                    <a:pt x="2771" y="700"/>
                  </a:lnTo>
                  <a:cubicBezTo>
                    <a:pt x="2770" y="700"/>
                    <a:pt x="2767" y="714"/>
                    <a:pt x="2763" y="749"/>
                  </a:cubicBezTo>
                  <a:cubicBezTo>
                    <a:pt x="2757" y="780"/>
                    <a:pt x="2754" y="796"/>
                    <a:pt x="2753" y="796"/>
                  </a:cubicBezTo>
                  <a:cubicBezTo>
                    <a:pt x="2753" y="796"/>
                    <a:pt x="2755" y="776"/>
                    <a:pt x="2761" y="735"/>
                  </a:cubicBezTo>
                  <a:cubicBezTo>
                    <a:pt x="2775" y="672"/>
                    <a:pt x="2772" y="609"/>
                    <a:pt x="2753" y="549"/>
                  </a:cubicBezTo>
                  <a:cubicBezTo>
                    <a:pt x="2726" y="466"/>
                    <a:pt x="2673" y="415"/>
                    <a:pt x="2634" y="343"/>
                  </a:cubicBezTo>
                  <a:lnTo>
                    <a:pt x="2634" y="343"/>
                  </a:lnTo>
                  <a:cubicBezTo>
                    <a:pt x="2669" y="384"/>
                    <a:pt x="2687" y="405"/>
                    <a:pt x="2688" y="405"/>
                  </a:cubicBezTo>
                  <a:cubicBezTo>
                    <a:pt x="2689" y="405"/>
                    <a:pt x="2674" y="386"/>
                    <a:pt x="2643" y="346"/>
                  </a:cubicBezTo>
                  <a:cubicBezTo>
                    <a:pt x="2626" y="323"/>
                    <a:pt x="2607" y="300"/>
                    <a:pt x="2591" y="279"/>
                  </a:cubicBezTo>
                  <a:cubicBezTo>
                    <a:pt x="2509" y="190"/>
                    <a:pt x="2409" y="148"/>
                    <a:pt x="2305" y="114"/>
                  </a:cubicBezTo>
                  <a:cubicBezTo>
                    <a:pt x="2224" y="68"/>
                    <a:pt x="2135" y="38"/>
                    <a:pt x="2042" y="25"/>
                  </a:cubicBezTo>
                  <a:cubicBezTo>
                    <a:pt x="2005" y="21"/>
                    <a:pt x="1968" y="18"/>
                    <a:pt x="1931" y="18"/>
                  </a:cubicBezTo>
                  <a:cubicBezTo>
                    <a:pt x="1917" y="18"/>
                    <a:pt x="1903" y="18"/>
                    <a:pt x="1889" y="19"/>
                  </a:cubicBezTo>
                  <a:cubicBezTo>
                    <a:pt x="1837" y="7"/>
                    <a:pt x="1784" y="1"/>
                    <a:pt x="1730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-147375" y="8055500"/>
              <a:ext cx="400" cy="75"/>
            </a:xfrm>
            <a:custGeom>
              <a:avLst/>
              <a:gdLst/>
              <a:ahLst/>
              <a:cxnLst/>
              <a:rect l="l" t="t" r="r" b="b"/>
              <a:pathLst>
                <a:path w="16" h="3" extrusionOk="0">
                  <a:moveTo>
                    <a:pt x="9" y="1"/>
                  </a:moveTo>
                  <a:lnTo>
                    <a:pt x="0" y="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-147000" y="8055325"/>
              <a:ext cx="1400" cy="200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54" y="1"/>
                  </a:moveTo>
                  <a:cubicBezTo>
                    <a:pt x="52" y="1"/>
                    <a:pt x="34" y="3"/>
                    <a:pt x="1" y="8"/>
                  </a:cubicBezTo>
                  <a:lnTo>
                    <a:pt x="10" y="8"/>
                  </a:lnTo>
                  <a:cubicBezTo>
                    <a:pt x="41" y="3"/>
                    <a:pt x="56" y="1"/>
                    <a:pt x="54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-169675" y="8009225"/>
              <a:ext cx="82050" cy="46875"/>
            </a:xfrm>
            <a:custGeom>
              <a:avLst/>
              <a:gdLst/>
              <a:ahLst/>
              <a:cxnLst/>
              <a:rect l="l" t="t" r="r" b="b"/>
              <a:pathLst>
                <a:path w="3282" h="1875" extrusionOk="0">
                  <a:moveTo>
                    <a:pt x="2380" y="1"/>
                  </a:moveTo>
                  <a:cubicBezTo>
                    <a:pt x="2240" y="1"/>
                    <a:pt x="2104" y="25"/>
                    <a:pt x="1956" y="47"/>
                  </a:cubicBezTo>
                  <a:cubicBezTo>
                    <a:pt x="1672" y="89"/>
                    <a:pt x="1396" y="219"/>
                    <a:pt x="1139" y="342"/>
                  </a:cubicBezTo>
                  <a:cubicBezTo>
                    <a:pt x="903" y="454"/>
                    <a:pt x="657" y="646"/>
                    <a:pt x="461" y="815"/>
                  </a:cubicBezTo>
                  <a:cubicBezTo>
                    <a:pt x="264" y="982"/>
                    <a:pt x="58" y="1233"/>
                    <a:pt x="54" y="1501"/>
                  </a:cubicBezTo>
                  <a:cubicBezTo>
                    <a:pt x="0" y="1611"/>
                    <a:pt x="78" y="1739"/>
                    <a:pt x="194" y="1759"/>
                  </a:cubicBezTo>
                  <a:cubicBezTo>
                    <a:pt x="301" y="1829"/>
                    <a:pt x="410" y="1859"/>
                    <a:pt x="554" y="1865"/>
                  </a:cubicBezTo>
                  <a:cubicBezTo>
                    <a:pt x="610" y="1868"/>
                    <a:pt x="666" y="1875"/>
                    <a:pt x="722" y="1875"/>
                  </a:cubicBezTo>
                  <a:cubicBezTo>
                    <a:pt x="782" y="1870"/>
                    <a:pt x="841" y="1864"/>
                    <a:pt x="900" y="1853"/>
                  </a:cubicBezTo>
                  <a:cubicBezTo>
                    <a:pt x="1161" y="1816"/>
                    <a:pt x="1436" y="1776"/>
                    <a:pt x="1691" y="1712"/>
                  </a:cubicBezTo>
                  <a:cubicBezTo>
                    <a:pt x="1965" y="1644"/>
                    <a:pt x="2237" y="1558"/>
                    <a:pt x="2492" y="1437"/>
                  </a:cubicBezTo>
                  <a:cubicBezTo>
                    <a:pt x="2647" y="1362"/>
                    <a:pt x="2782" y="1303"/>
                    <a:pt x="2913" y="1182"/>
                  </a:cubicBezTo>
                  <a:cubicBezTo>
                    <a:pt x="2982" y="1119"/>
                    <a:pt x="3042" y="1047"/>
                    <a:pt x="3089" y="967"/>
                  </a:cubicBezTo>
                  <a:cubicBezTo>
                    <a:pt x="3105" y="935"/>
                    <a:pt x="3117" y="909"/>
                    <a:pt x="3126" y="886"/>
                  </a:cubicBezTo>
                  <a:cubicBezTo>
                    <a:pt x="3134" y="875"/>
                    <a:pt x="3146" y="866"/>
                    <a:pt x="3151" y="852"/>
                  </a:cubicBezTo>
                  <a:cubicBezTo>
                    <a:pt x="3281" y="614"/>
                    <a:pt x="3200" y="350"/>
                    <a:pt x="2980" y="201"/>
                  </a:cubicBezTo>
                  <a:cubicBezTo>
                    <a:pt x="2974" y="196"/>
                    <a:pt x="2964" y="195"/>
                    <a:pt x="2956" y="190"/>
                  </a:cubicBezTo>
                  <a:cubicBezTo>
                    <a:pt x="2936" y="173"/>
                    <a:pt x="2910" y="153"/>
                    <a:pt x="2870" y="126"/>
                  </a:cubicBezTo>
                  <a:cubicBezTo>
                    <a:pt x="2788" y="80"/>
                    <a:pt x="2699" y="46"/>
                    <a:pt x="2609" y="26"/>
                  </a:cubicBezTo>
                  <a:cubicBezTo>
                    <a:pt x="2530" y="8"/>
                    <a:pt x="2454" y="1"/>
                    <a:pt x="2380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-37175" y="8088875"/>
              <a:ext cx="90775" cy="48800"/>
            </a:xfrm>
            <a:custGeom>
              <a:avLst/>
              <a:gdLst/>
              <a:ahLst/>
              <a:cxnLst/>
              <a:rect l="l" t="t" r="r" b="b"/>
              <a:pathLst>
                <a:path w="3631" h="1952" extrusionOk="0">
                  <a:moveTo>
                    <a:pt x="2429" y="0"/>
                  </a:moveTo>
                  <a:cubicBezTo>
                    <a:pt x="2038" y="0"/>
                    <a:pt x="1639" y="124"/>
                    <a:pt x="1281" y="264"/>
                  </a:cubicBezTo>
                  <a:cubicBezTo>
                    <a:pt x="1069" y="348"/>
                    <a:pt x="839" y="450"/>
                    <a:pt x="650" y="583"/>
                  </a:cubicBezTo>
                  <a:cubicBezTo>
                    <a:pt x="541" y="662"/>
                    <a:pt x="438" y="748"/>
                    <a:pt x="343" y="843"/>
                  </a:cubicBezTo>
                  <a:cubicBezTo>
                    <a:pt x="289" y="890"/>
                    <a:pt x="243" y="946"/>
                    <a:pt x="205" y="1007"/>
                  </a:cubicBezTo>
                  <a:cubicBezTo>
                    <a:pt x="196" y="1021"/>
                    <a:pt x="152" y="1104"/>
                    <a:pt x="157" y="1104"/>
                  </a:cubicBezTo>
                  <a:cubicBezTo>
                    <a:pt x="157" y="1104"/>
                    <a:pt x="158" y="1103"/>
                    <a:pt x="160" y="1101"/>
                  </a:cubicBezTo>
                  <a:lnTo>
                    <a:pt x="160" y="1101"/>
                  </a:lnTo>
                  <a:cubicBezTo>
                    <a:pt x="31" y="1264"/>
                    <a:pt x="1" y="1558"/>
                    <a:pt x="232" y="1664"/>
                  </a:cubicBezTo>
                  <a:cubicBezTo>
                    <a:pt x="298" y="1695"/>
                    <a:pt x="344" y="1735"/>
                    <a:pt x="406" y="1772"/>
                  </a:cubicBezTo>
                  <a:cubicBezTo>
                    <a:pt x="484" y="1821"/>
                    <a:pt x="590" y="1846"/>
                    <a:pt x="679" y="1875"/>
                  </a:cubicBezTo>
                  <a:cubicBezTo>
                    <a:pt x="854" y="1930"/>
                    <a:pt x="1051" y="1951"/>
                    <a:pt x="1237" y="1951"/>
                  </a:cubicBezTo>
                  <a:cubicBezTo>
                    <a:pt x="1585" y="1948"/>
                    <a:pt x="1932" y="1913"/>
                    <a:pt x="2273" y="1846"/>
                  </a:cubicBezTo>
                  <a:cubicBezTo>
                    <a:pt x="2408" y="1819"/>
                    <a:pt x="2546" y="1766"/>
                    <a:pt x="2675" y="1718"/>
                  </a:cubicBezTo>
                  <a:cubicBezTo>
                    <a:pt x="2766" y="1689"/>
                    <a:pt x="2852" y="1649"/>
                    <a:pt x="2933" y="1603"/>
                  </a:cubicBezTo>
                  <a:cubicBezTo>
                    <a:pt x="3048" y="1510"/>
                    <a:pt x="3107" y="1464"/>
                    <a:pt x="3111" y="1464"/>
                  </a:cubicBezTo>
                  <a:lnTo>
                    <a:pt x="3111" y="1464"/>
                  </a:lnTo>
                  <a:cubicBezTo>
                    <a:pt x="3114" y="1464"/>
                    <a:pt x="3085" y="1491"/>
                    <a:pt x="3024" y="1545"/>
                  </a:cubicBezTo>
                  <a:cubicBezTo>
                    <a:pt x="3058" y="1532"/>
                    <a:pt x="3088" y="1514"/>
                    <a:pt x="3116" y="1489"/>
                  </a:cubicBezTo>
                  <a:cubicBezTo>
                    <a:pt x="3227" y="1423"/>
                    <a:pt x="3320" y="1331"/>
                    <a:pt x="3388" y="1221"/>
                  </a:cubicBezTo>
                  <a:cubicBezTo>
                    <a:pt x="3437" y="1164"/>
                    <a:pt x="3503" y="1089"/>
                    <a:pt x="3504" y="1085"/>
                  </a:cubicBezTo>
                  <a:cubicBezTo>
                    <a:pt x="3586" y="946"/>
                    <a:pt x="3630" y="740"/>
                    <a:pt x="3586" y="580"/>
                  </a:cubicBezTo>
                  <a:cubicBezTo>
                    <a:pt x="3518" y="336"/>
                    <a:pt x="3322" y="209"/>
                    <a:pt x="3107" y="124"/>
                  </a:cubicBezTo>
                  <a:cubicBezTo>
                    <a:pt x="3042" y="84"/>
                    <a:pt x="2973" y="57"/>
                    <a:pt x="2901" y="37"/>
                  </a:cubicBezTo>
                  <a:cubicBezTo>
                    <a:pt x="2786" y="6"/>
                    <a:pt x="2669" y="5"/>
                    <a:pt x="2551" y="5"/>
                  </a:cubicBezTo>
                  <a:lnTo>
                    <a:pt x="2554" y="5"/>
                  </a:lnTo>
                  <a:cubicBezTo>
                    <a:pt x="2512" y="2"/>
                    <a:pt x="2471" y="0"/>
                    <a:pt x="2429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14575" y="7961250"/>
              <a:ext cx="70800" cy="50250"/>
            </a:xfrm>
            <a:custGeom>
              <a:avLst/>
              <a:gdLst/>
              <a:ahLst/>
              <a:cxnLst/>
              <a:rect l="l" t="t" r="r" b="b"/>
              <a:pathLst>
                <a:path w="2832" h="2010" extrusionOk="0">
                  <a:moveTo>
                    <a:pt x="1703" y="1"/>
                  </a:moveTo>
                  <a:cubicBezTo>
                    <a:pt x="1627" y="1"/>
                    <a:pt x="1517" y="26"/>
                    <a:pt x="1433" y="42"/>
                  </a:cubicBezTo>
                  <a:cubicBezTo>
                    <a:pt x="1368" y="53"/>
                    <a:pt x="1305" y="65"/>
                    <a:pt x="1243" y="82"/>
                  </a:cubicBezTo>
                  <a:cubicBezTo>
                    <a:pt x="1064" y="130"/>
                    <a:pt x="882" y="225"/>
                    <a:pt x="717" y="316"/>
                  </a:cubicBezTo>
                  <a:cubicBezTo>
                    <a:pt x="553" y="408"/>
                    <a:pt x="410" y="531"/>
                    <a:pt x="294" y="680"/>
                  </a:cubicBezTo>
                  <a:cubicBezTo>
                    <a:pt x="185" y="813"/>
                    <a:pt x="88" y="921"/>
                    <a:pt x="43" y="1093"/>
                  </a:cubicBezTo>
                  <a:cubicBezTo>
                    <a:pt x="0" y="1243"/>
                    <a:pt x="5" y="1403"/>
                    <a:pt x="54" y="1550"/>
                  </a:cubicBezTo>
                  <a:cubicBezTo>
                    <a:pt x="96" y="1708"/>
                    <a:pt x="209" y="1860"/>
                    <a:pt x="363" y="1913"/>
                  </a:cubicBezTo>
                  <a:cubicBezTo>
                    <a:pt x="424" y="1948"/>
                    <a:pt x="490" y="1974"/>
                    <a:pt x="559" y="1988"/>
                  </a:cubicBezTo>
                  <a:cubicBezTo>
                    <a:pt x="633" y="2002"/>
                    <a:pt x="697" y="2009"/>
                    <a:pt x="760" y="2009"/>
                  </a:cubicBezTo>
                  <a:cubicBezTo>
                    <a:pt x="831" y="2009"/>
                    <a:pt x="900" y="2000"/>
                    <a:pt x="981" y="1979"/>
                  </a:cubicBezTo>
                  <a:cubicBezTo>
                    <a:pt x="1017" y="1969"/>
                    <a:pt x="1051" y="1959"/>
                    <a:pt x="1086" y="1950"/>
                  </a:cubicBezTo>
                  <a:cubicBezTo>
                    <a:pt x="1180" y="1926"/>
                    <a:pt x="1262" y="1908"/>
                    <a:pt x="1353" y="1870"/>
                  </a:cubicBezTo>
                  <a:cubicBezTo>
                    <a:pt x="1428" y="1839"/>
                    <a:pt x="1502" y="1805"/>
                    <a:pt x="1576" y="1771"/>
                  </a:cubicBezTo>
                  <a:cubicBezTo>
                    <a:pt x="1732" y="1707"/>
                    <a:pt x="1889" y="1642"/>
                    <a:pt x="2046" y="1576"/>
                  </a:cubicBezTo>
                  <a:lnTo>
                    <a:pt x="2046" y="1576"/>
                  </a:lnTo>
                  <a:lnTo>
                    <a:pt x="1846" y="1661"/>
                  </a:lnTo>
                  <a:cubicBezTo>
                    <a:pt x="1909" y="1635"/>
                    <a:pt x="1972" y="1610"/>
                    <a:pt x="2035" y="1584"/>
                  </a:cubicBezTo>
                  <a:cubicBezTo>
                    <a:pt x="2112" y="1552"/>
                    <a:pt x="2181" y="1509"/>
                    <a:pt x="2244" y="1457"/>
                  </a:cubicBezTo>
                  <a:cubicBezTo>
                    <a:pt x="2288" y="1437"/>
                    <a:pt x="2330" y="1412"/>
                    <a:pt x="2368" y="1384"/>
                  </a:cubicBezTo>
                  <a:cubicBezTo>
                    <a:pt x="2391" y="1366"/>
                    <a:pt x="2413" y="1345"/>
                    <a:pt x="2433" y="1323"/>
                  </a:cubicBezTo>
                  <a:cubicBezTo>
                    <a:pt x="2489" y="1292"/>
                    <a:pt x="2542" y="1254"/>
                    <a:pt x="2586" y="1208"/>
                  </a:cubicBezTo>
                  <a:cubicBezTo>
                    <a:pt x="2624" y="1168"/>
                    <a:pt x="2655" y="1123"/>
                    <a:pt x="2683" y="1076"/>
                  </a:cubicBezTo>
                  <a:cubicBezTo>
                    <a:pt x="2792" y="967"/>
                    <a:pt x="2832" y="812"/>
                    <a:pt x="2812" y="664"/>
                  </a:cubicBezTo>
                  <a:cubicBezTo>
                    <a:pt x="2795" y="531"/>
                    <a:pt x="2733" y="436"/>
                    <a:pt x="2641" y="354"/>
                  </a:cubicBezTo>
                  <a:cubicBezTo>
                    <a:pt x="2592" y="287"/>
                    <a:pt x="2528" y="228"/>
                    <a:pt x="2456" y="187"/>
                  </a:cubicBezTo>
                  <a:cubicBezTo>
                    <a:pt x="2397" y="158"/>
                    <a:pt x="2336" y="135"/>
                    <a:pt x="2274" y="116"/>
                  </a:cubicBezTo>
                  <a:cubicBezTo>
                    <a:pt x="2153" y="56"/>
                    <a:pt x="2020" y="25"/>
                    <a:pt x="1885" y="25"/>
                  </a:cubicBezTo>
                  <a:cubicBezTo>
                    <a:pt x="1879" y="25"/>
                    <a:pt x="1872" y="25"/>
                    <a:pt x="1866" y="26"/>
                  </a:cubicBezTo>
                  <a:cubicBezTo>
                    <a:pt x="1817" y="13"/>
                    <a:pt x="1766" y="6"/>
                    <a:pt x="1715" y="1"/>
                  </a:cubicBezTo>
                  <a:cubicBezTo>
                    <a:pt x="1711" y="1"/>
                    <a:pt x="1707" y="1"/>
                    <a:pt x="1703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107500" y="8027100"/>
              <a:ext cx="50325" cy="39950"/>
            </a:xfrm>
            <a:custGeom>
              <a:avLst/>
              <a:gdLst/>
              <a:ahLst/>
              <a:cxnLst/>
              <a:rect l="l" t="t" r="r" b="b"/>
              <a:pathLst>
                <a:path w="2013" h="1598" extrusionOk="0">
                  <a:moveTo>
                    <a:pt x="1217" y="1"/>
                  </a:moveTo>
                  <a:cubicBezTo>
                    <a:pt x="1182" y="1"/>
                    <a:pt x="1146" y="3"/>
                    <a:pt x="1111" y="8"/>
                  </a:cubicBezTo>
                  <a:lnTo>
                    <a:pt x="1017" y="20"/>
                  </a:lnTo>
                  <a:lnTo>
                    <a:pt x="785" y="51"/>
                  </a:lnTo>
                  <a:cubicBezTo>
                    <a:pt x="712" y="72"/>
                    <a:pt x="641" y="102"/>
                    <a:pt x="575" y="137"/>
                  </a:cubicBezTo>
                  <a:cubicBezTo>
                    <a:pt x="463" y="188"/>
                    <a:pt x="383" y="229"/>
                    <a:pt x="286" y="320"/>
                  </a:cubicBezTo>
                  <a:cubicBezTo>
                    <a:pt x="216" y="384"/>
                    <a:pt x="136" y="458"/>
                    <a:pt x="94" y="545"/>
                  </a:cubicBezTo>
                  <a:lnTo>
                    <a:pt x="31" y="697"/>
                  </a:lnTo>
                  <a:cubicBezTo>
                    <a:pt x="4" y="780"/>
                    <a:pt x="1" y="868"/>
                    <a:pt x="19" y="952"/>
                  </a:cubicBezTo>
                  <a:cubicBezTo>
                    <a:pt x="38" y="1091"/>
                    <a:pt x="99" y="1218"/>
                    <a:pt x="194" y="1318"/>
                  </a:cubicBezTo>
                  <a:cubicBezTo>
                    <a:pt x="268" y="1398"/>
                    <a:pt x="345" y="1436"/>
                    <a:pt x="437" y="1477"/>
                  </a:cubicBezTo>
                  <a:cubicBezTo>
                    <a:pt x="609" y="1557"/>
                    <a:pt x="662" y="1565"/>
                    <a:pt x="856" y="1586"/>
                  </a:cubicBezTo>
                  <a:cubicBezTo>
                    <a:pt x="887" y="1590"/>
                    <a:pt x="917" y="1594"/>
                    <a:pt x="948" y="1596"/>
                  </a:cubicBezTo>
                  <a:cubicBezTo>
                    <a:pt x="962" y="1597"/>
                    <a:pt x="977" y="1597"/>
                    <a:pt x="991" y="1597"/>
                  </a:cubicBezTo>
                  <a:cubicBezTo>
                    <a:pt x="1101" y="1597"/>
                    <a:pt x="1212" y="1568"/>
                    <a:pt x="1320" y="1548"/>
                  </a:cubicBezTo>
                  <a:cubicBezTo>
                    <a:pt x="1493" y="1514"/>
                    <a:pt x="1667" y="1444"/>
                    <a:pt x="1783" y="1302"/>
                  </a:cubicBezTo>
                  <a:cubicBezTo>
                    <a:pt x="1876" y="1210"/>
                    <a:pt x="1943" y="1095"/>
                    <a:pt x="1977" y="969"/>
                  </a:cubicBezTo>
                  <a:cubicBezTo>
                    <a:pt x="2009" y="872"/>
                    <a:pt x="2012" y="768"/>
                    <a:pt x="1991" y="670"/>
                  </a:cubicBezTo>
                  <a:cubicBezTo>
                    <a:pt x="1986" y="570"/>
                    <a:pt x="1955" y="473"/>
                    <a:pt x="1900" y="389"/>
                  </a:cubicBezTo>
                  <a:cubicBezTo>
                    <a:pt x="1836" y="277"/>
                    <a:pt x="1742" y="185"/>
                    <a:pt x="1630" y="119"/>
                  </a:cubicBezTo>
                  <a:cubicBezTo>
                    <a:pt x="1505" y="41"/>
                    <a:pt x="1362" y="1"/>
                    <a:pt x="1217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474050" y="8204725"/>
              <a:ext cx="51475" cy="53525"/>
            </a:xfrm>
            <a:custGeom>
              <a:avLst/>
              <a:gdLst/>
              <a:ahLst/>
              <a:cxnLst/>
              <a:rect l="l" t="t" r="r" b="b"/>
              <a:pathLst>
                <a:path w="2059" h="2141" extrusionOk="0">
                  <a:moveTo>
                    <a:pt x="1423" y="1"/>
                  </a:moveTo>
                  <a:cubicBezTo>
                    <a:pt x="1331" y="1"/>
                    <a:pt x="1239" y="21"/>
                    <a:pt x="1151" y="48"/>
                  </a:cubicBezTo>
                  <a:cubicBezTo>
                    <a:pt x="1045" y="80"/>
                    <a:pt x="922" y="118"/>
                    <a:pt x="829" y="172"/>
                  </a:cubicBezTo>
                  <a:cubicBezTo>
                    <a:pt x="735" y="227"/>
                    <a:pt x="634" y="321"/>
                    <a:pt x="548" y="395"/>
                  </a:cubicBezTo>
                  <a:cubicBezTo>
                    <a:pt x="455" y="473"/>
                    <a:pt x="389" y="574"/>
                    <a:pt x="319" y="669"/>
                  </a:cubicBezTo>
                  <a:cubicBezTo>
                    <a:pt x="280" y="720"/>
                    <a:pt x="244" y="772"/>
                    <a:pt x="211" y="828"/>
                  </a:cubicBezTo>
                  <a:cubicBezTo>
                    <a:pt x="158" y="921"/>
                    <a:pt x="124" y="1038"/>
                    <a:pt x="93" y="1144"/>
                  </a:cubicBezTo>
                  <a:cubicBezTo>
                    <a:pt x="52" y="1288"/>
                    <a:pt x="1" y="1454"/>
                    <a:pt x="12" y="1609"/>
                  </a:cubicBezTo>
                  <a:cubicBezTo>
                    <a:pt x="13" y="1644"/>
                    <a:pt x="12" y="1680"/>
                    <a:pt x="10" y="1714"/>
                  </a:cubicBezTo>
                  <a:cubicBezTo>
                    <a:pt x="3" y="1966"/>
                    <a:pt x="221" y="2141"/>
                    <a:pt x="448" y="2141"/>
                  </a:cubicBezTo>
                  <a:cubicBezTo>
                    <a:pt x="519" y="2141"/>
                    <a:pt x="592" y="2123"/>
                    <a:pt x="658" y="2085"/>
                  </a:cubicBezTo>
                  <a:cubicBezTo>
                    <a:pt x="680" y="2073"/>
                    <a:pt x="703" y="2061"/>
                    <a:pt x="726" y="2047"/>
                  </a:cubicBezTo>
                  <a:cubicBezTo>
                    <a:pt x="756" y="2038"/>
                    <a:pt x="786" y="2025"/>
                    <a:pt x="815" y="2011"/>
                  </a:cubicBezTo>
                  <a:cubicBezTo>
                    <a:pt x="842" y="1995"/>
                    <a:pt x="868" y="1975"/>
                    <a:pt x="896" y="1958"/>
                  </a:cubicBezTo>
                  <a:cubicBezTo>
                    <a:pt x="950" y="1922"/>
                    <a:pt x="1005" y="1890"/>
                    <a:pt x="1060" y="1859"/>
                  </a:cubicBezTo>
                  <a:cubicBezTo>
                    <a:pt x="1160" y="1806"/>
                    <a:pt x="1255" y="1743"/>
                    <a:pt x="1343" y="1671"/>
                  </a:cubicBezTo>
                  <a:cubicBezTo>
                    <a:pt x="1400" y="1623"/>
                    <a:pt x="1455" y="1577"/>
                    <a:pt x="1513" y="1531"/>
                  </a:cubicBezTo>
                  <a:lnTo>
                    <a:pt x="1513" y="1531"/>
                  </a:lnTo>
                  <a:lnTo>
                    <a:pt x="1380" y="1633"/>
                  </a:lnTo>
                  <a:lnTo>
                    <a:pt x="1380" y="1633"/>
                  </a:lnTo>
                  <a:cubicBezTo>
                    <a:pt x="1545" y="1506"/>
                    <a:pt x="1735" y="1351"/>
                    <a:pt x="1842" y="1168"/>
                  </a:cubicBezTo>
                  <a:cubicBezTo>
                    <a:pt x="1945" y="996"/>
                    <a:pt x="2058" y="821"/>
                    <a:pt x="2049" y="613"/>
                  </a:cubicBezTo>
                  <a:cubicBezTo>
                    <a:pt x="2046" y="481"/>
                    <a:pt x="2002" y="353"/>
                    <a:pt x="1920" y="249"/>
                  </a:cubicBezTo>
                  <a:cubicBezTo>
                    <a:pt x="1836" y="138"/>
                    <a:pt x="1738" y="80"/>
                    <a:pt x="1607" y="32"/>
                  </a:cubicBezTo>
                  <a:cubicBezTo>
                    <a:pt x="1547" y="10"/>
                    <a:pt x="1485" y="1"/>
                    <a:pt x="1423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565625" y="8244250"/>
              <a:ext cx="850" cy="100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0" y="0"/>
                  </a:moveTo>
                  <a:lnTo>
                    <a:pt x="9" y="1"/>
                  </a:lnTo>
                  <a:lnTo>
                    <a:pt x="9" y="1"/>
                  </a:lnTo>
                  <a:cubicBezTo>
                    <a:pt x="6" y="1"/>
                    <a:pt x="3" y="0"/>
                    <a:pt x="0" y="0"/>
                  </a:cubicBezTo>
                  <a:close/>
                  <a:moveTo>
                    <a:pt x="9" y="1"/>
                  </a:moveTo>
                  <a:cubicBezTo>
                    <a:pt x="15" y="2"/>
                    <a:pt x="20" y="4"/>
                    <a:pt x="26" y="4"/>
                  </a:cubicBezTo>
                  <a:lnTo>
                    <a:pt x="3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566500" y="8244375"/>
              <a:ext cx="2475" cy="325"/>
            </a:xfrm>
            <a:custGeom>
              <a:avLst/>
              <a:gdLst/>
              <a:ahLst/>
              <a:cxnLst/>
              <a:rect l="l" t="t" r="r" b="b"/>
              <a:pathLst>
                <a:path w="99" h="13" extrusionOk="0">
                  <a:moveTo>
                    <a:pt x="0" y="0"/>
                  </a:moveTo>
                  <a:lnTo>
                    <a:pt x="99" y="12"/>
                  </a:lnTo>
                  <a:cubicBezTo>
                    <a:pt x="86" y="11"/>
                    <a:pt x="76" y="8"/>
                    <a:pt x="65" y="6"/>
                  </a:cubicBezTo>
                  <a:cubicBezTo>
                    <a:pt x="42" y="2"/>
                    <a:pt x="22" y="2"/>
                    <a:pt x="0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530150" y="8244250"/>
              <a:ext cx="48225" cy="39900"/>
            </a:xfrm>
            <a:custGeom>
              <a:avLst/>
              <a:gdLst/>
              <a:ahLst/>
              <a:cxnLst/>
              <a:rect l="l" t="t" r="r" b="b"/>
              <a:pathLst>
                <a:path w="1929" h="1596" extrusionOk="0">
                  <a:moveTo>
                    <a:pt x="205" y="890"/>
                  </a:moveTo>
                  <a:lnTo>
                    <a:pt x="203" y="893"/>
                  </a:lnTo>
                  <a:cubicBezTo>
                    <a:pt x="204" y="892"/>
                    <a:pt x="204" y="891"/>
                    <a:pt x="205" y="890"/>
                  </a:cubicBezTo>
                  <a:close/>
                  <a:moveTo>
                    <a:pt x="1361" y="0"/>
                  </a:moveTo>
                  <a:cubicBezTo>
                    <a:pt x="1304" y="0"/>
                    <a:pt x="1247" y="6"/>
                    <a:pt x="1190" y="17"/>
                  </a:cubicBezTo>
                  <a:cubicBezTo>
                    <a:pt x="1103" y="34"/>
                    <a:pt x="1020" y="65"/>
                    <a:pt x="943" y="110"/>
                  </a:cubicBezTo>
                  <a:cubicBezTo>
                    <a:pt x="823" y="182"/>
                    <a:pt x="694" y="263"/>
                    <a:pt x="599" y="361"/>
                  </a:cubicBezTo>
                  <a:cubicBezTo>
                    <a:pt x="446" y="520"/>
                    <a:pt x="339" y="715"/>
                    <a:pt x="205" y="890"/>
                  </a:cubicBezTo>
                  <a:lnTo>
                    <a:pt x="205" y="890"/>
                  </a:lnTo>
                  <a:lnTo>
                    <a:pt x="270" y="806"/>
                  </a:lnTo>
                  <a:lnTo>
                    <a:pt x="270" y="806"/>
                  </a:lnTo>
                  <a:cubicBezTo>
                    <a:pt x="210" y="884"/>
                    <a:pt x="166" y="954"/>
                    <a:pt x="146" y="1049"/>
                  </a:cubicBezTo>
                  <a:cubicBezTo>
                    <a:pt x="131" y="1078"/>
                    <a:pt x="118" y="1111"/>
                    <a:pt x="109" y="1143"/>
                  </a:cubicBezTo>
                  <a:cubicBezTo>
                    <a:pt x="106" y="1157"/>
                    <a:pt x="103" y="1172"/>
                    <a:pt x="102" y="1186"/>
                  </a:cubicBezTo>
                  <a:cubicBezTo>
                    <a:pt x="99" y="1189"/>
                    <a:pt x="99" y="1187"/>
                    <a:pt x="95" y="1192"/>
                  </a:cubicBezTo>
                  <a:cubicBezTo>
                    <a:pt x="0" y="1332"/>
                    <a:pt x="123" y="1495"/>
                    <a:pt x="266" y="1514"/>
                  </a:cubicBezTo>
                  <a:lnTo>
                    <a:pt x="271" y="1516"/>
                  </a:lnTo>
                  <a:cubicBezTo>
                    <a:pt x="314" y="1534"/>
                    <a:pt x="358" y="1547"/>
                    <a:pt x="403" y="1554"/>
                  </a:cubicBezTo>
                  <a:cubicBezTo>
                    <a:pt x="423" y="1565"/>
                    <a:pt x="442" y="1574"/>
                    <a:pt x="462" y="1580"/>
                  </a:cubicBezTo>
                  <a:cubicBezTo>
                    <a:pt x="501" y="1591"/>
                    <a:pt x="536" y="1595"/>
                    <a:pt x="571" y="1595"/>
                  </a:cubicBezTo>
                  <a:cubicBezTo>
                    <a:pt x="626" y="1595"/>
                    <a:pt x="680" y="1585"/>
                    <a:pt x="739" y="1576"/>
                  </a:cubicBezTo>
                  <a:cubicBezTo>
                    <a:pt x="793" y="1567"/>
                    <a:pt x="848" y="1556"/>
                    <a:pt x="902" y="1547"/>
                  </a:cubicBezTo>
                  <a:cubicBezTo>
                    <a:pt x="1049" y="1516"/>
                    <a:pt x="1190" y="1485"/>
                    <a:pt x="1325" y="1412"/>
                  </a:cubicBezTo>
                  <a:cubicBezTo>
                    <a:pt x="1459" y="1336"/>
                    <a:pt x="1580" y="1238"/>
                    <a:pt x="1682" y="1121"/>
                  </a:cubicBezTo>
                  <a:cubicBezTo>
                    <a:pt x="1781" y="1009"/>
                    <a:pt x="1818" y="948"/>
                    <a:pt x="1872" y="810"/>
                  </a:cubicBezTo>
                  <a:cubicBezTo>
                    <a:pt x="1878" y="791"/>
                    <a:pt x="1886" y="774"/>
                    <a:pt x="1892" y="756"/>
                  </a:cubicBezTo>
                  <a:cubicBezTo>
                    <a:pt x="1917" y="690"/>
                    <a:pt x="1929" y="621"/>
                    <a:pt x="1929" y="550"/>
                  </a:cubicBezTo>
                  <a:cubicBezTo>
                    <a:pt x="1929" y="489"/>
                    <a:pt x="1913" y="433"/>
                    <a:pt x="1904" y="374"/>
                  </a:cubicBezTo>
                  <a:cubicBezTo>
                    <a:pt x="1900" y="351"/>
                    <a:pt x="1892" y="329"/>
                    <a:pt x="1884" y="308"/>
                  </a:cubicBezTo>
                  <a:cubicBezTo>
                    <a:pt x="1880" y="223"/>
                    <a:pt x="1854" y="143"/>
                    <a:pt x="1780" y="86"/>
                  </a:cubicBezTo>
                  <a:cubicBezTo>
                    <a:pt x="1733" y="51"/>
                    <a:pt x="1676" y="32"/>
                    <a:pt x="1618" y="32"/>
                  </a:cubicBezTo>
                  <a:cubicBezTo>
                    <a:pt x="1612" y="32"/>
                    <a:pt x="1605" y="32"/>
                    <a:pt x="1599" y="33"/>
                  </a:cubicBezTo>
                  <a:cubicBezTo>
                    <a:pt x="1522" y="11"/>
                    <a:pt x="1442" y="0"/>
                    <a:pt x="1361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554400" y="8152850"/>
              <a:ext cx="36800" cy="43475"/>
            </a:xfrm>
            <a:custGeom>
              <a:avLst/>
              <a:gdLst/>
              <a:ahLst/>
              <a:cxnLst/>
              <a:rect l="l" t="t" r="r" b="b"/>
              <a:pathLst>
                <a:path w="1472" h="1739" extrusionOk="0">
                  <a:moveTo>
                    <a:pt x="972" y="0"/>
                  </a:moveTo>
                  <a:cubicBezTo>
                    <a:pt x="911" y="0"/>
                    <a:pt x="851" y="11"/>
                    <a:pt x="791" y="36"/>
                  </a:cubicBezTo>
                  <a:cubicBezTo>
                    <a:pt x="659" y="88"/>
                    <a:pt x="546" y="131"/>
                    <a:pt x="448" y="239"/>
                  </a:cubicBezTo>
                  <a:cubicBezTo>
                    <a:pt x="411" y="280"/>
                    <a:pt x="375" y="321"/>
                    <a:pt x="340" y="363"/>
                  </a:cubicBezTo>
                  <a:cubicBezTo>
                    <a:pt x="322" y="384"/>
                    <a:pt x="305" y="406"/>
                    <a:pt x="286" y="427"/>
                  </a:cubicBezTo>
                  <a:cubicBezTo>
                    <a:pt x="251" y="472"/>
                    <a:pt x="216" y="518"/>
                    <a:pt x="180" y="564"/>
                  </a:cubicBezTo>
                  <a:cubicBezTo>
                    <a:pt x="157" y="613"/>
                    <a:pt x="136" y="664"/>
                    <a:pt x="117" y="716"/>
                  </a:cubicBezTo>
                  <a:cubicBezTo>
                    <a:pt x="67" y="847"/>
                    <a:pt x="7" y="986"/>
                    <a:pt x="2" y="1129"/>
                  </a:cubicBezTo>
                  <a:cubicBezTo>
                    <a:pt x="1" y="1252"/>
                    <a:pt x="21" y="1373"/>
                    <a:pt x="59" y="1491"/>
                  </a:cubicBezTo>
                  <a:cubicBezTo>
                    <a:pt x="98" y="1625"/>
                    <a:pt x="234" y="1739"/>
                    <a:pt x="377" y="1739"/>
                  </a:cubicBezTo>
                  <a:cubicBezTo>
                    <a:pt x="407" y="1739"/>
                    <a:pt x="436" y="1734"/>
                    <a:pt x="466" y="1723"/>
                  </a:cubicBezTo>
                  <a:cubicBezTo>
                    <a:pt x="573" y="1685"/>
                    <a:pt x="679" y="1651"/>
                    <a:pt x="778" y="1591"/>
                  </a:cubicBezTo>
                  <a:cubicBezTo>
                    <a:pt x="900" y="1519"/>
                    <a:pt x="993" y="1404"/>
                    <a:pt x="1095" y="1307"/>
                  </a:cubicBezTo>
                  <a:cubicBezTo>
                    <a:pt x="1201" y="1207"/>
                    <a:pt x="1266" y="1066"/>
                    <a:pt x="1344" y="945"/>
                  </a:cubicBezTo>
                  <a:cubicBezTo>
                    <a:pt x="1395" y="867"/>
                    <a:pt x="1427" y="779"/>
                    <a:pt x="1442" y="688"/>
                  </a:cubicBezTo>
                  <a:cubicBezTo>
                    <a:pt x="1453" y="627"/>
                    <a:pt x="1470" y="559"/>
                    <a:pt x="1470" y="500"/>
                  </a:cubicBezTo>
                  <a:cubicBezTo>
                    <a:pt x="1472" y="401"/>
                    <a:pt x="1442" y="306"/>
                    <a:pt x="1390" y="226"/>
                  </a:cubicBezTo>
                  <a:cubicBezTo>
                    <a:pt x="1352" y="156"/>
                    <a:pt x="1292" y="99"/>
                    <a:pt x="1218" y="67"/>
                  </a:cubicBezTo>
                  <a:lnTo>
                    <a:pt x="1218" y="67"/>
                  </a:lnTo>
                  <a:lnTo>
                    <a:pt x="1241" y="73"/>
                  </a:lnTo>
                  <a:cubicBezTo>
                    <a:pt x="1156" y="26"/>
                    <a:pt x="1064" y="0"/>
                    <a:pt x="972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810025" y="8324150"/>
              <a:ext cx="41875" cy="66925"/>
            </a:xfrm>
            <a:custGeom>
              <a:avLst/>
              <a:gdLst/>
              <a:ahLst/>
              <a:cxnLst/>
              <a:rect l="l" t="t" r="r" b="b"/>
              <a:pathLst>
                <a:path w="1675" h="2677" extrusionOk="0">
                  <a:moveTo>
                    <a:pt x="1204" y="12"/>
                  </a:moveTo>
                  <a:cubicBezTo>
                    <a:pt x="1204" y="12"/>
                    <a:pt x="1204" y="12"/>
                    <a:pt x="1203" y="12"/>
                  </a:cubicBezTo>
                  <a:lnTo>
                    <a:pt x="1203" y="12"/>
                  </a:lnTo>
                  <a:cubicBezTo>
                    <a:pt x="1204" y="12"/>
                    <a:pt x="1204" y="12"/>
                    <a:pt x="1204" y="12"/>
                  </a:cubicBezTo>
                  <a:close/>
                  <a:moveTo>
                    <a:pt x="1385" y="0"/>
                  </a:moveTo>
                  <a:cubicBezTo>
                    <a:pt x="1336" y="0"/>
                    <a:pt x="1217" y="13"/>
                    <a:pt x="1205" y="13"/>
                  </a:cubicBezTo>
                  <a:cubicBezTo>
                    <a:pt x="1204" y="13"/>
                    <a:pt x="1203" y="12"/>
                    <a:pt x="1203" y="12"/>
                  </a:cubicBezTo>
                  <a:lnTo>
                    <a:pt x="1203" y="12"/>
                  </a:lnTo>
                  <a:cubicBezTo>
                    <a:pt x="1150" y="29"/>
                    <a:pt x="1101" y="55"/>
                    <a:pt x="1058" y="89"/>
                  </a:cubicBezTo>
                  <a:cubicBezTo>
                    <a:pt x="969" y="152"/>
                    <a:pt x="873" y="215"/>
                    <a:pt x="794" y="290"/>
                  </a:cubicBezTo>
                  <a:cubicBezTo>
                    <a:pt x="645" y="434"/>
                    <a:pt x="484" y="620"/>
                    <a:pt x="377" y="795"/>
                  </a:cubicBezTo>
                  <a:cubicBezTo>
                    <a:pt x="331" y="872"/>
                    <a:pt x="292" y="956"/>
                    <a:pt x="252" y="1036"/>
                  </a:cubicBezTo>
                  <a:cubicBezTo>
                    <a:pt x="198" y="1148"/>
                    <a:pt x="129" y="1274"/>
                    <a:pt x="99" y="1394"/>
                  </a:cubicBezTo>
                  <a:cubicBezTo>
                    <a:pt x="46" y="1589"/>
                    <a:pt x="0" y="1822"/>
                    <a:pt x="46" y="2027"/>
                  </a:cubicBezTo>
                  <a:cubicBezTo>
                    <a:pt x="45" y="2054"/>
                    <a:pt x="43" y="2083"/>
                    <a:pt x="46" y="2111"/>
                  </a:cubicBezTo>
                  <a:cubicBezTo>
                    <a:pt x="53" y="2220"/>
                    <a:pt x="88" y="2311"/>
                    <a:pt x="132" y="2409"/>
                  </a:cubicBezTo>
                  <a:cubicBezTo>
                    <a:pt x="183" y="2515"/>
                    <a:pt x="241" y="2633"/>
                    <a:pt x="366" y="2668"/>
                  </a:cubicBezTo>
                  <a:cubicBezTo>
                    <a:pt x="387" y="2674"/>
                    <a:pt x="408" y="2677"/>
                    <a:pt x="428" y="2677"/>
                  </a:cubicBezTo>
                  <a:cubicBezTo>
                    <a:pt x="543" y="2677"/>
                    <a:pt x="636" y="2592"/>
                    <a:pt x="724" y="2521"/>
                  </a:cubicBezTo>
                  <a:cubicBezTo>
                    <a:pt x="785" y="2475"/>
                    <a:pt x="840" y="2420"/>
                    <a:pt x="886" y="2357"/>
                  </a:cubicBezTo>
                  <a:cubicBezTo>
                    <a:pt x="900" y="2337"/>
                    <a:pt x="912" y="2314"/>
                    <a:pt x="925" y="2292"/>
                  </a:cubicBezTo>
                  <a:cubicBezTo>
                    <a:pt x="1049" y="2169"/>
                    <a:pt x="1131" y="1990"/>
                    <a:pt x="1206" y="1839"/>
                  </a:cubicBezTo>
                  <a:cubicBezTo>
                    <a:pt x="1263" y="1723"/>
                    <a:pt x="1298" y="1597"/>
                    <a:pt x="1342" y="1475"/>
                  </a:cubicBezTo>
                  <a:cubicBezTo>
                    <a:pt x="1356" y="1439"/>
                    <a:pt x="1370" y="1402"/>
                    <a:pt x="1384" y="1366"/>
                  </a:cubicBezTo>
                  <a:cubicBezTo>
                    <a:pt x="1393" y="1345"/>
                    <a:pt x="1402" y="1323"/>
                    <a:pt x="1412" y="1300"/>
                  </a:cubicBezTo>
                  <a:cubicBezTo>
                    <a:pt x="1413" y="1297"/>
                    <a:pt x="1413" y="1296"/>
                    <a:pt x="1415" y="1293"/>
                  </a:cubicBezTo>
                  <a:cubicBezTo>
                    <a:pt x="1487" y="1122"/>
                    <a:pt x="1536" y="929"/>
                    <a:pt x="1588" y="752"/>
                  </a:cubicBezTo>
                  <a:cubicBezTo>
                    <a:pt x="1611" y="669"/>
                    <a:pt x="1626" y="582"/>
                    <a:pt x="1645" y="497"/>
                  </a:cubicBezTo>
                  <a:cubicBezTo>
                    <a:pt x="1660" y="417"/>
                    <a:pt x="1674" y="348"/>
                    <a:pt x="1653" y="267"/>
                  </a:cubicBezTo>
                  <a:cubicBezTo>
                    <a:pt x="1642" y="227"/>
                    <a:pt x="1625" y="190"/>
                    <a:pt x="1605" y="155"/>
                  </a:cubicBezTo>
                  <a:cubicBezTo>
                    <a:pt x="1596" y="72"/>
                    <a:pt x="1520" y="3"/>
                    <a:pt x="1438" y="3"/>
                  </a:cubicBezTo>
                  <a:cubicBezTo>
                    <a:pt x="1424" y="3"/>
                    <a:pt x="1409" y="5"/>
                    <a:pt x="1394" y="10"/>
                  </a:cubicBezTo>
                  <a:lnTo>
                    <a:pt x="1394" y="10"/>
                  </a:lnTo>
                  <a:cubicBezTo>
                    <a:pt x="1416" y="3"/>
                    <a:pt x="1408" y="0"/>
                    <a:pt x="1385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883025" y="8228575"/>
              <a:ext cx="32325" cy="44375"/>
            </a:xfrm>
            <a:custGeom>
              <a:avLst/>
              <a:gdLst/>
              <a:ahLst/>
              <a:cxnLst/>
              <a:rect l="l" t="t" r="r" b="b"/>
              <a:pathLst>
                <a:path w="1293" h="1775" extrusionOk="0">
                  <a:moveTo>
                    <a:pt x="796" y="1"/>
                  </a:moveTo>
                  <a:cubicBezTo>
                    <a:pt x="716" y="1"/>
                    <a:pt x="641" y="21"/>
                    <a:pt x="563" y="58"/>
                  </a:cubicBezTo>
                  <a:cubicBezTo>
                    <a:pt x="486" y="93"/>
                    <a:pt x="420" y="145"/>
                    <a:pt x="369" y="211"/>
                  </a:cubicBezTo>
                  <a:cubicBezTo>
                    <a:pt x="334" y="256"/>
                    <a:pt x="305" y="302"/>
                    <a:pt x="276" y="350"/>
                  </a:cubicBezTo>
                  <a:cubicBezTo>
                    <a:pt x="220" y="437"/>
                    <a:pt x="164" y="522"/>
                    <a:pt x="124" y="617"/>
                  </a:cubicBezTo>
                  <a:cubicBezTo>
                    <a:pt x="85" y="710"/>
                    <a:pt x="59" y="809"/>
                    <a:pt x="42" y="908"/>
                  </a:cubicBezTo>
                  <a:cubicBezTo>
                    <a:pt x="1" y="1119"/>
                    <a:pt x="16" y="1335"/>
                    <a:pt x="138" y="1509"/>
                  </a:cubicBezTo>
                  <a:cubicBezTo>
                    <a:pt x="179" y="1589"/>
                    <a:pt x="245" y="1647"/>
                    <a:pt x="319" y="1698"/>
                  </a:cubicBezTo>
                  <a:cubicBezTo>
                    <a:pt x="323" y="1701"/>
                    <a:pt x="326" y="1704"/>
                    <a:pt x="331" y="1707"/>
                  </a:cubicBezTo>
                  <a:cubicBezTo>
                    <a:pt x="336" y="1710"/>
                    <a:pt x="343" y="1718"/>
                    <a:pt x="351" y="1721"/>
                  </a:cubicBezTo>
                  <a:lnTo>
                    <a:pt x="340" y="1712"/>
                  </a:lnTo>
                  <a:lnTo>
                    <a:pt x="340" y="1712"/>
                  </a:lnTo>
                  <a:cubicBezTo>
                    <a:pt x="399" y="1750"/>
                    <a:pt x="466" y="1771"/>
                    <a:pt x="536" y="1771"/>
                  </a:cubicBezTo>
                  <a:cubicBezTo>
                    <a:pt x="544" y="1771"/>
                    <a:pt x="551" y="1770"/>
                    <a:pt x="558" y="1770"/>
                  </a:cubicBezTo>
                  <a:lnTo>
                    <a:pt x="558" y="1770"/>
                  </a:lnTo>
                  <a:lnTo>
                    <a:pt x="544" y="1774"/>
                  </a:lnTo>
                  <a:lnTo>
                    <a:pt x="544" y="1774"/>
                  </a:lnTo>
                  <a:lnTo>
                    <a:pt x="571" y="1771"/>
                  </a:lnTo>
                  <a:cubicBezTo>
                    <a:pt x="577" y="1771"/>
                    <a:pt x="583" y="1770"/>
                    <a:pt x="587" y="1770"/>
                  </a:cubicBezTo>
                  <a:cubicBezTo>
                    <a:pt x="678" y="1761"/>
                    <a:pt x="769" y="1744"/>
                    <a:pt x="844" y="1690"/>
                  </a:cubicBezTo>
                  <a:cubicBezTo>
                    <a:pt x="1024" y="1601"/>
                    <a:pt x="1143" y="1435"/>
                    <a:pt x="1206" y="1243"/>
                  </a:cubicBezTo>
                  <a:cubicBezTo>
                    <a:pt x="1246" y="1122"/>
                    <a:pt x="1285" y="1007"/>
                    <a:pt x="1292" y="878"/>
                  </a:cubicBezTo>
                  <a:cubicBezTo>
                    <a:pt x="1292" y="806"/>
                    <a:pt x="1289" y="733"/>
                    <a:pt x="1283" y="661"/>
                  </a:cubicBezTo>
                  <a:cubicBezTo>
                    <a:pt x="1280" y="623"/>
                    <a:pt x="1278" y="584"/>
                    <a:pt x="1277" y="546"/>
                  </a:cubicBezTo>
                  <a:cubicBezTo>
                    <a:pt x="1274" y="469"/>
                    <a:pt x="1260" y="396"/>
                    <a:pt x="1231" y="325"/>
                  </a:cubicBezTo>
                  <a:cubicBezTo>
                    <a:pt x="1212" y="279"/>
                    <a:pt x="1188" y="242"/>
                    <a:pt x="1161" y="205"/>
                  </a:cubicBezTo>
                  <a:lnTo>
                    <a:pt x="1161" y="205"/>
                  </a:lnTo>
                  <a:cubicBezTo>
                    <a:pt x="1172" y="220"/>
                    <a:pt x="1184" y="234"/>
                    <a:pt x="1195" y="248"/>
                  </a:cubicBezTo>
                  <a:lnTo>
                    <a:pt x="1172" y="218"/>
                  </a:lnTo>
                  <a:cubicBezTo>
                    <a:pt x="1106" y="125"/>
                    <a:pt x="1022" y="39"/>
                    <a:pt x="907" y="13"/>
                  </a:cubicBezTo>
                  <a:cubicBezTo>
                    <a:pt x="869" y="5"/>
                    <a:pt x="832" y="1"/>
                    <a:pt x="796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899650" y="8332025"/>
              <a:ext cx="39825" cy="58000"/>
            </a:xfrm>
            <a:custGeom>
              <a:avLst/>
              <a:gdLst/>
              <a:ahLst/>
              <a:cxnLst/>
              <a:rect l="l" t="t" r="r" b="b"/>
              <a:pathLst>
                <a:path w="1593" h="2320" extrusionOk="0">
                  <a:moveTo>
                    <a:pt x="1115" y="1"/>
                  </a:moveTo>
                  <a:cubicBezTo>
                    <a:pt x="978" y="1"/>
                    <a:pt x="874" y="56"/>
                    <a:pt x="764" y="145"/>
                  </a:cubicBezTo>
                  <a:cubicBezTo>
                    <a:pt x="729" y="172"/>
                    <a:pt x="695" y="199"/>
                    <a:pt x="661" y="227"/>
                  </a:cubicBezTo>
                  <a:cubicBezTo>
                    <a:pt x="589" y="285"/>
                    <a:pt x="524" y="353"/>
                    <a:pt x="469" y="428"/>
                  </a:cubicBezTo>
                  <a:cubicBezTo>
                    <a:pt x="423" y="485"/>
                    <a:pt x="378" y="543"/>
                    <a:pt x="334" y="600"/>
                  </a:cubicBezTo>
                  <a:cubicBezTo>
                    <a:pt x="260" y="697"/>
                    <a:pt x="222" y="801"/>
                    <a:pt x="177" y="913"/>
                  </a:cubicBezTo>
                  <a:cubicBezTo>
                    <a:pt x="139" y="1011"/>
                    <a:pt x="96" y="1108"/>
                    <a:pt x="64" y="1208"/>
                  </a:cubicBezTo>
                  <a:cubicBezTo>
                    <a:pt x="22" y="1346"/>
                    <a:pt x="2" y="1487"/>
                    <a:pt x="2" y="1630"/>
                  </a:cubicBezTo>
                  <a:cubicBezTo>
                    <a:pt x="1" y="1736"/>
                    <a:pt x="22" y="1842"/>
                    <a:pt x="65" y="1937"/>
                  </a:cubicBezTo>
                  <a:cubicBezTo>
                    <a:pt x="70" y="1973"/>
                    <a:pt x="81" y="2005"/>
                    <a:pt x="96" y="2036"/>
                  </a:cubicBezTo>
                  <a:cubicBezTo>
                    <a:pt x="147" y="2158"/>
                    <a:pt x="249" y="2264"/>
                    <a:pt x="380" y="2303"/>
                  </a:cubicBezTo>
                  <a:cubicBezTo>
                    <a:pt x="425" y="2314"/>
                    <a:pt x="471" y="2320"/>
                    <a:pt x="517" y="2320"/>
                  </a:cubicBezTo>
                  <a:cubicBezTo>
                    <a:pt x="603" y="2318"/>
                    <a:pt x="687" y="2294"/>
                    <a:pt x="761" y="2249"/>
                  </a:cubicBezTo>
                  <a:cubicBezTo>
                    <a:pt x="762" y="2248"/>
                    <a:pt x="764" y="2246"/>
                    <a:pt x="767" y="2244"/>
                  </a:cubicBezTo>
                  <a:lnTo>
                    <a:pt x="767" y="2244"/>
                  </a:lnTo>
                  <a:cubicBezTo>
                    <a:pt x="750" y="2251"/>
                    <a:pt x="733" y="2254"/>
                    <a:pt x="716" y="2257"/>
                  </a:cubicBezTo>
                  <a:lnTo>
                    <a:pt x="701" y="2259"/>
                  </a:lnTo>
                  <a:lnTo>
                    <a:pt x="701" y="2259"/>
                  </a:lnTo>
                  <a:cubicBezTo>
                    <a:pt x="844" y="2227"/>
                    <a:pt x="960" y="2155"/>
                    <a:pt x="1065" y="2037"/>
                  </a:cubicBezTo>
                  <a:cubicBezTo>
                    <a:pt x="1139" y="1954"/>
                    <a:pt x="1217" y="1871"/>
                    <a:pt x="1272" y="1775"/>
                  </a:cubicBezTo>
                  <a:cubicBezTo>
                    <a:pt x="1309" y="1707"/>
                    <a:pt x="1341" y="1639"/>
                    <a:pt x="1370" y="1569"/>
                  </a:cubicBezTo>
                  <a:cubicBezTo>
                    <a:pt x="1418" y="1461"/>
                    <a:pt x="1487" y="1339"/>
                    <a:pt x="1518" y="1228"/>
                  </a:cubicBezTo>
                  <a:cubicBezTo>
                    <a:pt x="1548" y="1117"/>
                    <a:pt x="1556" y="998"/>
                    <a:pt x="1570" y="882"/>
                  </a:cubicBezTo>
                  <a:cubicBezTo>
                    <a:pt x="1581" y="806"/>
                    <a:pt x="1593" y="734"/>
                    <a:pt x="1585" y="655"/>
                  </a:cubicBezTo>
                  <a:cubicBezTo>
                    <a:pt x="1579" y="591"/>
                    <a:pt x="1573" y="526"/>
                    <a:pt x="1565" y="460"/>
                  </a:cubicBezTo>
                  <a:cubicBezTo>
                    <a:pt x="1552" y="334"/>
                    <a:pt x="1519" y="227"/>
                    <a:pt x="1430" y="135"/>
                  </a:cubicBezTo>
                  <a:cubicBezTo>
                    <a:pt x="1360" y="56"/>
                    <a:pt x="1261" y="10"/>
                    <a:pt x="1157" y="3"/>
                  </a:cubicBezTo>
                  <a:cubicBezTo>
                    <a:pt x="1143" y="2"/>
                    <a:pt x="1129" y="1"/>
                    <a:pt x="1115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-109100" y="7327000"/>
              <a:ext cx="62925" cy="32650"/>
            </a:xfrm>
            <a:custGeom>
              <a:avLst/>
              <a:gdLst/>
              <a:ahLst/>
              <a:cxnLst/>
              <a:rect l="l" t="t" r="r" b="b"/>
              <a:pathLst>
                <a:path w="2517" h="1306" extrusionOk="0">
                  <a:moveTo>
                    <a:pt x="1148" y="0"/>
                  </a:moveTo>
                  <a:cubicBezTo>
                    <a:pt x="966" y="0"/>
                    <a:pt x="769" y="18"/>
                    <a:pt x="600" y="74"/>
                  </a:cubicBezTo>
                  <a:cubicBezTo>
                    <a:pt x="482" y="112"/>
                    <a:pt x="355" y="147"/>
                    <a:pt x="265" y="236"/>
                  </a:cubicBezTo>
                  <a:lnTo>
                    <a:pt x="265" y="236"/>
                  </a:lnTo>
                  <a:cubicBezTo>
                    <a:pt x="294" y="207"/>
                    <a:pt x="301" y="198"/>
                    <a:pt x="298" y="198"/>
                  </a:cubicBezTo>
                  <a:lnTo>
                    <a:pt x="298" y="198"/>
                  </a:lnTo>
                  <a:cubicBezTo>
                    <a:pt x="294" y="198"/>
                    <a:pt x="266" y="218"/>
                    <a:pt x="247" y="229"/>
                  </a:cubicBezTo>
                  <a:cubicBezTo>
                    <a:pt x="198" y="257"/>
                    <a:pt x="154" y="294"/>
                    <a:pt x="115" y="335"/>
                  </a:cubicBezTo>
                  <a:cubicBezTo>
                    <a:pt x="29" y="435"/>
                    <a:pt x="0" y="573"/>
                    <a:pt x="69" y="691"/>
                  </a:cubicBezTo>
                  <a:cubicBezTo>
                    <a:pt x="120" y="776"/>
                    <a:pt x="190" y="834"/>
                    <a:pt x="266" y="889"/>
                  </a:cubicBezTo>
                  <a:cubicBezTo>
                    <a:pt x="517" y="1141"/>
                    <a:pt x="912" y="1210"/>
                    <a:pt x="1253" y="1267"/>
                  </a:cubicBezTo>
                  <a:cubicBezTo>
                    <a:pt x="1376" y="1288"/>
                    <a:pt x="1516" y="1305"/>
                    <a:pt x="1653" y="1305"/>
                  </a:cubicBezTo>
                  <a:cubicBezTo>
                    <a:pt x="1773" y="1305"/>
                    <a:pt x="1891" y="1292"/>
                    <a:pt x="1998" y="1256"/>
                  </a:cubicBezTo>
                  <a:cubicBezTo>
                    <a:pt x="2167" y="1200"/>
                    <a:pt x="2320" y="1127"/>
                    <a:pt x="2417" y="969"/>
                  </a:cubicBezTo>
                  <a:cubicBezTo>
                    <a:pt x="2492" y="846"/>
                    <a:pt x="2517" y="717"/>
                    <a:pt x="2477" y="576"/>
                  </a:cubicBezTo>
                  <a:cubicBezTo>
                    <a:pt x="2394" y="280"/>
                    <a:pt x="2097" y="123"/>
                    <a:pt x="1818" y="62"/>
                  </a:cubicBezTo>
                  <a:cubicBezTo>
                    <a:pt x="1611" y="17"/>
                    <a:pt x="1407" y="5"/>
                    <a:pt x="1195" y="0"/>
                  </a:cubicBezTo>
                  <a:cubicBezTo>
                    <a:pt x="1179" y="0"/>
                    <a:pt x="1164" y="0"/>
                    <a:pt x="1148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-58825" y="7263800"/>
              <a:ext cx="57675" cy="27875"/>
            </a:xfrm>
            <a:custGeom>
              <a:avLst/>
              <a:gdLst/>
              <a:ahLst/>
              <a:cxnLst/>
              <a:rect l="l" t="t" r="r" b="b"/>
              <a:pathLst>
                <a:path w="2307" h="1115" extrusionOk="0">
                  <a:moveTo>
                    <a:pt x="1107" y="1"/>
                  </a:moveTo>
                  <a:cubicBezTo>
                    <a:pt x="931" y="1"/>
                    <a:pt x="745" y="53"/>
                    <a:pt x="576" y="99"/>
                  </a:cubicBezTo>
                  <a:cubicBezTo>
                    <a:pt x="414" y="145"/>
                    <a:pt x="240" y="233"/>
                    <a:pt x="131" y="366"/>
                  </a:cubicBezTo>
                  <a:cubicBezTo>
                    <a:pt x="68" y="423"/>
                    <a:pt x="1" y="508"/>
                    <a:pt x="28" y="586"/>
                  </a:cubicBezTo>
                  <a:cubicBezTo>
                    <a:pt x="45" y="635"/>
                    <a:pt x="71" y="680"/>
                    <a:pt x="105" y="718"/>
                  </a:cubicBezTo>
                  <a:cubicBezTo>
                    <a:pt x="211" y="870"/>
                    <a:pt x="401" y="968"/>
                    <a:pt x="576" y="1014"/>
                  </a:cubicBezTo>
                  <a:cubicBezTo>
                    <a:pt x="747" y="1061"/>
                    <a:pt x="932" y="1114"/>
                    <a:pt x="1107" y="1114"/>
                  </a:cubicBezTo>
                  <a:cubicBezTo>
                    <a:pt x="1112" y="1114"/>
                    <a:pt x="1117" y="1114"/>
                    <a:pt x="1121" y="1114"/>
                  </a:cubicBezTo>
                  <a:cubicBezTo>
                    <a:pt x="1309" y="1114"/>
                    <a:pt x="1496" y="1100"/>
                    <a:pt x="1682" y="1076"/>
                  </a:cubicBezTo>
                  <a:cubicBezTo>
                    <a:pt x="1782" y="1060"/>
                    <a:pt x="1868" y="1024"/>
                    <a:pt x="1960" y="984"/>
                  </a:cubicBezTo>
                  <a:cubicBezTo>
                    <a:pt x="2060" y="941"/>
                    <a:pt x="2126" y="878"/>
                    <a:pt x="2189" y="798"/>
                  </a:cubicBezTo>
                  <a:cubicBezTo>
                    <a:pt x="2256" y="735"/>
                    <a:pt x="2307" y="658"/>
                    <a:pt x="2307" y="558"/>
                  </a:cubicBezTo>
                  <a:cubicBezTo>
                    <a:pt x="2307" y="460"/>
                    <a:pt x="2258" y="385"/>
                    <a:pt x="2192" y="322"/>
                  </a:cubicBezTo>
                  <a:cubicBezTo>
                    <a:pt x="2133" y="245"/>
                    <a:pt x="2070" y="179"/>
                    <a:pt x="1975" y="138"/>
                  </a:cubicBezTo>
                  <a:cubicBezTo>
                    <a:pt x="1878" y="96"/>
                    <a:pt x="1786" y="56"/>
                    <a:pt x="1682" y="39"/>
                  </a:cubicBezTo>
                  <a:cubicBezTo>
                    <a:pt x="1498" y="10"/>
                    <a:pt x="1307" y="4"/>
                    <a:pt x="1121" y="1"/>
                  </a:cubicBezTo>
                  <a:cubicBezTo>
                    <a:pt x="1116" y="1"/>
                    <a:pt x="1112" y="1"/>
                    <a:pt x="1107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39175" y="7313425"/>
              <a:ext cx="51775" cy="25575"/>
            </a:xfrm>
            <a:custGeom>
              <a:avLst/>
              <a:gdLst/>
              <a:ahLst/>
              <a:cxnLst/>
              <a:rect l="l" t="t" r="r" b="b"/>
              <a:pathLst>
                <a:path w="2071" h="1023" extrusionOk="0">
                  <a:moveTo>
                    <a:pt x="1172" y="0"/>
                  </a:moveTo>
                  <a:cubicBezTo>
                    <a:pt x="1144" y="0"/>
                    <a:pt x="1116" y="1"/>
                    <a:pt x="1088" y="3"/>
                  </a:cubicBezTo>
                  <a:cubicBezTo>
                    <a:pt x="985" y="8"/>
                    <a:pt x="876" y="4"/>
                    <a:pt x="778" y="32"/>
                  </a:cubicBezTo>
                  <a:cubicBezTo>
                    <a:pt x="632" y="72"/>
                    <a:pt x="489" y="124"/>
                    <a:pt x="352" y="192"/>
                  </a:cubicBezTo>
                  <a:cubicBezTo>
                    <a:pt x="232" y="252"/>
                    <a:pt x="103" y="316"/>
                    <a:pt x="56" y="447"/>
                  </a:cubicBezTo>
                  <a:cubicBezTo>
                    <a:pt x="1" y="473"/>
                    <a:pt x="1" y="551"/>
                    <a:pt x="56" y="577"/>
                  </a:cubicBezTo>
                  <a:cubicBezTo>
                    <a:pt x="103" y="708"/>
                    <a:pt x="232" y="772"/>
                    <a:pt x="352" y="832"/>
                  </a:cubicBezTo>
                  <a:cubicBezTo>
                    <a:pt x="489" y="900"/>
                    <a:pt x="630" y="952"/>
                    <a:pt x="778" y="990"/>
                  </a:cubicBezTo>
                  <a:cubicBezTo>
                    <a:pt x="876" y="1018"/>
                    <a:pt x="985" y="1016"/>
                    <a:pt x="1086" y="1019"/>
                  </a:cubicBezTo>
                  <a:cubicBezTo>
                    <a:pt x="1117" y="1022"/>
                    <a:pt x="1149" y="1023"/>
                    <a:pt x="1180" y="1023"/>
                  </a:cubicBezTo>
                  <a:cubicBezTo>
                    <a:pt x="1248" y="1023"/>
                    <a:pt x="1316" y="1017"/>
                    <a:pt x="1384" y="1006"/>
                  </a:cubicBezTo>
                  <a:cubicBezTo>
                    <a:pt x="1444" y="996"/>
                    <a:pt x="1508" y="989"/>
                    <a:pt x="1567" y="973"/>
                  </a:cubicBezTo>
                  <a:cubicBezTo>
                    <a:pt x="1651" y="950"/>
                    <a:pt x="1693" y="913"/>
                    <a:pt x="1746" y="874"/>
                  </a:cubicBezTo>
                  <a:cubicBezTo>
                    <a:pt x="1774" y="864"/>
                    <a:pt x="1799" y="854"/>
                    <a:pt x="1823" y="838"/>
                  </a:cubicBezTo>
                  <a:cubicBezTo>
                    <a:pt x="2070" y="698"/>
                    <a:pt x="2070" y="325"/>
                    <a:pt x="1825" y="184"/>
                  </a:cubicBezTo>
                  <a:cubicBezTo>
                    <a:pt x="1809" y="175"/>
                    <a:pt x="1792" y="166"/>
                    <a:pt x="1776" y="158"/>
                  </a:cubicBezTo>
                  <a:cubicBezTo>
                    <a:pt x="1761" y="150"/>
                    <a:pt x="1753" y="146"/>
                    <a:pt x="1752" y="146"/>
                  </a:cubicBezTo>
                  <a:lnTo>
                    <a:pt x="1752" y="146"/>
                  </a:lnTo>
                  <a:cubicBezTo>
                    <a:pt x="1751" y="146"/>
                    <a:pt x="1752" y="147"/>
                    <a:pt x="1754" y="149"/>
                  </a:cubicBezTo>
                  <a:lnTo>
                    <a:pt x="1754" y="149"/>
                  </a:lnTo>
                  <a:cubicBezTo>
                    <a:pt x="1741" y="138"/>
                    <a:pt x="1725" y="126"/>
                    <a:pt x="1706" y="112"/>
                  </a:cubicBezTo>
                  <a:cubicBezTo>
                    <a:pt x="1680" y="97"/>
                    <a:pt x="1653" y="84"/>
                    <a:pt x="1625" y="75"/>
                  </a:cubicBezTo>
                  <a:cubicBezTo>
                    <a:pt x="1548" y="43"/>
                    <a:pt x="1467" y="31"/>
                    <a:pt x="1384" y="17"/>
                  </a:cubicBezTo>
                  <a:cubicBezTo>
                    <a:pt x="1314" y="6"/>
                    <a:pt x="1243" y="0"/>
                    <a:pt x="1172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77150" y="7451825"/>
              <a:ext cx="40200" cy="51200"/>
            </a:xfrm>
            <a:custGeom>
              <a:avLst/>
              <a:gdLst/>
              <a:ahLst/>
              <a:cxnLst/>
              <a:rect l="l" t="t" r="r" b="b"/>
              <a:pathLst>
                <a:path w="1608" h="2048" extrusionOk="0">
                  <a:moveTo>
                    <a:pt x="233" y="929"/>
                  </a:moveTo>
                  <a:lnTo>
                    <a:pt x="233" y="929"/>
                  </a:lnTo>
                  <a:cubicBezTo>
                    <a:pt x="233" y="929"/>
                    <a:pt x="238" y="940"/>
                    <a:pt x="253" y="971"/>
                  </a:cubicBezTo>
                  <a:lnTo>
                    <a:pt x="253" y="971"/>
                  </a:lnTo>
                  <a:cubicBezTo>
                    <a:pt x="243" y="950"/>
                    <a:pt x="233" y="929"/>
                    <a:pt x="233" y="929"/>
                  </a:cubicBezTo>
                  <a:close/>
                  <a:moveTo>
                    <a:pt x="204" y="1"/>
                  </a:moveTo>
                  <a:cubicBezTo>
                    <a:pt x="165" y="1"/>
                    <a:pt x="126" y="12"/>
                    <a:pt x="91" y="41"/>
                  </a:cubicBezTo>
                  <a:cubicBezTo>
                    <a:pt x="28" y="90"/>
                    <a:pt x="0" y="171"/>
                    <a:pt x="20" y="248"/>
                  </a:cubicBezTo>
                  <a:cubicBezTo>
                    <a:pt x="28" y="271"/>
                    <a:pt x="32" y="294"/>
                    <a:pt x="40" y="317"/>
                  </a:cubicBezTo>
                  <a:cubicBezTo>
                    <a:pt x="43" y="380"/>
                    <a:pt x="55" y="443"/>
                    <a:pt x="75" y="503"/>
                  </a:cubicBezTo>
                  <a:cubicBezTo>
                    <a:pt x="100" y="597"/>
                    <a:pt x="132" y="689"/>
                    <a:pt x="169" y="778"/>
                  </a:cubicBezTo>
                  <a:cubicBezTo>
                    <a:pt x="201" y="847"/>
                    <a:pt x="229" y="920"/>
                    <a:pt x="263" y="990"/>
                  </a:cubicBezTo>
                  <a:cubicBezTo>
                    <a:pt x="259" y="983"/>
                    <a:pt x="256" y="976"/>
                    <a:pt x="253" y="971"/>
                  </a:cubicBezTo>
                  <a:lnTo>
                    <a:pt x="253" y="971"/>
                  </a:lnTo>
                  <a:cubicBezTo>
                    <a:pt x="260" y="984"/>
                    <a:pt x="266" y="997"/>
                    <a:pt x="269" y="1005"/>
                  </a:cubicBezTo>
                  <a:cubicBezTo>
                    <a:pt x="281" y="1036"/>
                    <a:pt x="295" y="1072"/>
                    <a:pt x="309" y="1108"/>
                  </a:cubicBezTo>
                  <a:cubicBezTo>
                    <a:pt x="376" y="1280"/>
                    <a:pt x="482" y="1444"/>
                    <a:pt x="585" y="1599"/>
                  </a:cubicBezTo>
                  <a:cubicBezTo>
                    <a:pt x="625" y="1661"/>
                    <a:pt x="668" y="1719"/>
                    <a:pt x="717" y="1773"/>
                  </a:cubicBezTo>
                  <a:cubicBezTo>
                    <a:pt x="748" y="1799"/>
                    <a:pt x="779" y="1823"/>
                    <a:pt x="812" y="1846"/>
                  </a:cubicBezTo>
                  <a:cubicBezTo>
                    <a:pt x="835" y="1883"/>
                    <a:pt x="951" y="1962"/>
                    <a:pt x="954" y="1965"/>
                  </a:cubicBezTo>
                  <a:cubicBezTo>
                    <a:pt x="1009" y="1995"/>
                    <a:pt x="1072" y="2014"/>
                    <a:pt x="1136" y="2018"/>
                  </a:cubicBezTo>
                  <a:cubicBezTo>
                    <a:pt x="1158" y="2029"/>
                    <a:pt x="1182" y="2037"/>
                    <a:pt x="1205" y="2043"/>
                  </a:cubicBezTo>
                  <a:cubicBezTo>
                    <a:pt x="1225" y="2046"/>
                    <a:pt x="1245" y="2048"/>
                    <a:pt x="1265" y="2048"/>
                  </a:cubicBezTo>
                  <a:cubicBezTo>
                    <a:pt x="1357" y="2048"/>
                    <a:pt x="1444" y="2011"/>
                    <a:pt x="1494" y="1925"/>
                  </a:cubicBezTo>
                  <a:cubicBezTo>
                    <a:pt x="1514" y="1888"/>
                    <a:pt x="1529" y="1848"/>
                    <a:pt x="1539" y="1806"/>
                  </a:cubicBezTo>
                  <a:cubicBezTo>
                    <a:pt x="1579" y="1742"/>
                    <a:pt x="1608" y="1674"/>
                    <a:pt x="1605" y="1588"/>
                  </a:cubicBezTo>
                  <a:cubicBezTo>
                    <a:pt x="1600" y="1535"/>
                    <a:pt x="1594" y="1481"/>
                    <a:pt x="1583" y="1427"/>
                  </a:cubicBezTo>
                  <a:cubicBezTo>
                    <a:pt x="1569" y="1234"/>
                    <a:pt x="1483" y="1066"/>
                    <a:pt x="1384" y="899"/>
                  </a:cubicBezTo>
                  <a:cubicBezTo>
                    <a:pt x="1301" y="753"/>
                    <a:pt x="1195" y="620"/>
                    <a:pt x="1072" y="506"/>
                  </a:cubicBezTo>
                  <a:cubicBezTo>
                    <a:pt x="958" y="401"/>
                    <a:pt x="840" y="282"/>
                    <a:pt x="710" y="200"/>
                  </a:cubicBezTo>
                  <a:cubicBezTo>
                    <a:pt x="656" y="167"/>
                    <a:pt x="599" y="140"/>
                    <a:pt x="544" y="111"/>
                  </a:cubicBezTo>
                  <a:cubicBezTo>
                    <a:pt x="484" y="78"/>
                    <a:pt x="419" y="54"/>
                    <a:pt x="353" y="44"/>
                  </a:cubicBezTo>
                  <a:lnTo>
                    <a:pt x="310" y="25"/>
                  </a:lnTo>
                  <a:cubicBezTo>
                    <a:pt x="275" y="10"/>
                    <a:pt x="239" y="1"/>
                    <a:pt x="204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48175" y="7504025"/>
              <a:ext cx="53900" cy="56725"/>
            </a:xfrm>
            <a:custGeom>
              <a:avLst/>
              <a:gdLst/>
              <a:ahLst/>
              <a:cxnLst/>
              <a:rect l="l" t="t" r="r" b="b"/>
              <a:pathLst>
                <a:path w="2156" h="2269" extrusionOk="0">
                  <a:moveTo>
                    <a:pt x="218" y="0"/>
                  </a:moveTo>
                  <a:cubicBezTo>
                    <a:pt x="110" y="0"/>
                    <a:pt x="0" y="90"/>
                    <a:pt x="44" y="211"/>
                  </a:cubicBezTo>
                  <a:cubicBezTo>
                    <a:pt x="74" y="293"/>
                    <a:pt x="107" y="371"/>
                    <a:pt x="120" y="455"/>
                  </a:cubicBezTo>
                  <a:cubicBezTo>
                    <a:pt x="130" y="529"/>
                    <a:pt x="135" y="606"/>
                    <a:pt x="155" y="678"/>
                  </a:cubicBezTo>
                  <a:cubicBezTo>
                    <a:pt x="210" y="873"/>
                    <a:pt x="298" y="1056"/>
                    <a:pt x="396" y="1231"/>
                  </a:cubicBezTo>
                  <a:cubicBezTo>
                    <a:pt x="502" y="1423"/>
                    <a:pt x="611" y="1621"/>
                    <a:pt x="763" y="1782"/>
                  </a:cubicBezTo>
                  <a:cubicBezTo>
                    <a:pt x="820" y="1842"/>
                    <a:pt x="884" y="1894"/>
                    <a:pt x="947" y="1949"/>
                  </a:cubicBezTo>
                  <a:cubicBezTo>
                    <a:pt x="1012" y="2008"/>
                    <a:pt x="1081" y="2077"/>
                    <a:pt x="1156" y="2120"/>
                  </a:cubicBezTo>
                  <a:cubicBezTo>
                    <a:pt x="1216" y="2155"/>
                    <a:pt x="1280" y="2178"/>
                    <a:pt x="1348" y="2191"/>
                  </a:cubicBezTo>
                  <a:cubicBezTo>
                    <a:pt x="1382" y="2207"/>
                    <a:pt x="1416" y="2221"/>
                    <a:pt x="1451" y="2230"/>
                  </a:cubicBezTo>
                  <a:cubicBezTo>
                    <a:pt x="1497" y="2244"/>
                    <a:pt x="1544" y="2250"/>
                    <a:pt x="1591" y="2250"/>
                  </a:cubicBezTo>
                  <a:cubicBezTo>
                    <a:pt x="1604" y="2250"/>
                    <a:pt x="1617" y="2250"/>
                    <a:pt x="1631" y="2249"/>
                  </a:cubicBezTo>
                  <a:cubicBezTo>
                    <a:pt x="1677" y="2261"/>
                    <a:pt x="1725" y="2268"/>
                    <a:pt x="1771" y="2268"/>
                  </a:cubicBezTo>
                  <a:cubicBezTo>
                    <a:pt x="1865" y="2268"/>
                    <a:pt x="1956" y="2239"/>
                    <a:pt x="2031" y="2168"/>
                  </a:cubicBezTo>
                  <a:cubicBezTo>
                    <a:pt x="2145" y="2060"/>
                    <a:pt x="2156" y="1926"/>
                    <a:pt x="2134" y="1790"/>
                  </a:cubicBezTo>
                  <a:cubicBezTo>
                    <a:pt x="2143" y="1699"/>
                    <a:pt x="2133" y="1606"/>
                    <a:pt x="2103" y="1520"/>
                  </a:cubicBezTo>
                  <a:cubicBezTo>
                    <a:pt x="2087" y="1377"/>
                    <a:pt x="2028" y="1257"/>
                    <a:pt x="1942" y="1137"/>
                  </a:cubicBezTo>
                  <a:cubicBezTo>
                    <a:pt x="1869" y="1034"/>
                    <a:pt x="1799" y="922"/>
                    <a:pt x="1712" y="832"/>
                  </a:cubicBezTo>
                  <a:cubicBezTo>
                    <a:pt x="1563" y="680"/>
                    <a:pt x="1385" y="560"/>
                    <a:pt x="1213" y="439"/>
                  </a:cubicBezTo>
                  <a:cubicBezTo>
                    <a:pt x="1144" y="389"/>
                    <a:pt x="1075" y="336"/>
                    <a:pt x="999" y="297"/>
                  </a:cubicBezTo>
                  <a:cubicBezTo>
                    <a:pt x="929" y="260"/>
                    <a:pt x="857" y="227"/>
                    <a:pt x="784" y="193"/>
                  </a:cubicBezTo>
                  <a:cubicBezTo>
                    <a:pt x="695" y="155"/>
                    <a:pt x="603" y="124"/>
                    <a:pt x="508" y="104"/>
                  </a:cubicBezTo>
                  <a:cubicBezTo>
                    <a:pt x="433" y="85"/>
                    <a:pt x="370" y="53"/>
                    <a:pt x="296" y="18"/>
                  </a:cubicBezTo>
                  <a:cubicBezTo>
                    <a:pt x="272" y="6"/>
                    <a:pt x="245" y="0"/>
                    <a:pt x="218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128650" y="7713725"/>
              <a:ext cx="68400" cy="36925"/>
            </a:xfrm>
            <a:custGeom>
              <a:avLst/>
              <a:gdLst/>
              <a:ahLst/>
              <a:cxnLst/>
              <a:rect l="l" t="t" r="r" b="b"/>
              <a:pathLst>
                <a:path w="2736" h="1477" extrusionOk="0">
                  <a:moveTo>
                    <a:pt x="1798" y="1"/>
                  </a:moveTo>
                  <a:cubicBezTo>
                    <a:pt x="1694" y="1"/>
                    <a:pt x="1590" y="23"/>
                    <a:pt x="1489" y="41"/>
                  </a:cubicBezTo>
                  <a:cubicBezTo>
                    <a:pt x="1332" y="72"/>
                    <a:pt x="1177" y="112"/>
                    <a:pt x="1025" y="161"/>
                  </a:cubicBezTo>
                  <a:cubicBezTo>
                    <a:pt x="841" y="218"/>
                    <a:pt x="664" y="299"/>
                    <a:pt x="501" y="402"/>
                  </a:cubicBezTo>
                  <a:cubicBezTo>
                    <a:pt x="332" y="506"/>
                    <a:pt x="197" y="666"/>
                    <a:pt x="96" y="833"/>
                  </a:cubicBezTo>
                  <a:cubicBezTo>
                    <a:pt x="1" y="987"/>
                    <a:pt x="62" y="1202"/>
                    <a:pt x="216" y="1291"/>
                  </a:cubicBezTo>
                  <a:cubicBezTo>
                    <a:pt x="444" y="1423"/>
                    <a:pt x="694" y="1477"/>
                    <a:pt x="948" y="1477"/>
                  </a:cubicBezTo>
                  <a:cubicBezTo>
                    <a:pt x="1090" y="1477"/>
                    <a:pt x="1233" y="1460"/>
                    <a:pt x="1375" y="1431"/>
                  </a:cubicBezTo>
                  <a:cubicBezTo>
                    <a:pt x="1527" y="1400"/>
                    <a:pt x="1674" y="1372"/>
                    <a:pt x="1822" y="1325"/>
                  </a:cubicBezTo>
                  <a:cubicBezTo>
                    <a:pt x="1935" y="1286"/>
                    <a:pt x="2049" y="1248"/>
                    <a:pt x="2152" y="1188"/>
                  </a:cubicBezTo>
                  <a:cubicBezTo>
                    <a:pt x="2256" y="1127"/>
                    <a:pt x="2347" y="1045"/>
                    <a:pt x="2436" y="964"/>
                  </a:cubicBezTo>
                  <a:cubicBezTo>
                    <a:pt x="2735" y="688"/>
                    <a:pt x="2582" y="159"/>
                    <a:pt x="2196" y="60"/>
                  </a:cubicBezTo>
                  <a:cubicBezTo>
                    <a:pt x="2083" y="30"/>
                    <a:pt x="1966" y="12"/>
                    <a:pt x="1849" y="3"/>
                  </a:cubicBezTo>
                  <a:cubicBezTo>
                    <a:pt x="1832" y="1"/>
                    <a:pt x="1815" y="1"/>
                    <a:pt x="1798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221550" y="7734075"/>
              <a:ext cx="43900" cy="34425"/>
            </a:xfrm>
            <a:custGeom>
              <a:avLst/>
              <a:gdLst/>
              <a:ahLst/>
              <a:cxnLst/>
              <a:rect l="l" t="t" r="r" b="b"/>
              <a:pathLst>
                <a:path w="1756" h="1377" extrusionOk="0">
                  <a:moveTo>
                    <a:pt x="1117" y="1"/>
                  </a:moveTo>
                  <a:cubicBezTo>
                    <a:pt x="1055" y="1"/>
                    <a:pt x="994" y="12"/>
                    <a:pt x="936" y="35"/>
                  </a:cubicBezTo>
                  <a:cubicBezTo>
                    <a:pt x="873" y="61"/>
                    <a:pt x="810" y="86"/>
                    <a:pt x="747" y="112"/>
                  </a:cubicBezTo>
                  <a:cubicBezTo>
                    <a:pt x="604" y="173"/>
                    <a:pt x="447" y="250"/>
                    <a:pt x="338" y="363"/>
                  </a:cubicBezTo>
                  <a:cubicBezTo>
                    <a:pt x="257" y="449"/>
                    <a:pt x="157" y="548"/>
                    <a:pt x="111" y="654"/>
                  </a:cubicBezTo>
                  <a:cubicBezTo>
                    <a:pt x="96" y="692"/>
                    <a:pt x="79" y="729"/>
                    <a:pt x="64" y="766"/>
                  </a:cubicBezTo>
                  <a:cubicBezTo>
                    <a:pt x="25" y="853"/>
                    <a:pt x="1" y="922"/>
                    <a:pt x="14" y="1021"/>
                  </a:cubicBezTo>
                  <a:cubicBezTo>
                    <a:pt x="22" y="1090"/>
                    <a:pt x="50" y="1154"/>
                    <a:pt x="94" y="1206"/>
                  </a:cubicBezTo>
                  <a:cubicBezTo>
                    <a:pt x="182" y="1314"/>
                    <a:pt x="303" y="1338"/>
                    <a:pt x="429" y="1358"/>
                  </a:cubicBezTo>
                  <a:lnTo>
                    <a:pt x="563" y="1377"/>
                  </a:lnTo>
                  <a:cubicBezTo>
                    <a:pt x="616" y="1374"/>
                    <a:pt x="669" y="1368"/>
                    <a:pt x="721" y="1357"/>
                  </a:cubicBezTo>
                  <a:lnTo>
                    <a:pt x="778" y="1349"/>
                  </a:lnTo>
                  <a:cubicBezTo>
                    <a:pt x="824" y="1343"/>
                    <a:pt x="870" y="1338"/>
                    <a:pt x="914" y="1329"/>
                  </a:cubicBezTo>
                  <a:cubicBezTo>
                    <a:pt x="997" y="1312"/>
                    <a:pt x="1077" y="1268"/>
                    <a:pt x="1151" y="1228"/>
                  </a:cubicBezTo>
                  <a:cubicBezTo>
                    <a:pt x="1192" y="1206"/>
                    <a:pt x="1234" y="1186"/>
                    <a:pt x="1274" y="1160"/>
                  </a:cubicBezTo>
                  <a:cubicBezTo>
                    <a:pt x="1313" y="1136"/>
                    <a:pt x="1350" y="1108"/>
                    <a:pt x="1389" y="1081"/>
                  </a:cubicBezTo>
                  <a:cubicBezTo>
                    <a:pt x="1456" y="1038"/>
                    <a:pt x="1518" y="984"/>
                    <a:pt x="1568" y="921"/>
                  </a:cubicBezTo>
                  <a:cubicBezTo>
                    <a:pt x="1599" y="879"/>
                    <a:pt x="1625" y="835"/>
                    <a:pt x="1647" y="786"/>
                  </a:cubicBezTo>
                  <a:cubicBezTo>
                    <a:pt x="1650" y="781"/>
                    <a:pt x="1654" y="776"/>
                    <a:pt x="1657" y="772"/>
                  </a:cubicBezTo>
                  <a:cubicBezTo>
                    <a:pt x="1685" y="721"/>
                    <a:pt x="1705" y="667"/>
                    <a:pt x="1714" y="611"/>
                  </a:cubicBezTo>
                  <a:cubicBezTo>
                    <a:pt x="1725" y="589"/>
                    <a:pt x="1733" y="566"/>
                    <a:pt x="1737" y="543"/>
                  </a:cubicBezTo>
                  <a:cubicBezTo>
                    <a:pt x="1750" y="452"/>
                    <a:pt x="1756" y="379"/>
                    <a:pt x="1719" y="291"/>
                  </a:cubicBezTo>
                  <a:cubicBezTo>
                    <a:pt x="1688" y="219"/>
                    <a:pt x="1633" y="144"/>
                    <a:pt x="1561" y="107"/>
                  </a:cubicBezTo>
                  <a:cubicBezTo>
                    <a:pt x="1518" y="86"/>
                    <a:pt x="1473" y="70"/>
                    <a:pt x="1427" y="61"/>
                  </a:cubicBezTo>
                  <a:cubicBezTo>
                    <a:pt x="1373" y="38"/>
                    <a:pt x="1316" y="26"/>
                    <a:pt x="1260" y="21"/>
                  </a:cubicBezTo>
                  <a:cubicBezTo>
                    <a:pt x="1213" y="8"/>
                    <a:pt x="1165" y="1"/>
                    <a:pt x="1117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265225" y="7674375"/>
              <a:ext cx="42425" cy="32050"/>
            </a:xfrm>
            <a:custGeom>
              <a:avLst/>
              <a:gdLst/>
              <a:ahLst/>
              <a:cxnLst/>
              <a:rect l="l" t="t" r="r" b="b"/>
              <a:pathLst>
                <a:path w="1697" h="1282" extrusionOk="0">
                  <a:moveTo>
                    <a:pt x="1083" y="0"/>
                  </a:moveTo>
                  <a:cubicBezTo>
                    <a:pt x="1026" y="0"/>
                    <a:pt x="970" y="8"/>
                    <a:pt x="916" y="23"/>
                  </a:cubicBezTo>
                  <a:cubicBezTo>
                    <a:pt x="881" y="34"/>
                    <a:pt x="845" y="47"/>
                    <a:pt x="810" y="57"/>
                  </a:cubicBezTo>
                  <a:cubicBezTo>
                    <a:pt x="730" y="80"/>
                    <a:pt x="650" y="100"/>
                    <a:pt x="580" y="147"/>
                  </a:cubicBezTo>
                  <a:cubicBezTo>
                    <a:pt x="546" y="170"/>
                    <a:pt x="514" y="196"/>
                    <a:pt x="480" y="218"/>
                  </a:cubicBezTo>
                  <a:cubicBezTo>
                    <a:pt x="388" y="279"/>
                    <a:pt x="302" y="347"/>
                    <a:pt x="222" y="422"/>
                  </a:cubicBezTo>
                  <a:cubicBezTo>
                    <a:pt x="198" y="447"/>
                    <a:pt x="171" y="468"/>
                    <a:pt x="145" y="491"/>
                  </a:cubicBezTo>
                  <a:cubicBezTo>
                    <a:pt x="65" y="560"/>
                    <a:pt x="15" y="657"/>
                    <a:pt x="4" y="761"/>
                  </a:cubicBezTo>
                  <a:cubicBezTo>
                    <a:pt x="3" y="771"/>
                    <a:pt x="4" y="778"/>
                    <a:pt x="3" y="786"/>
                  </a:cubicBezTo>
                  <a:cubicBezTo>
                    <a:pt x="1" y="796"/>
                    <a:pt x="1" y="806"/>
                    <a:pt x="1" y="816"/>
                  </a:cubicBezTo>
                  <a:lnTo>
                    <a:pt x="1" y="816"/>
                  </a:lnTo>
                  <a:cubicBezTo>
                    <a:pt x="1" y="816"/>
                    <a:pt x="1" y="815"/>
                    <a:pt x="1" y="815"/>
                  </a:cubicBezTo>
                  <a:cubicBezTo>
                    <a:pt x="1" y="817"/>
                    <a:pt x="1" y="817"/>
                    <a:pt x="1" y="818"/>
                  </a:cubicBezTo>
                  <a:cubicBezTo>
                    <a:pt x="1" y="817"/>
                    <a:pt x="1" y="817"/>
                    <a:pt x="1" y="816"/>
                  </a:cubicBezTo>
                  <a:lnTo>
                    <a:pt x="1" y="816"/>
                  </a:lnTo>
                  <a:cubicBezTo>
                    <a:pt x="1" y="846"/>
                    <a:pt x="6" y="877"/>
                    <a:pt x="15" y="906"/>
                  </a:cubicBezTo>
                  <a:cubicBezTo>
                    <a:pt x="13" y="904"/>
                    <a:pt x="12" y="903"/>
                    <a:pt x="12" y="900"/>
                  </a:cubicBezTo>
                  <a:lnTo>
                    <a:pt x="12" y="900"/>
                  </a:lnTo>
                  <a:cubicBezTo>
                    <a:pt x="12" y="904"/>
                    <a:pt x="12" y="909"/>
                    <a:pt x="13" y="912"/>
                  </a:cubicBezTo>
                  <a:cubicBezTo>
                    <a:pt x="39" y="1056"/>
                    <a:pt x="171" y="1155"/>
                    <a:pt x="300" y="1199"/>
                  </a:cubicBezTo>
                  <a:cubicBezTo>
                    <a:pt x="363" y="1221"/>
                    <a:pt x="426" y="1241"/>
                    <a:pt x="492" y="1257"/>
                  </a:cubicBezTo>
                  <a:cubicBezTo>
                    <a:pt x="560" y="1274"/>
                    <a:pt x="629" y="1282"/>
                    <a:pt x="699" y="1282"/>
                  </a:cubicBezTo>
                  <a:cubicBezTo>
                    <a:pt x="741" y="1282"/>
                    <a:pt x="784" y="1279"/>
                    <a:pt x="826" y="1273"/>
                  </a:cubicBezTo>
                  <a:cubicBezTo>
                    <a:pt x="905" y="1267"/>
                    <a:pt x="984" y="1254"/>
                    <a:pt x="1062" y="1239"/>
                  </a:cubicBezTo>
                  <a:cubicBezTo>
                    <a:pt x="1148" y="1219"/>
                    <a:pt x="1220" y="1171"/>
                    <a:pt x="1292" y="1122"/>
                  </a:cubicBezTo>
                  <a:cubicBezTo>
                    <a:pt x="1357" y="1081"/>
                    <a:pt x="1418" y="1035"/>
                    <a:pt x="1475" y="984"/>
                  </a:cubicBezTo>
                  <a:cubicBezTo>
                    <a:pt x="1546" y="917"/>
                    <a:pt x="1615" y="812"/>
                    <a:pt x="1635" y="718"/>
                  </a:cubicBezTo>
                  <a:cubicBezTo>
                    <a:pt x="1638" y="709"/>
                    <a:pt x="1636" y="700"/>
                    <a:pt x="1638" y="691"/>
                  </a:cubicBezTo>
                  <a:cubicBezTo>
                    <a:pt x="1696" y="551"/>
                    <a:pt x="1685" y="393"/>
                    <a:pt x="1612" y="261"/>
                  </a:cubicBezTo>
                  <a:cubicBezTo>
                    <a:pt x="1543" y="143"/>
                    <a:pt x="1397" y="37"/>
                    <a:pt x="1252" y="26"/>
                  </a:cubicBezTo>
                  <a:cubicBezTo>
                    <a:pt x="1246" y="24"/>
                    <a:pt x="1243" y="21"/>
                    <a:pt x="1237" y="20"/>
                  </a:cubicBezTo>
                  <a:cubicBezTo>
                    <a:pt x="1186" y="7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303900" y="7316825"/>
              <a:ext cx="250" cy="75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0" y="0"/>
                  </a:moveTo>
                  <a:cubicBezTo>
                    <a:pt x="3" y="2"/>
                    <a:pt x="6" y="2"/>
                    <a:pt x="9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303825" y="7316825"/>
              <a:ext cx="200" cy="2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279475" y="7316800"/>
              <a:ext cx="33675" cy="35425"/>
            </a:xfrm>
            <a:custGeom>
              <a:avLst/>
              <a:gdLst/>
              <a:ahLst/>
              <a:cxnLst/>
              <a:rect l="l" t="t" r="r" b="b"/>
              <a:pathLst>
                <a:path w="1347" h="1417" extrusionOk="0">
                  <a:moveTo>
                    <a:pt x="1016" y="0"/>
                  </a:moveTo>
                  <a:cubicBezTo>
                    <a:pt x="1006" y="0"/>
                    <a:pt x="996" y="1"/>
                    <a:pt x="986" y="1"/>
                  </a:cubicBezTo>
                  <a:lnTo>
                    <a:pt x="995" y="3"/>
                  </a:lnTo>
                  <a:lnTo>
                    <a:pt x="995" y="3"/>
                  </a:lnTo>
                  <a:cubicBezTo>
                    <a:pt x="994" y="3"/>
                    <a:pt x="993" y="3"/>
                    <a:pt x="993" y="3"/>
                  </a:cubicBezTo>
                  <a:cubicBezTo>
                    <a:pt x="987" y="3"/>
                    <a:pt x="982" y="3"/>
                    <a:pt x="977" y="3"/>
                  </a:cubicBezTo>
                  <a:cubicBezTo>
                    <a:pt x="969" y="3"/>
                    <a:pt x="962" y="3"/>
                    <a:pt x="954" y="4"/>
                  </a:cubicBezTo>
                  <a:lnTo>
                    <a:pt x="954" y="4"/>
                  </a:lnTo>
                  <a:lnTo>
                    <a:pt x="971" y="1"/>
                  </a:lnTo>
                  <a:cubicBezTo>
                    <a:pt x="948" y="1"/>
                    <a:pt x="925" y="5"/>
                    <a:pt x="902" y="11"/>
                  </a:cubicBezTo>
                  <a:lnTo>
                    <a:pt x="891" y="12"/>
                  </a:lnTo>
                  <a:lnTo>
                    <a:pt x="899" y="12"/>
                  </a:lnTo>
                  <a:cubicBezTo>
                    <a:pt x="814" y="31"/>
                    <a:pt x="738" y="78"/>
                    <a:pt x="656" y="126"/>
                  </a:cubicBezTo>
                  <a:cubicBezTo>
                    <a:pt x="627" y="143"/>
                    <a:pt x="596" y="158"/>
                    <a:pt x="567" y="177"/>
                  </a:cubicBezTo>
                  <a:cubicBezTo>
                    <a:pt x="501" y="216"/>
                    <a:pt x="458" y="267"/>
                    <a:pt x="411" y="324"/>
                  </a:cubicBezTo>
                  <a:cubicBezTo>
                    <a:pt x="340" y="408"/>
                    <a:pt x="260" y="485"/>
                    <a:pt x="205" y="582"/>
                  </a:cubicBezTo>
                  <a:cubicBezTo>
                    <a:pt x="186" y="613"/>
                    <a:pt x="166" y="645"/>
                    <a:pt x="146" y="676"/>
                  </a:cubicBezTo>
                  <a:cubicBezTo>
                    <a:pt x="114" y="728"/>
                    <a:pt x="91" y="786"/>
                    <a:pt x="80" y="846"/>
                  </a:cubicBezTo>
                  <a:cubicBezTo>
                    <a:pt x="64" y="877"/>
                    <a:pt x="50" y="907"/>
                    <a:pt x="37" y="938"/>
                  </a:cubicBezTo>
                  <a:cubicBezTo>
                    <a:pt x="1" y="1052"/>
                    <a:pt x="36" y="1176"/>
                    <a:pt x="105" y="1267"/>
                  </a:cubicBezTo>
                  <a:cubicBezTo>
                    <a:pt x="166" y="1346"/>
                    <a:pt x="270" y="1417"/>
                    <a:pt x="376" y="1417"/>
                  </a:cubicBezTo>
                  <a:cubicBezTo>
                    <a:pt x="385" y="1417"/>
                    <a:pt x="393" y="1417"/>
                    <a:pt x="401" y="1416"/>
                  </a:cubicBezTo>
                  <a:cubicBezTo>
                    <a:pt x="451" y="1413"/>
                    <a:pt x="498" y="1405"/>
                    <a:pt x="546" y="1391"/>
                  </a:cubicBezTo>
                  <a:cubicBezTo>
                    <a:pt x="552" y="1390"/>
                    <a:pt x="558" y="1388"/>
                    <a:pt x="564" y="1385"/>
                  </a:cubicBezTo>
                  <a:cubicBezTo>
                    <a:pt x="679" y="1374"/>
                    <a:pt x="782" y="1317"/>
                    <a:pt x="877" y="1253"/>
                  </a:cubicBezTo>
                  <a:cubicBezTo>
                    <a:pt x="942" y="1215"/>
                    <a:pt x="1000" y="1167"/>
                    <a:pt x="1049" y="1110"/>
                  </a:cubicBezTo>
                  <a:cubicBezTo>
                    <a:pt x="1100" y="1050"/>
                    <a:pt x="1146" y="989"/>
                    <a:pt x="1194" y="926"/>
                  </a:cubicBezTo>
                  <a:cubicBezTo>
                    <a:pt x="1240" y="864"/>
                    <a:pt x="1281" y="808"/>
                    <a:pt x="1297" y="728"/>
                  </a:cubicBezTo>
                  <a:cubicBezTo>
                    <a:pt x="1310" y="659"/>
                    <a:pt x="1318" y="586"/>
                    <a:pt x="1327" y="517"/>
                  </a:cubicBezTo>
                  <a:cubicBezTo>
                    <a:pt x="1342" y="390"/>
                    <a:pt x="1346" y="256"/>
                    <a:pt x="1266" y="150"/>
                  </a:cubicBezTo>
                  <a:lnTo>
                    <a:pt x="1266" y="150"/>
                  </a:lnTo>
                  <a:cubicBezTo>
                    <a:pt x="1265" y="146"/>
                    <a:pt x="1263" y="143"/>
                    <a:pt x="1261" y="140"/>
                  </a:cubicBezTo>
                  <a:cubicBezTo>
                    <a:pt x="1231" y="84"/>
                    <a:pt x="1181" y="43"/>
                    <a:pt x="1123" y="21"/>
                  </a:cubicBezTo>
                  <a:cubicBezTo>
                    <a:pt x="1089" y="7"/>
                    <a:pt x="1052" y="0"/>
                    <a:pt x="1016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344400" y="7278625"/>
              <a:ext cx="31675" cy="33925"/>
            </a:xfrm>
            <a:custGeom>
              <a:avLst/>
              <a:gdLst/>
              <a:ahLst/>
              <a:cxnLst/>
              <a:rect l="l" t="t" r="r" b="b"/>
              <a:pathLst>
                <a:path w="1267" h="1357" extrusionOk="0">
                  <a:moveTo>
                    <a:pt x="714" y="0"/>
                  </a:moveTo>
                  <a:cubicBezTo>
                    <a:pt x="628" y="0"/>
                    <a:pt x="528" y="34"/>
                    <a:pt x="456" y="77"/>
                  </a:cubicBezTo>
                  <a:cubicBezTo>
                    <a:pt x="404" y="111"/>
                    <a:pt x="355" y="151"/>
                    <a:pt x="313" y="197"/>
                  </a:cubicBezTo>
                  <a:cubicBezTo>
                    <a:pt x="270" y="243"/>
                    <a:pt x="229" y="288"/>
                    <a:pt x="191" y="338"/>
                  </a:cubicBezTo>
                  <a:cubicBezTo>
                    <a:pt x="171" y="358"/>
                    <a:pt x="152" y="383"/>
                    <a:pt x="138" y="409"/>
                  </a:cubicBezTo>
                  <a:lnTo>
                    <a:pt x="81" y="544"/>
                  </a:lnTo>
                  <a:cubicBezTo>
                    <a:pt x="78" y="553"/>
                    <a:pt x="75" y="563"/>
                    <a:pt x="72" y="572"/>
                  </a:cubicBezTo>
                  <a:lnTo>
                    <a:pt x="52" y="633"/>
                  </a:lnTo>
                  <a:cubicBezTo>
                    <a:pt x="0" y="791"/>
                    <a:pt x="19" y="963"/>
                    <a:pt x="103" y="1108"/>
                  </a:cubicBezTo>
                  <a:cubicBezTo>
                    <a:pt x="137" y="1163"/>
                    <a:pt x="180" y="1211"/>
                    <a:pt x="232" y="1251"/>
                  </a:cubicBezTo>
                  <a:cubicBezTo>
                    <a:pt x="301" y="1303"/>
                    <a:pt x="381" y="1337"/>
                    <a:pt x="467" y="1347"/>
                  </a:cubicBezTo>
                  <a:cubicBezTo>
                    <a:pt x="493" y="1352"/>
                    <a:pt x="521" y="1355"/>
                    <a:pt x="548" y="1357"/>
                  </a:cubicBezTo>
                  <a:cubicBezTo>
                    <a:pt x="597" y="1355"/>
                    <a:pt x="648" y="1349"/>
                    <a:pt x="697" y="1337"/>
                  </a:cubicBezTo>
                  <a:lnTo>
                    <a:pt x="825" y="1283"/>
                  </a:lnTo>
                  <a:cubicBezTo>
                    <a:pt x="849" y="1272"/>
                    <a:pt x="872" y="1255"/>
                    <a:pt x="891" y="1235"/>
                  </a:cubicBezTo>
                  <a:cubicBezTo>
                    <a:pt x="915" y="1218"/>
                    <a:pt x="938" y="1198"/>
                    <a:pt x="960" y="1178"/>
                  </a:cubicBezTo>
                  <a:lnTo>
                    <a:pt x="1004" y="1131"/>
                  </a:lnTo>
                  <a:cubicBezTo>
                    <a:pt x="1052" y="1085"/>
                    <a:pt x="1093" y="1034"/>
                    <a:pt x="1127" y="977"/>
                  </a:cubicBezTo>
                  <a:cubicBezTo>
                    <a:pt x="1156" y="920"/>
                    <a:pt x="1181" y="862"/>
                    <a:pt x="1199" y="801"/>
                  </a:cubicBezTo>
                  <a:cubicBezTo>
                    <a:pt x="1218" y="759"/>
                    <a:pt x="1232" y="716"/>
                    <a:pt x="1241" y="673"/>
                  </a:cubicBezTo>
                  <a:cubicBezTo>
                    <a:pt x="1267" y="581"/>
                    <a:pt x="1267" y="483"/>
                    <a:pt x="1241" y="391"/>
                  </a:cubicBezTo>
                  <a:cubicBezTo>
                    <a:pt x="1224" y="331"/>
                    <a:pt x="1195" y="274"/>
                    <a:pt x="1156" y="223"/>
                  </a:cubicBezTo>
                  <a:cubicBezTo>
                    <a:pt x="1124" y="154"/>
                    <a:pt x="1080" y="90"/>
                    <a:pt x="1010" y="53"/>
                  </a:cubicBezTo>
                  <a:lnTo>
                    <a:pt x="921" y="15"/>
                  </a:lnTo>
                  <a:cubicBezTo>
                    <a:pt x="890" y="7"/>
                    <a:pt x="858" y="4"/>
                    <a:pt x="826" y="4"/>
                  </a:cubicBezTo>
                  <a:cubicBezTo>
                    <a:pt x="810" y="4"/>
                    <a:pt x="793" y="5"/>
                    <a:pt x="777" y="7"/>
                  </a:cubicBezTo>
                  <a:lnTo>
                    <a:pt x="729" y="1"/>
                  </a:lnTo>
                  <a:cubicBezTo>
                    <a:pt x="724" y="0"/>
                    <a:pt x="719" y="0"/>
                    <a:pt x="714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349450" y="7040175"/>
              <a:ext cx="30100" cy="49250"/>
            </a:xfrm>
            <a:custGeom>
              <a:avLst/>
              <a:gdLst/>
              <a:ahLst/>
              <a:cxnLst/>
              <a:rect l="l" t="t" r="r" b="b"/>
              <a:pathLst>
                <a:path w="1204" h="1970" extrusionOk="0">
                  <a:moveTo>
                    <a:pt x="404" y="0"/>
                  </a:moveTo>
                  <a:cubicBezTo>
                    <a:pt x="338" y="0"/>
                    <a:pt x="275" y="16"/>
                    <a:pt x="223" y="51"/>
                  </a:cubicBezTo>
                  <a:cubicBezTo>
                    <a:pt x="99" y="139"/>
                    <a:pt x="38" y="243"/>
                    <a:pt x="21" y="396"/>
                  </a:cubicBezTo>
                  <a:cubicBezTo>
                    <a:pt x="16" y="449"/>
                    <a:pt x="15" y="502"/>
                    <a:pt x="10" y="555"/>
                  </a:cubicBezTo>
                  <a:cubicBezTo>
                    <a:pt x="1" y="664"/>
                    <a:pt x="1" y="776"/>
                    <a:pt x="10" y="885"/>
                  </a:cubicBezTo>
                  <a:cubicBezTo>
                    <a:pt x="19" y="977"/>
                    <a:pt x="39" y="1067"/>
                    <a:pt x="70" y="1153"/>
                  </a:cubicBezTo>
                  <a:lnTo>
                    <a:pt x="125" y="1307"/>
                  </a:lnTo>
                  <a:cubicBezTo>
                    <a:pt x="153" y="1391"/>
                    <a:pt x="187" y="1473"/>
                    <a:pt x="227" y="1551"/>
                  </a:cubicBezTo>
                  <a:cubicBezTo>
                    <a:pt x="253" y="1605"/>
                    <a:pt x="286" y="1653"/>
                    <a:pt x="328" y="1695"/>
                  </a:cubicBezTo>
                  <a:lnTo>
                    <a:pt x="386" y="1740"/>
                  </a:lnTo>
                  <a:cubicBezTo>
                    <a:pt x="411" y="1774"/>
                    <a:pt x="438" y="1803"/>
                    <a:pt x="471" y="1829"/>
                  </a:cubicBezTo>
                  <a:cubicBezTo>
                    <a:pt x="501" y="1851"/>
                    <a:pt x="534" y="1867"/>
                    <a:pt x="569" y="1881"/>
                  </a:cubicBezTo>
                  <a:cubicBezTo>
                    <a:pt x="601" y="1898"/>
                    <a:pt x="630" y="1918"/>
                    <a:pt x="661" y="1937"/>
                  </a:cubicBezTo>
                  <a:cubicBezTo>
                    <a:pt x="699" y="1958"/>
                    <a:pt x="742" y="1969"/>
                    <a:pt x="786" y="1969"/>
                  </a:cubicBezTo>
                  <a:cubicBezTo>
                    <a:pt x="874" y="1969"/>
                    <a:pt x="963" y="1926"/>
                    <a:pt x="1007" y="1846"/>
                  </a:cubicBezTo>
                  <a:cubicBezTo>
                    <a:pt x="1017" y="1826"/>
                    <a:pt x="1028" y="1805"/>
                    <a:pt x="1037" y="1785"/>
                  </a:cubicBezTo>
                  <a:cubicBezTo>
                    <a:pt x="1042" y="1774"/>
                    <a:pt x="1040" y="1774"/>
                    <a:pt x="1040" y="1771"/>
                  </a:cubicBezTo>
                  <a:cubicBezTo>
                    <a:pt x="1094" y="1702"/>
                    <a:pt x="1129" y="1619"/>
                    <a:pt x="1140" y="1531"/>
                  </a:cubicBezTo>
                  <a:cubicBezTo>
                    <a:pt x="1203" y="1370"/>
                    <a:pt x="1177" y="1190"/>
                    <a:pt x="1139" y="1012"/>
                  </a:cubicBezTo>
                  <a:cubicBezTo>
                    <a:pt x="1128" y="958"/>
                    <a:pt x="1116" y="905"/>
                    <a:pt x="1105" y="851"/>
                  </a:cubicBezTo>
                  <a:cubicBezTo>
                    <a:pt x="1085" y="757"/>
                    <a:pt x="1053" y="668"/>
                    <a:pt x="1010" y="582"/>
                  </a:cubicBezTo>
                  <a:cubicBezTo>
                    <a:pt x="957" y="484"/>
                    <a:pt x="898" y="390"/>
                    <a:pt x="831" y="301"/>
                  </a:cubicBezTo>
                  <a:cubicBezTo>
                    <a:pt x="787" y="240"/>
                    <a:pt x="747" y="174"/>
                    <a:pt x="696" y="119"/>
                  </a:cubicBezTo>
                  <a:cubicBezTo>
                    <a:pt x="628" y="45"/>
                    <a:pt x="514" y="0"/>
                    <a:pt x="404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404300" y="7097275"/>
              <a:ext cx="27325" cy="44875"/>
            </a:xfrm>
            <a:custGeom>
              <a:avLst/>
              <a:gdLst/>
              <a:ahLst/>
              <a:cxnLst/>
              <a:rect l="l" t="t" r="r" b="b"/>
              <a:pathLst>
                <a:path w="1093" h="1795" extrusionOk="0">
                  <a:moveTo>
                    <a:pt x="256" y="1"/>
                  </a:moveTo>
                  <a:cubicBezTo>
                    <a:pt x="168" y="1"/>
                    <a:pt x="77" y="71"/>
                    <a:pt x="59" y="153"/>
                  </a:cubicBezTo>
                  <a:cubicBezTo>
                    <a:pt x="41" y="233"/>
                    <a:pt x="30" y="316"/>
                    <a:pt x="24" y="397"/>
                  </a:cubicBezTo>
                  <a:cubicBezTo>
                    <a:pt x="7" y="448"/>
                    <a:pt x="1" y="502"/>
                    <a:pt x="4" y="554"/>
                  </a:cubicBezTo>
                  <a:cubicBezTo>
                    <a:pt x="6" y="591"/>
                    <a:pt x="10" y="629"/>
                    <a:pt x="13" y="666"/>
                  </a:cubicBezTo>
                  <a:cubicBezTo>
                    <a:pt x="18" y="780"/>
                    <a:pt x="36" y="892"/>
                    <a:pt x="65" y="1001"/>
                  </a:cubicBezTo>
                  <a:cubicBezTo>
                    <a:pt x="92" y="1093"/>
                    <a:pt x="110" y="1182"/>
                    <a:pt x="147" y="1269"/>
                  </a:cubicBezTo>
                  <a:cubicBezTo>
                    <a:pt x="184" y="1358"/>
                    <a:pt x="228" y="1448"/>
                    <a:pt x="270" y="1537"/>
                  </a:cubicBezTo>
                  <a:cubicBezTo>
                    <a:pt x="300" y="1606"/>
                    <a:pt x="371" y="1667"/>
                    <a:pt x="451" y="1707"/>
                  </a:cubicBezTo>
                  <a:cubicBezTo>
                    <a:pt x="468" y="1727"/>
                    <a:pt x="489" y="1744"/>
                    <a:pt x="514" y="1756"/>
                  </a:cubicBezTo>
                  <a:cubicBezTo>
                    <a:pt x="567" y="1782"/>
                    <a:pt x="621" y="1794"/>
                    <a:pt x="673" y="1794"/>
                  </a:cubicBezTo>
                  <a:cubicBezTo>
                    <a:pt x="752" y="1794"/>
                    <a:pt x="828" y="1765"/>
                    <a:pt x="896" y="1705"/>
                  </a:cubicBezTo>
                  <a:cubicBezTo>
                    <a:pt x="925" y="1679"/>
                    <a:pt x="948" y="1647"/>
                    <a:pt x="965" y="1610"/>
                  </a:cubicBezTo>
                  <a:cubicBezTo>
                    <a:pt x="973" y="1601"/>
                    <a:pt x="984" y="1590"/>
                    <a:pt x="991" y="1581"/>
                  </a:cubicBezTo>
                  <a:cubicBezTo>
                    <a:pt x="1053" y="1501"/>
                    <a:pt x="1077" y="1418"/>
                    <a:pt x="1085" y="1315"/>
                  </a:cubicBezTo>
                  <a:cubicBezTo>
                    <a:pt x="1091" y="1237"/>
                    <a:pt x="1093" y="1159"/>
                    <a:pt x="1090" y="1081"/>
                  </a:cubicBezTo>
                  <a:cubicBezTo>
                    <a:pt x="1083" y="958"/>
                    <a:pt x="1047" y="844"/>
                    <a:pt x="1008" y="729"/>
                  </a:cubicBezTo>
                  <a:cubicBezTo>
                    <a:pt x="985" y="661"/>
                    <a:pt x="962" y="582"/>
                    <a:pt x="924" y="523"/>
                  </a:cubicBezTo>
                  <a:cubicBezTo>
                    <a:pt x="893" y="477"/>
                    <a:pt x="858" y="434"/>
                    <a:pt x="824" y="391"/>
                  </a:cubicBezTo>
                  <a:cubicBezTo>
                    <a:pt x="749" y="294"/>
                    <a:pt x="686" y="211"/>
                    <a:pt x="586" y="158"/>
                  </a:cubicBezTo>
                  <a:cubicBezTo>
                    <a:pt x="552" y="125"/>
                    <a:pt x="514" y="99"/>
                    <a:pt x="472" y="78"/>
                  </a:cubicBezTo>
                  <a:cubicBezTo>
                    <a:pt x="419" y="53"/>
                    <a:pt x="363" y="32"/>
                    <a:pt x="310" y="10"/>
                  </a:cubicBezTo>
                  <a:cubicBezTo>
                    <a:pt x="292" y="4"/>
                    <a:pt x="274" y="1"/>
                    <a:pt x="256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691300" y="7056725"/>
              <a:ext cx="21400" cy="43875"/>
            </a:xfrm>
            <a:custGeom>
              <a:avLst/>
              <a:gdLst/>
              <a:ahLst/>
              <a:cxnLst/>
              <a:rect l="l" t="t" r="r" b="b"/>
              <a:pathLst>
                <a:path w="856" h="1755" extrusionOk="0">
                  <a:moveTo>
                    <a:pt x="461" y="121"/>
                  </a:moveTo>
                  <a:cubicBezTo>
                    <a:pt x="461" y="121"/>
                    <a:pt x="462" y="122"/>
                    <a:pt x="462" y="122"/>
                  </a:cubicBezTo>
                  <a:lnTo>
                    <a:pt x="462" y="122"/>
                  </a:lnTo>
                  <a:cubicBezTo>
                    <a:pt x="462" y="122"/>
                    <a:pt x="461" y="122"/>
                    <a:pt x="461" y="121"/>
                  </a:cubicBezTo>
                  <a:close/>
                  <a:moveTo>
                    <a:pt x="292" y="1"/>
                  </a:moveTo>
                  <a:cubicBezTo>
                    <a:pt x="200" y="1"/>
                    <a:pt x="108" y="82"/>
                    <a:pt x="103" y="180"/>
                  </a:cubicBezTo>
                  <a:cubicBezTo>
                    <a:pt x="103" y="195"/>
                    <a:pt x="102" y="210"/>
                    <a:pt x="100" y="226"/>
                  </a:cubicBezTo>
                  <a:cubicBezTo>
                    <a:pt x="86" y="247"/>
                    <a:pt x="78" y="272"/>
                    <a:pt x="74" y="298"/>
                  </a:cubicBezTo>
                  <a:cubicBezTo>
                    <a:pt x="72" y="312"/>
                    <a:pt x="69" y="327"/>
                    <a:pt x="68" y="341"/>
                  </a:cubicBezTo>
                  <a:lnTo>
                    <a:pt x="68" y="341"/>
                  </a:lnTo>
                  <a:cubicBezTo>
                    <a:pt x="43" y="388"/>
                    <a:pt x="31" y="439"/>
                    <a:pt x="29" y="491"/>
                  </a:cubicBezTo>
                  <a:cubicBezTo>
                    <a:pt x="28" y="508"/>
                    <a:pt x="26" y="525"/>
                    <a:pt x="25" y="541"/>
                  </a:cubicBezTo>
                  <a:cubicBezTo>
                    <a:pt x="23" y="554"/>
                    <a:pt x="22" y="567"/>
                    <a:pt x="20" y="579"/>
                  </a:cubicBezTo>
                  <a:cubicBezTo>
                    <a:pt x="6" y="648"/>
                    <a:pt x="0" y="717"/>
                    <a:pt x="2" y="786"/>
                  </a:cubicBezTo>
                  <a:cubicBezTo>
                    <a:pt x="6" y="845"/>
                    <a:pt x="9" y="901"/>
                    <a:pt x="9" y="960"/>
                  </a:cubicBezTo>
                  <a:cubicBezTo>
                    <a:pt x="12" y="1069"/>
                    <a:pt x="23" y="1176"/>
                    <a:pt x="32" y="1284"/>
                  </a:cubicBezTo>
                  <a:cubicBezTo>
                    <a:pt x="48" y="1467"/>
                    <a:pt x="137" y="1688"/>
                    <a:pt x="324" y="1744"/>
                  </a:cubicBezTo>
                  <a:cubicBezTo>
                    <a:pt x="350" y="1751"/>
                    <a:pt x="376" y="1755"/>
                    <a:pt x="402" y="1755"/>
                  </a:cubicBezTo>
                  <a:cubicBezTo>
                    <a:pt x="428" y="1755"/>
                    <a:pt x="454" y="1751"/>
                    <a:pt x="479" y="1744"/>
                  </a:cubicBezTo>
                  <a:cubicBezTo>
                    <a:pt x="587" y="1714"/>
                    <a:pt x="651" y="1638"/>
                    <a:pt x="713" y="1548"/>
                  </a:cubicBezTo>
                  <a:cubicBezTo>
                    <a:pt x="806" y="1410"/>
                    <a:pt x="823" y="1250"/>
                    <a:pt x="843" y="1087"/>
                  </a:cubicBezTo>
                  <a:cubicBezTo>
                    <a:pt x="855" y="980"/>
                    <a:pt x="840" y="869"/>
                    <a:pt x="826" y="763"/>
                  </a:cubicBezTo>
                  <a:cubicBezTo>
                    <a:pt x="819" y="683"/>
                    <a:pt x="799" y="604"/>
                    <a:pt x="766" y="530"/>
                  </a:cubicBezTo>
                  <a:cubicBezTo>
                    <a:pt x="753" y="502"/>
                    <a:pt x="740" y="475"/>
                    <a:pt x="728" y="447"/>
                  </a:cubicBezTo>
                  <a:cubicBezTo>
                    <a:pt x="706" y="404"/>
                    <a:pt x="687" y="361"/>
                    <a:pt x="662" y="323"/>
                  </a:cubicBezTo>
                  <a:cubicBezTo>
                    <a:pt x="633" y="272"/>
                    <a:pt x="591" y="229"/>
                    <a:pt x="541" y="200"/>
                  </a:cubicBezTo>
                  <a:cubicBezTo>
                    <a:pt x="531" y="194"/>
                    <a:pt x="526" y="191"/>
                    <a:pt x="526" y="191"/>
                  </a:cubicBezTo>
                  <a:lnTo>
                    <a:pt x="526" y="191"/>
                  </a:lnTo>
                  <a:cubicBezTo>
                    <a:pt x="526" y="191"/>
                    <a:pt x="532" y="194"/>
                    <a:pt x="544" y="200"/>
                  </a:cubicBezTo>
                  <a:cubicBezTo>
                    <a:pt x="554" y="205"/>
                    <a:pt x="560" y="209"/>
                    <a:pt x="561" y="209"/>
                  </a:cubicBezTo>
                  <a:cubicBezTo>
                    <a:pt x="563" y="209"/>
                    <a:pt x="558" y="204"/>
                    <a:pt x="548" y="194"/>
                  </a:cubicBezTo>
                  <a:cubicBezTo>
                    <a:pt x="539" y="183"/>
                    <a:pt x="530" y="171"/>
                    <a:pt x="521" y="160"/>
                  </a:cubicBezTo>
                  <a:cubicBezTo>
                    <a:pt x="503" y="144"/>
                    <a:pt x="484" y="132"/>
                    <a:pt x="464" y="123"/>
                  </a:cubicBezTo>
                  <a:lnTo>
                    <a:pt x="464" y="123"/>
                  </a:lnTo>
                  <a:cubicBezTo>
                    <a:pt x="464" y="107"/>
                    <a:pt x="418" y="68"/>
                    <a:pt x="407" y="55"/>
                  </a:cubicBezTo>
                  <a:cubicBezTo>
                    <a:pt x="374" y="17"/>
                    <a:pt x="333" y="1"/>
                    <a:pt x="292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723050" y="7143850"/>
              <a:ext cx="24800" cy="41150"/>
            </a:xfrm>
            <a:custGeom>
              <a:avLst/>
              <a:gdLst/>
              <a:ahLst/>
              <a:cxnLst/>
              <a:rect l="l" t="t" r="r" b="b"/>
              <a:pathLst>
                <a:path w="992" h="1646" extrusionOk="0">
                  <a:moveTo>
                    <a:pt x="181" y="0"/>
                  </a:moveTo>
                  <a:cubicBezTo>
                    <a:pt x="144" y="0"/>
                    <a:pt x="106" y="16"/>
                    <a:pt x="81" y="41"/>
                  </a:cubicBezTo>
                  <a:cubicBezTo>
                    <a:pt x="37" y="85"/>
                    <a:pt x="37" y="147"/>
                    <a:pt x="61" y="202"/>
                  </a:cubicBezTo>
                  <a:cubicBezTo>
                    <a:pt x="68" y="219"/>
                    <a:pt x="74" y="237"/>
                    <a:pt x="80" y="254"/>
                  </a:cubicBezTo>
                  <a:cubicBezTo>
                    <a:pt x="78" y="266"/>
                    <a:pt x="77" y="277"/>
                    <a:pt x="77" y="288"/>
                  </a:cubicBezTo>
                  <a:lnTo>
                    <a:pt x="77" y="305"/>
                  </a:lnTo>
                  <a:cubicBezTo>
                    <a:pt x="60" y="372"/>
                    <a:pt x="63" y="443"/>
                    <a:pt x="63" y="517"/>
                  </a:cubicBezTo>
                  <a:cubicBezTo>
                    <a:pt x="55" y="555"/>
                    <a:pt x="46" y="593"/>
                    <a:pt x="40" y="633"/>
                  </a:cubicBezTo>
                  <a:cubicBezTo>
                    <a:pt x="34" y="679"/>
                    <a:pt x="31" y="724"/>
                    <a:pt x="26" y="770"/>
                  </a:cubicBezTo>
                  <a:cubicBezTo>
                    <a:pt x="14" y="836"/>
                    <a:pt x="0" y="904"/>
                    <a:pt x="8" y="971"/>
                  </a:cubicBezTo>
                  <a:cubicBezTo>
                    <a:pt x="12" y="1020"/>
                    <a:pt x="15" y="1071"/>
                    <a:pt x="15" y="1122"/>
                  </a:cubicBezTo>
                  <a:cubicBezTo>
                    <a:pt x="18" y="1215"/>
                    <a:pt x="46" y="1306"/>
                    <a:pt x="97" y="1384"/>
                  </a:cubicBezTo>
                  <a:cubicBezTo>
                    <a:pt x="152" y="1522"/>
                    <a:pt x="278" y="1621"/>
                    <a:pt x="425" y="1642"/>
                  </a:cubicBezTo>
                  <a:cubicBezTo>
                    <a:pt x="444" y="1645"/>
                    <a:pt x="462" y="1646"/>
                    <a:pt x="481" y="1646"/>
                  </a:cubicBezTo>
                  <a:cubicBezTo>
                    <a:pt x="624" y="1646"/>
                    <a:pt x="768" y="1573"/>
                    <a:pt x="838" y="1444"/>
                  </a:cubicBezTo>
                  <a:cubicBezTo>
                    <a:pt x="841" y="1439"/>
                    <a:pt x="845" y="1435"/>
                    <a:pt x="846" y="1430"/>
                  </a:cubicBezTo>
                  <a:cubicBezTo>
                    <a:pt x="852" y="1422"/>
                    <a:pt x="861" y="1419"/>
                    <a:pt x="868" y="1412"/>
                  </a:cubicBezTo>
                  <a:cubicBezTo>
                    <a:pt x="937" y="1321"/>
                    <a:pt x="955" y="1237"/>
                    <a:pt x="969" y="1122"/>
                  </a:cubicBezTo>
                  <a:cubicBezTo>
                    <a:pt x="983" y="1013"/>
                    <a:pt x="992" y="890"/>
                    <a:pt x="955" y="785"/>
                  </a:cubicBezTo>
                  <a:cubicBezTo>
                    <a:pt x="920" y="684"/>
                    <a:pt x="877" y="587"/>
                    <a:pt x="825" y="494"/>
                  </a:cubicBezTo>
                  <a:cubicBezTo>
                    <a:pt x="772" y="401"/>
                    <a:pt x="697" y="349"/>
                    <a:pt x="630" y="274"/>
                  </a:cubicBezTo>
                  <a:cubicBezTo>
                    <a:pt x="568" y="206"/>
                    <a:pt x="499" y="150"/>
                    <a:pt x="419" y="123"/>
                  </a:cubicBezTo>
                  <a:cubicBezTo>
                    <a:pt x="410" y="119"/>
                    <a:pt x="401" y="113"/>
                    <a:pt x="392" y="108"/>
                  </a:cubicBezTo>
                  <a:cubicBezTo>
                    <a:pt x="372" y="97"/>
                    <a:pt x="350" y="87"/>
                    <a:pt x="329" y="80"/>
                  </a:cubicBezTo>
                  <a:lnTo>
                    <a:pt x="321" y="79"/>
                  </a:lnTo>
                  <a:cubicBezTo>
                    <a:pt x="295" y="59"/>
                    <a:pt x="270" y="37"/>
                    <a:pt x="244" y="19"/>
                  </a:cubicBezTo>
                  <a:cubicBezTo>
                    <a:pt x="226" y="6"/>
                    <a:pt x="203" y="0"/>
                    <a:pt x="181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740800" y="7057950"/>
              <a:ext cx="29700" cy="49950"/>
            </a:xfrm>
            <a:custGeom>
              <a:avLst/>
              <a:gdLst/>
              <a:ahLst/>
              <a:cxnLst/>
              <a:rect l="l" t="t" r="r" b="b"/>
              <a:pathLst>
                <a:path w="1188" h="1998" extrusionOk="0">
                  <a:moveTo>
                    <a:pt x="507" y="1"/>
                  </a:moveTo>
                  <a:cubicBezTo>
                    <a:pt x="438" y="1"/>
                    <a:pt x="369" y="24"/>
                    <a:pt x="317" y="68"/>
                  </a:cubicBezTo>
                  <a:lnTo>
                    <a:pt x="317" y="68"/>
                  </a:lnTo>
                  <a:cubicBezTo>
                    <a:pt x="318" y="66"/>
                    <a:pt x="319" y="65"/>
                    <a:pt x="319" y="65"/>
                  </a:cubicBezTo>
                  <a:lnTo>
                    <a:pt x="319" y="65"/>
                  </a:lnTo>
                  <a:cubicBezTo>
                    <a:pt x="317" y="65"/>
                    <a:pt x="304" y="76"/>
                    <a:pt x="277" y="97"/>
                  </a:cubicBezTo>
                  <a:cubicBezTo>
                    <a:pt x="234" y="125"/>
                    <a:pt x="201" y="163"/>
                    <a:pt x="176" y="209"/>
                  </a:cubicBezTo>
                  <a:cubicBezTo>
                    <a:pt x="151" y="255"/>
                    <a:pt x="131" y="304"/>
                    <a:pt x="113" y="353"/>
                  </a:cubicBezTo>
                  <a:cubicBezTo>
                    <a:pt x="96" y="395"/>
                    <a:pt x="79" y="438"/>
                    <a:pt x="62" y="481"/>
                  </a:cubicBezTo>
                  <a:cubicBezTo>
                    <a:pt x="7" y="614"/>
                    <a:pt x="2" y="774"/>
                    <a:pt x="2" y="918"/>
                  </a:cubicBezTo>
                  <a:cubicBezTo>
                    <a:pt x="1" y="1064"/>
                    <a:pt x="41" y="1221"/>
                    <a:pt x="70" y="1362"/>
                  </a:cubicBezTo>
                  <a:cubicBezTo>
                    <a:pt x="107" y="1533"/>
                    <a:pt x="213" y="1732"/>
                    <a:pt x="368" y="1835"/>
                  </a:cubicBezTo>
                  <a:cubicBezTo>
                    <a:pt x="391" y="1861"/>
                    <a:pt x="419" y="1886"/>
                    <a:pt x="449" y="1904"/>
                  </a:cubicBezTo>
                  <a:lnTo>
                    <a:pt x="518" y="1933"/>
                  </a:lnTo>
                  <a:cubicBezTo>
                    <a:pt x="521" y="1936"/>
                    <a:pt x="557" y="1963"/>
                    <a:pt x="558" y="1964"/>
                  </a:cubicBezTo>
                  <a:cubicBezTo>
                    <a:pt x="590" y="1987"/>
                    <a:pt x="634" y="1998"/>
                    <a:pt x="678" y="1998"/>
                  </a:cubicBezTo>
                  <a:cubicBezTo>
                    <a:pt x="747" y="1998"/>
                    <a:pt x="819" y="1972"/>
                    <a:pt x="858" y="1926"/>
                  </a:cubicBezTo>
                  <a:cubicBezTo>
                    <a:pt x="868" y="1915"/>
                    <a:pt x="878" y="1903"/>
                    <a:pt x="885" y="1890"/>
                  </a:cubicBezTo>
                  <a:cubicBezTo>
                    <a:pt x="901" y="1880"/>
                    <a:pt x="921" y="1863"/>
                    <a:pt x="951" y="1840"/>
                  </a:cubicBezTo>
                  <a:cubicBezTo>
                    <a:pt x="970" y="1817"/>
                    <a:pt x="987" y="1792"/>
                    <a:pt x="999" y="1766"/>
                  </a:cubicBezTo>
                  <a:cubicBezTo>
                    <a:pt x="1133" y="1631"/>
                    <a:pt x="1188" y="1405"/>
                    <a:pt x="1185" y="1226"/>
                  </a:cubicBezTo>
                  <a:cubicBezTo>
                    <a:pt x="1183" y="1078"/>
                    <a:pt x="1176" y="906"/>
                    <a:pt x="1140" y="765"/>
                  </a:cubicBezTo>
                  <a:cubicBezTo>
                    <a:pt x="1105" y="631"/>
                    <a:pt x="1063" y="482"/>
                    <a:pt x="984" y="372"/>
                  </a:cubicBezTo>
                  <a:cubicBezTo>
                    <a:pt x="954" y="332"/>
                    <a:pt x="925" y="292"/>
                    <a:pt x="895" y="251"/>
                  </a:cubicBezTo>
                  <a:cubicBezTo>
                    <a:pt x="867" y="208"/>
                    <a:pt x="835" y="166"/>
                    <a:pt x="799" y="128"/>
                  </a:cubicBezTo>
                  <a:lnTo>
                    <a:pt x="718" y="66"/>
                  </a:lnTo>
                  <a:cubicBezTo>
                    <a:pt x="655" y="38"/>
                    <a:pt x="622" y="23"/>
                    <a:pt x="620" y="23"/>
                  </a:cubicBezTo>
                  <a:lnTo>
                    <a:pt x="620" y="23"/>
                  </a:lnTo>
                  <a:cubicBezTo>
                    <a:pt x="620" y="23"/>
                    <a:pt x="620" y="23"/>
                    <a:pt x="620" y="23"/>
                  </a:cubicBezTo>
                  <a:lnTo>
                    <a:pt x="620" y="23"/>
                  </a:lnTo>
                  <a:cubicBezTo>
                    <a:pt x="585" y="8"/>
                    <a:pt x="546" y="1"/>
                    <a:pt x="507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514025" y="7312475"/>
              <a:ext cx="62450" cy="41500"/>
            </a:xfrm>
            <a:custGeom>
              <a:avLst/>
              <a:gdLst/>
              <a:ahLst/>
              <a:cxnLst/>
              <a:rect l="l" t="t" r="r" b="b"/>
              <a:pathLst>
                <a:path w="2498" h="1660" extrusionOk="0">
                  <a:moveTo>
                    <a:pt x="1719" y="1"/>
                  </a:moveTo>
                  <a:cubicBezTo>
                    <a:pt x="1642" y="1"/>
                    <a:pt x="1553" y="21"/>
                    <a:pt x="1470" y="35"/>
                  </a:cubicBezTo>
                  <a:lnTo>
                    <a:pt x="1461" y="36"/>
                  </a:lnTo>
                  <a:cubicBezTo>
                    <a:pt x="1454" y="36"/>
                    <a:pt x="1447" y="38"/>
                    <a:pt x="1442" y="39"/>
                  </a:cubicBezTo>
                  <a:lnTo>
                    <a:pt x="1445" y="39"/>
                  </a:lnTo>
                  <a:lnTo>
                    <a:pt x="1445" y="39"/>
                  </a:lnTo>
                  <a:cubicBezTo>
                    <a:pt x="1396" y="45"/>
                    <a:pt x="1349" y="57"/>
                    <a:pt x="1302" y="72"/>
                  </a:cubicBezTo>
                  <a:cubicBezTo>
                    <a:pt x="1246" y="90"/>
                    <a:pt x="1190" y="105"/>
                    <a:pt x="1134" y="122"/>
                  </a:cubicBezTo>
                  <a:cubicBezTo>
                    <a:pt x="1031" y="156"/>
                    <a:pt x="931" y="198"/>
                    <a:pt x="834" y="250"/>
                  </a:cubicBezTo>
                  <a:cubicBezTo>
                    <a:pt x="763" y="290"/>
                    <a:pt x="697" y="337"/>
                    <a:pt x="636" y="391"/>
                  </a:cubicBezTo>
                  <a:cubicBezTo>
                    <a:pt x="433" y="538"/>
                    <a:pt x="208" y="677"/>
                    <a:pt x="74" y="892"/>
                  </a:cubicBezTo>
                  <a:cubicBezTo>
                    <a:pt x="20" y="979"/>
                    <a:pt x="0" y="1117"/>
                    <a:pt x="33" y="1216"/>
                  </a:cubicBezTo>
                  <a:cubicBezTo>
                    <a:pt x="68" y="1328"/>
                    <a:pt x="134" y="1397"/>
                    <a:pt x="226" y="1467"/>
                  </a:cubicBezTo>
                  <a:cubicBezTo>
                    <a:pt x="300" y="1524"/>
                    <a:pt x="423" y="1556"/>
                    <a:pt x="513" y="1589"/>
                  </a:cubicBezTo>
                  <a:cubicBezTo>
                    <a:pt x="628" y="1629"/>
                    <a:pt x="756" y="1633"/>
                    <a:pt x="879" y="1644"/>
                  </a:cubicBezTo>
                  <a:cubicBezTo>
                    <a:pt x="960" y="1652"/>
                    <a:pt x="1043" y="1658"/>
                    <a:pt x="1124" y="1659"/>
                  </a:cubicBezTo>
                  <a:cubicBezTo>
                    <a:pt x="1132" y="1659"/>
                    <a:pt x="1140" y="1660"/>
                    <a:pt x="1148" y="1660"/>
                  </a:cubicBezTo>
                  <a:cubicBezTo>
                    <a:pt x="1340" y="1660"/>
                    <a:pt x="1518" y="1605"/>
                    <a:pt x="1691" y="1524"/>
                  </a:cubicBezTo>
                  <a:cubicBezTo>
                    <a:pt x="1926" y="1414"/>
                    <a:pt x="2179" y="1266"/>
                    <a:pt x="2314" y="1036"/>
                  </a:cubicBezTo>
                  <a:cubicBezTo>
                    <a:pt x="2497" y="720"/>
                    <a:pt x="2417" y="307"/>
                    <a:pt x="2098" y="110"/>
                  </a:cubicBezTo>
                  <a:cubicBezTo>
                    <a:pt x="1983" y="41"/>
                    <a:pt x="1852" y="3"/>
                    <a:pt x="1719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569750" y="7332050"/>
              <a:ext cx="46950" cy="35825"/>
            </a:xfrm>
            <a:custGeom>
              <a:avLst/>
              <a:gdLst/>
              <a:ahLst/>
              <a:cxnLst/>
              <a:rect l="l" t="t" r="r" b="b"/>
              <a:pathLst>
                <a:path w="1878" h="1433" extrusionOk="0">
                  <a:moveTo>
                    <a:pt x="408" y="552"/>
                  </a:moveTo>
                  <a:cubicBezTo>
                    <a:pt x="407" y="554"/>
                    <a:pt x="406" y="555"/>
                    <a:pt x="404" y="557"/>
                  </a:cubicBezTo>
                  <a:lnTo>
                    <a:pt x="404" y="557"/>
                  </a:lnTo>
                  <a:cubicBezTo>
                    <a:pt x="406" y="555"/>
                    <a:pt x="407" y="554"/>
                    <a:pt x="408" y="552"/>
                  </a:cubicBezTo>
                  <a:close/>
                  <a:moveTo>
                    <a:pt x="1321" y="1"/>
                  </a:moveTo>
                  <a:cubicBezTo>
                    <a:pt x="1203" y="1"/>
                    <a:pt x="1029" y="67"/>
                    <a:pt x="941" y="121"/>
                  </a:cubicBezTo>
                  <a:cubicBezTo>
                    <a:pt x="885" y="155"/>
                    <a:pt x="830" y="190"/>
                    <a:pt x="772" y="222"/>
                  </a:cubicBezTo>
                  <a:cubicBezTo>
                    <a:pt x="580" y="327"/>
                    <a:pt x="457" y="488"/>
                    <a:pt x="328" y="657"/>
                  </a:cubicBezTo>
                  <a:cubicBezTo>
                    <a:pt x="353" y="623"/>
                    <a:pt x="378" y="590"/>
                    <a:pt x="404" y="557"/>
                  </a:cubicBezTo>
                  <a:lnTo>
                    <a:pt x="404" y="557"/>
                  </a:lnTo>
                  <a:cubicBezTo>
                    <a:pt x="345" y="632"/>
                    <a:pt x="278" y="707"/>
                    <a:pt x="230" y="790"/>
                  </a:cubicBezTo>
                  <a:lnTo>
                    <a:pt x="220" y="800"/>
                  </a:lnTo>
                  <a:cubicBezTo>
                    <a:pt x="181" y="844"/>
                    <a:pt x="150" y="896"/>
                    <a:pt x="131" y="953"/>
                  </a:cubicBezTo>
                  <a:cubicBezTo>
                    <a:pt x="119" y="973"/>
                    <a:pt x="107" y="991"/>
                    <a:pt x="98" y="1013"/>
                  </a:cubicBezTo>
                  <a:lnTo>
                    <a:pt x="87" y="1024"/>
                  </a:lnTo>
                  <a:cubicBezTo>
                    <a:pt x="1" y="1104"/>
                    <a:pt x="41" y="1262"/>
                    <a:pt x="156" y="1289"/>
                  </a:cubicBezTo>
                  <a:lnTo>
                    <a:pt x="177" y="1294"/>
                  </a:lnTo>
                  <a:cubicBezTo>
                    <a:pt x="199" y="1308"/>
                    <a:pt x="224" y="1319"/>
                    <a:pt x="248" y="1328"/>
                  </a:cubicBezTo>
                  <a:cubicBezTo>
                    <a:pt x="316" y="1377"/>
                    <a:pt x="397" y="1395"/>
                    <a:pt x="481" y="1404"/>
                  </a:cubicBezTo>
                  <a:cubicBezTo>
                    <a:pt x="555" y="1426"/>
                    <a:pt x="633" y="1432"/>
                    <a:pt x="709" y="1432"/>
                  </a:cubicBezTo>
                  <a:cubicBezTo>
                    <a:pt x="733" y="1432"/>
                    <a:pt x="757" y="1432"/>
                    <a:pt x="781" y="1431"/>
                  </a:cubicBezTo>
                  <a:cubicBezTo>
                    <a:pt x="910" y="1429"/>
                    <a:pt x="1037" y="1404"/>
                    <a:pt x="1159" y="1363"/>
                  </a:cubicBezTo>
                  <a:cubicBezTo>
                    <a:pt x="1222" y="1342"/>
                    <a:pt x="1283" y="1314"/>
                    <a:pt x="1341" y="1282"/>
                  </a:cubicBezTo>
                  <a:cubicBezTo>
                    <a:pt x="1386" y="1256"/>
                    <a:pt x="1449" y="1200"/>
                    <a:pt x="1496" y="1160"/>
                  </a:cubicBezTo>
                  <a:cubicBezTo>
                    <a:pt x="1530" y="1133"/>
                    <a:pt x="1564" y="1105"/>
                    <a:pt x="1596" y="1076"/>
                  </a:cubicBezTo>
                  <a:cubicBezTo>
                    <a:pt x="1753" y="936"/>
                    <a:pt x="1870" y="740"/>
                    <a:pt x="1874" y="525"/>
                  </a:cubicBezTo>
                  <a:cubicBezTo>
                    <a:pt x="1877" y="397"/>
                    <a:pt x="1816" y="241"/>
                    <a:pt x="1722" y="155"/>
                  </a:cubicBezTo>
                  <a:lnTo>
                    <a:pt x="1616" y="73"/>
                  </a:lnTo>
                  <a:cubicBezTo>
                    <a:pt x="1539" y="27"/>
                    <a:pt x="1451" y="3"/>
                    <a:pt x="1360" y="3"/>
                  </a:cubicBezTo>
                  <a:cubicBezTo>
                    <a:pt x="1358" y="3"/>
                    <a:pt x="1355" y="3"/>
                    <a:pt x="1352" y="3"/>
                  </a:cubicBezTo>
                  <a:cubicBezTo>
                    <a:pt x="1342" y="1"/>
                    <a:pt x="1332" y="1"/>
                    <a:pt x="1321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612125" y="7269975"/>
              <a:ext cx="37825" cy="32550"/>
            </a:xfrm>
            <a:custGeom>
              <a:avLst/>
              <a:gdLst/>
              <a:ahLst/>
              <a:cxnLst/>
              <a:rect l="l" t="t" r="r" b="b"/>
              <a:pathLst>
                <a:path w="1513" h="1302" extrusionOk="0">
                  <a:moveTo>
                    <a:pt x="1106" y="82"/>
                  </a:moveTo>
                  <a:cubicBezTo>
                    <a:pt x="1104" y="82"/>
                    <a:pt x="1103" y="83"/>
                    <a:pt x="1101" y="83"/>
                  </a:cubicBezTo>
                  <a:lnTo>
                    <a:pt x="1101" y="83"/>
                  </a:lnTo>
                  <a:cubicBezTo>
                    <a:pt x="1103" y="83"/>
                    <a:pt x="1104" y="82"/>
                    <a:pt x="1106" y="82"/>
                  </a:cubicBezTo>
                  <a:close/>
                  <a:moveTo>
                    <a:pt x="1101" y="83"/>
                  </a:moveTo>
                  <a:cubicBezTo>
                    <a:pt x="1091" y="86"/>
                    <a:pt x="1079" y="88"/>
                    <a:pt x="1082" y="88"/>
                  </a:cubicBezTo>
                  <a:cubicBezTo>
                    <a:pt x="1083" y="88"/>
                    <a:pt x="1086" y="88"/>
                    <a:pt x="1093" y="87"/>
                  </a:cubicBezTo>
                  <a:cubicBezTo>
                    <a:pt x="1095" y="86"/>
                    <a:pt x="1098" y="84"/>
                    <a:pt x="1101" y="83"/>
                  </a:cubicBezTo>
                  <a:close/>
                  <a:moveTo>
                    <a:pt x="1338" y="1"/>
                  </a:moveTo>
                  <a:cubicBezTo>
                    <a:pt x="1323" y="1"/>
                    <a:pt x="1307" y="3"/>
                    <a:pt x="1291" y="7"/>
                  </a:cubicBezTo>
                  <a:cubicBezTo>
                    <a:pt x="1228" y="27"/>
                    <a:pt x="1168" y="52"/>
                    <a:pt x="1108" y="81"/>
                  </a:cubicBezTo>
                  <a:cubicBezTo>
                    <a:pt x="1107" y="81"/>
                    <a:pt x="1107" y="82"/>
                    <a:pt x="1106" y="82"/>
                  </a:cubicBezTo>
                  <a:lnTo>
                    <a:pt x="1106" y="82"/>
                  </a:lnTo>
                  <a:cubicBezTo>
                    <a:pt x="1110" y="81"/>
                    <a:pt x="1114" y="80"/>
                    <a:pt x="1118" y="80"/>
                  </a:cubicBezTo>
                  <a:cubicBezTo>
                    <a:pt x="1121" y="80"/>
                    <a:pt x="1124" y="81"/>
                    <a:pt x="1127" y="81"/>
                  </a:cubicBezTo>
                  <a:lnTo>
                    <a:pt x="1139" y="81"/>
                  </a:lnTo>
                  <a:cubicBezTo>
                    <a:pt x="1117" y="86"/>
                    <a:pt x="1096" y="89"/>
                    <a:pt x="1074" y="89"/>
                  </a:cubicBezTo>
                  <a:cubicBezTo>
                    <a:pt x="1027" y="93"/>
                    <a:pt x="979" y="109"/>
                    <a:pt x="938" y="132"/>
                  </a:cubicBezTo>
                  <a:cubicBezTo>
                    <a:pt x="887" y="155"/>
                    <a:pt x="836" y="176"/>
                    <a:pt x="787" y="201"/>
                  </a:cubicBezTo>
                  <a:cubicBezTo>
                    <a:pt x="712" y="239"/>
                    <a:pt x="646" y="307"/>
                    <a:pt x="578" y="361"/>
                  </a:cubicBezTo>
                  <a:cubicBezTo>
                    <a:pt x="525" y="399"/>
                    <a:pt x="475" y="443"/>
                    <a:pt x="433" y="491"/>
                  </a:cubicBezTo>
                  <a:cubicBezTo>
                    <a:pt x="374" y="560"/>
                    <a:pt x="294" y="629"/>
                    <a:pt x="250" y="708"/>
                  </a:cubicBezTo>
                  <a:cubicBezTo>
                    <a:pt x="219" y="761"/>
                    <a:pt x="198" y="821"/>
                    <a:pt x="170" y="876"/>
                  </a:cubicBezTo>
                  <a:cubicBezTo>
                    <a:pt x="156" y="906"/>
                    <a:pt x="142" y="935"/>
                    <a:pt x="128" y="964"/>
                  </a:cubicBezTo>
                  <a:cubicBezTo>
                    <a:pt x="107" y="1002"/>
                    <a:pt x="96" y="1045"/>
                    <a:pt x="95" y="1090"/>
                  </a:cubicBezTo>
                  <a:cubicBezTo>
                    <a:pt x="84" y="1102"/>
                    <a:pt x="72" y="1114"/>
                    <a:pt x="59" y="1127"/>
                  </a:cubicBezTo>
                  <a:cubicBezTo>
                    <a:pt x="1" y="1187"/>
                    <a:pt x="46" y="1302"/>
                    <a:pt x="126" y="1302"/>
                  </a:cubicBezTo>
                  <a:cubicBezTo>
                    <a:pt x="137" y="1302"/>
                    <a:pt x="148" y="1300"/>
                    <a:pt x="159" y="1296"/>
                  </a:cubicBezTo>
                  <a:cubicBezTo>
                    <a:pt x="178" y="1289"/>
                    <a:pt x="198" y="1282"/>
                    <a:pt x="216" y="1274"/>
                  </a:cubicBezTo>
                  <a:cubicBezTo>
                    <a:pt x="247" y="1285"/>
                    <a:pt x="278" y="1289"/>
                    <a:pt x="309" y="1289"/>
                  </a:cubicBezTo>
                  <a:cubicBezTo>
                    <a:pt x="352" y="1289"/>
                    <a:pt x="396" y="1281"/>
                    <a:pt x="445" y="1274"/>
                  </a:cubicBezTo>
                  <a:cubicBezTo>
                    <a:pt x="508" y="1266"/>
                    <a:pt x="569" y="1259"/>
                    <a:pt x="632" y="1246"/>
                  </a:cubicBezTo>
                  <a:cubicBezTo>
                    <a:pt x="715" y="1230"/>
                    <a:pt x="792" y="1179"/>
                    <a:pt x="866" y="1136"/>
                  </a:cubicBezTo>
                  <a:cubicBezTo>
                    <a:pt x="948" y="1093"/>
                    <a:pt x="1025" y="1038"/>
                    <a:pt x="1093" y="972"/>
                  </a:cubicBezTo>
                  <a:cubicBezTo>
                    <a:pt x="1137" y="927"/>
                    <a:pt x="1183" y="883"/>
                    <a:pt x="1225" y="835"/>
                  </a:cubicBezTo>
                  <a:cubicBezTo>
                    <a:pt x="1283" y="769"/>
                    <a:pt x="1329" y="694"/>
                    <a:pt x="1366" y="614"/>
                  </a:cubicBezTo>
                  <a:cubicBezTo>
                    <a:pt x="1401" y="546"/>
                    <a:pt x="1423" y="474"/>
                    <a:pt x="1431" y="399"/>
                  </a:cubicBezTo>
                  <a:cubicBezTo>
                    <a:pt x="1432" y="399"/>
                    <a:pt x="1435" y="397"/>
                    <a:pt x="1441" y="380"/>
                  </a:cubicBezTo>
                  <a:cubicBezTo>
                    <a:pt x="1464" y="325"/>
                    <a:pt x="1481" y="268"/>
                    <a:pt x="1495" y="208"/>
                  </a:cubicBezTo>
                  <a:cubicBezTo>
                    <a:pt x="1513" y="106"/>
                    <a:pt x="1443" y="1"/>
                    <a:pt x="1338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373100" y="7980125"/>
              <a:ext cx="22650" cy="38050"/>
            </a:xfrm>
            <a:custGeom>
              <a:avLst/>
              <a:gdLst/>
              <a:ahLst/>
              <a:cxnLst/>
              <a:rect l="l" t="t" r="r" b="b"/>
              <a:pathLst>
                <a:path w="906" h="1522" extrusionOk="0">
                  <a:moveTo>
                    <a:pt x="452" y="1"/>
                  </a:moveTo>
                  <a:cubicBezTo>
                    <a:pt x="394" y="1"/>
                    <a:pt x="336" y="22"/>
                    <a:pt x="291" y="64"/>
                  </a:cubicBezTo>
                  <a:cubicBezTo>
                    <a:pt x="257" y="81"/>
                    <a:pt x="226" y="103"/>
                    <a:pt x="200" y="129"/>
                  </a:cubicBezTo>
                  <a:cubicBezTo>
                    <a:pt x="148" y="180"/>
                    <a:pt x="125" y="239"/>
                    <a:pt x="100" y="305"/>
                  </a:cubicBezTo>
                  <a:cubicBezTo>
                    <a:pt x="88" y="339"/>
                    <a:pt x="76" y="373"/>
                    <a:pt x="62" y="407"/>
                  </a:cubicBezTo>
                  <a:cubicBezTo>
                    <a:pt x="48" y="441"/>
                    <a:pt x="37" y="476"/>
                    <a:pt x="31" y="511"/>
                  </a:cubicBezTo>
                  <a:cubicBezTo>
                    <a:pt x="21" y="582"/>
                    <a:pt x="2" y="657"/>
                    <a:pt x="2" y="729"/>
                  </a:cubicBezTo>
                  <a:cubicBezTo>
                    <a:pt x="1" y="801"/>
                    <a:pt x="11" y="880"/>
                    <a:pt x="16" y="955"/>
                  </a:cubicBezTo>
                  <a:cubicBezTo>
                    <a:pt x="22" y="1061"/>
                    <a:pt x="31" y="1156"/>
                    <a:pt x="82" y="1253"/>
                  </a:cubicBezTo>
                  <a:cubicBezTo>
                    <a:pt x="111" y="1305"/>
                    <a:pt x="150" y="1351"/>
                    <a:pt x="197" y="1390"/>
                  </a:cubicBezTo>
                  <a:cubicBezTo>
                    <a:pt x="260" y="1469"/>
                    <a:pt x="345" y="1522"/>
                    <a:pt x="454" y="1522"/>
                  </a:cubicBezTo>
                  <a:cubicBezTo>
                    <a:pt x="561" y="1522"/>
                    <a:pt x="646" y="1469"/>
                    <a:pt x="708" y="1390"/>
                  </a:cubicBezTo>
                  <a:cubicBezTo>
                    <a:pt x="756" y="1353"/>
                    <a:pt x="796" y="1307"/>
                    <a:pt x="824" y="1253"/>
                  </a:cubicBezTo>
                  <a:cubicBezTo>
                    <a:pt x="871" y="1161"/>
                    <a:pt x="882" y="1067"/>
                    <a:pt x="890" y="966"/>
                  </a:cubicBezTo>
                  <a:cubicBezTo>
                    <a:pt x="894" y="887"/>
                    <a:pt x="905" y="808"/>
                    <a:pt x="904" y="731"/>
                  </a:cubicBezTo>
                  <a:cubicBezTo>
                    <a:pt x="902" y="660"/>
                    <a:pt x="884" y="590"/>
                    <a:pt x="874" y="520"/>
                  </a:cubicBezTo>
                  <a:cubicBezTo>
                    <a:pt x="868" y="485"/>
                    <a:pt x="859" y="450"/>
                    <a:pt x="845" y="416"/>
                  </a:cubicBezTo>
                  <a:cubicBezTo>
                    <a:pt x="831" y="379"/>
                    <a:pt x="818" y="342"/>
                    <a:pt x="805" y="305"/>
                  </a:cubicBezTo>
                  <a:cubicBezTo>
                    <a:pt x="781" y="239"/>
                    <a:pt x="759" y="176"/>
                    <a:pt x="705" y="129"/>
                  </a:cubicBezTo>
                  <a:cubicBezTo>
                    <a:pt x="679" y="104"/>
                    <a:pt x="649" y="83"/>
                    <a:pt x="616" y="67"/>
                  </a:cubicBezTo>
                  <a:cubicBezTo>
                    <a:pt x="570" y="23"/>
                    <a:pt x="511" y="1"/>
                    <a:pt x="452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396100" y="8035800"/>
              <a:ext cx="26650" cy="46900"/>
            </a:xfrm>
            <a:custGeom>
              <a:avLst/>
              <a:gdLst/>
              <a:ahLst/>
              <a:cxnLst/>
              <a:rect l="l" t="t" r="r" b="b"/>
              <a:pathLst>
                <a:path w="1066" h="1876" extrusionOk="0">
                  <a:moveTo>
                    <a:pt x="443" y="0"/>
                  </a:moveTo>
                  <a:cubicBezTo>
                    <a:pt x="387" y="0"/>
                    <a:pt x="332" y="49"/>
                    <a:pt x="347" y="118"/>
                  </a:cubicBezTo>
                  <a:cubicBezTo>
                    <a:pt x="355" y="157"/>
                    <a:pt x="360" y="199"/>
                    <a:pt x="361" y="239"/>
                  </a:cubicBezTo>
                  <a:cubicBezTo>
                    <a:pt x="355" y="253"/>
                    <a:pt x="349" y="267"/>
                    <a:pt x="344" y="282"/>
                  </a:cubicBezTo>
                  <a:cubicBezTo>
                    <a:pt x="321" y="316"/>
                    <a:pt x="303" y="353"/>
                    <a:pt x="291" y="392"/>
                  </a:cubicBezTo>
                  <a:lnTo>
                    <a:pt x="283" y="414"/>
                  </a:lnTo>
                  <a:cubicBezTo>
                    <a:pt x="281" y="421"/>
                    <a:pt x="280" y="425"/>
                    <a:pt x="280" y="425"/>
                  </a:cubicBezTo>
                  <a:cubicBezTo>
                    <a:pt x="279" y="425"/>
                    <a:pt x="281" y="419"/>
                    <a:pt x="284" y="408"/>
                  </a:cubicBezTo>
                  <a:cubicBezTo>
                    <a:pt x="288" y="397"/>
                    <a:pt x="290" y="391"/>
                    <a:pt x="290" y="391"/>
                  </a:cubicBezTo>
                  <a:lnTo>
                    <a:pt x="290" y="391"/>
                  </a:lnTo>
                  <a:cubicBezTo>
                    <a:pt x="289" y="391"/>
                    <a:pt x="287" y="396"/>
                    <a:pt x="281" y="408"/>
                  </a:cubicBezTo>
                  <a:lnTo>
                    <a:pt x="246" y="488"/>
                  </a:lnTo>
                  <a:cubicBezTo>
                    <a:pt x="225" y="555"/>
                    <a:pt x="206" y="621"/>
                    <a:pt x="182" y="689"/>
                  </a:cubicBezTo>
                  <a:lnTo>
                    <a:pt x="179" y="695"/>
                  </a:lnTo>
                  <a:cubicBezTo>
                    <a:pt x="149" y="756"/>
                    <a:pt x="123" y="821"/>
                    <a:pt x="102" y="887"/>
                  </a:cubicBezTo>
                  <a:cubicBezTo>
                    <a:pt x="80" y="964"/>
                    <a:pt x="66" y="1043"/>
                    <a:pt x="59" y="1123"/>
                  </a:cubicBezTo>
                  <a:cubicBezTo>
                    <a:pt x="51" y="1168"/>
                    <a:pt x="43" y="1212"/>
                    <a:pt x="34" y="1258"/>
                  </a:cubicBezTo>
                  <a:cubicBezTo>
                    <a:pt x="0" y="1427"/>
                    <a:pt x="25" y="1612"/>
                    <a:pt x="157" y="1736"/>
                  </a:cubicBezTo>
                  <a:cubicBezTo>
                    <a:pt x="194" y="1785"/>
                    <a:pt x="243" y="1823"/>
                    <a:pt x="300" y="1848"/>
                  </a:cubicBezTo>
                  <a:cubicBezTo>
                    <a:pt x="342" y="1867"/>
                    <a:pt x="388" y="1876"/>
                    <a:pt x="434" y="1876"/>
                  </a:cubicBezTo>
                  <a:cubicBezTo>
                    <a:pt x="452" y="1876"/>
                    <a:pt x="471" y="1874"/>
                    <a:pt x="490" y="1871"/>
                  </a:cubicBezTo>
                  <a:cubicBezTo>
                    <a:pt x="645" y="1866"/>
                    <a:pt x="822" y="1773"/>
                    <a:pt x="893" y="1633"/>
                  </a:cubicBezTo>
                  <a:cubicBezTo>
                    <a:pt x="929" y="1558"/>
                    <a:pt x="962" y="1481"/>
                    <a:pt x="989" y="1403"/>
                  </a:cubicBezTo>
                  <a:cubicBezTo>
                    <a:pt x="1035" y="1277"/>
                    <a:pt x="1066" y="1151"/>
                    <a:pt x="1057" y="1014"/>
                  </a:cubicBezTo>
                  <a:cubicBezTo>
                    <a:pt x="1048" y="888"/>
                    <a:pt x="1018" y="764"/>
                    <a:pt x="968" y="647"/>
                  </a:cubicBezTo>
                  <a:cubicBezTo>
                    <a:pt x="919" y="529"/>
                    <a:pt x="876" y="426"/>
                    <a:pt x="796" y="340"/>
                  </a:cubicBezTo>
                  <a:cubicBezTo>
                    <a:pt x="776" y="314"/>
                    <a:pt x="759" y="290"/>
                    <a:pt x="737" y="265"/>
                  </a:cubicBezTo>
                  <a:cubicBezTo>
                    <a:pt x="714" y="240"/>
                    <a:pt x="687" y="219"/>
                    <a:pt x="656" y="205"/>
                  </a:cubicBezTo>
                  <a:cubicBezTo>
                    <a:pt x="631" y="184"/>
                    <a:pt x="605" y="164"/>
                    <a:pt x="588" y="147"/>
                  </a:cubicBezTo>
                  <a:cubicBezTo>
                    <a:pt x="570" y="127"/>
                    <a:pt x="542" y="73"/>
                    <a:pt x="521" y="44"/>
                  </a:cubicBezTo>
                  <a:cubicBezTo>
                    <a:pt x="501" y="13"/>
                    <a:pt x="472" y="0"/>
                    <a:pt x="443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569675" y="7873075"/>
              <a:ext cx="42725" cy="41250"/>
            </a:xfrm>
            <a:custGeom>
              <a:avLst/>
              <a:gdLst/>
              <a:ahLst/>
              <a:cxnLst/>
              <a:rect l="l" t="t" r="r" b="b"/>
              <a:pathLst>
                <a:path w="1709" h="1650" extrusionOk="0">
                  <a:moveTo>
                    <a:pt x="1165" y="0"/>
                  </a:moveTo>
                  <a:cubicBezTo>
                    <a:pt x="1079" y="0"/>
                    <a:pt x="992" y="16"/>
                    <a:pt x="913" y="46"/>
                  </a:cubicBezTo>
                  <a:cubicBezTo>
                    <a:pt x="765" y="101"/>
                    <a:pt x="738" y="118"/>
                    <a:pt x="618" y="214"/>
                  </a:cubicBezTo>
                  <a:cubicBezTo>
                    <a:pt x="601" y="230"/>
                    <a:pt x="583" y="244"/>
                    <a:pt x="566" y="259"/>
                  </a:cubicBezTo>
                  <a:lnTo>
                    <a:pt x="461" y="345"/>
                  </a:lnTo>
                  <a:cubicBezTo>
                    <a:pt x="423" y="377"/>
                    <a:pt x="385" y="406"/>
                    <a:pt x="348" y="440"/>
                  </a:cubicBezTo>
                  <a:cubicBezTo>
                    <a:pt x="282" y="503"/>
                    <a:pt x="233" y="589"/>
                    <a:pt x="184" y="667"/>
                  </a:cubicBezTo>
                  <a:lnTo>
                    <a:pt x="114" y="778"/>
                  </a:lnTo>
                  <a:cubicBezTo>
                    <a:pt x="41" y="890"/>
                    <a:pt x="7" y="1022"/>
                    <a:pt x="16" y="1156"/>
                  </a:cubicBezTo>
                  <a:cubicBezTo>
                    <a:pt x="1" y="1289"/>
                    <a:pt x="47" y="1424"/>
                    <a:pt x="141" y="1521"/>
                  </a:cubicBezTo>
                  <a:cubicBezTo>
                    <a:pt x="224" y="1602"/>
                    <a:pt x="335" y="1647"/>
                    <a:pt x="451" y="1647"/>
                  </a:cubicBezTo>
                  <a:cubicBezTo>
                    <a:pt x="463" y="1647"/>
                    <a:pt x="475" y="1647"/>
                    <a:pt x="488" y="1646"/>
                  </a:cubicBezTo>
                  <a:cubicBezTo>
                    <a:pt x="510" y="1649"/>
                    <a:pt x="533" y="1650"/>
                    <a:pt x="556" y="1650"/>
                  </a:cubicBezTo>
                  <a:cubicBezTo>
                    <a:pt x="672" y="1650"/>
                    <a:pt x="787" y="1613"/>
                    <a:pt x="890" y="1555"/>
                  </a:cubicBezTo>
                  <a:lnTo>
                    <a:pt x="1005" y="1489"/>
                  </a:lnTo>
                  <a:cubicBezTo>
                    <a:pt x="1085" y="1446"/>
                    <a:pt x="1160" y="1395"/>
                    <a:pt x="1228" y="1337"/>
                  </a:cubicBezTo>
                  <a:cubicBezTo>
                    <a:pt x="1264" y="1303"/>
                    <a:pt x="1295" y="1265"/>
                    <a:pt x="1329" y="1229"/>
                  </a:cubicBezTo>
                  <a:cubicBezTo>
                    <a:pt x="1418" y="1131"/>
                    <a:pt x="1532" y="1028"/>
                    <a:pt x="1587" y="908"/>
                  </a:cubicBezTo>
                  <a:cubicBezTo>
                    <a:pt x="1624" y="829"/>
                    <a:pt x="1662" y="752"/>
                    <a:pt x="1676" y="666"/>
                  </a:cubicBezTo>
                  <a:cubicBezTo>
                    <a:pt x="1691" y="563"/>
                    <a:pt x="1708" y="471"/>
                    <a:pt x="1676" y="368"/>
                  </a:cubicBezTo>
                  <a:cubicBezTo>
                    <a:pt x="1651" y="287"/>
                    <a:pt x="1608" y="210"/>
                    <a:pt x="1550" y="147"/>
                  </a:cubicBezTo>
                  <a:cubicBezTo>
                    <a:pt x="1447" y="44"/>
                    <a:pt x="1307" y="0"/>
                    <a:pt x="1165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633225" y="7872900"/>
              <a:ext cx="36025" cy="33875"/>
            </a:xfrm>
            <a:custGeom>
              <a:avLst/>
              <a:gdLst/>
              <a:ahLst/>
              <a:cxnLst/>
              <a:rect l="l" t="t" r="r" b="b"/>
              <a:pathLst>
                <a:path w="1441" h="1355" extrusionOk="0">
                  <a:moveTo>
                    <a:pt x="1220" y="0"/>
                  </a:moveTo>
                  <a:cubicBezTo>
                    <a:pt x="1176" y="0"/>
                    <a:pt x="1131" y="11"/>
                    <a:pt x="1087" y="23"/>
                  </a:cubicBezTo>
                  <a:cubicBezTo>
                    <a:pt x="1080" y="23"/>
                    <a:pt x="1073" y="23"/>
                    <a:pt x="1065" y="23"/>
                  </a:cubicBezTo>
                  <a:cubicBezTo>
                    <a:pt x="970" y="23"/>
                    <a:pt x="873" y="59"/>
                    <a:pt x="789" y="108"/>
                  </a:cubicBezTo>
                  <a:cubicBezTo>
                    <a:pt x="736" y="143"/>
                    <a:pt x="685" y="182"/>
                    <a:pt x="639" y="226"/>
                  </a:cubicBezTo>
                  <a:cubicBezTo>
                    <a:pt x="534" y="300"/>
                    <a:pt x="422" y="369"/>
                    <a:pt x="342" y="466"/>
                  </a:cubicBezTo>
                  <a:cubicBezTo>
                    <a:pt x="307" y="509"/>
                    <a:pt x="270" y="550"/>
                    <a:pt x="233" y="591"/>
                  </a:cubicBezTo>
                  <a:cubicBezTo>
                    <a:pt x="195" y="634"/>
                    <a:pt x="152" y="676"/>
                    <a:pt x="123" y="725"/>
                  </a:cubicBezTo>
                  <a:cubicBezTo>
                    <a:pt x="114" y="747"/>
                    <a:pt x="106" y="768"/>
                    <a:pt x="100" y="790"/>
                  </a:cubicBezTo>
                  <a:cubicBezTo>
                    <a:pt x="86" y="817"/>
                    <a:pt x="72" y="845"/>
                    <a:pt x="57" y="872"/>
                  </a:cubicBezTo>
                  <a:cubicBezTo>
                    <a:pt x="0" y="972"/>
                    <a:pt x="0" y="1095"/>
                    <a:pt x="57" y="1195"/>
                  </a:cubicBezTo>
                  <a:cubicBezTo>
                    <a:pt x="104" y="1276"/>
                    <a:pt x="209" y="1355"/>
                    <a:pt x="310" y="1355"/>
                  </a:cubicBezTo>
                  <a:cubicBezTo>
                    <a:pt x="317" y="1355"/>
                    <a:pt x="325" y="1354"/>
                    <a:pt x="333" y="1353"/>
                  </a:cubicBezTo>
                  <a:cubicBezTo>
                    <a:pt x="367" y="1348"/>
                    <a:pt x="401" y="1344"/>
                    <a:pt x="435" y="1339"/>
                  </a:cubicBezTo>
                  <a:lnTo>
                    <a:pt x="447" y="1341"/>
                  </a:lnTo>
                  <a:lnTo>
                    <a:pt x="444" y="1339"/>
                  </a:lnTo>
                  <a:cubicBezTo>
                    <a:pt x="536" y="1339"/>
                    <a:pt x="625" y="1316"/>
                    <a:pt x="706" y="1273"/>
                  </a:cubicBezTo>
                  <a:cubicBezTo>
                    <a:pt x="745" y="1253"/>
                    <a:pt x="783" y="1233"/>
                    <a:pt x="821" y="1213"/>
                  </a:cubicBezTo>
                  <a:cubicBezTo>
                    <a:pt x="923" y="1158"/>
                    <a:pt x="1018" y="1097"/>
                    <a:pt x="1093" y="1008"/>
                  </a:cubicBezTo>
                  <a:cubicBezTo>
                    <a:pt x="1167" y="922"/>
                    <a:pt x="1236" y="833"/>
                    <a:pt x="1304" y="744"/>
                  </a:cubicBezTo>
                  <a:cubicBezTo>
                    <a:pt x="1345" y="687"/>
                    <a:pt x="1379" y="627"/>
                    <a:pt x="1403" y="561"/>
                  </a:cubicBezTo>
                  <a:cubicBezTo>
                    <a:pt x="1433" y="487"/>
                    <a:pt x="1440" y="406"/>
                    <a:pt x="1423" y="327"/>
                  </a:cubicBezTo>
                  <a:cubicBezTo>
                    <a:pt x="1437" y="231"/>
                    <a:pt x="1439" y="134"/>
                    <a:pt x="1365" y="59"/>
                  </a:cubicBezTo>
                  <a:cubicBezTo>
                    <a:pt x="1322" y="15"/>
                    <a:pt x="1272" y="0"/>
                    <a:pt x="1220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791550" y="7729675"/>
              <a:ext cx="30625" cy="21575"/>
            </a:xfrm>
            <a:custGeom>
              <a:avLst/>
              <a:gdLst/>
              <a:ahLst/>
              <a:cxnLst/>
              <a:rect l="l" t="t" r="r" b="b"/>
              <a:pathLst>
                <a:path w="1225" h="863" extrusionOk="0">
                  <a:moveTo>
                    <a:pt x="125" y="0"/>
                  </a:moveTo>
                  <a:cubicBezTo>
                    <a:pt x="58" y="0"/>
                    <a:pt x="1" y="73"/>
                    <a:pt x="21" y="139"/>
                  </a:cubicBezTo>
                  <a:cubicBezTo>
                    <a:pt x="32" y="176"/>
                    <a:pt x="45" y="212"/>
                    <a:pt x="61" y="248"/>
                  </a:cubicBezTo>
                  <a:cubicBezTo>
                    <a:pt x="61" y="300"/>
                    <a:pt x="75" y="349"/>
                    <a:pt x="99" y="394"/>
                  </a:cubicBezTo>
                  <a:cubicBezTo>
                    <a:pt x="111" y="421"/>
                    <a:pt x="125" y="449"/>
                    <a:pt x="142" y="475"/>
                  </a:cubicBezTo>
                  <a:cubicBezTo>
                    <a:pt x="187" y="549"/>
                    <a:pt x="257" y="609"/>
                    <a:pt x="323" y="661"/>
                  </a:cubicBezTo>
                  <a:cubicBezTo>
                    <a:pt x="382" y="707"/>
                    <a:pt x="429" y="748"/>
                    <a:pt x="495" y="776"/>
                  </a:cubicBezTo>
                  <a:cubicBezTo>
                    <a:pt x="537" y="794"/>
                    <a:pt x="580" y="810"/>
                    <a:pt x="623" y="823"/>
                  </a:cubicBezTo>
                  <a:cubicBezTo>
                    <a:pt x="655" y="834"/>
                    <a:pt x="687" y="843"/>
                    <a:pt x="719" y="851"/>
                  </a:cubicBezTo>
                  <a:cubicBezTo>
                    <a:pt x="750" y="858"/>
                    <a:pt x="780" y="862"/>
                    <a:pt x="811" y="862"/>
                  </a:cubicBezTo>
                  <a:cubicBezTo>
                    <a:pt x="864" y="862"/>
                    <a:pt x="916" y="851"/>
                    <a:pt x="965" y="830"/>
                  </a:cubicBezTo>
                  <a:cubicBezTo>
                    <a:pt x="1014" y="825"/>
                    <a:pt x="1060" y="807"/>
                    <a:pt x="1100" y="777"/>
                  </a:cubicBezTo>
                  <a:cubicBezTo>
                    <a:pt x="1146" y="744"/>
                    <a:pt x="1180" y="695"/>
                    <a:pt x="1195" y="639"/>
                  </a:cubicBezTo>
                  <a:cubicBezTo>
                    <a:pt x="1225" y="523"/>
                    <a:pt x="1175" y="400"/>
                    <a:pt x="1073" y="337"/>
                  </a:cubicBezTo>
                  <a:cubicBezTo>
                    <a:pt x="1065" y="324"/>
                    <a:pt x="1057" y="312"/>
                    <a:pt x="1048" y="301"/>
                  </a:cubicBezTo>
                  <a:cubicBezTo>
                    <a:pt x="1011" y="269"/>
                    <a:pt x="970" y="243"/>
                    <a:pt x="924" y="226"/>
                  </a:cubicBezTo>
                  <a:cubicBezTo>
                    <a:pt x="856" y="197"/>
                    <a:pt x="789" y="156"/>
                    <a:pt x="718" y="133"/>
                  </a:cubicBezTo>
                  <a:cubicBezTo>
                    <a:pt x="670" y="117"/>
                    <a:pt x="621" y="108"/>
                    <a:pt x="575" y="93"/>
                  </a:cubicBezTo>
                  <a:cubicBezTo>
                    <a:pt x="531" y="74"/>
                    <a:pt x="485" y="60"/>
                    <a:pt x="437" y="50"/>
                  </a:cubicBezTo>
                  <a:cubicBezTo>
                    <a:pt x="384" y="42"/>
                    <a:pt x="330" y="30"/>
                    <a:pt x="278" y="30"/>
                  </a:cubicBezTo>
                  <a:cubicBezTo>
                    <a:pt x="268" y="30"/>
                    <a:pt x="258" y="30"/>
                    <a:pt x="248" y="31"/>
                  </a:cubicBezTo>
                  <a:cubicBezTo>
                    <a:pt x="216" y="24"/>
                    <a:pt x="185" y="16"/>
                    <a:pt x="154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829875" y="7788625"/>
              <a:ext cx="35175" cy="24850"/>
            </a:xfrm>
            <a:custGeom>
              <a:avLst/>
              <a:gdLst/>
              <a:ahLst/>
              <a:cxnLst/>
              <a:rect l="l" t="t" r="r" b="b"/>
              <a:pathLst>
                <a:path w="1407" h="994" extrusionOk="0">
                  <a:moveTo>
                    <a:pt x="548" y="1"/>
                  </a:moveTo>
                  <a:cubicBezTo>
                    <a:pt x="484" y="1"/>
                    <a:pt x="422" y="8"/>
                    <a:pt x="360" y="29"/>
                  </a:cubicBezTo>
                  <a:lnTo>
                    <a:pt x="283" y="56"/>
                  </a:lnTo>
                  <a:cubicBezTo>
                    <a:pt x="231" y="73"/>
                    <a:pt x="183" y="102"/>
                    <a:pt x="143" y="139"/>
                  </a:cubicBezTo>
                  <a:cubicBezTo>
                    <a:pt x="56" y="185"/>
                    <a:pt x="0" y="293"/>
                    <a:pt x="51" y="386"/>
                  </a:cubicBezTo>
                  <a:cubicBezTo>
                    <a:pt x="62" y="455"/>
                    <a:pt x="100" y="512"/>
                    <a:pt x="138" y="571"/>
                  </a:cubicBezTo>
                  <a:cubicBezTo>
                    <a:pt x="168" y="615"/>
                    <a:pt x="200" y="658"/>
                    <a:pt x="235" y="697"/>
                  </a:cubicBezTo>
                  <a:cubicBezTo>
                    <a:pt x="275" y="738"/>
                    <a:pt x="333" y="772"/>
                    <a:pt x="383" y="804"/>
                  </a:cubicBezTo>
                  <a:cubicBezTo>
                    <a:pt x="461" y="856"/>
                    <a:pt x="533" y="910"/>
                    <a:pt x="628" y="935"/>
                  </a:cubicBezTo>
                  <a:cubicBezTo>
                    <a:pt x="688" y="950"/>
                    <a:pt x="750" y="964"/>
                    <a:pt x="809" y="978"/>
                  </a:cubicBezTo>
                  <a:cubicBezTo>
                    <a:pt x="849" y="988"/>
                    <a:pt x="889" y="994"/>
                    <a:pt x="929" y="994"/>
                  </a:cubicBezTo>
                  <a:cubicBezTo>
                    <a:pt x="1047" y="994"/>
                    <a:pt x="1162" y="947"/>
                    <a:pt x="1249" y="861"/>
                  </a:cubicBezTo>
                  <a:cubicBezTo>
                    <a:pt x="1255" y="853"/>
                    <a:pt x="1261" y="845"/>
                    <a:pt x="1269" y="839"/>
                  </a:cubicBezTo>
                  <a:cubicBezTo>
                    <a:pt x="1308" y="806"/>
                    <a:pt x="1341" y="763"/>
                    <a:pt x="1362" y="713"/>
                  </a:cubicBezTo>
                  <a:cubicBezTo>
                    <a:pt x="1390" y="649"/>
                    <a:pt x="1407" y="558"/>
                    <a:pt x="1379" y="491"/>
                  </a:cubicBezTo>
                  <a:cubicBezTo>
                    <a:pt x="1378" y="485"/>
                    <a:pt x="1374" y="480"/>
                    <a:pt x="1373" y="475"/>
                  </a:cubicBezTo>
                  <a:cubicBezTo>
                    <a:pt x="1365" y="419"/>
                    <a:pt x="1347" y="363"/>
                    <a:pt x="1319" y="314"/>
                  </a:cubicBezTo>
                  <a:cubicBezTo>
                    <a:pt x="1281" y="247"/>
                    <a:pt x="1224" y="191"/>
                    <a:pt x="1158" y="151"/>
                  </a:cubicBezTo>
                  <a:lnTo>
                    <a:pt x="989" y="78"/>
                  </a:lnTo>
                  <a:cubicBezTo>
                    <a:pt x="943" y="59"/>
                    <a:pt x="900" y="32"/>
                    <a:pt x="851" y="26"/>
                  </a:cubicBezTo>
                  <a:cubicBezTo>
                    <a:pt x="802" y="16"/>
                    <a:pt x="751" y="10"/>
                    <a:pt x="702" y="7"/>
                  </a:cubicBezTo>
                  <a:lnTo>
                    <a:pt x="608" y="3"/>
                  </a:lnTo>
                  <a:cubicBezTo>
                    <a:pt x="588" y="1"/>
                    <a:pt x="568" y="1"/>
                    <a:pt x="548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750675" y="7993750"/>
              <a:ext cx="38225" cy="38325"/>
            </a:xfrm>
            <a:custGeom>
              <a:avLst/>
              <a:gdLst/>
              <a:ahLst/>
              <a:cxnLst/>
              <a:rect l="l" t="t" r="r" b="b"/>
              <a:pathLst>
                <a:path w="1529" h="1533" extrusionOk="0">
                  <a:moveTo>
                    <a:pt x="371" y="0"/>
                  </a:moveTo>
                  <a:cubicBezTo>
                    <a:pt x="171" y="0"/>
                    <a:pt x="13" y="164"/>
                    <a:pt x="8" y="361"/>
                  </a:cubicBezTo>
                  <a:cubicBezTo>
                    <a:pt x="5" y="465"/>
                    <a:pt x="1" y="567"/>
                    <a:pt x="42" y="665"/>
                  </a:cubicBezTo>
                  <a:lnTo>
                    <a:pt x="120" y="857"/>
                  </a:lnTo>
                  <a:cubicBezTo>
                    <a:pt x="179" y="1000"/>
                    <a:pt x="180" y="1023"/>
                    <a:pt x="285" y="1138"/>
                  </a:cubicBezTo>
                  <a:cubicBezTo>
                    <a:pt x="298" y="1153"/>
                    <a:pt x="312" y="1168"/>
                    <a:pt x="328" y="1184"/>
                  </a:cubicBezTo>
                  <a:cubicBezTo>
                    <a:pt x="354" y="1213"/>
                    <a:pt x="381" y="1241"/>
                    <a:pt x="407" y="1270"/>
                  </a:cubicBezTo>
                  <a:lnTo>
                    <a:pt x="450" y="1316"/>
                  </a:lnTo>
                  <a:cubicBezTo>
                    <a:pt x="538" y="1410"/>
                    <a:pt x="622" y="1445"/>
                    <a:pt x="738" y="1492"/>
                  </a:cubicBezTo>
                  <a:cubicBezTo>
                    <a:pt x="799" y="1517"/>
                    <a:pt x="865" y="1529"/>
                    <a:pt x="931" y="1529"/>
                  </a:cubicBezTo>
                  <a:cubicBezTo>
                    <a:pt x="942" y="1529"/>
                    <a:pt x="953" y="1528"/>
                    <a:pt x="965" y="1528"/>
                  </a:cubicBezTo>
                  <a:cubicBezTo>
                    <a:pt x="987" y="1531"/>
                    <a:pt x="1010" y="1532"/>
                    <a:pt x="1032" y="1532"/>
                  </a:cubicBezTo>
                  <a:cubicBezTo>
                    <a:pt x="1109" y="1532"/>
                    <a:pt x="1185" y="1514"/>
                    <a:pt x="1254" y="1479"/>
                  </a:cubicBezTo>
                  <a:cubicBezTo>
                    <a:pt x="1350" y="1443"/>
                    <a:pt x="1429" y="1368"/>
                    <a:pt x="1465" y="1271"/>
                  </a:cubicBezTo>
                  <a:cubicBezTo>
                    <a:pt x="1510" y="1190"/>
                    <a:pt x="1528" y="1096"/>
                    <a:pt x="1519" y="1004"/>
                  </a:cubicBezTo>
                  <a:cubicBezTo>
                    <a:pt x="1528" y="915"/>
                    <a:pt x="1518" y="826"/>
                    <a:pt x="1487" y="742"/>
                  </a:cubicBezTo>
                  <a:cubicBezTo>
                    <a:pt x="1442" y="623"/>
                    <a:pt x="1409" y="553"/>
                    <a:pt x="1318" y="461"/>
                  </a:cubicBezTo>
                  <a:cubicBezTo>
                    <a:pt x="1301" y="444"/>
                    <a:pt x="1283" y="427"/>
                    <a:pt x="1266" y="410"/>
                  </a:cubicBezTo>
                  <a:lnTo>
                    <a:pt x="1189" y="335"/>
                  </a:lnTo>
                  <a:cubicBezTo>
                    <a:pt x="1128" y="275"/>
                    <a:pt x="1062" y="210"/>
                    <a:pt x="985" y="174"/>
                  </a:cubicBezTo>
                  <a:cubicBezTo>
                    <a:pt x="916" y="140"/>
                    <a:pt x="845" y="112"/>
                    <a:pt x="776" y="81"/>
                  </a:cubicBezTo>
                  <a:lnTo>
                    <a:pt x="744" y="68"/>
                  </a:lnTo>
                  <a:cubicBezTo>
                    <a:pt x="690" y="32"/>
                    <a:pt x="627" y="12"/>
                    <a:pt x="561" y="9"/>
                  </a:cubicBezTo>
                  <a:cubicBezTo>
                    <a:pt x="527" y="3"/>
                    <a:pt x="493" y="0"/>
                    <a:pt x="458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762450" y="8081475"/>
              <a:ext cx="41875" cy="35675"/>
            </a:xfrm>
            <a:custGeom>
              <a:avLst/>
              <a:gdLst/>
              <a:ahLst/>
              <a:cxnLst/>
              <a:rect l="l" t="t" r="r" b="b"/>
              <a:pathLst>
                <a:path w="1675" h="1427" extrusionOk="0">
                  <a:moveTo>
                    <a:pt x="166" y="432"/>
                  </a:moveTo>
                  <a:cubicBezTo>
                    <a:pt x="166" y="432"/>
                    <a:pt x="172" y="446"/>
                    <a:pt x="184" y="474"/>
                  </a:cubicBezTo>
                  <a:cubicBezTo>
                    <a:pt x="184" y="476"/>
                    <a:pt x="185" y="479"/>
                    <a:pt x="186" y="481"/>
                  </a:cubicBezTo>
                  <a:lnTo>
                    <a:pt x="186" y="481"/>
                  </a:lnTo>
                  <a:cubicBezTo>
                    <a:pt x="173" y="449"/>
                    <a:pt x="166" y="432"/>
                    <a:pt x="166" y="432"/>
                  </a:cubicBezTo>
                  <a:close/>
                  <a:moveTo>
                    <a:pt x="530" y="1"/>
                  </a:moveTo>
                  <a:cubicBezTo>
                    <a:pt x="479" y="1"/>
                    <a:pt x="428" y="6"/>
                    <a:pt x="379" y="18"/>
                  </a:cubicBezTo>
                  <a:cubicBezTo>
                    <a:pt x="294" y="38"/>
                    <a:pt x="181" y="61"/>
                    <a:pt x="112" y="122"/>
                  </a:cubicBezTo>
                  <a:lnTo>
                    <a:pt x="93" y="121"/>
                  </a:lnTo>
                  <a:cubicBezTo>
                    <a:pt x="90" y="121"/>
                    <a:pt x="88" y="121"/>
                    <a:pt x="85" y="121"/>
                  </a:cubicBezTo>
                  <a:cubicBezTo>
                    <a:pt x="2" y="121"/>
                    <a:pt x="0" y="237"/>
                    <a:pt x="69" y="268"/>
                  </a:cubicBezTo>
                  <a:cubicBezTo>
                    <a:pt x="84" y="319"/>
                    <a:pt x="119" y="362"/>
                    <a:pt x="147" y="410"/>
                  </a:cubicBezTo>
                  <a:cubicBezTo>
                    <a:pt x="162" y="435"/>
                    <a:pt x="173" y="463"/>
                    <a:pt x="188" y="486"/>
                  </a:cubicBezTo>
                  <a:lnTo>
                    <a:pt x="188" y="486"/>
                  </a:lnTo>
                  <a:cubicBezTo>
                    <a:pt x="202" y="521"/>
                    <a:pt x="223" y="553"/>
                    <a:pt x="250" y="579"/>
                  </a:cubicBezTo>
                  <a:lnTo>
                    <a:pt x="250" y="579"/>
                  </a:lnTo>
                  <a:cubicBezTo>
                    <a:pt x="283" y="626"/>
                    <a:pt x="313" y="675"/>
                    <a:pt x="340" y="724"/>
                  </a:cubicBezTo>
                  <a:cubicBezTo>
                    <a:pt x="376" y="786"/>
                    <a:pt x="416" y="844"/>
                    <a:pt x="462" y="898"/>
                  </a:cubicBezTo>
                  <a:cubicBezTo>
                    <a:pt x="517" y="975"/>
                    <a:pt x="566" y="1068"/>
                    <a:pt x="632" y="1131"/>
                  </a:cubicBezTo>
                  <a:cubicBezTo>
                    <a:pt x="680" y="1177"/>
                    <a:pt x="729" y="1219"/>
                    <a:pt x="775" y="1266"/>
                  </a:cubicBezTo>
                  <a:cubicBezTo>
                    <a:pt x="874" y="1365"/>
                    <a:pt x="1009" y="1422"/>
                    <a:pt x="1149" y="1422"/>
                  </a:cubicBezTo>
                  <a:cubicBezTo>
                    <a:pt x="1153" y="1422"/>
                    <a:pt x="1157" y="1421"/>
                    <a:pt x="1160" y="1421"/>
                  </a:cubicBezTo>
                  <a:cubicBezTo>
                    <a:pt x="1182" y="1425"/>
                    <a:pt x="1204" y="1427"/>
                    <a:pt x="1226" y="1427"/>
                  </a:cubicBezTo>
                  <a:cubicBezTo>
                    <a:pt x="1299" y="1427"/>
                    <a:pt x="1371" y="1407"/>
                    <a:pt x="1435" y="1371"/>
                  </a:cubicBezTo>
                  <a:cubicBezTo>
                    <a:pt x="1547" y="1305"/>
                    <a:pt x="1622" y="1191"/>
                    <a:pt x="1642" y="1064"/>
                  </a:cubicBezTo>
                  <a:cubicBezTo>
                    <a:pt x="1662" y="1008"/>
                    <a:pt x="1673" y="952"/>
                    <a:pt x="1675" y="893"/>
                  </a:cubicBezTo>
                  <a:cubicBezTo>
                    <a:pt x="1675" y="800"/>
                    <a:pt x="1650" y="707"/>
                    <a:pt x="1602" y="628"/>
                  </a:cubicBezTo>
                  <a:cubicBezTo>
                    <a:pt x="1576" y="580"/>
                    <a:pt x="1549" y="535"/>
                    <a:pt x="1520" y="491"/>
                  </a:cubicBezTo>
                  <a:cubicBezTo>
                    <a:pt x="1500" y="460"/>
                    <a:pt x="1478" y="434"/>
                    <a:pt x="1457" y="405"/>
                  </a:cubicBezTo>
                  <a:cubicBezTo>
                    <a:pt x="1407" y="342"/>
                    <a:pt x="1351" y="301"/>
                    <a:pt x="1288" y="253"/>
                  </a:cubicBezTo>
                  <a:cubicBezTo>
                    <a:pt x="1266" y="238"/>
                    <a:pt x="1245" y="222"/>
                    <a:pt x="1223" y="208"/>
                  </a:cubicBezTo>
                  <a:cubicBezTo>
                    <a:pt x="1103" y="127"/>
                    <a:pt x="976" y="59"/>
                    <a:pt x="832" y="35"/>
                  </a:cubicBezTo>
                  <a:cubicBezTo>
                    <a:pt x="736" y="20"/>
                    <a:pt x="632" y="1"/>
                    <a:pt x="530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830750" y="7478475"/>
              <a:ext cx="29775" cy="47400"/>
            </a:xfrm>
            <a:custGeom>
              <a:avLst/>
              <a:gdLst/>
              <a:ahLst/>
              <a:cxnLst/>
              <a:rect l="l" t="t" r="r" b="b"/>
              <a:pathLst>
                <a:path w="1191" h="1896" extrusionOk="0">
                  <a:moveTo>
                    <a:pt x="1124" y="0"/>
                  </a:moveTo>
                  <a:cubicBezTo>
                    <a:pt x="1117" y="0"/>
                    <a:pt x="1110" y="2"/>
                    <a:pt x="1103" y="6"/>
                  </a:cubicBezTo>
                  <a:cubicBezTo>
                    <a:pt x="1065" y="33"/>
                    <a:pt x="1019" y="43"/>
                    <a:pt x="982" y="71"/>
                  </a:cubicBezTo>
                  <a:cubicBezTo>
                    <a:pt x="951" y="99"/>
                    <a:pt x="923" y="126"/>
                    <a:pt x="896" y="155"/>
                  </a:cubicBezTo>
                  <a:lnTo>
                    <a:pt x="745" y="304"/>
                  </a:lnTo>
                  <a:cubicBezTo>
                    <a:pt x="630" y="420"/>
                    <a:pt x="536" y="555"/>
                    <a:pt x="438" y="684"/>
                  </a:cubicBezTo>
                  <a:lnTo>
                    <a:pt x="294" y="874"/>
                  </a:lnTo>
                  <a:cubicBezTo>
                    <a:pt x="252" y="934"/>
                    <a:pt x="217" y="1000"/>
                    <a:pt x="189" y="1068"/>
                  </a:cubicBezTo>
                  <a:lnTo>
                    <a:pt x="97" y="1270"/>
                  </a:lnTo>
                  <a:cubicBezTo>
                    <a:pt x="73" y="1324"/>
                    <a:pt x="40" y="1382"/>
                    <a:pt x="24" y="1439"/>
                  </a:cubicBezTo>
                  <a:cubicBezTo>
                    <a:pt x="1" y="1519"/>
                    <a:pt x="10" y="1590"/>
                    <a:pt x="21" y="1671"/>
                  </a:cubicBezTo>
                  <a:cubicBezTo>
                    <a:pt x="43" y="1824"/>
                    <a:pt x="186" y="1896"/>
                    <a:pt x="325" y="1896"/>
                  </a:cubicBezTo>
                  <a:cubicBezTo>
                    <a:pt x="382" y="1896"/>
                    <a:pt x="439" y="1884"/>
                    <a:pt x="486" y="1860"/>
                  </a:cubicBezTo>
                  <a:cubicBezTo>
                    <a:pt x="650" y="1777"/>
                    <a:pt x="738" y="1557"/>
                    <a:pt x="828" y="1405"/>
                  </a:cubicBezTo>
                  <a:cubicBezTo>
                    <a:pt x="914" y="1258"/>
                    <a:pt x="960" y="1103"/>
                    <a:pt x="1011" y="943"/>
                  </a:cubicBezTo>
                  <a:cubicBezTo>
                    <a:pt x="1055" y="805"/>
                    <a:pt x="1105" y="668"/>
                    <a:pt x="1128" y="525"/>
                  </a:cubicBezTo>
                  <a:lnTo>
                    <a:pt x="1163" y="312"/>
                  </a:lnTo>
                  <a:cubicBezTo>
                    <a:pt x="1171" y="271"/>
                    <a:pt x="1178" y="229"/>
                    <a:pt x="1184" y="189"/>
                  </a:cubicBezTo>
                  <a:cubicBezTo>
                    <a:pt x="1191" y="139"/>
                    <a:pt x="1171" y="96"/>
                    <a:pt x="1169" y="45"/>
                  </a:cubicBezTo>
                  <a:cubicBezTo>
                    <a:pt x="1169" y="20"/>
                    <a:pt x="1147" y="0"/>
                    <a:pt x="1124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887775" y="7464675"/>
              <a:ext cx="22550" cy="27675"/>
            </a:xfrm>
            <a:custGeom>
              <a:avLst/>
              <a:gdLst/>
              <a:ahLst/>
              <a:cxnLst/>
              <a:rect l="l" t="t" r="r" b="b"/>
              <a:pathLst>
                <a:path w="902" h="1107" extrusionOk="0">
                  <a:moveTo>
                    <a:pt x="627" y="0"/>
                  </a:moveTo>
                  <a:cubicBezTo>
                    <a:pt x="616" y="0"/>
                    <a:pt x="604" y="1"/>
                    <a:pt x="592" y="3"/>
                  </a:cubicBezTo>
                  <a:cubicBezTo>
                    <a:pt x="539" y="10"/>
                    <a:pt x="477" y="33"/>
                    <a:pt x="440" y="75"/>
                  </a:cubicBezTo>
                  <a:cubicBezTo>
                    <a:pt x="413" y="110"/>
                    <a:pt x="384" y="142"/>
                    <a:pt x="351" y="173"/>
                  </a:cubicBezTo>
                  <a:cubicBezTo>
                    <a:pt x="298" y="227"/>
                    <a:pt x="242" y="271"/>
                    <a:pt x="205" y="339"/>
                  </a:cubicBezTo>
                  <a:cubicBezTo>
                    <a:pt x="182" y="382"/>
                    <a:pt x="159" y="426"/>
                    <a:pt x="135" y="468"/>
                  </a:cubicBezTo>
                  <a:cubicBezTo>
                    <a:pt x="115" y="499"/>
                    <a:pt x="98" y="531"/>
                    <a:pt x="83" y="565"/>
                  </a:cubicBezTo>
                  <a:cubicBezTo>
                    <a:pt x="64" y="612"/>
                    <a:pt x="55" y="663"/>
                    <a:pt x="57" y="714"/>
                  </a:cubicBezTo>
                  <a:cubicBezTo>
                    <a:pt x="1" y="926"/>
                    <a:pt x="167" y="1106"/>
                    <a:pt x="358" y="1106"/>
                  </a:cubicBezTo>
                  <a:cubicBezTo>
                    <a:pt x="409" y="1106"/>
                    <a:pt x="462" y="1094"/>
                    <a:pt x="513" y="1065"/>
                  </a:cubicBezTo>
                  <a:lnTo>
                    <a:pt x="523" y="1058"/>
                  </a:lnTo>
                  <a:cubicBezTo>
                    <a:pt x="566" y="1044"/>
                    <a:pt x="606" y="1022"/>
                    <a:pt x="643" y="996"/>
                  </a:cubicBezTo>
                  <a:cubicBezTo>
                    <a:pt x="692" y="953"/>
                    <a:pt x="735" y="902"/>
                    <a:pt x="767" y="846"/>
                  </a:cubicBezTo>
                  <a:cubicBezTo>
                    <a:pt x="794" y="801"/>
                    <a:pt x="820" y="757"/>
                    <a:pt x="841" y="711"/>
                  </a:cubicBezTo>
                  <a:cubicBezTo>
                    <a:pt x="878" y="640"/>
                    <a:pt x="900" y="562"/>
                    <a:pt x="901" y="480"/>
                  </a:cubicBezTo>
                  <a:lnTo>
                    <a:pt x="901" y="413"/>
                  </a:lnTo>
                  <a:cubicBezTo>
                    <a:pt x="900" y="362"/>
                    <a:pt x="896" y="311"/>
                    <a:pt x="890" y="262"/>
                  </a:cubicBezTo>
                  <a:cubicBezTo>
                    <a:pt x="889" y="216"/>
                    <a:pt x="876" y="170"/>
                    <a:pt x="855" y="129"/>
                  </a:cubicBezTo>
                  <a:cubicBezTo>
                    <a:pt x="826" y="79"/>
                    <a:pt x="781" y="43"/>
                    <a:pt x="729" y="21"/>
                  </a:cubicBezTo>
                  <a:cubicBezTo>
                    <a:pt x="697" y="7"/>
                    <a:pt x="662" y="0"/>
                    <a:pt x="627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1025400" y="7620750"/>
              <a:ext cx="40950" cy="36475"/>
            </a:xfrm>
            <a:custGeom>
              <a:avLst/>
              <a:gdLst/>
              <a:ahLst/>
              <a:cxnLst/>
              <a:rect l="l" t="t" r="r" b="b"/>
              <a:pathLst>
                <a:path w="1638" h="1459" extrusionOk="0">
                  <a:moveTo>
                    <a:pt x="249" y="1"/>
                  </a:moveTo>
                  <a:cubicBezTo>
                    <a:pt x="229" y="1"/>
                    <a:pt x="208" y="3"/>
                    <a:pt x="187" y="7"/>
                  </a:cubicBezTo>
                  <a:cubicBezTo>
                    <a:pt x="182" y="7"/>
                    <a:pt x="178" y="7"/>
                    <a:pt x="173" y="7"/>
                  </a:cubicBezTo>
                  <a:cubicBezTo>
                    <a:pt x="83" y="7"/>
                    <a:pt x="1" y="79"/>
                    <a:pt x="30" y="178"/>
                  </a:cubicBezTo>
                  <a:lnTo>
                    <a:pt x="35" y="196"/>
                  </a:lnTo>
                  <a:cubicBezTo>
                    <a:pt x="32" y="242"/>
                    <a:pt x="39" y="288"/>
                    <a:pt x="58" y="331"/>
                  </a:cubicBezTo>
                  <a:cubicBezTo>
                    <a:pt x="69" y="359"/>
                    <a:pt x="81" y="387"/>
                    <a:pt x="93" y="414"/>
                  </a:cubicBezTo>
                  <a:cubicBezTo>
                    <a:pt x="116" y="468"/>
                    <a:pt x="138" y="525"/>
                    <a:pt x="164" y="577"/>
                  </a:cubicBezTo>
                  <a:cubicBezTo>
                    <a:pt x="201" y="649"/>
                    <a:pt x="267" y="715"/>
                    <a:pt x="317" y="778"/>
                  </a:cubicBezTo>
                  <a:cubicBezTo>
                    <a:pt x="354" y="824"/>
                    <a:pt x="391" y="869"/>
                    <a:pt x="428" y="915"/>
                  </a:cubicBezTo>
                  <a:cubicBezTo>
                    <a:pt x="462" y="963"/>
                    <a:pt x="498" y="1009"/>
                    <a:pt x="538" y="1052"/>
                  </a:cubicBezTo>
                  <a:cubicBezTo>
                    <a:pt x="581" y="1095"/>
                    <a:pt x="637" y="1130"/>
                    <a:pt x="684" y="1168"/>
                  </a:cubicBezTo>
                  <a:cubicBezTo>
                    <a:pt x="753" y="1224"/>
                    <a:pt x="822" y="1290"/>
                    <a:pt x="896" y="1334"/>
                  </a:cubicBezTo>
                  <a:cubicBezTo>
                    <a:pt x="944" y="1365"/>
                    <a:pt x="996" y="1388"/>
                    <a:pt x="1050" y="1406"/>
                  </a:cubicBezTo>
                  <a:cubicBezTo>
                    <a:pt x="1067" y="1409"/>
                    <a:pt x="1082" y="1411"/>
                    <a:pt x="1099" y="1411"/>
                  </a:cubicBezTo>
                  <a:cubicBezTo>
                    <a:pt x="1102" y="1414"/>
                    <a:pt x="1106" y="1416"/>
                    <a:pt x="1111" y="1417"/>
                  </a:cubicBezTo>
                  <a:cubicBezTo>
                    <a:pt x="1167" y="1443"/>
                    <a:pt x="1228" y="1458"/>
                    <a:pt x="1289" y="1458"/>
                  </a:cubicBezTo>
                  <a:cubicBezTo>
                    <a:pt x="1370" y="1458"/>
                    <a:pt x="1449" y="1431"/>
                    <a:pt x="1509" y="1366"/>
                  </a:cubicBezTo>
                  <a:cubicBezTo>
                    <a:pt x="1607" y="1260"/>
                    <a:pt x="1638" y="1098"/>
                    <a:pt x="1561" y="969"/>
                  </a:cubicBezTo>
                  <a:cubicBezTo>
                    <a:pt x="1552" y="955"/>
                    <a:pt x="1543" y="941"/>
                    <a:pt x="1533" y="927"/>
                  </a:cubicBezTo>
                  <a:cubicBezTo>
                    <a:pt x="1492" y="780"/>
                    <a:pt x="1371" y="663"/>
                    <a:pt x="1263" y="556"/>
                  </a:cubicBezTo>
                  <a:cubicBezTo>
                    <a:pt x="1225" y="517"/>
                    <a:pt x="1188" y="477"/>
                    <a:pt x="1148" y="440"/>
                  </a:cubicBezTo>
                  <a:cubicBezTo>
                    <a:pt x="1082" y="381"/>
                    <a:pt x="1002" y="335"/>
                    <a:pt x="925" y="287"/>
                  </a:cubicBezTo>
                  <a:cubicBezTo>
                    <a:pt x="812" y="216"/>
                    <a:pt x="697" y="129"/>
                    <a:pt x="571" y="83"/>
                  </a:cubicBezTo>
                  <a:cubicBezTo>
                    <a:pt x="518" y="63"/>
                    <a:pt x="465" y="49"/>
                    <a:pt x="411" y="32"/>
                  </a:cubicBezTo>
                  <a:cubicBezTo>
                    <a:pt x="354" y="15"/>
                    <a:pt x="303" y="1"/>
                    <a:pt x="249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1077025" y="7711500"/>
              <a:ext cx="33025" cy="30850"/>
            </a:xfrm>
            <a:custGeom>
              <a:avLst/>
              <a:gdLst/>
              <a:ahLst/>
              <a:cxnLst/>
              <a:rect l="l" t="t" r="r" b="b"/>
              <a:pathLst>
                <a:path w="1321" h="1234" extrusionOk="0">
                  <a:moveTo>
                    <a:pt x="225" y="1"/>
                  </a:moveTo>
                  <a:cubicBezTo>
                    <a:pt x="204" y="1"/>
                    <a:pt x="184" y="3"/>
                    <a:pt x="162" y="9"/>
                  </a:cubicBezTo>
                  <a:lnTo>
                    <a:pt x="142" y="7"/>
                  </a:lnTo>
                  <a:cubicBezTo>
                    <a:pt x="138" y="7"/>
                    <a:pt x="134" y="7"/>
                    <a:pt x="129" y="7"/>
                  </a:cubicBezTo>
                  <a:cubicBezTo>
                    <a:pt x="50" y="7"/>
                    <a:pt x="0" y="100"/>
                    <a:pt x="15" y="170"/>
                  </a:cubicBezTo>
                  <a:cubicBezTo>
                    <a:pt x="10" y="185"/>
                    <a:pt x="7" y="199"/>
                    <a:pt x="7" y="215"/>
                  </a:cubicBezTo>
                  <a:cubicBezTo>
                    <a:pt x="7" y="265"/>
                    <a:pt x="23" y="298"/>
                    <a:pt x="43" y="344"/>
                  </a:cubicBezTo>
                  <a:cubicBezTo>
                    <a:pt x="46" y="353"/>
                    <a:pt x="50" y="362"/>
                    <a:pt x="55" y="373"/>
                  </a:cubicBezTo>
                  <a:cubicBezTo>
                    <a:pt x="55" y="390"/>
                    <a:pt x="58" y="407"/>
                    <a:pt x="61" y="422"/>
                  </a:cubicBezTo>
                  <a:cubicBezTo>
                    <a:pt x="67" y="442"/>
                    <a:pt x="76" y="460"/>
                    <a:pt x="84" y="480"/>
                  </a:cubicBezTo>
                  <a:cubicBezTo>
                    <a:pt x="107" y="543"/>
                    <a:pt x="138" y="600"/>
                    <a:pt x="176" y="654"/>
                  </a:cubicBezTo>
                  <a:lnTo>
                    <a:pt x="262" y="767"/>
                  </a:lnTo>
                  <a:cubicBezTo>
                    <a:pt x="304" y="824"/>
                    <a:pt x="345" y="890"/>
                    <a:pt x="393" y="941"/>
                  </a:cubicBezTo>
                  <a:cubicBezTo>
                    <a:pt x="474" y="1025"/>
                    <a:pt x="592" y="1088"/>
                    <a:pt x="691" y="1153"/>
                  </a:cubicBezTo>
                  <a:cubicBezTo>
                    <a:pt x="706" y="1162"/>
                    <a:pt x="720" y="1174"/>
                    <a:pt x="735" y="1184"/>
                  </a:cubicBezTo>
                  <a:cubicBezTo>
                    <a:pt x="799" y="1220"/>
                    <a:pt x="861" y="1233"/>
                    <a:pt x="927" y="1233"/>
                  </a:cubicBezTo>
                  <a:cubicBezTo>
                    <a:pt x="965" y="1233"/>
                    <a:pt x="1004" y="1229"/>
                    <a:pt x="1045" y="1222"/>
                  </a:cubicBezTo>
                  <a:cubicBezTo>
                    <a:pt x="1071" y="1217"/>
                    <a:pt x="1097" y="1213"/>
                    <a:pt x="1125" y="1208"/>
                  </a:cubicBezTo>
                  <a:cubicBezTo>
                    <a:pt x="1240" y="1187"/>
                    <a:pt x="1306" y="1065"/>
                    <a:pt x="1312" y="959"/>
                  </a:cubicBezTo>
                  <a:cubicBezTo>
                    <a:pt x="1316" y="927"/>
                    <a:pt x="1320" y="893"/>
                    <a:pt x="1320" y="860"/>
                  </a:cubicBezTo>
                  <a:cubicBezTo>
                    <a:pt x="1320" y="787"/>
                    <a:pt x="1302" y="715"/>
                    <a:pt x="1265" y="652"/>
                  </a:cubicBezTo>
                  <a:cubicBezTo>
                    <a:pt x="1237" y="609"/>
                    <a:pt x="1205" y="568"/>
                    <a:pt x="1170" y="531"/>
                  </a:cubicBezTo>
                  <a:cubicBezTo>
                    <a:pt x="1093" y="437"/>
                    <a:pt x="1022" y="339"/>
                    <a:pt x="919" y="271"/>
                  </a:cubicBezTo>
                  <a:cubicBezTo>
                    <a:pt x="846" y="224"/>
                    <a:pt x="769" y="181"/>
                    <a:pt x="692" y="136"/>
                  </a:cubicBezTo>
                  <a:cubicBezTo>
                    <a:pt x="595" y="80"/>
                    <a:pt x="480" y="30"/>
                    <a:pt x="365" y="27"/>
                  </a:cubicBezTo>
                  <a:cubicBezTo>
                    <a:pt x="318" y="13"/>
                    <a:pt x="272" y="1"/>
                    <a:pt x="225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852750" y="7912475"/>
              <a:ext cx="44125" cy="43875"/>
            </a:xfrm>
            <a:custGeom>
              <a:avLst/>
              <a:gdLst/>
              <a:ahLst/>
              <a:cxnLst/>
              <a:rect l="l" t="t" r="r" b="b"/>
              <a:pathLst>
                <a:path w="1765" h="1755" extrusionOk="0">
                  <a:moveTo>
                    <a:pt x="1377" y="0"/>
                  </a:moveTo>
                  <a:cubicBezTo>
                    <a:pt x="1376" y="0"/>
                    <a:pt x="1376" y="0"/>
                    <a:pt x="1375" y="0"/>
                  </a:cubicBezTo>
                  <a:lnTo>
                    <a:pt x="1250" y="0"/>
                  </a:lnTo>
                  <a:cubicBezTo>
                    <a:pt x="1146" y="2"/>
                    <a:pt x="1043" y="30"/>
                    <a:pt x="951" y="79"/>
                  </a:cubicBezTo>
                  <a:cubicBezTo>
                    <a:pt x="928" y="93"/>
                    <a:pt x="905" y="106"/>
                    <a:pt x="882" y="119"/>
                  </a:cubicBezTo>
                  <a:lnTo>
                    <a:pt x="733" y="203"/>
                  </a:lnTo>
                  <a:cubicBezTo>
                    <a:pt x="642" y="257"/>
                    <a:pt x="561" y="323"/>
                    <a:pt x="492" y="401"/>
                  </a:cubicBezTo>
                  <a:cubicBezTo>
                    <a:pt x="386" y="516"/>
                    <a:pt x="263" y="630"/>
                    <a:pt x="180" y="762"/>
                  </a:cubicBezTo>
                  <a:cubicBezTo>
                    <a:pt x="80" y="920"/>
                    <a:pt x="5" y="1123"/>
                    <a:pt x="26" y="1315"/>
                  </a:cubicBezTo>
                  <a:cubicBezTo>
                    <a:pt x="1" y="1549"/>
                    <a:pt x="183" y="1755"/>
                    <a:pt x="413" y="1755"/>
                  </a:cubicBezTo>
                  <a:cubicBezTo>
                    <a:pt x="431" y="1755"/>
                    <a:pt x="449" y="1753"/>
                    <a:pt x="467" y="1751"/>
                  </a:cubicBezTo>
                  <a:cubicBezTo>
                    <a:pt x="484" y="1752"/>
                    <a:pt x="502" y="1753"/>
                    <a:pt x="519" y="1753"/>
                  </a:cubicBezTo>
                  <a:cubicBezTo>
                    <a:pt x="690" y="1753"/>
                    <a:pt x="862" y="1687"/>
                    <a:pt x="1002" y="1597"/>
                  </a:cubicBezTo>
                  <a:cubicBezTo>
                    <a:pt x="1138" y="1510"/>
                    <a:pt x="1250" y="1387"/>
                    <a:pt x="1368" y="1276"/>
                  </a:cubicBezTo>
                  <a:cubicBezTo>
                    <a:pt x="1441" y="1207"/>
                    <a:pt x="1511" y="1132"/>
                    <a:pt x="1560" y="1043"/>
                  </a:cubicBezTo>
                  <a:lnTo>
                    <a:pt x="1642" y="893"/>
                  </a:lnTo>
                  <a:cubicBezTo>
                    <a:pt x="1656" y="869"/>
                    <a:pt x="1668" y="846"/>
                    <a:pt x="1680" y="822"/>
                  </a:cubicBezTo>
                  <a:cubicBezTo>
                    <a:pt x="1731" y="730"/>
                    <a:pt x="1760" y="625"/>
                    <a:pt x="1763" y="519"/>
                  </a:cubicBezTo>
                  <a:cubicBezTo>
                    <a:pt x="1765" y="476"/>
                    <a:pt x="1763" y="432"/>
                    <a:pt x="1763" y="387"/>
                  </a:cubicBezTo>
                  <a:cubicBezTo>
                    <a:pt x="1762" y="179"/>
                    <a:pt x="1588" y="0"/>
                    <a:pt x="1377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908025" y="7918650"/>
              <a:ext cx="27650" cy="27550"/>
            </a:xfrm>
            <a:custGeom>
              <a:avLst/>
              <a:gdLst/>
              <a:ahLst/>
              <a:cxnLst/>
              <a:rect l="l" t="t" r="r" b="b"/>
              <a:pathLst>
                <a:path w="1106" h="1102" extrusionOk="0">
                  <a:moveTo>
                    <a:pt x="683" y="1"/>
                  </a:moveTo>
                  <a:cubicBezTo>
                    <a:pt x="605" y="1"/>
                    <a:pt x="528" y="27"/>
                    <a:pt x="450" y="53"/>
                  </a:cubicBezTo>
                  <a:cubicBezTo>
                    <a:pt x="407" y="65"/>
                    <a:pt x="366" y="84"/>
                    <a:pt x="328" y="103"/>
                  </a:cubicBezTo>
                  <a:cubicBezTo>
                    <a:pt x="252" y="148"/>
                    <a:pt x="191" y="209"/>
                    <a:pt x="148" y="285"/>
                  </a:cubicBezTo>
                  <a:cubicBezTo>
                    <a:pt x="142" y="291"/>
                    <a:pt x="137" y="298"/>
                    <a:pt x="133" y="306"/>
                  </a:cubicBezTo>
                  <a:lnTo>
                    <a:pt x="70" y="403"/>
                  </a:lnTo>
                  <a:cubicBezTo>
                    <a:pt x="53" y="440"/>
                    <a:pt x="37" y="477"/>
                    <a:pt x="22" y="513"/>
                  </a:cubicBezTo>
                  <a:cubicBezTo>
                    <a:pt x="4" y="573"/>
                    <a:pt x="0" y="638"/>
                    <a:pt x="14" y="699"/>
                  </a:cubicBezTo>
                  <a:cubicBezTo>
                    <a:pt x="14" y="739"/>
                    <a:pt x="25" y="781"/>
                    <a:pt x="45" y="816"/>
                  </a:cubicBezTo>
                  <a:cubicBezTo>
                    <a:pt x="63" y="873"/>
                    <a:pt x="97" y="925"/>
                    <a:pt x="142" y="965"/>
                  </a:cubicBezTo>
                  <a:lnTo>
                    <a:pt x="235" y="1039"/>
                  </a:lnTo>
                  <a:lnTo>
                    <a:pt x="346" y="1085"/>
                  </a:lnTo>
                  <a:cubicBezTo>
                    <a:pt x="380" y="1096"/>
                    <a:pt x="416" y="1101"/>
                    <a:pt x="451" y="1101"/>
                  </a:cubicBezTo>
                  <a:cubicBezTo>
                    <a:pt x="478" y="1101"/>
                    <a:pt x="505" y="1098"/>
                    <a:pt x="532" y="1092"/>
                  </a:cubicBezTo>
                  <a:cubicBezTo>
                    <a:pt x="593" y="1091"/>
                    <a:pt x="653" y="1071"/>
                    <a:pt x="704" y="1039"/>
                  </a:cubicBezTo>
                  <a:lnTo>
                    <a:pt x="788" y="994"/>
                  </a:lnTo>
                  <a:lnTo>
                    <a:pt x="830" y="973"/>
                  </a:lnTo>
                  <a:cubicBezTo>
                    <a:pt x="868" y="951"/>
                    <a:pt x="905" y="925"/>
                    <a:pt x="934" y="893"/>
                  </a:cubicBezTo>
                  <a:cubicBezTo>
                    <a:pt x="960" y="857"/>
                    <a:pt x="986" y="824"/>
                    <a:pt x="1014" y="790"/>
                  </a:cubicBezTo>
                  <a:cubicBezTo>
                    <a:pt x="1017" y="782"/>
                    <a:pt x="1020" y="774"/>
                    <a:pt x="1025" y="765"/>
                  </a:cubicBezTo>
                  <a:cubicBezTo>
                    <a:pt x="1046" y="718"/>
                    <a:pt x="1074" y="670"/>
                    <a:pt x="1086" y="619"/>
                  </a:cubicBezTo>
                  <a:cubicBezTo>
                    <a:pt x="1091" y="578"/>
                    <a:pt x="1097" y="535"/>
                    <a:pt x="1103" y="494"/>
                  </a:cubicBezTo>
                  <a:cubicBezTo>
                    <a:pt x="1106" y="431"/>
                    <a:pt x="1091" y="368"/>
                    <a:pt x="1061" y="311"/>
                  </a:cubicBezTo>
                  <a:cubicBezTo>
                    <a:pt x="1038" y="257"/>
                    <a:pt x="1049" y="271"/>
                    <a:pt x="1035" y="251"/>
                  </a:cubicBezTo>
                  <a:cubicBezTo>
                    <a:pt x="1014" y="222"/>
                    <a:pt x="989" y="191"/>
                    <a:pt x="968" y="163"/>
                  </a:cubicBezTo>
                  <a:cubicBezTo>
                    <a:pt x="871" y="39"/>
                    <a:pt x="777" y="1"/>
                    <a:pt x="683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1023650" y="8057975"/>
              <a:ext cx="60325" cy="50175"/>
            </a:xfrm>
            <a:custGeom>
              <a:avLst/>
              <a:gdLst/>
              <a:ahLst/>
              <a:cxnLst/>
              <a:rect l="l" t="t" r="r" b="b"/>
              <a:pathLst>
                <a:path w="2413" h="2007" extrusionOk="0">
                  <a:moveTo>
                    <a:pt x="879" y="1"/>
                  </a:moveTo>
                  <a:cubicBezTo>
                    <a:pt x="800" y="1"/>
                    <a:pt x="722" y="16"/>
                    <a:pt x="642" y="29"/>
                  </a:cubicBezTo>
                  <a:cubicBezTo>
                    <a:pt x="605" y="34"/>
                    <a:pt x="568" y="41"/>
                    <a:pt x="532" y="51"/>
                  </a:cubicBezTo>
                  <a:cubicBezTo>
                    <a:pt x="192" y="160"/>
                    <a:pt x="0" y="493"/>
                    <a:pt x="83" y="841"/>
                  </a:cubicBezTo>
                  <a:cubicBezTo>
                    <a:pt x="94" y="878"/>
                    <a:pt x="106" y="913"/>
                    <a:pt x="122" y="947"/>
                  </a:cubicBezTo>
                  <a:cubicBezTo>
                    <a:pt x="149" y="1018"/>
                    <a:pt x="172" y="1092"/>
                    <a:pt x="211" y="1158"/>
                  </a:cubicBezTo>
                  <a:cubicBezTo>
                    <a:pt x="249" y="1224"/>
                    <a:pt x="304" y="1284"/>
                    <a:pt x="353" y="1345"/>
                  </a:cubicBezTo>
                  <a:cubicBezTo>
                    <a:pt x="384" y="1386"/>
                    <a:pt x="415" y="1428"/>
                    <a:pt x="449" y="1468"/>
                  </a:cubicBezTo>
                  <a:cubicBezTo>
                    <a:pt x="519" y="1552"/>
                    <a:pt x="622" y="1614"/>
                    <a:pt x="711" y="1680"/>
                  </a:cubicBezTo>
                  <a:cubicBezTo>
                    <a:pt x="750" y="1709"/>
                    <a:pt x="790" y="1740"/>
                    <a:pt x="829" y="1767"/>
                  </a:cubicBezTo>
                  <a:cubicBezTo>
                    <a:pt x="871" y="1792"/>
                    <a:pt x="915" y="1813"/>
                    <a:pt x="960" y="1830"/>
                  </a:cubicBezTo>
                  <a:lnTo>
                    <a:pt x="1095" y="1888"/>
                  </a:lnTo>
                  <a:cubicBezTo>
                    <a:pt x="1192" y="1950"/>
                    <a:pt x="1302" y="1985"/>
                    <a:pt x="1418" y="1990"/>
                  </a:cubicBezTo>
                  <a:cubicBezTo>
                    <a:pt x="1465" y="2001"/>
                    <a:pt x="1514" y="2006"/>
                    <a:pt x="1563" y="2006"/>
                  </a:cubicBezTo>
                  <a:cubicBezTo>
                    <a:pt x="1631" y="2006"/>
                    <a:pt x="1698" y="1996"/>
                    <a:pt x="1763" y="1974"/>
                  </a:cubicBezTo>
                  <a:cubicBezTo>
                    <a:pt x="1834" y="1956"/>
                    <a:pt x="1903" y="1927"/>
                    <a:pt x="1967" y="1888"/>
                  </a:cubicBezTo>
                  <a:cubicBezTo>
                    <a:pt x="1987" y="1879"/>
                    <a:pt x="2010" y="1873"/>
                    <a:pt x="2032" y="1862"/>
                  </a:cubicBezTo>
                  <a:cubicBezTo>
                    <a:pt x="2144" y="1795"/>
                    <a:pt x="2237" y="1701"/>
                    <a:pt x="2304" y="1589"/>
                  </a:cubicBezTo>
                  <a:cubicBezTo>
                    <a:pt x="2379" y="1459"/>
                    <a:pt x="2413" y="1308"/>
                    <a:pt x="2399" y="1158"/>
                  </a:cubicBezTo>
                  <a:cubicBezTo>
                    <a:pt x="2399" y="1075"/>
                    <a:pt x="2388" y="992"/>
                    <a:pt x="2368" y="910"/>
                  </a:cubicBezTo>
                  <a:cubicBezTo>
                    <a:pt x="2299" y="697"/>
                    <a:pt x="2158" y="514"/>
                    <a:pt x="1969" y="393"/>
                  </a:cubicBezTo>
                  <a:cubicBezTo>
                    <a:pt x="1933" y="367"/>
                    <a:pt x="1898" y="341"/>
                    <a:pt x="1861" y="315"/>
                  </a:cubicBezTo>
                  <a:cubicBezTo>
                    <a:pt x="1751" y="233"/>
                    <a:pt x="1686" y="209"/>
                    <a:pt x="1540" y="147"/>
                  </a:cubicBezTo>
                  <a:lnTo>
                    <a:pt x="1408" y="92"/>
                  </a:lnTo>
                  <a:cubicBezTo>
                    <a:pt x="1287" y="41"/>
                    <a:pt x="1229" y="38"/>
                    <a:pt x="1072" y="20"/>
                  </a:cubicBezTo>
                  <a:cubicBezTo>
                    <a:pt x="1029" y="14"/>
                    <a:pt x="988" y="9"/>
                    <a:pt x="945" y="4"/>
                  </a:cubicBezTo>
                  <a:cubicBezTo>
                    <a:pt x="923" y="2"/>
                    <a:pt x="901" y="1"/>
                    <a:pt x="879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1081925" y="8017250"/>
              <a:ext cx="48800" cy="38450"/>
            </a:xfrm>
            <a:custGeom>
              <a:avLst/>
              <a:gdLst/>
              <a:ahLst/>
              <a:cxnLst/>
              <a:rect l="l" t="t" r="r" b="b"/>
              <a:pathLst>
                <a:path w="1952" h="1538" extrusionOk="0">
                  <a:moveTo>
                    <a:pt x="673" y="1"/>
                  </a:moveTo>
                  <a:cubicBezTo>
                    <a:pt x="606" y="1"/>
                    <a:pt x="535" y="21"/>
                    <a:pt x="468" y="47"/>
                  </a:cubicBezTo>
                  <a:cubicBezTo>
                    <a:pt x="444" y="53"/>
                    <a:pt x="419" y="60"/>
                    <a:pt x="396" y="66"/>
                  </a:cubicBezTo>
                  <a:cubicBezTo>
                    <a:pt x="361" y="67"/>
                    <a:pt x="326" y="69"/>
                    <a:pt x="292" y="73"/>
                  </a:cubicBezTo>
                  <a:cubicBezTo>
                    <a:pt x="180" y="93"/>
                    <a:pt x="91" y="193"/>
                    <a:pt x="48" y="291"/>
                  </a:cubicBezTo>
                  <a:cubicBezTo>
                    <a:pt x="0" y="407"/>
                    <a:pt x="14" y="514"/>
                    <a:pt x="68" y="625"/>
                  </a:cubicBezTo>
                  <a:cubicBezTo>
                    <a:pt x="77" y="642"/>
                    <a:pt x="88" y="657"/>
                    <a:pt x="98" y="672"/>
                  </a:cubicBezTo>
                  <a:cubicBezTo>
                    <a:pt x="102" y="680"/>
                    <a:pt x="105" y="691"/>
                    <a:pt x="109" y="698"/>
                  </a:cubicBezTo>
                  <a:cubicBezTo>
                    <a:pt x="137" y="810"/>
                    <a:pt x="192" y="913"/>
                    <a:pt x="269" y="999"/>
                  </a:cubicBezTo>
                  <a:cubicBezTo>
                    <a:pt x="295" y="1030"/>
                    <a:pt x="324" y="1061"/>
                    <a:pt x="352" y="1090"/>
                  </a:cubicBezTo>
                  <a:lnTo>
                    <a:pt x="425" y="1173"/>
                  </a:lnTo>
                  <a:cubicBezTo>
                    <a:pt x="492" y="1240"/>
                    <a:pt x="564" y="1299"/>
                    <a:pt x="644" y="1348"/>
                  </a:cubicBezTo>
                  <a:cubicBezTo>
                    <a:pt x="751" y="1422"/>
                    <a:pt x="878" y="1458"/>
                    <a:pt x="1001" y="1500"/>
                  </a:cubicBezTo>
                  <a:cubicBezTo>
                    <a:pt x="1080" y="1526"/>
                    <a:pt x="1155" y="1538"/>
                    <a:pt x="1232" y="1538"/>
                  </a:cubicBezTo>
                  <a:cubicBezTo>
                    <a:pt x="1297" y="1538"/>
                    <a:pt x="1363" y="1529"/>
                    <a:pt x="1431" y="1515"/>
                  </a:cubicBezTo>
                  <a:cubicBezTo>
                    <a:pt x="1462" y="1509"/>
                    <a:pt x="1493" y="1503"/>
                    <a:pt x="1523" y="1495"/>
                  </a:cubicBezTo>
                  <a:cubicBezTo>
                    <a:pt x="1697" y="1458"/>
                    <a:pt x="1832" y="1317"/>
                    <a:pt x="1898" y="1161"/>
                  </a:cubicBezTo>
                  <a:cubicBezTo>
                    <a:pt x="1935" y="1093"/>
                    <a:pt x="1952" y="1015"/>
                    <a:pt x="1949" y="938"/>
                  </a:cubicBezTo>
                  <a:cubicBezTo>
                    <a:pt x="1949" y="835"/>
                    <a:pt x="1921" y="735"/>
                    <a:pt x="1870" y="646"/>
                  </a:cubicBezTo>
                  <a:cubicBezTo>
                    <a:pt x="1857" y="615"/>
                    <a:pt x="1844" y="585"/>
                    <a:pt x="1830" y="556"/>
                  </a:cubicBezTo>
                  <a:cubicBezTo>
                    <a:pt x="1769" y="427"/>
                    <a:pt x="1649" y="341"/>
                    <a:pt x="1537" y="259"/>
                  </a:cubicBezTo>
                  <a:lnTo>
                    <a:pt x="1442" y="192"/>
                  </a:lnTo>
                  <a:cubicBezTo>
                    <a:pt x="1364" y="135"/>
                    <a:pt x="1272" y="106"/>
                    <a:pt x="1181" y="72"/>
                  </a:cubicBezTo>
                  <a:cubicBezTo>
                    <a:pt x="1064" y="29"/>
                    <a:pt x="932" y="29"/>
                    <a:pt x="808" y="15"/>
                  </a:cubicBezTo>
                  <a:cubicBezTo>
                    <a:pt x="769" y="10"/>
                    <a:pt x="731" y="4"/>
                    <a:pt x="693" y="1"/>
                  </a:cubicBezTo>
                  <a:cubicBezTo>
                    <a:pt x="686" y="1"/>
                    <a:pt x="679" y="1"/>
                    <a:pt x="673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9" name="Google Shape;479;p13"/>
          <p:cNvSpPr txBox="1">
            <a:spLocks noGrp="1"/>
          </p:cNvSpPr>
          <p:nvPr>
            <p:ph type="title"/>
          </p:nvPr>
        </p:nvSpPr>
        <p:spPr>
          <a:xfrm>
            <a:off x="1161533" y="1638939"/>
            <a:ext cx="2608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1"/>
          </p:nvPr>
        </p:nvSpPr>
        <p:spPr>
          <a:xfrm>
            <a:off x="1161532" y="2334939"/>
            <a:ext cx="260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2"/>
          </p:nvPr>
        </p:nvSpPr>
        <p:spPr>
          <a:xfrm>
            <a:off x="4170732" y="1638939"/>
            <a:ext cx="2608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3"/>
          </p:nvPr>
        </p:nvSpPr>
        <p:spPr>
          <a:xfrm>
            <a:off x="4170732" y="2334939"/>
            <a:ext cx="260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4"/>
          </p:nvPr>
        </p:nvSpPr>
        <p:spPr>
          <a:xfrm>
            <a:off x="7179931" y="1638939"/>
            <a:ext cx="2608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5"/>
          </p:nvPr>
        </p:nvSpPr>
        <p:spPr>
          <a:xfrm>
            <a:off x="7179931" y="2334939"/>
            <a:ext cx="260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6" hasCustomPrompt="1"/>
          </p:nvPr>
        </p:nvSpPr>
        <p:spPr>
          <a:xfrm>
            <a:off x="1161533" y="976939"/>
            <a:ext cx="17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7" hasCustomPrompt="1"/>
          </p:nvPr>
        </p:nvSpPr>
        <p:spPr>
          <a:xfrm>
            <a:off x="4170733" y="976939"/>
            <a:ext cx="17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8" hasCustomPrompt="1"/>
          </p:nvPr>
        </p:nvSpPr>
        <p:spPr>
          <a:xfrm>
            <a:off x="7179933" y="976939"/>
            <a:ext cx="17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title" idx="9"/>
          </p:nvPr>
        </p:nvSpPr>
        <p:spPr>
          <a:xfrm>
            <a:off x="1161533" y="4298572"/>
            <a:ext cx="2608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subTitle" idx="13"/>
          </p:nvPr>
        </p:nvSpPr>
        <p:spPr>
          <a:xfrm>
            <a:off x="1161533" y="4994572"/>
            <a:ext cx="260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14"/>
          </p:nvPr>
        </p:nvSpPr>
        <p:spPr>
          <a:xfrm>
            <a:off x="4170732" y="4298572"/>
            <a:ext cx="2608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5"/>
          </p:nvPr>
        </p:nvSpPr>
        <p:spPr>
          <a:xfrm>
            <a:off x="4170732" y="4994572"/>
            <a:ext cx="260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16"/>
          </p:nvPr>
        </p:nvSpPr>
        <p:spPr>
          <a:xfrm>
            <a:off x="7179931" y="4298572"/>
            <a:ext cx="2608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17"/>
          </p:nvPr>
        </p:nvSpPr>
        <p:spPr>
          <a:xfrm>
            <a:off x="7179931" y="4994572"/>
            <a:ext cx="260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18" hasCustomPrompt="1"/>
          </p:nvPr>
        </p:nvSpPr>
        <p:spPr>
          <a:xfrm>
            <a:off x="1161533" y="3636572"/>
            <a:ext cx="17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9" hasCustomPrompt="1"/>
          </p:nvPr>
        </p:nvSpPr>
        <p:spPr>
          <a:xfrm>
            <a:off x="4170732" y="3636572"/>
            <a:ext cx="17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20" hasCustomPrompt="1"/>
          </p:nvPr>
        </p:nvSpPr>
        <p:spPr>
          <a:xfrm>
            <a:off x="7179931" y="3636572"/>
            <a:ext cx="17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8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"/>
          <p:cNvSpPr/>
          <p:nvPr/>
        </p:nvSpPr>
        <p:spPr>
          <a:xfrm rot="-8100000">
            <a:off x="7399408" y="3535175"/>
            <a:ext cx="6200624" cy="7202328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rgbClr val="FFCFC0">
              <a:alpha val="4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83" name="Google Shape;283;p10"/>
          <p:cNvGrpSpPr/>
          <p:nvPr/>
        </p:nvGrpSpPr>
        <p:grpSpPr>
          <a:xfrm rot="-1281176" flipH="1">
            <a:off x="10537342" y="3583736"/>
            <a:ext cx="2225055" cy="3208585"/>
            <a:chOff x="-1279900" y="9489425"/>
            <a:chExt cx="1398450" cy="2016600"/>
          </a:xfrm>
        </p:grpSpPr>
        <p:sp>
          <p:nvSpPr>
            <p:cNvPr id="284" name="Google Shape;284;p10"/>
            <p:cNvSpPr/>
            <p:nvPr/>
          </p:nvSpPr>
          <p:spPr>
            <a:xfrm>
              <a:off x="-1279900" y="9489425"/>
              <a:ext cx="1398450" cy="2016600"/>
            </a:xfrm>
            <a:custGeom>
              <a:avLst/>
              <a:gdLst/>
              <a:ahLst/>
              <a:cxnLst/>
              <a:rect l="l" t="t" r="r" b="b"/>
              <a:pathLst>
                <a:path w="55938" h="80664" extrusionOk="0">
                  <a:moveTo>
                    <a:pt x="12508" y="0"/>
                  </a:moveTo>
                  <a:cubicBezTo>
                    <a:pt x="12347" y="0"/>
                    <a:pt x="12180" y="152"/>
                    <a:pt x="12172" y="321"/>
                  </a:cubicBezTo>
                  <a:cubicBezTo>
                    <a:pt x="11945" y="4787"/>
                    <a:pt x="11832" y="9297"/>
                    <a:pt x="12150" y="13762"/>
                  </a:cubicBezTo>
                  <a:cubicBezTo>
                    <a:pt x="12433" y="17730"/>
                    <a:pt x="13260" y="21774"/>
                    <a:pt x="15419" y="25175"/>
                  </a:cubicBezTo>
                  <a:cubicBezTo>
                    <a:pt x="16488" y="26860"/>
                    <a:pt x="17881" y="28461"/>
                    <a:pt x="19633" y="29455"/>
                  </a:cubicBezTo>
                  <a:cubicBezTo>
                    <a:pt x="19678" y="29481"/>
                    <a:pt x="19728" y="29494"/>
                    <a:pt x="19780" y="29494"/>
                  </a:cubicBezTo>
                  <a:cubicBezTo>
                    <a:pt x="19804" y="29494"/>
                    <a:pt x="19828" y="29491"/>
                    <a:pt x="19852" y="29485"/>
                  </a:cubicBezTo>
                  <a:cubicBezTo>
                    <a:pt x="20227" y="30935"/>
                    <a:pt x="20629" y="32378"/>
                    <a:pt x="21074" y="33811"/>
                  </a:cubicBezTo>
                  <a:cubicBezTo>
                    <a:pt x="21294" y="34514"/>
                    <a:pt x="21521" y="35211"/>
                    <a:pt x="21759" y="35905"/>
                  </a:cubicBezTo>
                  <a:cubicBezTo>
                    <a:pt x="21636" y="35788"/>
                    <a:pt x="21511" y="35670"/>
                    <a:pt x="21383" y="35557"/>
                  </a:cubicBezTo>
                  <a:cubicBezTo>
                    <a:pt x="20777" y="35019"/>
                    <a:pt x="20152" y="34506"/>
                    <a:pt x="19505" y="34016"/>
                  </a:cubicBezTo>
                  <a:cubicBezTo>
                    <a:pt x="18212" y="33035"/>
                    <a:pt x="16849" y="32149"/>
                    <a:pt x="15410" y="31397"/>
                  </a:cubicBezTo>
                  <a:cubicBezTo>
                    <a:pt x="12500" y="29878"/>
                    <a:pt x="9360" y="28793"/>
                    <a:pt x="6130" y="28219"/>
                  </a:cubicBezTo>
                  <a:cubicBezTo>
                    <a:pt x="4401" y="27910"/>
                    <a:pt x="2644" y="27733"/>
                    <a:pt x="888" y="27733"/>
                  </a:cubicBezTo>
                  <a:cubicBezTo>
                    <a:pt x="782" y="27733"/>
                    <a:pt x="675" y="27734"/>
                    <a:pt x="568" y="27735"/>
                  </a:cubicBezTo>
                  <a:cubicBezTo>
                    <a:pt x="261" y="27739"/>
                    <a:pt x="0" y="28108"/>
                    <a:pt x="195" y="28386"/>
                  </a:cubicBezTo>
                  <a:cubicBezTo>
                    <a:pt x="1987" y="30950"/>
                    <a:pt x="4298" y="33075"/>
                    <a:pt x="7014" y="34632"/>
                  </a:cubicBezTo>
                  <a:cubicBezTo>
                    <a:pt x="9955" y="36320"/>
                    <a:pt x="13270" y="37267"/>
                    <a:pt x="16643" y="37533"/>
                  </a:cubicBezTo>
                  <a:cubicBezTo>
                    <a:pt x="17245" y="37580"/>
                    <a:pt x="17848" y="37603"/>
                    <a:pt x="18450" y="37603"/>
                  </a:cubicBezTo>
                  <a:cubicBezTo>
                    <a:pt x="19724" y="37603"/>
                    <a:pt x="20997" y="37501"/>
                    <a:pt x="22260" y="37318"/>
                  </a:cubicBezTo>
                  <a:cubicBezTo>
                    <a:pt x="22751" y="38661"/>
                    <a:pt x="23284" y="39989"/>
                    <a:pt x="23858" y="41302"/>
                  </a:cubicBezTo>
                  <a:cubicBezTo>
                    <a:pt x="24929" y="43739"/>
                    <a:pt x="26128" y="46118"/>
                    <a:pt x="27384" y="48462"/>
                  </a:cubicBezTo>
                  <a:cubicBezTo>
                    <a:pt x="28046" y="49698"/>
                    <a:pt x="28721" y="50928"/>
                    <a:pt x="29411" y="52150"/>
                  </a:cubicBezTo>
                  <a:cubicBezTo>
                    <a:pt x="29321" y="52078"/>
                    <a:pt x="29234" y="52003"/>
                    <a:pt x="29143" y="51931"/>
                  </a:cubicBezTo>
                  <a:cubicBezTo>
                    <a:pt x="27984" y="51017"/>
                    <a:pt x="26762" y="50183"/>
                    <a:pt x="25487" y="49439"/>
                  </a:cubicBezTo>
                  <a:cubicBezTo>
                    <a:pt x="22919" y="47934"/>
                    <a:pt x="20170" y="46761"/>
                    <a:pt x="17306" y="45950"/>
                  </a:cubicBezTo>
                  <a:cubicBezTo>
                    <a:pt x="15693" y="45497"/>
                    <a:pt x="14048" y="45167"/>
                    <a:pt x="12385" y="44964"/>
                  </a:cubicBezTo>
                  <a:cubicBezTo>
                    <a:pt x="12369" y="44962"/>
                    <a:pt x="12354" y="44961"/>
                    <a:pt x="12339" y="44961"/>
                  </a:cubicBezTo>
                  <a:cubicBezTo>
                    <a:pt x="12021" y="44961"/>
                    <a:pt x="11868" y="45376"/>
                    <a:pt x="12006" y="45625"/>
                  </a:cubicBezTo>
                  <a:cubicBezTo>
                    <a:pt x="13502" y="48341"/>
                    <a:pt x="15585" y="50650"/>
                    <a:pt x="18103" y="52451"/>
                  </a:cubicBezTo>
                  <a:cubicBezTo>
                    <a:pt x="20617" y="54249"/>
                    <a:pt x="23576" y="55605"/>
                    <a:pt x="26613" y="56213"/>
                  </a:cubicBezTo>
                  <a:cubicBezTo>
                    <a:pt x="27399" y="56371"/>
                    <a:pt x="28195" y="56465"/>
                    <a:pt x="28984" y="56465"/>
                  </a:cubicBezTo>
                  <a:cubicBezTo>
                    <a:pt x="29895" y="56465"/>
                    <a:pt x="30798" y="56339"/>
                    <a:pt x="31669" y="56038"/>
                  </a:cubicBezTo>
                  <a:cubicBezTo>
                    <a:pt x="32589" y="57564"/>
                    <a:pt x="33539" y="59072"/>
                    <a:pt x="34521" y="60562"/>
                  </a:cubicBezTo>
                  <a:cubicBezTo>
                    <a:pt x="35758" y="62430"/>
                    <a:pt x="37054" y="64264"/>
                    <a:pt x="38424" y="66040"/>
                  </a:cubicBezTo>
                  <a:cubicBezTo>
                    <a:pt x="38074" y="65897"/>
                    <a:pt x="37704" y="65793"/>
                    <a:pt x="37340" y="65701"/>
                  </a:cubicBezTo>
                  <a:cubicBezTo>
                    <a:pt x="36564" y="65507"/>
                    <a:pt x="35769" y="65398"/>
                    <a:pt x="34974" y="65320"/>
                  </a:cubicBezTo>
                  <a:cubicBezTo>
                    <a:pt x="33909" y="65214"/>
                    <a:pt x="32838" y="65166"/>
                    <a:pt x="31767" y="65166"/>
                  </a:cubicBezTo>
                  <a:cubicBezTo>
                    <a:pt x="31104" y="65166"/>
                    <a:pt x="30442" y="65184"/>
                    <a:pt x="29781" y="65219"/>
                  </a:cubicBezTo>
                  <a:cubicBezTo>
                    <a:pt x="26304" y="65405"/>
                    <a:pt x="22846" y="66071"/>
                    <a:pt x="19557" y="67213"/>
                  </a:cubicBezTo>
                  <a:cubicBezTo>
                    <a:pt x="17924" y="67780"/>
                    <a:pt x="16173" y="68417"/>
                    <a:pt x="15017" y="69770"/>
                  </a:cubicBezTo>
                  <a:cubicBezTo>
                    <a:pt x="14767" y="70060"/>
                    <a:pt x="14880" y="70439"/>
                    <a:pt x="15229" y="70573"/>
                  </a:cubicBezTo>
                  <a:cubicBezTo>
                    <a:pt x="18638" y="71887"/>
                    <a:pt x="22290" y="72554"/>
                    <a:pt x="25944" y="72554"/>
                  </a:cubicBezTo>
                  <a:cubicBezTo>
                    <a:pt x="25965" y="72554"/>
                    <a:pt x="25985" y="72554"/>
                    <a:pt x="26006" y="72554"/>
                  </a:cubicBezTo>
                  <a:cubicBezTo>
                    <a:pt x="29265" y="72548"/>
                    <a:pt x="32534" y="71998"/>
                    <a:pt x="35514" y="70648"/>
                  </a:cubicBezTo>
                  <a:cubicBezTo>
                    <a:pt x="37096" y="69933"/>
                    <a:pt x="38539" y="68953"/>
                    <a:pt x="39737" y="67695"/>
                  </a:cubicBezTo>
                  <a:cubicBezTo>
                    <a:pt x="40768" y="68962"/>
                    <a:pt x="41840" y="70195"/>
                    <a:pt x="42961" y="71384"/>
                  </a:cubicBezTo>
                  <a:cubicBezTo>
                    <a:pt x="46052" y="74659"/>
                    <a:pt x="49527" y="77627"/>
                    <a:pt x="53389" y="79959"/>
                  </a:cubicBezTo>
                  <a:cubicBezTo>
                    <a:pt x="53631" y="80107"/>
                    <a:pt x="53874" y="80262"/>
                    <a:pt x="54129" y="80386"/>
                  </a:cubicBezTo>
                  <a:cubicBezTo>
                    <a:pt x="54407" y="80523"/>
                    <a:pt x="54720" y="80577"/>
                    <a:pt x="55018" y="80647"/>
                  </a:cubicBezTo>
                  <a:cubicBezTo>
                    <a:pt x="55064" y="80658"/>
                    <a:pt x="55110" y="80664"/>
                    <a:pt x="55154" y="80664"/>
                  </a:cubicBezTo>
                  <a:cubicBezTo>
                    <a:pt x="55620" y="80664"/>
                    <a:pt x="55937" y="80080"/>
                    <a:pt x="55566" y="79712"/>
                  </a:cubicBezTo>
                  <a:cubicBezTo>
                    <a:pt x="55360" y="79509"/>
                    <a:pt x="55168" y="79281"/>
                    <a:pt x="54933" y="79112"/>
                  </a:cubicBezTo>
                  <a:cubicBezTo>
                    <a:pt x="54691" y="78937"/>
                    <a:pt x="54419" y="78794"/>
                    <a:pt x="54162" y="78639"/>
                  </a:cubicBezTo>
                  <a:cubicBezTo>
                    <a:pt x="53691" y="78352"/>
                    <a:pt x="53224" y="78058"/>
                    <a:pt x="52764" y="77756"/>
                  </a:cubicBezTo>
                  <a:cubicBezTo>
                    <a:pt x="51828" y="77145"/>
                    <a:pt x="50919" y="76500"/>
                    <a:pt x="50032" y="75821"/>
                  </a:cubicBezTo>
                  <a:cubicBezTo>
                    <a:pt x="48317" y="74511"/>
                    <a:pt x="46698" y="73068"/>
                    <a:pt x="45165" y="71550"/>
                  </a:cubicBezTo>
                  <a:cubicBezTo>
                    <a:pt x="47110" y="68566"/>
                    <a:pt x="47922" y="64998"/>
                    <a:pt x="48110" y="61475"/>
                  </a:cubicBezTo>
                  <a:cubicBezTo>
                    <a:pt x="48214" y="59504"/>
                    <a:pt x="48113" y="57531"/>
                    <a:pt x="47953" y="55565"/>
                  </a:cubicBezTo>
                  <a:cubicBezTo>
                    <a:pt x="47796" y="53647"/>
                    <a:pt x="47623" y="51728"/>
                    <a:pt x="47374" y="49820"/>
                  </a:cubicBezTo>
                  <a:cubicBezTo>
                    <a:pt x="47095" y="47667"/>
                    <a:pt x="46683" y="45525"/>
                    <a:pt x="46012" y="43458"/>
                  </a:cubicBezTo>
                  <a:cubicBezTo>
                    <a:pt x="45950" y="43267"/>
                    <a:pt x="45764" y="43152"/>
                    <a:pt x="45582" y="43152"/>
                  </a:cubicBezTo>
                  <a:cubicBezTo>
                    <a:pt x="45447" y="43152"/>
                    <a:pt x="45315" y="43215"/>
                    <a:pt x="45238" y="43357"/>
                  </a:cubicBezTo>
                  <a:cubicBezTo>
                    <a:pt x="43380" y="46767"/>
                    <a:pt x="42590" y="50610"/>
                    <a:pt x="42218" y="54443"/>
                  </a:cubicBezTo>
                  <a:cubicBezTo>
                    <a:pt x="42028" y="56384"/>
                    <a:pt x="41928" y="58334"/>
                    <a:pt x="41869" y="60282"/>
                  </a:cubicBezTo>
                  <a:cubicBezTo>
                    <a:pt x="41814" y="62171"/>
                    <a:pt x="41831" y="64056"/>
                    <a:pt x="42094" y="65931"/>
                  </a:cubicBezTo>
                  <a:cubicBezTo>
                    <a:pt x="42238" y="66955"/>
                    <a:pt x="42454" y="67970"/>
                    <a:pt x="42778" y="68953"/>
                  </a:cubicBezTo>
                  <a:cubicBezTo>
                    <a:pt x="42797" y="69010"/>
                    <a:pt x="42820" y="69064"/>
                    <a:pt x="42838" y="69120"/>
                  </a:cubicBezTo>
                  <a:cubicBezTo>
                    <a:pt x="40564" y="66608"/>
                    <a:pt x="38487" y="63921"/>
                    <a:pt x="36558" y="61136"/>
                  </a:cubicBezTo>
                  <a:cubicBezTo>
                    <a:pt x="36279" y="60732"/>
                    <a:pt x="36002" y="60327"/>
                    <a:pt x="35729" y="59918"/>
                  </a:cubicBezTo>
                  <a:cubicBezTo>
                    <a:pt x="38579" y="56849"/>
                    <a:pt x="40526" y="52826"/>
                    <a:pt x="41310" y="48726"/>
                  </a:cubicBezTo>
                  <a:cubicBezTo>
                    <a:pt x="42223" y="43979"/>
                    <a:pt x="41647" y="39108"/>
                    <a:pt x="41228" y="34337"/>
                  </a:cubicBezTo>
                  <a:cubicBezTo>
                    <a:pt x="40985" y="31589"/>
                    <a:pt x="40791" y="28828"/>
                    <a:pt x="41002" y="26070"/>
                  </a:cubicBezTo>
                  <a:cubicBezTo>
                    <a:pt x="41019" y="25836"/>
                    <a:pt x="40845" y="25722"/>
                    <a:pt x="40660" y="25722"/>
                  </a:cubicBezTo>
                  <a:cubicBezTo>
                    <a:pt x="40532" y="25722"/>
                    <a:pt x="40397" y="25777"/>
                    <a:pt x="40319" y="25886"/>
                  </a:cubicBezTo>
                  <a:cubicBezTo>
                    <a:pt x="37628" y="29623"/>
                    <a:pt x="35574" y="33811"/>
                    <a:pt x="34303" y="38237"/>
                  </a:cubicBezTo>
                  <a:cubicBezTo>
                    <a:pt x="33033" y="42664"/>
                    <a:pt x="32497" y="47335"/>
                    <a:pt x="32829" y="51932"/>
                  </a:cubicBezTo>
                  <a:cubicBezTo>
                    <a:pt x="32933" y="53374"/>
                    <a:pt x="33094" y="54836"/>
                    <a:pt x="33377" y="56270"/>
                  </a:cubicBezTo>
                  <a:cubicBezTo>
                    <a:pt x="31993" y="54039"/>
                    <a:pt x="30673" y="51770"/>
                    <a:pt x="29388" y="49482"/>
                  </a:cubicBezTo>
                  <a:cubicBezTo>
                    <a:pt x="28276" y="47503"/>
                    <a:pt x="27210" y="45500"/>
                    <a:pt x="26209" y="43469"/>
                  </a:cubicBezTo>
                  <a:cubicBezTo>
                    <a:pt x="26232" y="43430"/>
                    <a:pt x="26252" y="43389"/>
                    <a:pt x="26266" y="43346"/>
                  </a:cubicBezTo>
                  <a:cubicBezTo>
                    <a:pt x="26928" y="41216"/>
                    <a:pt x="27583" y="39084"/>
                    <a:pt x="28231" y="36949"/>
                  </a:cubicBezTo>
                  <a:cubicBezTo>
                    <a:pt x="28847" y="34905"/>
                    <a:pt x="29469" y="32857"/>
                    <a:pt x="29810" y="30746"/>
                  </a:cubicBezTo>
                  <a:cubicBezTo>
                    <a:pt x="30495" y="26494"/>
                    <a:pt x="30234" y="22181"/>
                    <a:pt x="30158" y="17897"/>
                  </a:cubicBezTo>
                  <a:cubicBezTo>
                    <a:pt x="30115" y="15463"/>
                    <a:pt x="30125" y="13016"/>
                    <a:pt x="30441" y="10599"/>
                  </a:cubicBezTo>
                  <a:cubicBezTo>
                    <a:pt x="30472" y="10364"/>
                    <a:pt x="30251" y="10217"/>
                    <a:pt x="30038" y="10217"/>
                  </a:cubicBezTo>
                  <a:cubicBezTo>
                    <a:pt x="29906" y="10217"/>
                    <a:pt x="29777" y="10274"/>
                    <a:pt x="29715" y="10402"/>
                  </a:cubicBezTo>
                  <a:cubicBezTo>
                    <a:pt x="27818" y="14378"/>
                    <a:pt x="26200" y="18494"/>
                    <a:pt x="25096" y="22763"/>
                  </a:cubicBezTo>
                  <a:cubicBezTo>
                    <a:pt x="24004" y="26989"/>
                    <a:pt x="23416" y="31374"/>
                    <a:pt x="23625" y="35742"/>
                  </a:cubicBezTo>
                  <a:cubicBezTo>
                    <a:pt x="23665" y="36578"/>
                    <a:pt x="23731" y="37414"/>
                    <a:pt x="23838" y="38245"/>
                  </a:cubicBezTo>
                  <a:cubicBezTo>
                    <a:pt x="23424" y="37242"/>
                    <a:pt x="23026" y="36232"/>
                    <a:pt x="22658" y="35208"/>
                  </a:cubicBezTo>
                  <a:cubicBezTo>
                    <a:pt x="21804" y="32834"/>
                    <a:pt x="21068" y="30420"/>
                    <a:pt x="20373" y="27996"/>
                  </a:cubicBezTo>
                  <a:cubicBezTo>
                    <a:pt x="20869" y="24392"/>
                    <a:pt x="20786" y="20755"/>
                    <a:pt x="20201" y="17157"/>
                  </a:cubicBezTo>
                  <a:cubicBezTo>
                    <a:pt x="19550" y="13177"/>
                    <a:pt x="18263" y="9326"/>
                    <a:pt x="16390" y="5755"/>
                  </a:cubicBezTo>
                  <a:cubicBezTo>
                    <a:pt x="15339" y="3760"/>
                    <a:pt x="14106" y="1867"/>
                    <a:pt x="12705" y="99"/>
                  </a:cubicBezTo>
                  <a:cubicBezTo>
                    <a:pt x="12649" y="30"/>
                    <a:pt x="12579" y="0"/>
                    <a:pt x="12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-647950" y="10580350"/>
              <a:ext cx="38575" cy="44975"/>
            </a:xfrm>
            <a:custGeom>
              <a:avLst/>
              <a:gdLst/>
              <a:ahLst/>
              <a:cxnLst/>
              <a:rect l="l" t="t" r="r" b="b"/>
              <a:pathLst>
                <a:path w="1543" h="1799" extrusionOk="0">
                  <a:moveTo>
                    <a:pt x="1017" y="1"/>
                  </a:moveTo>
                  <a:cubicBezTo>
                    <a:pt x="979" y="27"/>
                    <a:pt x="942" y="53"/>
                    <a:pt x="903" y="77"/>
                  </a:cubicBezTo>
                  <a:cubicBezTo>
                    <a:pt x="604" y="283"/>
                    <a:pt x="298" y="492"/>
                    <a:pt x="1" y="715"/>
                  </a:cubicBezTo>
                  <a:cubicBezTo>
                    <a:pt x="177" y="1077"/>
                    <a:pt x="357" y="1438"/>
                    <a:pt x="536" y="1799"/>
                  </a:cubicBezTo>
                  <a:cubicBezTo>
                    <a:pt x="885" y="1565"/>
                    <a:pt x="1220" y="1315"/>
                    <a:pt x="1542" y="1048"/>
                  </a:cubicBezTo>
                  <a:cubicBezTo>
                    <a:pt x="1366" y="699"/>
                    <a:pt x="1191" y="351"/>
                    <a:pt x="10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771550" y="10271275"/>
              <a:ext cx="32525" cy="22900"/>
            </a:xfrm>
            <a:custGeom>
              <a:avLst/>
              <a:gdLst/>
              <a:ahLst/>
              <a:cxnLst/>
              <a:rect l="l" t="t" r="r" b="b"/>
              <a:pathLst>
                <a:path w="1301" h="916" extrusionOk="0">
                  <a:moveTo>
                    <a:pt x="0" y="0"/>
                  </a:moveTo>
                  <a:cubicBezTo>
                    <a:pt x="76" y="269"/>
                    <a:pt x="152" y="536"/>
                    <a:pt x="229" y="805"/>
                  </a:cubicBezTo>
                  <a:cubicBezTo>
                    <a:pt x="416" y="838"/>
                    <a:pt x="607" y="863"/>
                    <a:pt x="794" y="892"/>
                  </a:cubicBezTo>
                  <a:cubicBezTo>
                    <a:pt x="884" y="907"/>
                    <a:pt x="975" y="915"/>
                    <a:pt x="1065" y="915"/>
                  </a:cubicBezTo>
                  <a:cubicBezTo>
                    <a:pt x="1097" y="915"/>
                    <a:pt x="1128" y="914"/>
                    <a:pt x="1160" y="912"/>
                  </a:cubicBezTo>
                  <a:cubicBezTo>
                    <a:pt x="1206" y="909"/>
                    <a:pt x="1255" y="906"/>
                    <a:pt x="1301" y="900"/>
                  </a:cubicBezTo>
                  <a:cubicBezTo>
                    <a:pt x="1223" y="651"/>
                    <a:pt x="1141" y="404"/>
                    <a:pt x="1064" y="157"/>
                  </a:cubicBezTo>
                  <a:cubicBezTo>
                    <a:pt x="1037" y="148"/>
                    <a:pt x="1011" y="137"/>
                    <a:pt x="982" y="131"/>
                  </a:cubicBezTo>
                  <a:cubicBezTo>
                    <a:pt x="759" y="80"/>
                    <a:pt x="535" y="40"/>
                    <a:pt x="307" y="15"/>
                  </a:cubicBezTo>
                  <a:cubicBezTo>
                    <a:pt x="206" y="5"/>
                    <a:pt x="103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-862150" y="10634300"/>
              <a:ext cx="105975" cy="209875"/>
            </a:xfrm>
            <a:custGeom>
              <a:avLst/>
              <a:gdLst/>
              <a:ahLst/>
              <a:cxnLst/>
              <a:rect l="l" t="t" r="r" b="b"/>
              <a:pathLst>
                <a:path w="4239" h="8395" extrusionOk="0">
                  <a:moveTo>
                    <a:pt x="1" y="0"/>
                  </a:moveTo>
                  <a:lnTo>
                    <a:pt x="1" y="0"/>
                  </a:lnTo>
                  <a:cubicBezTo>
                    <a:pt x="53" y="174"/>
                    <a:pt x="104" y="346"/>
                    <a:pt x="153" y="516"/>
                  </a:cubicBezTo>
                  <a:cubicBezTo>
                    <a:pt x="492" y="1711"/>
                    <a:pt x="847" y="2897"/>
                    <a:pt x="1211" y="4084"/>
                  </a:cubicBezTo>
                  <a:cubicBezTo>
                    <a:pt x="1527" y="5119"/>
                    <a:pt x="1842" y="6153"/>
                    <a:pt x="2172" y="7183"/>
                  </a:cubicBezTo>
                  <a:cubicBezTo>
                    <a:pt x="2840" y="7622"/>
                    <a:pt x="3529" y="8028"/>
                    <a:pt x="4239" y="8394"/>
                  </a:cubicBezTo>
                  <a:cubicBezTo>
                    <a:pt x="4116" y="8003"/>
                    <a:pt x="3970" y="7614"/>
                    <a:pt x="3827" y="7224"/>
                  </a:cubicBezTo>
                  <a:cubicBezTo>
                    <a:pt x="3402" y="6053"/>
                    <a:pt x="2950" y="4892"/>
                    <a:pt x="2503" y="3728"/>
                  </a:cubicBezTo>
                  <a:cubicBezTo>
                    <a:pt x="2066" y="2590"/>
                    <a:pt x="1622" y="1456"/>
                    <a:pt x="1163" y="326"/>
                  </a:cubicBezTo>
                  <a:cubicBezTo>
                    <a:pt x="974" y="269"/>
                    <a:pt x="785" y="209"/>
                    <a:pt x="596" y="155"/>
                  </a:cubicBezTo>
                  <a:cubicBezTo>
                    <a:pt x="398" y="100"/>
                    <a:pt x="199" y="5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-876725" y="10303175"/>
              <a:ext cx="53900" cy="125700"/>
            </a:xfrm>
            <a:custGeom>
              <a:avLst/>
              <a:gdLst/>
              <a:ahLst/>
              <a:cxnLst/>
              <a:rect l="l" t="t" r="r" b="b"/>
              <a:pathLst>
                <a:path w="2156" h="5028" extrusionOk="0">
                  <a:moveTo>
                    <a:pt x="1272" y="0"/>
                  </a:moveTo>
                  <a:cubicBezTo>
                    <a:pt x="1030" y="977"/>
                    <a:pt x="800" y="1956"/>
                    <a:pt x="545" y="2928"/>
                  </a:cubicBezTo>
                  <a:cubicBezTo>
                    <a:pt x="372" y="3598"/>
                    <a:pt x="186" y="4263"/>
                    <a:pt x="0" y="4927"/>
                  </a:cubicBezTo>
                  <a:cubicBezTo>
                    <a:pt x="172" y="4944"/>
                    <a:pt x="344" y="4967"/>
                    <a:pt x="516" y="4981"/>
                  </a:cubicBezTo>
                  <a:cubicBezTo>
                    <a:pt x="768" y="5000"/>
                    <a:pt x="1021" y="5015"/>
                    <a:pt x="1273" y="5027"/>
                  </a:cubicBezTo>
                  <a:cubicBezTo>
                    <a:pt x="1408" y="4459"/>
                    <a:pt x="1534" y="3888"/>
                    <a:pt x="1652" y="3315"/>
                  </a:cubicBezTo>
                  <a:cubicBezTo>
                    <a:pt x="1840" y="2411"/>
                    <a:pt x="2018" y="1502"/>
                    <a:pt x="2156" y="588"/>
                  </a:cubicBezTo>
                  <a:cubicBezTo>
                    <a:pt x="1864" y="387"/>
                    <a:pt x="1569" y="190"/>
                    <a:pt x="12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-349800" y="10254000"/>
              <a:ext cx="111550" cy="223650"/>
            </a:xfrm>
            <a:custGeom>
              <a:avLst/>
              <a:gdLst/>
              <a:ahLst/>
              <a:cxnLst/>
              <a:rect l="l" t="t" r="r" b="b"/>
              <a:pathLst>
                <a:path w="4462" h="8946" extrusionOk="0">
                  <a:moveTo>
                    <a:pt x="203" y="0"/>
                  </a:moveTo>
                  <a:cubicBezTo>
                    <a:pt x="134" y="131"/>
                    <a:pt x="68" y="263"/>
                    <a:pt x="1" y="393"/>
                  </a:cubicBezTo>
                  <a:cubicBezTo>
                    <a:pt x="893" y="2164"/>
                    <a:pt x="1794" y="3928"/>
                    <a:pt x="2726" y="5678"/>
                  </a:cubicBezTo>
                  <a:lnTo>
                    <a:pt x="4461" y="8946"/>
                  </a:lnTo>
                  <a:cubicBezTo>
                    <a:pt x="4406" y="8104"/>
                    <a:pt x="4337" y="7264"/>
                    <a:pt x="4263" y="6426"/>
                  </a:cubicBezTo>
                  <a:lnTo>
                    <a:pt x="3517" y="5216"/>
                  </a:lnTo>
                  <a:cubicBezTo>
                    <a:pt x="2434" y="3464"/>
                    <a:pt x="1324" y="1729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-640300" y="9935375"/>
              <a:ext cx="114950" cy="79300"/>
            </a:xfrm>
            <a:custGeom>
              <a:avLst/>
              <a:gdLst/>
              <a:ahLst/>
              <a:cxnLst/>
              <a:rect l="l" t="t" r="r" b="b"/>
              <a:pathLst>
                <a:path w="4598" h="3172" extrusionOk="0">
                  <a:moveTo>
                    <a:pt x="4574" y="1"/>
                  </a:moveTo>
                  <a:cubicBezTo>
                    <a:pt x="4186" y="222"/>
                    <a:pt x="3797" y="446"/>
                    <a:pt x="3406" y="663"/>
                  </a:cubicBezTo>
                  <a:cubicBezTo>
                    <a:pt x="2512" y="1155"/>
                    <a:pt x="1625" y="1659"/>
                    <a:pt x="700" y="2097"/>
                  </a:cubicBezTo>
                  <a:cubicBezTo>
                    <a:pt x="559" y="2164"/>
                    <a:pt x="415" y="2229"/>
                    <a:pt x="269" y="2292"/>
                  </a:cubicBezTo>
                  <a:cubicBezTo>
                    <a:pt x="178" y="2585"/>
                    <a:pt x="86" y="2878"/>
                    <a:pt x="0" y="3171"/>
                  </a:cubicBezTo>
                  <a:cubicBezTo>
                    <a:pt x="318" y="3067"/>
                    <a:pt x="631" y="2947"/>
                    <a:pt x="934" y="2829"/>
                  </a:cubicBezTo>
                  <a:cubicBezTo>
                    <a:pt x="1898" y="2451"/>
                    <a:pt x="2842" y="2026"/>
                    <a:pt x="3762" y="1552"/>
                  </a:cubicBezTo>
                  <a:cubicBezTo>
                    <a:pt x="4040" y="1407"/>
                    <a:pt x="4318" y="1263"/>
                    <a:pt x="4597" y="1119"/>
                  </a:cubicBezTo>
                  <a:cubicBezTo>
                    <a:pt x="4588" y="765"/>
                    <a:pt x="4580" y="411"/>
                    <a:pt x="4574" y="58"/>
                  </a:cubicBezTo>
                  <a:lnTo>
                    <a:pt x="45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-735425" y="10716775"/>
              <a:ext cx="94075" cy="148250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3099" y="1"/>
                  </a:moveTo>
                  <a:cubicBezTo>
                    <a:pt x="2922" y="340"/>
                    <a:pt x="2747" y="679"/>
                    <a:pt x="2574" y="1022"/>
                  </a:cubicBezTo>
                  <a:cubicBezTo>
                    <a:pt x="2156" y="1845"/>
                    <a:pt x="1708" y="2653"/>
                    <a:pt x="1253" y="3456"/>
                  </a:cubicBezTo>
                  <a:cubicBezTo>
                    <a:pt x="860" y="4147"/>
                    <a:pt x="423" y="4821"/>
                    <a:pt x="0" y="5502"/>
                  </a:cubicBezTo>
                  <a:cubicBezTo>
                    <a:pt x="321" y="5653"/>
                    <a:pt x="645" y="5794"/>
                    <a:pt x="974" y="5929"/>
                  </a:cubicBezTo>
                  <a:cubicBezTo>
                    <a:pt x="1396" y="5263"/>
                    <a:pt x="1775" y="4567"/>
                    <a:pt x="2142" y="3892"/>
                  </a:cubicBezTo>
                  <a:cubicBezTo>
                    <a:pt x="2574" y="3099"/>
                    <a:pt x="2959" y="2284"/>
                    <a:pt x="3323" y="1459"/>
                  </a:cubicBezTo>
                  <a:cubicBezTo>
                    <a:pt x="3480" y="1102"/>
                    <a:pt x="3627" y="742"/>
                    <a:pt x="3762" y="377"/>
                  </a:cubicBezTo>
                  <a:cubicBezTo>
                    <a:pt x="3744" y="366"/>
                    <a:pt x="3725" y="355"/>
                    <a:pt x="3707" y="345"/>
                  </a:cubicBezTo>
                  <a:cubicBezTo>
                    <a:pt x="3507" y="227"/>
                    <a:pt x="3303" y="114"/>
                    <a:pt x="30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-222400" y="10798750"/>
              <a:ext cx="145525" cy="147225"/>
            </a:xfrm>
            <a:custGeom>
              <a:avLst/>
              <a:gdLst/>
              <a:ahLst/>
              <a:cxnLst/>
              <a:rect l="l" t="t" r="r" b="b"/>
              <a:pathLst>
                <a:path w="5821" h="5889" extrusionOk="0">
                  <a:moveTo>
                    <a:pt x="164" y="0"/>
                  </a:moveTo>
                  <a:cubicBezTo>
                    <a:pt x="104" y="428"/>
                    <a:pt x="48" y="858"/>
                    <a:pt x="1" y="1287"/>
                  </a:cubicBezTo>
                  <a:cubicBezTo>
                    <a:pt x="655" y="1890"/>
                    <a:pt x="1351" y="2454"/>
                    <a:pt x="2037" y="3017"/>
                  </a:cubicBezTo>
                  <a:cubicBezTo>
                    <a:pt x="3261" y="4023"/>
                    <a:pt x="4529" y="4972"/>
                    <a:pt x="5820" y="5889"/>
                  </a:cubicBezTo>
                  <a:cubicBezTo>
                    <a:pt x="5796" y="5268"/>
                    <a:pt x="5762" y="4649"/>
                    <a:pt x="5717" y="4031"/>
                  </a:cubicBezTo>
                  <a:cubicBezTo>
                    <a:pt x="5701" y="4020"/>
                    <a:pt x="5685" y="4009"/>
                    <a:pt x="5668" y="3998"/>
                  </a:cubicBezTo>
                  <a:cubicBezTo>
                    <a:pt x="4901" y="3469"/>
                    <a:pt x="4145" y="2922"/>
                    <a:pt x="3387" y="2380"/>
                  </a:cubicBezTo>
                  <a:cubicBezTo>
                    <a:pt x="2568" y="1797"/>
                    <a:pt x="1759" y="1198"/>
                    <a:pt x="961" y="587"/>
                  </a:cubicBezTo>
                  <a:cubicBezTo>
                    <a:pt x="699" y="385"/>
                    <a:pt x="432" y="192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-933825" y="9955200"/>
              <a:ext cx="167625" cy="127875"/>
            </a:xfrm>
            <a:custGeom>
              <a:avLst/>
              <a:gdLst/>
              <a:ahLst/>
              <a:cxnLst/>
              <a:rect l="l" t="t" r="r" b="b"/>
              <a:pathLst>
                <a:path w="6705" h="5115" extrusionOk="0">
                  <a:moveTo>
                    <a:pt x="6568" y="0"/>
                  </a:moveTo>
                  <a:cubicBezTo>
                    <a:pt x="6109" y="203"/>
                    <a:pt x="5655" y="410"/>
                    <a:pt x="5203" y="628"/>
                  </a:cubicBezTo>
                  <a:cubicBezTo>
                    <a:pt x="3989" y="1216"/>
                    <a:pt x="2779" y="1840"/>
                    <a:pt x="1602" y="2500"/>
                  </a:cubicBezTo>
                  <a:cubicBezTo>
                    <a:pt x="1070" y="2799"/>
                    <a:pt x="535" y="3099"/>
                    <a:pt x="1" y="3398"/>
                  </a:cubicBezTo>
                  <a:cubicBezTo>
                    <a:pt x="228" y="3981"/>
                    <a:pt x="482" y="4554"/>
                    <a:pt x="766" y="5115"/>
                  </a:cubicBezTo>
                  <a:cubicBezTo>
                    <a:pt x="1366" y="4740"/>
                    <a:pt x="1966" y="4367"/>
                    <a:pt x="2567" y="3994"/>
                  </a:cubicBezTo>
                  <a:cubicBezTo>
                    <a:pt x="3692" y="3297"/>
                    <a:pt x="4808" y="2570"/>
                    <a:pt x="5903" y="1826"/>
                  </a:cubicBezTo>
                  <a:cubicBezTo>
                    <a:pt x="6172" y="1643"/>
                    <a:pt x="6441" y="1459"/>
                    <a:pt x="6705" y="1271"/>
                  </a:cubicBezTo>
                  <a:cubicBezTo>
                    <a:pt x="6666" y="848"/>
                    <a:pt x="6620" y="424"/>
                    <a:pt x="6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-980875" y="9633650"/>
              <a:ext cx="179975" cy="170825"/>
            </a:xfrm>
            <a:custGeom>
              <a:avLst/>
              <a:gdLst/>
              <a:ahLst/>
              <a:cxnLst/>
              <a:rect l="l" t="t" r="r" b="b"/>
              <a:pathLst>
                <a:path w="7199" h="6833" extrusionOk="0">
                  <a:moveTo>
                    <a:pt x="14" y="1"/>
                  </a:moveTo>
                  <a:cubicBezTo>
                    <a:pt x="8" y="322"/>
                    <a:pt x="4" y="643"/>
                    <a:pt x="0" y="964"/>
                  </a:cubicBezTo>
                  <a:cubicBezTo>
                    <a:pt x="1012" y="1797"/>
                    <a:pt x="2026" y="2630"/>
                    <a:pt x="3042" y="3457"/>
                  </a:cubicBezTo>
                  <a:lnTo>
                    <a:pt x="6941" y="6622"/>
                  </a:lnTo>
                  <a:cubicBezTo>
                    <a:pt x="7027" y="6692"/>
                    <a:pt x="7113" y="6762"/>
                    <a:pt x="7199" y="6832"/>
                  </a:cubicBezTo>
                  <a:cubicBezTo>
                    <a:pt x="6999" y="6154"/>
                    <a:pt x="6776" y="5484"/>
                    <a:pt x="6538" y="4818"/>
                  </a:cubicBezTo>
                  <a:lnTo>
                    <a:pt x="3649" y="2673"/>
                  </a:lnTo>
                  <a:cubicBezTo>
                    <a:pt x="2440" y="1777"/>
                    <a:pt x="1230" y="885"/>
                    <a:pt x="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-233800" y="11010600"/>
              <a:ext cx="157275" cy="39300"/>
            </a:xfrm>
            <a:custGeom>
              <a:avLst/>
              <a:gdLst/>
              <a:ahLst/>
              <a:cxnLst/>
              <a:rect l="l" t="t" r="r" b="b"/>
              <a:pathLst>
                <a:path w="6291" h="1572" extrusionOk="0">
                  <a:moveTo>
                    <a:pt x="6290" y="0"/>
                  </a:moveTo>
                  <a:lnTo>
                    <a:pt x="6290" y="0"/>
                  </a:lnTo>
                  <a:cubicBezTo>
                    <a:pt x="5587" y="83"/>
                    <a:pt x="4885" y="175"/>
                    <a:pt x="4183" y="267"/>
                  </a:cubicBezTo>
                  <a:cubicBezTo>
                    <a:pt x="3230" y="390"/>
                    <a:pt x="2284" y="533"/>
                    <a:pt x="1335" y="687"/>
                  </a:cubicBezTo>
                  <a:cubicBezTo>
                    <a:pt x="891" y="757"/>
                    <a:pt x="445" y="828"/>
                    <a:pt x="1" y="914"/>
                  </a:cubicBezTo>
                  <a:cubicBezTo>
                    <a:pt x="1" y="1132"/>
                    <a:pt x="1" y="1348"/>
                    <a:pt x="4" y="1566"/>
                  </a:cubicBezTo>
                  <a:cubicBezTo>
                    <a:pt x="179" y="1570"/>
                    <a:pt x="354" y="1572"/>
                    <a:pt x="529" y="1572"/>
                  </a:cubicBezTo>
                  <a:cubicBezTo>
                    <a:pt x="784" y="1572"/>
                    <a:pt x="1040" y="1569"/>
                    <a:pt x="1294" y="1565"/>
                  </a:cubicBezTo>
                  <a:cubicBezTo>
                    <a:pt x="2284" y="1550"/>
                    <a:pt x="3273" y="1530"/>
                    <a:pt x="4263" y="1485"/>
                  </a:cubicBezTo>
                  <a:cubicBezTo>
                    <a:pt x="4913" y="1456"/>
                    <a:pt x="5564" y="1428"/>
                    <a:pt x="6213" y="1391"/>
                  </a:cubicBezTo>
                  <a:cubicBezTo>
                    <a:pt x="6233" y="1137"/>
                    <a:pt x="6252" y="882"/>
                    <a:pt x="6266" y="627"/>
                  </a:cubicBezTo>
                  <a:cubicBezTo>
                    <a:pt x="6276" y="418"/>
                    <a:pt x="6284" y="209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-420850" y="10997125"/>
              <a:ext cx="63950" cy="33525"/>
            </a:xfrm>
            <a:custGeom>
              <a:avLst/>
              <a:gdLst/>
              <a:ahLst/>
              <a:cxnLst/>
              <a:rect l="l" t="t" r="r" b="b"/>
              <a:pathLst>
                <a:path w="2558" h="1341" extrusionOk="0">
                  <a:moveTo>
                    <a:pt x="488" y="1"/>
                  </a:moveTo>
                  <a:cubicBezTo>
                    <a:pt x="326" y="1"/>
                    <a:pt x="163" y="2"/>
                    <a:pt x="0" y="6"/>
                  </a:cubicBezTo>
                  <a:cubicBezTo>
                    <a:pt x="54" y="88"/>
                    <a:pt x="105" y="171"/>
                    <a:pt x="159" y="252"/>
                  </a:cubicBezTo>
                  <a:cubicBezTo>
                    <a:pt x="346" y="535"/>
                    <a:pt x="536" y="814"/>
                    <a:pt x="725" y="1094"/>
                  </a:cubicBezTo>
                  <a:cubicBezTo>
                    <a:pt x="1108" y="1146"/>
                    <a:pt x="1488" y="1195"/>
                    <a:pt x="1871" y="1243"/>
                  </a:cubicBezTo>
                  <a:cubicBezTo>
                    <a:pt x="2095" y="1272"/>
                    <a:pt x="2325" y="1305"/>
                    <a:pt x="2557" y="1341"/>
                  </a:cubicBezTo>
                  <a:cubicBezTo>
                    <a:pt x="2437" y="1169"/>
                    <a:pt x="2316" y="998"/>
                    <a:pt x="2196" y="828"/>
                  </a:cubicBezTo>
                  <a:cubicBezTo>
                    <a:pt x="2012" y="561"/>
                    <a:pt x="1831" y="292"/>
                    <a:pt x="1650" y="25"/>
                  </a:cubicBezTo>
                  <a:cubicBezTo>
                    <a:pt x="1262" y="11"/>
                    <a:pt x="876" y="1"/>
                    <a:pt x="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-497050" y="11118650"/>
              <a:ext cx="34725" cy="171075"/>
            </a:xfrm>
            <a:custGeom>
              <a:avLst/>
              <a:gdLst/>
              <a:ahLst/>
              <a:cxnLst/>
              <a:rect l="l" t="t" r="r" b="b"/>
              <a:pathLst>
                <a:path w="1389" h="6843" extrusionOk="0">
                  <a:moveTo>
                    <a:pt x="744" y="0"/>
                  </a:moveTo>
                  <a:cubicBezTo>
                    <a:pt x="594" y="0"/>
                    <a:pt x="445" y="1"/>
                    <a:pt x="295" y="2"/>
                  </a:cubicBezTo>
                  <a:cubicBezTo>
                    <a:pt x="297" y="348"/>
                    <a:pt x="298" y="692"/>
                    <a:pt x="288" y="1032"/>
                  </a:cubicBezTo>
                  <a:cubicBezTo>
                    <a:pt x="254" y="2066"/>
                    <a:pt x="196" y="3099"/>
                    <a:pt x="153" y="4133"/>
                  </a:cubicBezTo>
                  <a:cubicBezTo>
                    <a:pt x="117" y="5028"/>
                    <a:pt x="40" y="5937"/>
                    <a:pt x="1" y="6843"/>
                  </a:cubicBezTo>
                  <a:cubicBezTo>
                    <a:pt x="466" y="6743"/>
                    <a:pt x="926" y="6629"/>
                    <a:pt x="1386" y="6502"/>
                  </a:cubicBezTo>
                  <a:cubicBezTo>
                    <a:pt x="1389" y="5679"/>
                    <a:pt x="1356" y="4856"/>
                    <a:pt x="1344" y="4051"/>
                  </a:cubicBezTo>
                  <a:cubicBezTo>
                    <a:pt x="1329" y="3044"/>
                    <a:pt x="1292" y="2038"/>
                    <a:pt x="1218" y="1032"/>
                  </a:cubicBezTo>
                  <a:cubicBezTo>
                    <a:pt x="1194" y="698"/>
                    <a:pt x="1166" y="349"/>
                    <a:pt x="1117" y="4"/>
                  </a:cubicBezTo>
                  <a:cubicBezTo>
                    <a:pt x="992" y="1"/>
                    <a:pt x="868" y="0"/>
                    <a:pt x="7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-120100" y="11319300"/>
              <a:ext cx="50175" cy="73700"/>
            </a:xfrm>
            <a:custGeom>
              <a:avLst/>
              <a:gdLst/>
              <a:ahLst/>
              <a:cxnLst/>
              <a:rect l="l" t="t" r="r" b="b"/>
              <a:pathLst>
                <a:path w="2007" h="2948" extrusionOk="0">
                  <a:moveTo>
                    <a:pt x="514" y="1"/>
                  </a:moveTo>
                  <a:cubicBezTo>
                    <a:pt x="483" y="80"/>
                    <a:pt x="451" y="160"/>
                    <a:pt x="422" y="242"/>
                  </a:cubicBezTo>
                  <a:cubicBezTo>
                    <a:pt x="270" y="665"/>
                    <a:pt x="130" y="1098"/>
                    <a:pt x="1" y="1534"/>
                  </a:cubicBezTo>
                  <a:cubicBezTo>
                    <a:pt x="538" y="2017"/>
                    <a:pt x="1085" y="2486"/>
                    <a:pt x="1642" y="2947"/>
                  </a:cubicBezTo>
                  <a:cubicBezTo>
                    <a:pt x="1757" y="2399"/>
                    <a:pt x="1885" y="1854"/>
                    <a:pt x="2006" y="1307"/>
                  </a:cubicBezTo>
                  <a:cubicBezTo>
                    <a:pt x="1500" y="882"/>
                    <a:pt x="1002" y="446"/>
                    <a:pt x="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-1152400" y="10190725"/>
              <a:ext cx="156500" cy="211575"/>
            </a:xfrm>
            <a:custGeom>
              <a:avLst/>
              <a:gdLst/>
              <a:ahLst/>
              <a:cxnLst/>
              <a:rect l="l" t="t" r="r" b="b"/>
              <a:pathLst>
                <a:path w="6260" h="8463" extrusionOk="0">
                  <a:moveTo>
                    <a:pt x="1" y="1"/>
                  </a:moveTo>
                  <a:cubicBezTo>
                    <a:pt x="328" y="644"/>
                    <a:pt x="660" y="1286"/>
                    <a:pt x="996" y="1925"/>
                  </a:cubicBezTo>
                  <a:cubicBezTo>
                    <a:pt x="2040" y="3902"/>
                    <a:pt x="3158" y="5843"/>
                    <a:pt x="4317" y="7758"/>
                  </a:cubicBezTo>
                  <a:cubicBezTo>
                    <a:pt x="4953" y="8024"/>
                    <a:pt x="5602" y="8257"/>
                    <a:pt x="6260" y="8463"/>
                  </a:cubicBezTo>
                  <a:cubicBezTo>
                    <a:pt x="5711" y="7655"/>
                    <a:pt x="5169" y="6843"/>
                    <a:pt x="4635" y="6026"/>
                  </a:cubicBezTo>
                  <a:cubicBezTo>
                    <a:pt x="3382" y="4099"/>
                    <a:pt x="2171" y="2144"/>
                    <a:pt x="1002" y="160"/>
                  </a:cubicBezTo>
                  <a:cubicBezTo>
                    <a:pt x="669" y="102"/>
                    <a:pt x="336" y="4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-679550" y="10185275"/>
              <a:ext cx="144800" cy="91975"/>
            </a:xfrm>
            <a:custGeom>
              <a:avLst/>
              <a:gdLst/>
              <a:ahLst/>
              <a:cxnLst/>
              <a:rect l="l" t="t" r="r" b="b"/>
              <a:pathLst>
                <a:path w="5792" h="3679" extrusionOk="0">
                  <a:moveTo>
                    <a:pt x="44" y="1"/>
                  </a:moveTo>
                  <a:cubicBezTo>
                    <a:pt x="29" y="97"/>
                    <a:pt x="15" y="196"/>
                    <a:pt x="1" y="294"/>
                  </a:cubicBezTo>
                  <a:cubicBezTo>
                    <a:pt x="1288" y="1180"/>
                    <a:pt x="2611" y="2008"/>
                    <a:pt x="3975" y="2775"/>
                  </a:cubicBezTo>
                  <a:cubicBezTo>
                    <a:pt x="4532" y="3087"/>
                    <a:pt x="5094" y="3385"/>
                    <a:pt x="5659" y="3678"/>
                  </a:cubicBezTo>
                  <a:cubicBezTo>
                    <a:pt x="5707" y="3431"/>
                    <a:pt x="5751" y="3184"/>
                    <a:pt x="5791" y="2936"/>
                  </a:cubicBezTo>
                  <a:cubicBezTo>
                    <a:pt x="5265" y="2700"/>
                    <a:pt x="4741" y="2457"/>
                    <a:pt x="4222" y="2207"/>
                  </a:cubicBezTo>
                  <a:cubicBezTo>
                    <a:pt x="2806" y="1521"/>
                    <a:pt x="1414" y="785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-461625" y="10644275"/>
              <a:ext cx="223300" cy="79325"/>
            </a:xfrm>
            <a:custGeom>
              <a:avLst/>
              <a:gdLst/>
              <a:ahLst/>
              <a:cxnLst/>
              <a:rect l="l" t="t" r="r" b="b"/>
              <a:pathLst>
                <a:path w="8932" h="3173" extrusionOk="0">
                  <a:moveTo>
                    <a:pt x="8931" y="0"/>
                  </a:moveTo>
                  <a:lnTo>
                    <a:pt x="8880" y="11"/>
                  </a:lnTo>
                  <a:cubicBezTo>
                    <a:pt x="8409" y="102"/>
                    <a:pt x="7942" y="214"/>
                    <a:pt x="7472" y="315"/>
                  </a:cubicBezTo>
                  <a:cubicBezTo>
                    <a:pt x="6482" y="528"/>
                    <a:pt x="5501" y="780"/>
                    <a:pt x="4515" y="1015"/>
                  </a:cubicBezTo>
                  <a:cubicBezTo>
                    <a:pt x="3555" y="1242"/>
                    <a:pt x="2596" y="1464"/>
                    <a:pt x="1639" y="1708"/>
                  </a:cubicBezTo>
                  <a:cubicBezTo>
                    <a:pt x="1122" y="1838"/>
                    <a:pt x="547" y="1946"/>
                    <a:pt x="15" y="2127"/>
                  </a:cubicBezTo>
                  <a:cubicBezTo>
                    <a:pt x="7" y="2475"/>
                    <a:pt x="1" y="2824"/>
                    <a:pt x="2" y="3173"/>
                  </a:cubicBezTo>
                  <a:cubicBezTo>
                    <a:pt x="629" y="3111"/>
                    <a:pt x="1268" y="2910"/>
                    <a:pt x="1849" y="2769"/>
                  </a:cubicBezTo>
                  <a:cubicBezTo>
                    <a:pt x="2834" y="2531"/>
                    <a:pt x="3810" y="2265"/>
                    <a:pt x="4785" y="1995"/>
                  </a:cubicBezTo>
                  <a:cubicBezTo>
                    <a:pt x="5736" y="1734"/>
                    <a:pt x="6689" y="1482"/>
                    <a:pt x="7629" y="1184"/>
                  </a:cubicBezTo>
                  <a:cubicBezTo>
                    <a:pt x="8036" y="1055"/>
                    <a:pt x="8444" y="929"/>
                    <a:pt x="8848" y="796"/>
                  </a:cubicBezTo>
                  <a:cubicBezTo>
                    <a:pt x="8880" y="532"/>
                    <a:pt x="8907" y="266"/>
                    <a:pt x="89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-766325" y="11152600"/>
              <a:ext cx="204300" cy="150450"/>
            </a:xfrm>
            <a:custGeom>
              <a:avLst/>
              <a:gdLst/>
              <a:ahLst/>
              <a:cxnLst/>
              <a:rect l="l" t="t" r="r" b="b"/>
              <a:pathLst>
                <a:path w="8172" h="6018" extrusionOk="0">
                  <a:moveTo>
                    <a:pt x="1224" y="0"/>
                  </a:moveTo>
                  <a:cubicBezTo>
                    <a:pt x="814" y="114"/>
                    <a:pt x="407" y="235"/>
                    <a:pt x="0" y="362"/>
                  </a:cubicBezTo>
                  <a:cubicBezTo>
                    <a:pt x="680" y="1070"/>
                    <a:pt x="1371" y="1767"/>
                    <a:pt x="2085" y="2444"/>
                  </a:cubicBezTo>
                  <a:cubicBezTo>
                    <a:pt x="3056" y="3366"/>
                    <a:pt x="4048" y="4264"/>
                    <a:pt x="5058" y="5141"/>
                  </a:cubicBezTo>
                  <a:cubicBezTo>
                    <a:pt x="5404" y="5440"/>
                    <a:pt x="5757" y="5732"/>
                    <a:pt x="6114" y="6018"/>
                  </a:cubicBezTo>
                  <a:cubicBezTo>
                    <a:pt x="6801" y="6001"/>
                    <a:pt x="7487" y="5958"/>
                    <a:pt x="8172" y="5889"/>
                  </a:cubicBezTo>
                  <a:cubicBezTo>
                    <a:pt x="7980" y="5700"/>
                    <a:pt x="7776" y="5523"/>
                    <a:pt x="7570" y="5353"/>
                  </a:cubicBezTo>
                  <a:cubicBezTo>
                    <a:pt x="7074" y="4938"/>
                    <a:pt x="6570" y="4537"/>
                    <a:pt x="6065" y="4135"/>
                  </a:cubicBezTo>
                  <a:cubicBezTo>
                    <a:pt x="4997" y="3281"/>
                    <a:pt x="3948" y="2406"/>
                    <a:pt x="2919" y="1505"/>
                  </a:cubicBezTo>
                  <a:cubicBezTo>
                    <a:pt x="2351" y="1007"/>
                    <a:pt x="1786" y="507"/>
                    <a:pt x="1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0"/>
          <p:cNvGrpSpPr/>
          <p:nvPr/>
        </p:nvGrpSpPr>
        <p:grpSpPr>
          <a:xfrm flipH="1">
            <a:off x="9801654" y="5273105"/>
            <a:ext cx="1396109" cy="1715249"/>
            <a:chOff x="-3390650" y="10079050"/>
            <a:chExt cx="1087200" cy="1335725"/>
          </a:xfrm>
        </p:grpSpPr>
        <p:sp>
          <p:nvSpPr>
            <p:cNvPr id="304" name="Google Shape;304;p10"/>
            <p:cNvSpPr/>
            <p:nvPr/>
          </p:nvSpPr>
          <p:spPr>
            <a:xfrm>
              <a:off x="-3390650" y="10079050"/>
              <a:ext cx="1004100" cy="763300"/>
            </a:xfrm>
            <a:custGeom>
              <a:avLst/>
              <a:gdLst/>
              <a:ahLst/>
              <a:cxnLst/>
              <a:rect l="l" t="t" r="r" b="b"/>
              <a:pathLst>
                <a:path w="40164" h="30532" extrusionOk="0">
                  <a:moveTo>
                    <a:pt x="19585" y="0"/>
                  </a:moveTo>
                  <a:cubicBezTo>
                    <a:pt x="17914" y="0"/>
                    <a:pt x="16235" y="820"/>
                    <a:pt x="14976" y="1850"/>
                  </a:cubicBezTo>
                  <a:cubicBezTo>
                    <a:pt x="13579" y="2994"/>
                    <a:pt x="12584" y="4655"/>
                    <a:pt x="12286" y="6441"/>
                  </a:cubicBezTo>
                  <a:cubicBezTo>
                    <a:pt x="12023" y="8013"/>
                    <a:pt x="12215" y="9588"/>
                    <a:pt x="12840" y="11004"/>
                  </a:cubicBezTo>
                  <a:cubicBezTo>
                    <a:pt x="12229" y="10886"/>
                    <a:pt x="11618" y="10766"/>
                    <a:pt x="11005" y="10645"/>
                  </a:cubicBezTo>
                  <a:cubicBezTo>
                    <a:pt x="9808" y="10410"/>
                    <a:pt x="8607" y="10166"/>
                    <a:pt x="7388" y="10071"/>
                  </a:cubicBezTo>
                  <a:cubicBezTo>
                    <a:pt x="7111" y="10049"/>
                    <a:pt x="6833" y="10038"/>
                    <a:pt x="6555" y="10038"/>
                  </a:cubicBezTo>
                  <a:cubicBezTo>
                    <a:pt x="4653" y="10038"/>
                    <a:pt x="2749" y="10565"/>
                    <a:pt x="1415" y="12005"/>
                  </a:cubicBezTo>
                  <a:cubicBezTo>
                    <a:pt x="742" y="12730"/>
                    <a:pt x="262" y="13618"/>
                    <a:pt x="131" y="14603"/>
                  </a:cubicBezTo>
                  <a:cubicBezTo>
                    <a:pt x="1" y="15591"/>
                    <a:pt x="257" y="16612"/>
                    <a:pt x="821" y="17435"/>
                  </a:cubicBezTo>
                  <a:cubicBezTo>
                    <a:pt x="1995" y="19148"/>
                    <a:pt x="4004" y="20013"/>
                    <a:pt x="5901" y="20665"/>
                  </a:cubicBezTo>
                  <a:cubicBezTo>
                    <a:pt x="7079" y="21069"/>
                    <a:pt x="8292" y="21361"/>
                    <a:pt x="9524" y="21541"/>
                  </a:cubicBezTo>
                  <a:cubicBezTo>
                    <a:pt x="8883" y="22393"/>
                    <a:pt x="8397" y="23345"/>
                    <a:pt x="8226" y="24430"/>
                  </a:cubicBezTo>
                  <a:cubicBezTo>
                    <a:pt x="8045" y="25574"/>
                    <a:pt x="8163" y="26743"/>
                    <a:pt x="8764" y="27756"/>
                  </a:cubicBezTo>
                  <a:cubicBezTo>
                    <a:pt x="9238" y="28559"/>
                    <a:pt x="9963" y="29215"/>
                    <a:pt x="10777" y="29663"/>
                  </a:cubicBezTo>
                  <a:cubicBezTo>
                    <a:pt x="11864" y="30261"/>
                    <a:pt x="13040" y="30531"/>
                    <a:pt x="14218" y="30531"/>
                  </a:cubicBezTo>
                  <a:cubicBezTo>
                    <a:pt x="16767" y="30531"/>
                    <a:pt x="19324" y="29267"/>
                    <a:pt x="21003" y="27322"/>
                  </a:cubicBezTo>
                  <a:cubicBezTo>
                    <a:pt x="21982" y="26188"/>
                    <a:pt x="22704" y="24853"/>
                    <a:pt x="23062" y="23415"/>
                  </a:cubicBezTo>
                  <a:cubicBezTo>
                    <a:pt x="25445" y="25477"/>
                    <a:pt x="28275" y="27124"/>
                    <a:pt x="31446" y="27124"/>
                  </a:cubicBezTo>
                  <a:cubicBezTo>
                    <a:pt x="31848" y="27124"/>
                    <a:pt x="32255" y="27098"/>
                    <a:pt x="32668" y="27042"/>
                  </a:cubicBezTo>
                  <a:cubicBezTo>
                    <a:pt x="34587" y="26784"/>
                    <a:pt x="36569" y="25823"/>
                    <a:pt x="37515" y="24051"/>
                  </a:cubicBezTo>
                  <a:cubicBezTo>
                    <a:pt x="37991" y="23161"/>
                    <a:pt x="38140" y="22149"/>
                    <a:pt x="37905" y="21163"/>
                  </a:cubicBezTo>
                  <a:cubicBezTo>
                    <a:pt x="37683" y="20235"/>
                    <a:pt x="37115" y="19391"/>
                    <a:pt x="36430" y="18738"/>
                  </a:cubicBezTo>
                  <a:cubicBezTo>
                    <a:pt x="35442" y="17794"/>
                    <a:pt x="34235" y="17286"/>
                    <a:pt x="32995" y="16847"/>
                  </a:cubicBezTo>
                  <a:cubicBezTo>
                    <a:pt x="34289" y="16493"/>
                    <a:pt x="35538" y="15990"/>
                    <a:pt x="36632" y="15208"/>
                  </a:cubicBezTo>
                  <a:cubicBezTo>
                    <a:pt x="38429" y="13925"/>
                    <a:pt x="40164" y="11700"/>
                    <a:pt x="39693" y="9350"/>
                  </a:cubicBezTo>
                  <a:cubicBezTo>
                    <a:pt x="39276" y="7278"/>
                    <a:pt x="37036" y="6203"/>
                    <a:pt x="35161" y="5816"/>
                  </a:cubicBezTo>
                  <a:cubicBezTo>
                    <a:pt x="34399" y="5658"/>
                    <a:pt x="33621" y="5580"/>
                    <a:pt x="32843" y="5580"/>
                  </a:cubicBezTo>
                  <a:cubicBezTo>
                    <a:pt x="31612" y="5580"/>
                    <a:pt x="30381" y="5775"/>
                    <a:pt x="29211" y="6158"/>
                  </a:cubicBezTo>
                  <a:cubicBezTo>
                    <a:pt x="27731" y="6643"/>
                    <a:pt x="26305" y="7416"/>
                    <a:pt x="25124" y="8454"/>
                  </a:cubicBezTo>
                  <a:cubicBezTo>
                    <a:pt x="24972" y="7090"/>
                    <a:pt x="24708" y="5741"/>
                    <a:pt x="24215" y="4458"/>
                  </a:cubicBezTo>
                  <a:cubicBezTo>
                    <a:pt x="23524" y="2662"/>
                    <a:pt x="22397" y="348"/>
                    <a:pt x="20264" y="47"/>
                  </a:cubicBezTo>
                  <a:cubicBezTo>
                    <a:pt x="20039" y="15"/>
                    <a:pt x="19812" y="0"/>
                    <a:pt x="19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-3317325" y="10726775"/>
              <a:ext cx="1013875" cy="688000"/>
            </a:xfrm>
            <a:custGeom>
              <a:avLst/>
              <a:gdLst/>
              <a:ahLst/>
              <a:cxnLst/>
              <a:rect l="l" t="t" r="r" b="b"/>
              <a:pathLst>
                <a:path w="40555" h="27520" extrusionOk="0">
                  <a:moveTo>
                    <a:pt x="20664" y="1"/>
                  </a:moveTo>
                  <a:cubicBezTo>
                    <a:pt x="20458" y="1"/>
                    <a:pt x="20243" y="104"/>
                    <a:pt x="20158" y="279"/>
                  </a:cubicBezTo>
                  <a:cubicBezTo>
                    <a:pt x="19908" y="794"/>
                    <a:pt x="19912" y="1304"/>
                    <a:pt x="19949" y="1866"/>
                  </a:cubicBezTo>
                  <a:cubicBezTo>
                    <a:pt x="19983" y="2360"/>
                    <a:pt x="20015" y="2854"/>
                    <a:pt x="20037" y="3350"/>
                  </a:cubicBezTo>
                  <a:cubicBezTo>
                    <a:pt x="20080" y="4362"/>
                    <a:pt x="20092" y="5374"/>
                    <a:pt x="20067" y="6386"/>
                  </a:cubicBezTo>
                  <a:cubicBezTo>
                    <a:pt x="20018" y="8370"/>
                    <a:pt x="19840" y="10343"/>
                    <a:pt x="19464" y="12288"/>
                  </a:cubicBezTo>
                  <a:cubicBezTo>
                    <a:pt x="19269" y="13293"/>
                    <a:pt x="19031" y="14274"/>
                    <a:pt x="18750" y="15232"/>
                  </a:cubicBezTo>
                  <a:cubicBezTo>
                    <a:pt x="18670" y="15075"/>
                    <a:pt x="18587" y="14922"/>
                    <a:pt x="18500" y="14771"/>
                  </a:cubicBezTo>
                  <a:cubicBezTo>
                    <a:pt x="17683" y="13374"/>
                    <a:pt x="16497" y="12232"/>
                    <a:pt x="15160" y="11333"/>
                  </a:cubicBezTo>
                  <a:cubicBezTo>
                    <a:pt x="13000" y="9879"/>
                    <a:pt x="10427" y="9072"/>
                    <a:pt x="7838" y="9072"/>
                  </a:cubicBezTo>
                  <a:cubicBezTo>
                    <a:pt x="7013" y="9072"/>
                    <a:pt x="6186" y="9154"/>
                    <a:pt x="5370" y="9323"/>
                  </a:cubicBezTo>
                  <a:cubicBezTo>
                    <a:pt x="3484" y="9715"/>
                    <a:pt x="1754" y="10579"/>
                    <a:pt x="257" y="11782"/>
                  </a:cubicBezTo>
                  <a:cubicBezTo>
                    <a:pt x="0" y="11987"/>
                    <a:pt x="25" y="12465"/>
                    <a:pt x="257" y="12674"/>
                  </a:cubicBezTo>
                  <a:cubicBezTo>
                    <a:pt x="1267" y="13584"/>
                    <a:pt x="2454" y="14303"/>
                    <a:pt x="3748" y="14727"/>
                  </a:cubicBezTo>
                  <a:cubicBezTo>
                    <a:pt x="4898" y="15101"/>
                    <a:pt x="6083" y="15199"/>
                    <a:pt x="7278" y="15199"/>
                  </a:cubicBezTo>
                  <a:cubicBezTo>
                    <a:pt x="7529" y="15199"/>
                    <a:pt x="7781" y="15194"/>
                    <a:pt x="8032" y="15187"/>
                  </a:cubicBezTo>
                  <a:cubicBezTo>
                    <a:pt x="8422" y="15176"/>
                    <a:pt x="8809" y="15166"/>
                    <a:pt x="9195" y="15166"/>
                  </a:cubicBezTo>
                  <a:cubicBezTo>
                    <a:pt x="10147" y="15166"/>
                    <a:pt x="11088" y="15228"/>
                    <a:pt x="12022" y="15491"/>
                  </a:cubicBezTo>
                  <a:cubicBezTo>
                    <a:pt x="13141" y="15808"/>
                    <a:pt x="14183" y="16348"/>
                    <a:pt x="15117" y="17041"/>
                  </a:cubicBezTo>
                  <a:cubicBezTo>
                    <a:pt x="15621" y="17414"/>
                    <a:pt x="16081" y="17854"/>
                    <a:pt x="16497" y="18324"/>
                  </a:cubicBezTo>
                  <a:cubicBezTo>
                    <a:pt x="16723" y="18581"/>
                    <a:pt x="16926" y="18859"/>
                    <a:pt x="17162" y="19106"/>
                  </a:cubicBezTo>
                  <a:cubicBezTo>
                    <a:pt x="17188" y="19132"/>
                    <a:pt x="17215" y="19160"/>
                    <a:pt x="17239" y="19189"/>
                  </a:cubicBezTo>
                  <a:cubicBezTo>
                    <a:pt x="16762" y="20184"/>
                    <a:pt x="16215" y="21147"/>
                    <a:pt x="15605" y="22068"/>
                  </a:cubicBezTo>
                  <a:cubicBezTo>
                    <a:pt x="15060" y="22889"/>
                    <a:pt x="14583" y="23522"/>
                    <a:pt x="13947" y="24248"/>
                  </a:cubicBezTo>
                  <a:cubicBezTo>
                    <a:pt x="13638" y="24603"/>
                    <a:pt x="13316" y="24947"/>
                    <a:pt x="12983" y="25280"/>
                  </a:cubicBezTo>
                  <a:cubicBezTo>
                    <a:pt x="12582" y="25682"/>
                    <a:pt x="12135" y="26071"/>
                    <a:pt x="12014" y="26648"/>
                  </a:cubicBezTo>
                  <a:cubicBezTo>
                    <a:pt x="11933" y="27032"/>
                    <a:pt x="12184" y="27520"/>
                    <a:pt x="12624" y="27520"/>
                  </a:cubicBezTo>
                  <a:cubicBezTo>
                    <a:pt x="12641" y="27520"/>
                    <a:pt x="12659" y="27519"/>
                    <a:pt x="12677" y="27517"/>
                  </a:cubicBezTo>
                  <a:cubicBezTo>
                    <a:pt x="12964" y="27493"/>
                    <a:pt x="13215" y="27456"/>
                    <a:pt x="13460" y="27287"/>
                  </a:cubicBezTo>
                  <a:cubicBezTo>
                    <a:pt x="13675" y="27139"/>
                    <a:pt x="13879" y="26975"/>
                    <a:pt x="14070" y="26796"/>
                  </a:cubicBezTo>
                  <a:cubicBezTo>
                    <a:pt x="14397" y="26482"/>
                    <a:pt x="14710" y="26151"/>
                    <a:pt x="15014" y="25814"/>
                  </a:cubicBezTo>
                  <a:cubicBezTo>
                    <a:pt x="15628" y="25130"/>
                    <a:pt x="16203" y="24411"/>
                    <a:pt x="16734" y="23660"/>
                  </a:cubicBezTo>
                  <a:cubicBezTo>
                    <a:pt x="18619" y="21011"/>
                    <a:pt x="19925" y="17974"/>
                    <a:pt x="20735" y="14794"/>
                  </a:cubicBezTo>
                  <a:cubicBezTo>
                    <a:pt x="21957" y="15230"/>
                    <a:pt x="23251" y="15448"/>
                    <a:pt x="24545" y="15448"/>
                  </a:cubicBezTo>
                  <a:cubicBezTo>
                    <a:pt x="25758" y="15448"/>
                    <a:pt x="26971" y="15257"/>
                    <a:pt x="28126" y="14874"/>
                  </a:cubicBezTo>
                  <a:cubicBezTo>
                    <a:pt x="29395" y="14452"/>
                    <a:pt x="30556" y="13781"/>
                    <a:pt x="31760" y="13211"/>
                  </a:cubicBezTo>
                  <a:cubicBezTo>
                    <a:pt x="32881" y="12681"/>
                    <a:pt x="34048" y="12334"/>
                    <a:pt x="35295" y="12318"/>
                  </a:cubicBezTo>
                  <a:cubicBezTo>
                    <a:pt x="35330" y="12317"/>
                    <a:pt x="35365" y="12317"/>
                    <a:pt x="35400" y="12317"/>
                  </a:cubicBezTo>
                  <a:cubicBezTo>
                    <a:pt x="36811" y="12317"/>
                    <a:pt x="38185" y="12675"/>
                    <a:pt x="39488" y="13204"/>
                  </a:cubicBezTo>
                  <a:cubicBezTo>
                    <a:pt x="39557" y="13232"/>
                    <a:pt x="39627" y="13244"/>
                    <a:pt x="39697" y="13244"/>
                  </a:cubicBezTo>
                  <a:cubicBezTo>
                    <a:pt x="40138" y="13244"/>
                    <a:pt x="40554" y="12729"/>
                    <a:pt x="40392" y="12302"/>
                  </a:cubicBezTo>
                  <a:cubicBezTo>
                    <a:pt x="39227" y="9250"/>
                    <a:pt x="35834" y="7831"/>
                    <a:pt x="32816" y="7347"/>
                  </a:cubicBezTo>
                  <a:cubicBezTo>
                    <a:pt x="32043" y="7223"/>
                    <a:pt x="31259" y="7159"/>
                    <a:pt x="30477" y="7159"/>
                  </a:cubicBezTo>
                  <a:cubicBezTo>
                    <a:pt x="27834" y="7159"/>
                    <a:pt x="25211" y="7890"/>
                    <a:pt x="23071" y="9509"/>
                  </a:cubicBezTo>
                  <a:cubicBezTo>
                    <a:pt x="22490" y="9947"/>
                    <a:pt x="21953" y="10440"/>
                    <a:pt x="21466" y="10980"/>
                  </a:cubicBezTo>
                  <a:cubicBezTo>
                    <a:pt x="21631" y="9753"/>
                    <a:pt x="21732" y="8517"/>
                    <a:pt x="21769" y="7280"/>
                  </a:cubicBezTo>
                  <a:cubicBezTo>
                    <a:pt x="21803" y="6108"/>
                    <a:pt x="21783" y="4938"/>
                    <a:pt x="21720" y="3767"/>
                  </a:cubicBezTo>
                  <a:cubicBezTo>
                    <a:pt x="21687" y="3172"/>
                    <a:pt x="21644" y="2578"/>
                    <a:pt x="21592" y="1984"/>
                  </a:cubicBezTo>
                  <a:cubicBezTo>
                    <a:pt x="21565" y="1677"/>
                    <a:pt x="21526" y="1368"/>
                    <a:pt x="21469" y="1064"/>
                  </a:cubicBezTo>
                  <a:cubicBezTo>
                    <a:pt x="21403" y="708"/>
                    <a:pt x="21256" y="447"/>
                    <a:pt x="21038" y="166"/>
                  </a:cubicBezTo>
                  <a:cubicBezTo>
                    <a:pt x="20950" y="52"/>
                    <a:pt x="20809" y="1"/>
                    <a:pt x="20664" y="1"/>
                  </a:cubicBezTo>
                  <a:close/>
                </a:path>
              </a:pathLst>
            </a:custGeom>
            <a:solidFill>
              <a:srgbClr val="9D9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-3232600" y="10982300"/>
              <a:ext cx="34400" cy="32075"/>
            </a:xfrm>
            <a:custGeom>
              <a:avLst/>
              <a:gdLst/>
              <a:ahLst/>
              <a:cxnLst/>
              <a:rect l="l" t="t" r="r" b="b"/>
              <a:pathLst>
                <a:path w="1376" h="1283" extrusionOk="0">
                  <a:moveTo>
                    <a:pt x="731" y="0"/>
                  </a:moveTo>
                  <a:cubicBezTo>
                    <a:pt x="510" y="0"/>
                    <a:pt x="283" y="99"/>
                    <a:pt x="137" y="306"/>
                  </a:cubicBezTo>
                  <a:lnTo>
                    <a:pt x="114" y="340"/>
                  </a:lnTo>
                  <a:cubicBezTo>
                    <a:pt x="0" y="500"/>
                    <a:pt x="0" y="782"/>
                    <a:pt x="114" y="942"/>
                  </a:cubicBezTo>
                  <a:lnTo>
                    <a:pt x="137" y="977"/>
                  </a:lnTo>
                  <a:cubicBezTo>
                    <a:pt x="282" y="1183"/>
                    <a:pt x="509" y="1282"/>
                    <a:pt x="730" y="1282"/>
                  </a:cubicBezTo>
                  <a:cubicBezTo>
                    <a:pt x="1061" y="1282"/>
                    <a:pt x="1376" y="1059"/>
                    <a:pt x="1376" y="641"/>
                  </a:cubicBezTo>
                  <a:cubicBezTo>
                    <a:pt x="1376" y="223"/>
                    <a:pt x="1061" y="0"/>
                    <a:pt x="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-3181900" y="11029175"/>
              <a:ext cx="43625" cy="43000"/>
            </a:xfrm>
            <a:custGeom>
              <a:avLst/>
              <a:gdLst/>
              <a:ahLst/>
              <a:cxnLst/>
              <a:rect l="l" t="t" r="r" b="b"/>
              <a:pathLst>
                <a:path w="1745" h="1720" extrusionOk="0">
                  <a:moveTo>
                    <a:pt x="863" y="0"/>
                  </a:moveTo>
                  <a:lnTo>
                    <a:pt x="636" y="31"/>
                  </a:lnTo>
                  <a:lnTo>
                    <a:pt x="432" y="117"/>
                  </a:lnTo>
                  <a:lnTo>
                    <a:pt x="258" y="252"/>
                  </a:lnTo>
                  <a:cubicBezTo>
                    <a:pt x="240" y="271"/>
                    <a:pt x="139" y="406"/>
                    <a:pt x="123" y="427"/>
                  </a:cubicBezTo>
                  <a:lnTo>
                    <a:pt x="119" y="435"/>
                  </a:lnTo>
                  <a:lnTo>
                    <a:pt x="111" y="444"/>
                  </a:lnTo>
                  <a:lnTo>
                    <a:pt x="108" y="450"/>
                  </a:lnTo>
                  <a:cubicBezTo>
                    <a:pt x="88" y="476"/>
                    <a:pt x="76" y="507"/>
                    <a:pt x="70" y="541"/>
                  </a:cubicBezTo>
                  <a:cubicBezTo>
                    <a:pt x="22" y="628"/>
                    <a:pt x="0" y="728"/>
                    <a:pt x="5" y="828"/>
                  </a:cubicBezTo>
                  <a:cubicBezTo>
                    <a:pt x="5" y="836"/>
                    <a:pt x="7" y="843"/>
                    <a:pt x="7" y="851"/>
                  </a:cubicBezTo>
                  <a:cubicBezTo>
                    <a:pt x="16" y="929"/>
                    <a:pt x="20" y="1020"/>
                    <a:pt x="39" y="1086"/>
                  </a:cubicBezTo>
                  <a:cubicBezTo>
                    <a:pt x="97" y="1298"/>
                    <a:pt x="246" y="1499"/>
                    <a:pt x="441" y="1603"/>
                  </a:cubicBezTo>
                  <a:cubicBezTo>
                    <a:pt x="576" y="1681"/>
                    <a:pt x="726" y="1720"/>
                    <a:pt x="876" y="1720"/>
                  </a:cubicBezTo>
                  <a:cubicBezTo>
                    <a:pt x="1025" y="1720"/>
                    <a:pt x="1175" y="1681"/>
                    <a:pt x="1309" y="1603"/>
                  </a:cubicBezTo>
                  <a:lnTo>
                    <a:pt x="1484" y="1468"/>
                  </a:lnTo>
                  <a:cubicBezTo>
                    <a:pt x="1588" y="1364"/>
                    <a:pt x="1665" y="1232"/>
                    <a:pt x="1705" y="1089"/>
                  </a:cubicBezTo>
                  <a:cubicBezTo>
                    <a:pt x="1740" y="979"/>
                    <a:pt x="1745" y="859"/>
                    <a:pt x="1719" y="745"/>
                  </a:cubicBezTo>
                  <a:cubicBezTo>
                    <a:pt x="1714" y="632"/>
                    <a:pt x="1679" y="521"/>
                    <a:pt x="1617" y="426"/>
                  </a:cubicBezTo>
                  <a:cubicBezTo>
                    <a:pt x="1462" y="160"/>
                    <a:pt x="1180" y="7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-3117950" y="10971075"/>
              <a:ext cx="34950" cy="32225"/>
            </a:xfrm>
            <a:custGeom>
              <a:avLst/>
              <a:gdLst/>
              <a:ahLst/>
              <a:cxnLst/>
              <a:rect l="l" t="t" r="r" b="b"/>
              <a:pathLst>
                <a:path w="1398" h="1289" extrusionOk="0">
                  <a:moveTo>
                    <a:pt x="646" y="0"/>
                  </a:moveTo>
                  <a:cubicBezTo>
                    <a:pt x="425" y="0"/>
                    <a:pt x="209" y="114"/>
                    <a:pt x="88" y="319"/>
                  </a:cubicBezTo>
                  <a:cubicBezTo>
                    <a:pt x="31" y="419"/>
                    <a:pt x="1" y="531"/>
                    <a:pt x="1" y="646"/>
                  </a:cubicBezTo>
                  <a:cubicBezTo>
                    <a:pt x="1" y="677"/>
                    <a:pt x="4" y="708"/>
                    <a:pt x="13" y="737"/>
                  </a:cubicBezTo>
                  <a:cubicBezTo>
                    <a:pt x="16" y="821"/>
                    <a:pt x="42" y="904"/>
                    <a:pt x="90" y="975"/>
                  </a:cubicBezTo>
                  <a:lnTo>
                    <a:pt x="189" y="1105"/>
                  </a:lnTo>
                  <a:cubicBezTo>
                    <a:pt x="202" y="1116"/>
                    <a:pt x="216" y="1125"/>
                    <a:pt x="228" y="1134"/>
                  </a:cubicBezTo>
                  <a:cubicBezTo>
                    <a:pt x="254" y="1170"/>
                    <a:pt x="286" y="1199"/>
                    <a:pt x="321" y="1222"/>
                  </a:cubicBezTo>
                  <a:lnTo>
                    <a:pt x="437" y="1270"/>
                  </a:lnTo>
                  <a:cubicBezTo>
                    <a:pt x="498" y="1282"/>
                    <a:pt x="559" y="1289"/>
                    <a:pt x="621" y="1289"/>
                  </a:cubicBezTo>
                  <a:cubicBezTo>
                    <a:pt x="657" y="1289"/>
                    <a:pt x="694" y="1286"/>
                    <a:pt x="730" y="1282"/>
                  </a:cubicBezTo>
                  <a:cubicBezTo>
                    <a:pt x="814" y="1279"/>
                    <a:pt x="897" y="1251"/>
                    <a:pt x="968" y="1205"/>
                  </a:cubicBezTo>
                  <a:lnTo>
                    <a:pt x="973" y="1202"/>
                  </a:lnTo>
                  <a:cubicBezTo>
                    <a:pt x="1398" y="953"/>
                    <a:pt x="1398" y="338"/>
                    <a:pt x="973" y="89"/>
                  </a:cubicBezTo>
                  <a:lnTo>
                    <a:pt x="971" y="89"/>
                  </a:lnTo>
                  <a:cubicBezTo>
                    <a:pt x="869" y="29"/>
                    <a:pt x="757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-3047750" y="11063725"/>
              <a:ext cx="40525" cy="40025"/>
            </a:xfrm>
            <a:custGeom>
              <a:avLst/>
              <a:gdLst/>
              <a:ahLst/>
              <a:cxnLst/>
              <a:rect l="l" t="t" r="r" b="b"/>
              <a:pathLst>
                <a:path w="1621" h="1601" extrusionOk="0">
                  <a:moveTo>
                    <a:pt x="810" y="0"/>
                  </a:moveTo>
                  <a:cubicBezTo>
                    <a:pt x="739" y="0"/>
                    <a:pt x="667" y="10"/>
                    <a:pt x="598" y="28"/>
                  </a:cubicBezTo>
                  <a:cubicBezTo>
                    <a:pt x="578" y="33"/>
                    <a:pt x="560" y="34"/>
                    <a:pt x="540" y="37"/>
                  </a:cubicBezTo>
                  <a:cubicBezTo>
                    <a:pt x="535" y="37"/>
                    <a:pt x="373" y="106"/>
                    <a:pt x="369" y="109"/>
                  </a:cubicBezTo>
                  <a:lnTo>
                    <a:pt x="366" y="111"/>
                  </a:lnTo>
                  <a:lnTo>
                    <a:pt x="360" y="116"/>
                  </a:lnTo>
                  <a:lnTo>
                    <a:pt x="354" y="120"/>
                  </a:lnTo>
                  <a:lnTo>
                    <a:pt x="351" y="122"/>
                  </a:lnTo>
                  <a:cubicBezTo>
                    <a:pt x="330" y="136"/>
                    <a:pt x="308" y="152"/>
                    <a:pt x="288" y="169"/>
                  </a:cubicBezTo>
                  <a:cubicBezTo>
                    <a:pt x="222" y="212"/>
                    <a:pt x="168" y="272"/>
                    <a:pt x="131" y="341"/>
                  </a:cubicBezTo>
                  <a:lnTo>
                    <a:pt x="124" y="352"/>
                  </a:lnTo>
                  <a:lnTo>
                    <a:pt x="119" y="358"/>
                  </a:lnTo>
                  <a:lnTo>
                    <a:pt x="118" y="361"/>
                  </a:lnTo>
                  <a:lnTo>
                    <a:pt x="47" y="529"/>
                  </a:lnTo>
                  <a:lnTo>
                    <a:pt x="47" y="533"/>
                  </a:lnTo>
                  <a:cubicBezTo>
                    <a:pt x="44" y="552"/>
                    <a:pt x="42" y="570"/>
                    <a:pt x="39" y="587"/>
                  </a:cubicBezTo>
                  <a:cubicBezTo>
                    <a:pt x="6" y="690"/>
                    <a:pt x="1" y="800"/>
                    <a:pt x="26" y="906"/>
                  </a:cubicBezTo>
                  <a:cubicBezTo>
                    <a:pt x="24" y="977"/>
                    <a:pt x="44" y="1048"/>
                    <a:pt x="79" y="1109"/>
                  </a:cubicBezTo>
                  <a:cubicBezTo>
                    <a:pt x="112" y="1207"/>
                    <a:pt x="168" y="1296"/>
                    <a:pt x="245" y="1365"/>
                  </a:cubicBezTo>
                  <a:lnTo>
                    <a:pt x="406" y="1491"/>
                  </a:lnTo>
                  <a:lnTo>
                    <a:pt x="598" y="1571"/>
                  </a:lnTo>
                  <a:cubicBezTo>
                    <a:pt x="659" y="1591"/>
                    <a:pt x="722" y="1601"/>
                    <a:pt x="785" y="1601"/>
                  </a:cubicBezTo>
                  <a:cubicBezTo>
                    <a:pt x="830" y="1601"/>
                    <a:pt x="874" y="1596"/>
                    <a:pt x="918" y="1587"/>
                  </a:cubicBezTo>
                  <a:cubicBezTo>
                    <a:pt x="988" y="1587"/>
                    <a:pt x="1059" y="1567"/>
                    <a:pt x="1120" y="1531"/>
                  </a:cubicBezTo>
                  <a:cubicBezTo>
                    <a:pt x="1219" y="1499"/>
                    <a:pt x="1308" y="1442"/>
                    <a:pt x="1377" y="1365"/>
                  </a:cubicBezTo>
                  <a:lnTo>
                    <a:pt x="1503" y="1204"/>
                  </a:lnTo>
                  <a:lnTo>
                    <a:pt x="1582" y="1012"/>
                  </a:lnTo>
                  <a:cubicBezTo>
                    <a:pt x="1616" y="909"/>
                    <a:pt x="1621" y="799"/>
                    <a:pt x="1596" y="694"/>
                  </a:cubicBezTo>
                  <a:cubicBezTo>
                    <a:pt x="1596" y="622"/>
                    <a:pt x="1578" y="553"/>
                    <a:pt x="1543" y="492"/>
                  </a:cubicBezTo>
                  <a:cubicBezTo>
                    <a:pt x="1510" y="393"/>
                    <a:pt x="1454" y="304"/>
                    <a:pt x="1377" y="234"/>
                  </a:cubicBezTo>
                  <a:lnTo>
                    <a:pt x="1216" y="109"/>
                  </a:lnTo>
                  <a:lnTo>
                    <a:pt x="1024" y="28"/>
                  </a:lnTo>
                  <a:cubicBezTo>
                    <a:pt x="954" y="10"/>
                    <a:pt x="882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-2996850" y="11023600"/>
              <a:ext cx="44500" cy="38800"/>
            </a:xfrm>
            <a:custGeom>
              <a:avLst/>
              <a:gdLst/>
              <a:ahLst/>
              <a:cxnLst/>
              <a:rect l="l" t="t" r="r" b="b"/>
              <a:pathLst>
                <a:path w="1780" h="1552" extrusionOk="0">
                  <a:moveTo>
                    <a:pt x="1016" y="0"/>
                  </a:moveTo>
                  <a:cubicBezTo>
                    <a:pt x="1007" y="0"/>
                    <a:pt x="998" y="0"/>
                    <a:pt x="990" y="1"/>
                  </a:cubicBezTo>
                  <a:lnTo>
                    <a:pt x="784" y="28"/>
                  </a:lnTo>
                  <a:cubicBezTo>
                    <a:pt x="773" y="32"/>
                    <a:pt x="764" y="35"/>
                    <a:pt x="755" y="38"/>
                  </a:cubicBezTo>
                  <a:cubicBezTo>
                    <a:pt x="700" y="61"/>
                    <a:pt x="624" y="91"/>
                    <a:pt x="571" y="116"/>
                  </a:cubicBezTo>
                  <a:lnTo>
                    <a:pt x="565" y="119"/>
                  </a:lnTo>
                  <a:cubicBezTo>
                    <a:pt x="560" y="121"/>
                    <a:pt x="555" y="124"/>
                    <a:pt x="552" y="125"/>
                  </a:cubicBezTo>
                  <a:cubicBezTo>
                    <a:pt x="548" y="128"/>
                    <a:pt x="543" y="131"/>
                    <a:pt x="538" y="134"/>
                  </a:cubicBezTo>
                  <a:cubicBezTo>
                    <a:pt x="483" y="173"/>
                    <a:pt x="431" y="216"/>
                    <a:pt x="379" y="257"/>
                  </a:cubicBezTo>
                  <a:cubicBezTo>
                    <a:pt x="1" y="621"/>
                    <a:pt x="124" y="1254"/>
                    <a:pt x="609" y="1449"/>
                  </a:cubicBezTo>
                  <a:cubicBezTo>
                    <a:pt x="693" y="1501"/>
                    <a:pt x="789" y="1532"/>
                    <a:pt x="887" y="1536"/>
                  </a:cubicBezTo>
                  <a:cubicBezTo>
                    <a:pt x="914" y="1546"/>
                    <a:pt x="942" y="1551"/>
                    <a:pt x="970" y="1551"/>
                  </a:cubicBezTo>
                  <a:cubicBezTo>
                    <a:pt x="977" y="1551"/>
                    <a:pt x="984" y="1551"/>
                    <a:pt x="991" y="1550"/>
                  </a:cubicBezTo>
                  <a:lnTo>
                    <a:pt x="1011" y="1550"/>
                  </a:lnTo>
                  <a:lnTo>
                    <a:pt x="1216" y="1522"/>
                  </a:lnTo>
                  <a:cubicBezTo>
                    <a:pt x="1312" y="1499"/>
                    <a:pt x="1403" y="1452"/>
                    <a:pt x="1477" y="1384"/>
                  </a:cubicBezTo>
                  <a:cubicBezTo>
                    <a:pt x="1533" y="1352"/>
                    <a:pt x="1581" y="1304"/>
                    <a:pt x="1615" y="1248"/>
                  </a:cubicBezTo>
                  <a:cubicBezTo>
                    <a:pt x="1682" y="1174"/>
                    <a:pt x="1730" y="1083"/>
                    <a:pt x="1751" y="985"/>
                  </a:cubicBezTo>
                  <a:cubicBezTo>
                    <a:pt x="1761" y="917"/>
                    <a:pt x="1770" y="850"/>
                    <a:pt x="1779" y="781"/>
                  </a:cubicBezTo>
                  <a:lnTo>
                    <a:pt x="1751" y="577"/>
                  </a:lnTo>
                  <a:cubicBezTo>
                    <a:pt x="1692" y="388"/>
                    <a:pt x="1566" y="225"/>
                    <a:pt x="1398" y="118"/>
                  </a:cubicBezTo>
                  <a:cubicBezTo>
                    <a:pt x="1395" y="114"/>
                    <a:pt x="1391" y="111"/>
                    <a:pt x="1386" y="108"/>
                  </a:cubicBezTo>
                  <a:cubicBezTo>
                    <a:pt x="1354" y="93"/>
                    <a:pt x="1322" y="79"/>
                    <a:pt x="1288" y="67"/>
                  </a:cubicBezTo>
                  <a:cubicBezTo>
                    <a:pt x="1205" y="23"/>
                    <a:pt x="1110" y="0"/>
                    <a:pt x="1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-2938825" y="11115150"/>
              <a:ext cx="29275" cy="2927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85" y="1"/>
                  </a:moveTo>
                  <a:cubicBezTo>
                    <a:pt x="266" y="9"/>
                    <a:pt x="8" y="267"/>
                    <a:pt x="0" y="586"/>
                  </a:cubicBezTo>
                  <a:cubicBezTo>
                    <a:pt x="6" y="638"/>
                    <a:pt x="14" y="689"/>
                    <a:pt x="22" y="741"/>
                  </a:cubicBezTo>
                  <a:cubicBezTo>
                    <a:pt x="48" y="839"/>
                    <a:pt x="100" y="928"/>
                    <a:pt x="172" y="999"/>
                  </a:cubicBezTo>
                  <a:lnTo>
                    <a:pt x="290" y="1091"/>
                  </a:lnTo>
                  <a:cubicBezTo>
                    <a:pt x="379" y="1143"/>
                    <a:pt x="481" y="1171"/>
                    <a:pt x="585" y="1171"/>
                  </a:cubicBezTo>
                  <a:cubicBezTo>
                    <a:pt x="904" y="1162"/>
                    <a:pt x="1161" y="905"/>
                    <a:pt x="1170" y="586"/>
                  </a:cubicBezTo>
                  <a:cubicBezTo>
                    <a:pt x="1162" y="534"/>
                    <a:pt x="1156" y="482"/>
                    <a:pt x="1149" y="429"/>
                  </a:cubicBezTo>
                  <a:cubicBezTo>
                    <a:pt x="1123" y="333"/>
                    <a:pt x="1070" y="244"/>
                    <a:pt x="998" y="171"/>
                  </a:cubicBezTo>
                  <a:lnTo>
                    <a:pt x="880" y="81"/>
                  </a:lnTo>
                  <a:cubicBezTo>
                    <a:pt x="791" y="29"/>
                    <a:pt x="688" y="1"/>
                    <a:pt x="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-2746825" y="11000350"/>
              <a:ext cx="34350" cy="32200"/>
            </a:xfrm>
            <a:custGeom>
              <a:avLst/>
              <a:gdLst/>
              <a:ahLst/>
              <a:cxnLst/>
              <a:rect l="l" t="t" r="r" b="b"/>
              <a:pathLst>
                <a:path w="1374" h="1288" extrusionOk="0">
                  <a:moveTo>
                    <a:pt x="732" y="0"/>
                  </a:moveTo>
                  <a:cubicBezTo>
                    <a:pt x="686" y="0"/>
                    <a:pt x="640" y="7"/>
                    <a:pt x="595" y="19"/>
                  </a:cubicBezTo>
                  <a:lnTo>
                    <a:pt x="573" y="26"/>
                  </a:lnTo>
                  <a:lnTo>
                    <a:pt x="563" y="29"/>
                  </a:lnTo>
                  <a:cubicBezTo>
                    <a:pt x="553" y="33"/>
                    <a:pt x="418" y="89"/>
                    <a:pt x="409" y="94"/>
                  </a:cubicBezTo>
                  <a:cubicBezTo>
                    <a:pt x="103" y="272"/>
                    <a:pt x="1" y="665"/>
                    <a:pt x="179" y="971"/>
                  </a:cubicBezTo>
                  <a:cubicBezTo>
                    <a:pt x="212" y="1014"/>
                    <a:pt x="246" y="1057"/>
                    <a:pt x="278" y="1100"/>
                  </a:cubicBezTo>
                  <a:cubicBezTo>
                    <a:pt x="404" y="1225"/>
                    <a:pt x="568" y="1287"/>
                    <a:pt x="731" y="1287"/>
                  </a:cubicBezTo>
                  <a:cubicBezTo>
                    <a:pt x="895" y="1287"/>
                    <a:pt x="1059" y="1225"/>
                    <a:pt x="1184" y="1100"/>
                  </a:cubicBezTo>
                  <a:cubicBezTo>
                    <a:pt x="1300" y="975"/>
                    <a:pt x="1366" y="816"/>
                    <a:pt x="1372" y="647"/>
                  </a:cubicBezTo>
                  <a:cubicBezTo>
                    <a:pt x="1373" y="533"/>
                    <a:pt x="1343" y="423"/>
                    <a:pt x="1286" y="324"/>
                  </a:cubicBezTo>
                  <a:cubicBezTo>
                    <a:pt x="1230" y="229"/>
                    <a:pt x="1151" y="149"/>
                    <a:pt x="1055" y="94"/>
                  </a:cubicBezTo>
                  <a:cubicBezTo>
                    <a:pt x="1006" y="66"/>
                    <a:pt x="956" y="45"/>
                    <a:pt x="902" y="29"/>
                  </a:cubicBezTo>
                  <a:lnTo>
                    <a:pt x="899" y="29"/>
                  </a:lnTo>
                  <a:lnTo>
                    <a:pt x="888" y="25"/>
                  </a:lnTo>
                  <a:cubicBezTo>
                    <a:pt x="837" y="8"/>
                    <a:pt x="785" y="0"/>
                    <a:pt x="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-2668125" y="11024675"/>
              <a:ext cx="30625" cy="29200"/>
            </a:xfrm>
            <a:custGeom>
              <a:avLst/>
              <a:gdLst/>
              <a:ahLst/>
              <a:cxnLst/>
              <a:rect l="l" t="t" r="r" b="b"/>
              <a:pathLst>
                <a:path w="1225" h="1168" extrusionOk="0">
                  <a:moveTo>
                    <a:pt x="630" y="1"/>
                  </a:moveTo>
                  <a:lnTo>
                    <a:pt x="476" y="21"/>
                  </a:lnTo>
                  <a:cubicBezTo>
                    <a:pt x="427" y="41"/>
                    <a:pt x="380" y="59"/>
                    <a:pt x="333" y="81"/>
                  </a:cubicBezTo>
                  <a:lnTo>
                    <a:pt x="301" y="96"/>
                  </a:lnTo>
                  <a:cubicBezTo>
                    <a:pt x="272" y="108"/>
                    <a:pt x="269" y="118"/>
                    <a:pt x="232" y="147"/>
                  </a:cubicBezTo>
                  <a:cubicBezTo>
                    <a:pt x="189" y="171"/>
                    <a:pt x="154" y="207"/>
                    <a:pt x="129" y="248"/>
                  </a:cubicBezTo>
                  <a:cubicBezTo>
                    <a:pt x="112" y="270"/>
                    <a:pt x="97" y="291"/>
                    <a:pt x="80" y="313"/>
                  </a:cubicBezTo>
                  <a:cubicBezTo>
                    <a:pt x="29" y="398"/>
                    <a:pt x="3" y="498"/>
                    <a:pt x="3" y="598"/>
                  </a:cubicBezTo>
                  <a:cubicBezTo>
                    <a:pt x="0" y="675"/>
                    <a:pt x="17" y="750"/>
                    <a:pt x="52" y="816"/>
                  </a:cubicBezTo>
                  <a:cubicBezTo>
                    <a:pt x="75" y="887"/>
                    <a:pt x="115" y="950"/>
                    <a:pt x="169" y="999"/>
                  </a:cubicBezTo>
                  <a:cubicBezTo>
                    <a:pt x="238" y="1069"/>
                    <a:pt x="326" y="1119"/>
                    <a:pt x="419" y="1146"/>
                  </a:cubicBezTo>
                  <a:cubicBezTo>
                    <a:pt x="473" y="1161"/>
                    <a:pt x="521" y="1168"/>
                    <a:pt x="569" y="1168"/>
                  </a:cubicBezTo>
                  <a:cubicBezTo>
                    <a:pt x="624" y="1168"/>
                    <a:pt x="678" y="1159"/>
                    <a:pt x="740" y="1146"/>
                  </a:cubicBezTo>
                  <a:lnTo>
                    <a:pt x="776" y="1139"/>
                  </a:lnTo>
                  <a:cubicBezTo>
                    <a:pt x="934" y="1100"/>
                    <a:pt x="1063" y="988"/>
                    <a:pt x="1143" y="847"/>
                  </a:cubicBezTo>
                  <a:cubicBezTo>
                    <a:pt x="1181" y="785"/>
                    <a:pt x="1204" y="715"/>
                    <a:pt x="1207" y="641"/>
                  </a:cubicBezTo>
                  <a:cubicBezTo>
                    <a:pt x="1224" y="567"/>
                    <a:pt x="1221" y="491"/>
                    <a:pt x="1196" y="420"/>
                  </a:cubicBezTo>
                  <a:lnTo>
                    <a:pt x="1141" y="286"/>
                  </a:lnTo>
                  <a:cubicBezTo>
                    <a:pt x="1094" y="205"/>
                    <a:pt x="1024" y="136"/>
                    <a:pt x="943" y="88"/>
                  </a:cubicBezTo>
                  <a:lnTo>
                    <a:pt x="920" y="79"/>
                  </a:lnTo>
                  <a:lnTo>
                    <a:pt x="783" y="21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-2620850" y="10942975"/>
              <a:ext cx="29900" cy="29550"/>
            </a:xfrm>
            <a:custGeom>
              <a:avLst/>
              <a:gdLst/>
              <a:ahLst/>
              <a:cxnLst/>
              <a:rect l="l" t="t" r="r" b="b"/>
              <a:pathLst>
                <a:path w="1196" h="1182" extrusionOk="0">
                  <a:moveTo>
                    <a:pt x="617" y="1"/>
                  </a:moveTo>
                  <a:cubicBezTo>
                    <a:pt x="585" y="1"/>
                    <a:pt x="552" y="4"/>
                    <a:pt x="520" y="12"/>
                  </a:cubicBezTo>
                  <a:cubicBezTo>
                    <a:pt x="468" y="12"/>
                    <a:pt x="416" y="26"/>
                    <a:pt x="371" y="52"/>
                  </a:cubicBezTo>
                  <a:cubicBezTo>
                    <a:pt x="297" y="75"/>
                    <a:pt x="233" y="118"/>
                    <a:pt x="181" y="173"/>
                  </a:cubicBezTo>
                  <a:lnTo>
                    <a:pt x="88" y="293"/>
                  </a:lnTo>
                  <a:lnTo>
                    <a:pt x="29" y="434"/>
                  </a:lnTo>
                  <a:cubicBezTo>
                    <a:pt x="4" y="510"/>
                    <a:pt x="1" y="591"/>
                    <a:pt x="18" y="669"/>
                  </a:cubicBezTo>
                  <a:cubicBezTo>
                    <a:pt x="18" y="721"/>
                    <a:pt x="33" y="774"/>
                    <a:pt x="59" y="818"/>
                  </a:cubicBezTo>
                  <a:cubicBezTo>
                    <a:pt x="82" y="892"/>
                    <a:pt x="125" y="956"/>
                    <a:pt x="181" y="1009"/>
                  </a:cubicBezTo>
                  <a:lnTo>
                    <a:pt x="300" y="1101"/>
                  </a:lnTo>
                  <a:lnTo>
                    <a:pt x="442" y="1161"/>
                  </a:lnTo>
                  <a:cubicBezTo>
                    <a:pt x="485" y="1174"/>
                    <a:pt x="531" y="1181"/>
                    <a:pt x="578" y="1181"/>
                  </a:cubicBezTo>
                  <a:cubicBezTo>
                    <a:pt x="611" y="1181"/>
                    <a:pt x="644" y="1178"/>
                    <a:pt x="677" y="1170"/>
                  </a:cubicBezTo>
                  <a:cubicBezTo>
                    <a:pt x="729" y="1170"/>
                    <a:pt x="781" y="1156"/>
                    <a:pt x="826" y="1130"/>
                  </a:cubicBezTo>
                  <a:cubicBezTo>
                    <a:pt x="898" y="1107"/>
                    <a:pt x="964" y="1064"/>
                    <a:pt x="1016" y="1009"/>
                  </a:cubicBezTo>
                  <a:lnTo>
                    <a:pt x="1108" y="889"/>
                  </a:lnTo>
                  <a:cubicBezTo>
                    <a:pt x="1128" y="841"/>
                    <a:pt x="1148" y="795"/>
                    <a:pt x="1166" y="748"/>
                  </a:cubicBezTo>
                  <a:cubicBezTo>
                    <a:pt x="1196" y="645"/>
                    <a:pt x="1196" y="537"/>
                    <a:pt x="1166" y="434"/>
                  </a:cubicBezTo>
                  <a:lnTo>
                    <a:pt x="1166" y="433"/>
                  </a:lnTo>
                  <a:cubicBezTo>
                    <a:pt x="1111" y="233"/>
                    <a:pt x="956" y="77"/>
                    <a:pt x="756" y="23"/>
                  </a:cubicBezTo>
                  <a:lnTo>
                    <a:pt x="755" y="23"/>
                  </a:lnTo>
                  <a:cubicBezTo>
                    <a:pt x="710" y="8"/>
                    <a:pt x="663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-2558150" y="10985175"/>
              <a:ext cx="49425" cy="47325"/>
            </a:xfrm>
            <a:custGeom>
              <a:avLst/>
              <a:gdLst/>
              <a:ahLst/>
              <a:cxnLst/>
              <a:rect l="l" t="t" r="r" b="b"/>
              <a:pathLst>
                <a:path w="1977" h="1893" extrusionOk="0">
                  <a:moveTo>
                    <a:pt x="949" y="1"/>
                  </a:moveTo>
                  <a:lnTo>
                    <a:pt x="699" y="35"/>
                  </a:lnTo>
                  <a:cubicBezTo>
                    <a:pt x="542" y="78"/>
                    <a:pt x="400" y="160"/>
                    <a:pt x="286" y="276"/>
                  </a:cubicBezTo>
                  <a:cubicBezTo>
                    <a:pt x="257" y="311"/>
                    <a:pt x="228" y="348"/>
                    <a:pt x="202" y="385"/>
                  </a:cubicBezTo>
                  <a:cubicBezTo>
                    <a:pt x="128" y="463"/>
                    <a:pt x="77" y="560"/>
                    <a:pt x="53" y="666"/>
                  </a:cubicBezTo>
                  <a:lnTo>
                    <a:pt x="53" y="670"/>
                  </a:lnTo>
                  <a:lnTo>
                    <a:pt x="45" y="690"/>
                  </a:lnTo>
                  <a:cubicBezTo>
                    <a:pt x="5" y="812"/>
                    <a:pt x="0" y="941"/>
                    <a:pt x="28" y="1065"/>
                  </a:cubicBezTo>
                  <a:cubicBezTo>
                    <a:pt x="33" y="1189"/>
                    <a:pt x="71" y="1311"/>
                    <a:pt x="140" y="1415"/>
                  </a:cubicBezTo>
                  <a:lnTo>
                    <a:pt x="286" y="1604"/>
                  </a:lnTo>
                  <a:cubicBezTo>
                    <a:pt x="401" y="1719"/>
                    <a:pt x="544" y="1803"/>
                    <a:pt x="701" y="1846"/>
                  </a:cubicBezTo>
                  <a:lnTo>
                    <a:pt x="751" y="1854"/>
                  </a:lnTo>
                  <a:lnTo>
                    <a:pt x="773" y="1857"/>
                  </a:lnTo>
                  <a:cubicBezTo>
                    <a:pt x="814" y="1865"/>
                    <a:pt x="857" y="1871"/>
                    <a:pt x="900" y="1876"/>
                  </a:cubicBezTo>
                  <a:cubicBezTo>
                    <a:pt x="931" y="1887"/>
                    <a:pt x="965" y="1893"/>
                    <a:pt x="998" y="1893"/>
                  </a:cubicBezTo>
                  <a:cubicBezTo>
                    <a:pt x="1009" y="1893"/>
                    <a:pt x="1020" y="1892"/>
                    <a:pt x="1031" y="1891"/>
                  </a:cubicBezTo>
                  <a:cubicBezTo>
                    <a:pt x="1192" y="1891"/>
                    <a:pt x="1349" y="1848"/>
                    <a:pt x="1488" y="1767"/>
                  </a:cubicBezTo>
                  <a:cubicBezTo>
                    <a:pt x="1622" y="1688"/>
                    <a:pt x="1734" y="1576"/>
                    <a:pt x="1812" y="1443"/>
                  </a:cubicBezTo>
                  <a:cubicBezTo>
                    <a:pt x="1977" y="1160"/>
                    <a:pt x="1977" y="810"/>
                    <a:pt x="1812" y="527"/>
                  </a:cubicBezTo>
                  <a:lnTo>
                    <a:pt x="1811" y="529"/>
                  </a:lnTo>
                  <a:lnTo>
                    <a:pt x="1808" y="520"/>
                  </a:lnTo>
                  <a:lnTo>
                    <a:pt x="1665" y="336"/>
                  </a:lnTo>
                  <a:lnTo>
                    <a:pt x="1646" y="314"/>
                  </a:lnTo>
                  <a:lnTo>
                    <a:pt x="1613" y="276"/>
                  </a:lnTo>
                  <a:cubicBezTo>
                    <a:pt x="1431" y="108"/>
                    <a:pt x="1197" y="12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-2489475" y="10946750"/>
              <a:ext cx="43625" cy="43675"/>
            </a:xfrm>
            <a:custGeom>
              <a:avLst/>
              <a:gdLst/>
              <a:ahLst/>
              <a:cxnLst/>
              <a:rect l="l" t="t" r="r" b="b"/>
              <a:pathLst>
                <a:path w="1745" h="1747" extrusionOk="0">
                  <a:moveTo>
                    <a:pt x="872" y="1"/>
                  </a:moveTo>
                  <a:cubicBezTo>
                    <a:pt x="395" y="15"/>
                    <a:pt x="13" y="397"/>
                    <a:pt x="0" y="874"/>
                  </a:cubicBezTo>
                  <a:lnTo>
                    <a:pt x="31" y="1106"/>
                  </a:lnTo>
                  <a:cubicBezTo>
                    <a:pt x="71" y="1251"/>
                    <a:pt x="148" y="1384"/>
                    <a:pt x="255" y="1490"/>
                  </a:cubicBezTo>
                  <a:lnTo>
                    <a:pt x="432" y="1627"/>
                  </a:lnTo>
                  <a:cubicBezTo>
                    <a:pt x="565" y="1705"/>
                    <a:pt x="717" y="1747"/>
                    <a:pt x="872" y="1747"/>
                  </a:cubicBezTo>
                  <a:cubicBezTo>
                    <a:pt x="1348" y="1733"/>
                    <a:pt x="1731" y="1350"/>
                    <a:pt x="1745" y="874"/>
                  </a:cubicBezTo>
                  <a:cubicBezTo>
                    <a:pt x="1734" y="796"/>
                    <a:pt x="1723" y="718"/>
                    <a:pt x="1712" y="641"/>
                  </a:cubicBezTo>
                  <a:cubicBezTo>
                    <a:pt x="1672" y="495"/>
                    <a:pt x="1596" y="363"/>
                    <a:pt x="1488" y="257"/>
                  </a:cubicBezTo>
                  <a:lnTo>
                    <a:pt x="1312" y="121"/>
                  </a:lnTo>
                  <a:cubicBezTo>
                    <a:pt x="1178" y="42"/>
                    <a:pt x="1026" y="1"/>
                    <a:pt x="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-2409900" y="11001975"/>
              <a:ext cx="42700" cy="37475"/>
            </a:xfrm>
            <a:custGeom>
              <a:avLst/>
              <a:gdLst/>
              <a:ahLst/>
              <a:cxnLst/>
              <a:rect l="l" t="t" r="r" b="b"/>
              <a:pathLst>
                <a:path w="1708" h="1499" extrusionOk="0">
                  <a:moveTo>
                    <a:pt x="898" y="0"/>
                  </a:moveTo>
                  <a:cubicBezTo>
                    <a:pt x="840" y="0"/>
                    <a:pt x="780" y="9"/>
                    <a:pt x="724" y="27"/>
                  </a:cubicBezTo>
                  <a:cubicBezTo>
                    <a:pt x="633" y="58"/>
                    <a:pt x="547" y="98"/>
                    <a:pt x="464" y="144"/>
                  </a:cubicBezTo>
                  <a:cubicBezTo>
                    <a:pt x="0" y="414"/>
                    <a:pt x="0" y="1084"/>
                    <a:pt x="464" y="1354"/>
                  </a:cubicBezTo>
                  <a:cubicBezTo>
                    <a:pt x="547" y="1400"/>
                    <a:pt x="633" y="1440"/>
                    <a:pt x="724" y="1471"/>
                  </a:cubicBezTo>
                  <a:lnTo>
                    <a:pt x="922" y="1498"/>
                  </a:lnTo>
                  <a:cubicBezTo>
                    <a:pt x="928" y="1499"/>
                    <a:pt x="934" y="1499"/>
                    <a:pt x="940" y="1499"/>
                  </a:cubicBezTo>
                  <a:cubicBezTo>
                    <a:pt x="1034" y="1499"/>
                    <a:pt x="1127" y="1477"/>
                    <a:pt x="1210" y="1434"/>
                  </a:cubicBezTo>
                  <a:cubicBezTo>
                    <a:pt x="1273" y="1416"/>
                    <a:pt x="1330" y="1383"/>
                    <a:pt x="1375" y="1337"/>
                  </a:cubicBezTo>
                  <a:cubicBezTo>
                    <a:pt x="1456" y="1285"/>
                    <a:pt x="1522" y="1213"/>
                    <a:pt x="1567" y="1127"/>
                  </a:cubicBezTo>
                  <a:lnTo>
                    <a:pt x="1571" y="1119"/>
                  </a:lnTo>
                  <a:cubicBezTo>
                    <a:pt x="1706" y="892"/>
                    <a:pt x="1708" y="608"/>
                    <a:pt x="1573" y="379"/>
                  </a:cubicBezTo>
                  <a:lnTo>
                    <a:pt x="1568" y="371"/>
                  </a:lnTo>
                  <a:lnTo>
                    <a:pt x="1451" y="219"/>
                  </a:lnTo>
                  <a:cubicBezTo>
                    <a:pt x="1385" y="149"/>
                    <a:pt x="1302" y="95"/>
                    <a:pt x="1210" y="64"/>
                  </a:cubicBezTo>
                  <a:cubicBezTo>
                    <a:pt x="1154" y="32"/>
                    <a:pt x="1087" y="14"/>
                    <a:pt x="1021" y="14"/>
                  </a:cubicBezTo>
                  <a:cubicBezTo>
                    <a:pt x="981" y="5"/>
                    <a:pt x="940" y="0"/>
                    <a:pt x="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-3063975" y="10327175"/>
              <a:ext cx="357025" cy="292900"/>
            </a:xfrm>
            <a:custGeom>
              <a:avLst/>
              <a:gdLst/>
              <a:ahLst/>
              <a:cxnLst/>
              <a:rect l="l" t="t" r="r" b="b"/>
              <a:pathLst>
                <a:path w="14281" h="11716" extrusionOk="0">
                  <a:moveTo>
                    <a:pt x="6125" y="1"/>
                  </a:moveTo>
                  <a:cubicBezTo>
                    <a:pt x="5818" y="1"/>
                    <a:pt x="5509" y="67"/>
                    <a:pt x="5220" y="193"/>
                  </a:cubicBezTo>
                  <a:cubicBezTo>
                    <a:pt x="3973" y="735"/>
                    <a:pt x="3547" y="2154"/>
                    <a:pt x="3683" y="3416"/>
                  </a:cubicBezTo>
                  <a:cubicBezTo>
                    <a:pt x="3733" y="3903"/>
                    <a:pt x="3847" y="4382"/>
                    <a:pt x="4020" y="4840"/>
                  </a:cubicBezTo>
                  <a:cubicBezTo>
                    <a:pt x="3805" y="4809"/>
                    <a:pt x="3590" y="4793"/>
                    <a:pt x="3374" y="4792"/>
                  </a:cubicBezTo>
                  <a:cubicBezTo>
                    <a:pt x="3371" y="4792"/>
                    <a:pt x="3369" y="4792"/>
                    <a:pt x="3366" y="4792"/>
                  </a:cubicBezTo>
                  <a:cubicBezTo>
                    <a:pt x="2425" y="4792"/>
                    <a:pt x="954" y="5074"/>
                    <a:pt x="547" y="6050"/>
                  </a:cubicBezTo>
                  <a:cubicBezTo>
                    <a:pt x="0" y="7362"/>
                    <a:pt x="1539" y="8181"/>
                    <a:pt x="2598" y="8307"/>
                  </a:cubicBezTo>
                  <a:cubicBezTo>
                    <a:pt x="2748" y="8324"/>
                    <a:pt x="2899" y="8332"/>
                    <a:pt x="3049" y="8332"/>
                  </a:cubicBezTo>
                  <a:cubicBezTo>
                    <a:pt x="3246" y="8332"/>
                    <a:pt x="3442" y="8319"/>
                    <a:pt x="3638" y="8296"/>
                  </a:cubicBezTo>
                  <a:lnTo>
                    <a:pt x="3638" y="8296"/>
                  </a:lnTo>
                  <a:cubicBezTo>
                    <a:pt x="3609" y="8373"/>
                    <a:pt x="3577" y="8449"/>
                    <a:pt x="3552" y="8526"/>
                  </a:cubicBezTo>
                  <a:cubicBezTo>
                    <a:pt x="3207" y="9546"/>
                    <a:pt x="3050" y="11183"/>
                    <a:pt x="4314" y="11619"/>
                  </a:cubicBezTo>
                  <a:cubicBezTo>
                    <a:pt x="4508" y="11686"/>
                    <a:pt x="4692" y="11716"/>
                    <a:pt x="4866" y="11716"/>
                  </a:cubicBezTo>
                  <a:cubicBezTo>
                    <a:pt x="5806" y="11716"/>
                    <a:pt x="6459" y="10831"/>
                    <a:pt x="6948" y="10052"/>
                  </a:cubicBezTo>
                  <a:cubicBezTo>
                    <a:pt x="7188" y="9672"/>
                    <a:pt x="7405" y="9280"/>
                    <a:pt x="7610" y="8882"/>
                  </a:cubicBezTo>
                  <a:cubicBezTo>
                    <a:pt x="8481" y="9859"/>
                    <a:pt x="9784" y="10460"/>
                    <a:pt x="11100" y="10460"/>
                  </a:cubicBezTo>
                  <a:cubicBezTo>
                    <a:pt x="11338" y="10460"/>
                    <a:pt x="11576" y="10440"/>
                    <a:pt x="11813" y="10399"/>
                  </a:cubicBezTo>
                  <a:cubicBezTo>
                    <a:pt x="12415" y="10295"/>
                    <a:pt x="13018" y="10042"/>
                    <a:pt x="13408" y="9558"/>
                  </a:cubicBezTo>
                  <a:cubicBezTo>
                    <a:pt x="13896" y="8955"/>
                    <a:pt x="13870" y="8153"/>
                    <a:pt x="13405" y="7544"/>
                  </a:cubicBezTo>
                  <a:cubicBezTo>
                    <a:pt x="13004" y="7020"/>
                    <a:pt x="12381" y="6685"/>
                    <a:pt x="11817" y="6363"/>
                  </a:cubicBezTo>
                  <a:cubicBezTo>
                    <a:pt x="12152" y="6197"/>
                    <a:pt x="12475" y="6008"/>
                    <a:pt x="12785" y="5801"/>
                  </a:cubicBezTo>
                  <a:cubicBezTo>
                    <a:pt x="13304" y="5454"/>
                    <a:pt x="13801" y="5070"/>
                    <a:pt x="14030" y="4466"/>
                  </a:cubicBezTo>
                  <a:cubicBezTo>
                    <a:pt x="14280" y="3809"/>
                    <a:pt x="14045" y="3101"/>
                    <a:pt x="13470" y="2704"/>
                  </a:cubicBezTo>
                  <a:cubicBezTo>
                    <a:pt x="12954" y="2347"/>
                    <a:pt x="12308" y="2200"/>
                    <a:pt x="11657" y="2200"/>
                  </a:cubicBezTo>
                  <a:cubicBezTo>
                    <a:pt x="11078" y="2200"/>
                    <a:pt x="10494" y="2316"/>
                    <a:pt x="9993" y="2504"/>
                  </a:cubicBezTo>
                  <a:cubicBezTo>
                    <a:pt x="9553" y="2668"/>
                    <a:pt x="9143" y="2888"/>
                    <a:pt x="8756" y="3141"/>
                  </a:cubicBezTo>
                  <a:cubicBezTo>
                    <a:pt x="8668" y="2635"/>
                    <a:pt x="8512" y="2143"/>
                    <a:pt x="8290" y="1680"/>
                  </a:cubicBezTo>
                  <a:cubicBezTo>
                    <a:pt x="8034" y="1144"/>
                    <a:pt x="7667" y="589"/>
                    <a:pt x="7145" y="278"/>
                  </a:cubicBezTo>
                  <a:cubicBezTo>
                    <a:pt x="6829" y="89"/>
                    <a:pt x="6478" y="1"/>
                    <a:pt x="6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-3219125" y="10381175"/>
              <a:ext cx="101975" cy="56650"/>
            </a:xfrm>
            <a:custGeom>
              <a:avLst/>
              <a:gdLst/>
              <a:ahLst/>
              <a:cxnLst/>
              <a:rect l="l" t="t" r="r" b="b"/>
              <a:pathLst>
                <a:path w="4079" h="2266" extrusionOk="0">
                  <a:moveTo>
                    <a:pt x="796" y="1"/>
                  </a:moveTo>
                  <a:cubicBezTo>
                    <a:pt x="705" y="1"/>
                    <a:pt x="614" y="5"/>
                    <a:pt x="524" y="5"/>
                  </a:cubicBezTo>
                  <a:cubicBezTo>
                    <a:pt x="161" y="6"/>
                    <a:pt x="0" y="442"/>
                    <a:pt x="235" y="699"/>
                  </a:cubicBezTo>
                  <a:cubicBezTo>
                    <a:pt x="323" y="792"/>
                    <a:pt x="405" y="895"/>
                    <a:pt x="499" y="983"/>
                  </a:cubicBezTo>
                  <a:cubicBezTo>
                    <a:pt x="616" y="1096"/>
                    <a:pt x="775" y="1179"/>
                    <a:pt x="911" y="1268"/>
                  </a:cubicBezTo>
                  <a:cubicBezTo>
                    <a:pt x="1135" y="1414"/>
                    <a:pt x="1367" y="1539"/>
                    <a:pt x="1602" y="1665"/>
                  </a:cubicBezTo>
                  <a:cubicBezTo>
                    <a:pt x="1836" y="1791"/>
                    <a:pt x="2078" y="1903"/>
                    <a:pt x="2323" y="2010"/>
                  </a:cubicBezTo>
                  <a:cubicBezTo>
                    <a:pt x="2492" y="2082"/>
                    <a:pt x="2658" y="2162"/>
                    <a:pt x="2835" y="2211"/>
                  </a:cubicBezTo>
                  <a:cubicBezTo>
                    <a:pt x="2967" y="2249"/>
                    <a:pt x="3093" y="2265"/>
                    <a:pt x="3222" y="2265"/>
                  </a:cubicBezTo>
                  <a:cubicBezTo>
                    <a:pt x="3304" y="2265"/>
                    <a:pt x="3387" y="2258"/>
                    <a:pt x="3473" y="2247"/>
                  </a:cubicBezTo>
                  <a:cubicBezTo>
                    <a:pt x="3874" y="2193"/>
                    <a:pt x="4078" y="1609"/>
                    <a:pt x="3860" y="1298"/>
                  </a:cubicBezTo>
                  <a:cubicBezTo>
                    <a:pt x="3650" y="995"/>
                    <a:pt x="3355" y="834"/>
                    <a:pt x="3026" y="691"/>
                  </a:cubicBezTo>
                  <a:cubicBezTo>
                    <a:pt x="2741" y="565"/>
                    <a:pt x="2455" y="447"/>
                    <a:pt x="2159" y="346"/>
                  </a:cubicBezTo>
                  <a:cubicBezTo>
                    <a:pt x="1907" y="258"/>
                    <a:pt x="1658" y="174"/>
                    <a:pt x="1400" y="108"/>
                  </a:cubicBezTo>
                  <a:cubicBezTo>
                    <a:pt x="1239" y="68"/>
                    <a:pt x="1072" y="11"/>
                    <a:pt x="904" y="3"/>
                  </a:cubicBezTo>
                  <a:cubicBezTo>
                    <a:pt x="868" y="1"/>
                    <a:pt x="832" y="1"/>
                    <a:pt x="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-3291500" y="10474000"/>
              <a:ext cx="186975" cy="44075"/>
            </a:xfrm>
            <a:custGeom>
              <a:avLst/>
              <a:gdLst/>
              <a:ahLst/>
              <a:cxnLst/>
              <a:rect l="l" t="t" r="r" b="b"/>
              <a:pathLst>
                <a:path w="7479" h="1763" extrusionOk="0">
                  <a:moveTo>
                    <a:pt x="4781" y="0"/>
                  </a:moveTo>
                  <a:cubicBezTo>
                    <a:pt x="4404" y="0"/>
                    <a:pt x="4027" y="12"/>
                    <a:pt x="3649" y="17"/>
                  </a:cubicBezTo>
                  <a:cubicBezTo>
                    <a:pt x="3007" y="24"/>
                    <a:pt x="2365" y="31"/>
                    <a:pt x="1725" y="69"/>
                  </a:cubicBezTo>
                  <a:cubicBezTo>
                    <a:pt x="1203" y="100"/>
                    <a:pt x="460" y="144"/>
                    <a:pt x="56" y="514"/>
                  </a:cubicBezTo>
                  <a:cubicBezTo>
                    <a:pt x="1" y="565"/>
                    <a:pt x="15" y="642"/>
                    <a:pt x="56" y="694"/>
                  </a:cubicBezTo>
                  <a:cubicBezTo>
                    <a:pt x="385" y="1116"/>
                    <a:pt x="1114" y="1279"/>
                    <a:pt x="1616" y="1374"/>
                  </a:cubicBezTo>
                  <a:cubicBezTo>
                    <a:pt x="2287" y="1502"/>
                    <a:pt x="2969" y="1585"/>
                    <a:pt x="3649" y="1652"/>
                  </a:cubicBezTo>
                  <a:cubicBezTo>
                    <a:pt x="4219" y="1708"/>
                    <a:pt x="4784" y="1762"/>
                    <a:pt x="5355" y="1762"/>
                  </a:cubicBezTo>
                  <a:cubicBezTo>
                    <a:pt x="5428" y="1762"/>
                    <a:pt x="5502" y="1762"/>
                    <a:pt x="5576" y="1760"/>
                  </a:cubicBezTo>
                  <a:cubicBezTo>
                    <a:pt x="5915" y="1750"/>
                    <a:pt x="6276" y="1721"/>
                    <a:pt x="6599" y="1617"/>
                  </a:cubicBezTo>
                  <a:cubicBezTo>
                    <a:pt x="6901" y="1517"/>
                    <a:pt x="7141" y="1271"/>
                    <a:pt x="7300" y="1148"/>
                  </a:cubicBezTo>
                  <a:cubicBezTo>
                    <a:pt x="7478" y="1012"/>
                    <a:pt x="7478" y="801"/>
                    <a:pt x="7302" y="666"/>
                  </a:cubicBezTo>
                  <a:cubicBezTo>
                    <a:pt x="7161" y="559"/>
                    <a:pt x="6935" y="305"/>
                    <a:pt x="6663" y="207"/>
                  </a:cubicBezTo>
                  <a:cubicBezTo>
                    <a:pt x="6344" y="92"/>
                    <a:pt x="5984" y="58"/>
                    <a:pt x="5645" y="31"/>
                  </a:cubicBezTo>
                  <a:cubicBezTo>
                    <a:pt x="5357" y="7"/>
                    <a:pt x="5069" y="0"/>
                    <a:pt x="4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-3128475" y="10622475"/>
              <a:ext cx="64800" cy="65825"/>
            </a:xfrm>
            <a:custGeom>
              <a:avLst/>
              <a:gdLst/>
              <a:ahLst/>
              <a:cxnLst/>
              <a:rect l="l" t="t" r="r" b="b"/>
              <a:pathLst>
                <a:path w="2592" h="2633" extrusionOk="0">
                  <a:moveTo>
                    <a:pt x="2330" y="0"/>
                  </a:moveTo>
                  <a:cubicBezTo>
                    <a:pt x="2322" y="0"/>
                    <a:pt x="2315" y="1"/>
                    <a:pt x="2307" y="2"/>
                  </a:cubicBezTo>
                  <a:cubicBezTo>
                    <a:pt x="2295" y="2"/>
                    <a:pt x="2283" y="5"/>
                    <a:pt x="2270" y="6"/>
                  </a:cubicBezTo>
                  <a:cubicBezTo>
                    <a:pt x="2253" y="4"/>
                    <a:pt x="2235" y="3"/>
                    <a:pt x="2217" y="3"/>
                  </a:cubicBezTo>
                  <a:cubicBezTo>
                    <a:pt x="1990" y="3"/>
                    <a:pt x="1758" y="168"/>
                    <a:pt x="1575" y="277"/>
                  </a:cubicBezTo>
                  <a:cubicBezTo>
                    <a:pt x="1335" y="416"/>
                    <a:pt x="1123" y="620"/>
                    <a:pt x="908" y="796"/>
                  </a:cubicBezTo>
                  <a:cubicBezTo>
                    <a:pt x="819" y="869"/>
                    <a:pt x="721" y="938"/>
                    <a:pt x="644" y="1024"/>
                  </a:cubicBezTo>
                  <a:lnTo>
                    <a:pt x="395" y="1302"/>
                  </a:lnTo>
                  <a:cubicBezTo>
                    <a:pt x="260" y="1453"/>
                    <a:pt x="138" y="1594"/>
                    <a:pt x="62" y="1784"/>
                  </a:cubicBezTo>
                  <a:cubicBezTo>
                    <a:pt x="24" y="1872"/>
                    <a:pt x="4" y="1966"/>
                    <a:pt x="1" y="2062"/>
                  </a:cubicBezTo>
                  <a:cubicBezTo>
                    <a:pt x="1" y="2167"/>
                    <a:pt x="32" y="2260"/>
                    <a:pt x="73" y="2352"/>
                  </a:cubicBezTo>
                  <a:cubicBezTo>
                    <a:pt x="95" y="2469"/>
                    <a:pt x="191" y="2557"/>
                    <a:pt x="309" y="2569"/>
                  </a:cubicBezTo>
                  <a:cubicBezTo>
                    <a:pt x="386" y="2601"/>
                    <a:pt x="465" y="2629"/>
                    <a:pt x="554" y="2632"/>
                  </a:cubicBezTo>
                  <a:cubicBezTo>
                    <a:pt x="558" y="2632"/>
                    <a:pt x="562" y="2632"/>
                    <a:pt x="566" y="2632"/>
                  </a:cubicBezTo>
                  <a:cubicBezTo>
                    <a:pt x="679" y="2632"/>
                    <a:pt x="782" y="2592"/>
                    <a:pt x="884" y="2549"/>
                  </a:cubicBezTo>
                  <a:cubicBezTo>
                    <a:pt x="1048" y="2480"/>
                    <a:pt x="1177" y="2365"/>
                    <a:pt x="1306" y="2242"/>
                  </a:cubicBezTo>
                  <a:lnTo>
                    <a:pt x="1576" y="1987"/>
                  </a:lnTo>
                  <a:cubicBezTo>
                    <a:pt x="1667" y="1901"/>
                    <a:pt x="1739" y="1800"/>
                    <a:pt x="1814" y="1701"/>
                  </a:cubicBezTo>
                  <a:cubicBezTo>
                    <a:pt x="1980" y="1488"/>
                    <a:pt x="2180" y="1276"/>
                    <a:pt x="2312" y="1041"/>
                  </a:cubicBezTo>
                  <a:cubicBezTo>
                    <a:pt x="2367" y="943"/>
                    <a:pt x="2424" y="845"/>
                    <a:pt x="2476" y="745"/>
                  </a:cubicBezTo>
                  <a:cubicBezTo>
                    <a:pt x="2534" y="630"/>
                    <a:pt x="2591" y="465"/>
                    <a:pt x="2579" y="323"/>
                  </a:cubicBezTo>
                  <a:cubicBezTo>
                    <a:pt x="2582" y="307"/>
                    <a:pt x="2584" y="293"/>
                    <a:pt x="2585" y="278"/>
                  </a:cubicBezTo>
                  <a:cubicBezTo>
                    <a:pt x="2585" y="261"/>
                    <a:pt x="2585" y="244"/>
                    <a:pt x="2580" y="227"/>
                  </a:cubicBezTo>
                  <a:cubicBezTo>
                    <a:pt x="2582" y="206"/>
                    <a:pt x="2576" y="186"/>
                    <a:pt x="2560" y="171"/>
                  </a:cubicBezTo>
                  <a:cubicBezTo>
                    <a:pt x="2582" y="94"/>
                    <a:pt x="2521" y="17"/>
                    <a:pt x="2446" y="17"/>
                  </a:cubicBezTo>
                  <a:cubicBezTo>
                    <a:pt x="2436" y="17"/>
                    <a:pt x="2424" y="18"/>
                    <a:pt x="2413" y="22"/>
                  </a:cubicBezTo>
                  <a:lnTo>
                    <a:pt x="2393" y="9"/>
                  </a:lnTo>
                  <a:cubicBezTo>
                    <a:pt x="2373" y="4"/>
                    <a:pt x="2351" y="0"/>
                    <a:pt x="2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-3033725" y="10655325"/>
              <a:ext cx="59175" cy="100025"/>
            </a:xfrm>
            <a:custGeom>
              <a:avLst/>
              <a:gdLst/>
              <a:ahLst/>
              <a:cxnLst/>
              <a:rect l="l" t="t" r="r" b="b"/>
              <a:pathLst>
                <a:path w="2367" h="4001" extrusionOk="0">
                  <a:moveTo>
                    <a:pt x="2034" y="0"/>
                  </a:moveTo>
                  <a:cubicBezTo>
                    <a:pt x="2032" y="0"/>
                    <a:pt x="2030" y="0"/>
                    <a:pt x="2027" y="0"/>
                  </a:cubicBezTo>
                  <a:cubicBezTo>
                    <a:pt x="1935" y="4"/>
                    <a:pt x="1849" y="0"/>
                    <a:pt x="1762" y="39"/>
                  </a:cubicBezTo>
                  <a:cubicBezTo>
                    <a:pt x="1685" y="71"/>
                    <a:pt x="1620" y="123"/>
                    <a:pt x="1553" y="171"/>
                  </a:cubicBezTo>
                  <a:cubicBezTo>
                    <a:pt x="1355" y="311"/>
                    <a:pt x="1213" y="461"/>
                    <a:pt x="1069" y="655"/>
                  </a:cubicBezTo>
                  <a:cubicBezTo>
                    <a:pt x="848" y="949"/>
                    <a:pt x="642" y="1246"/>
                    <a:pt x="476" y="1574"/>
                  </a:cubicBezTo>
                  <a:cubicBezTo>
                    <a:pt x="378" y="1772"/>
                    <a:pt x="275" y="1972"/>
                    <a:pt x="197" y="2178"/>
                  </a:cubicBezTo>
                  <a:cubicBezTo>
                    <a:pt x="168" y="2256"/>
                    <a:pt x="143" y="2336"/>
                    <a:pt x="123" y="2416"/>
                  </a:cubicBezTo>
                  <a:cubicBezTo>
                    <a:pt x="103" y="2500"/>
                    <a:pt x="88" y="2586"/>
                    <a:pt x="80" y="2672"/>
                  </a:cubicBezTo>
                  <a:cubicBezTo>
                    <a:pt x="79" y="2692"/>
                    <a:pt x="77" y="2706"/>
                    <a:pt x="77" y="2717"/>
                  </a:cubicBezTo>
                  <a:cubicBezTo>
                    <a:pt x="48" y="2853"/>
                    <a:pt x="0" y="3042"/>
                    <a:pt x="70" y="3167"/>
                  </a:cubicBezTo>
                  <a:cubicBezTo>
                    <a:pt x="71" y="3170"/>
                    <a:pt x="73" y="3171"/>
                    <a:pt x="74" y="3173"/>
                  </a:cubicBezTo>
                  <a:lnTo>
                    <a:pt x="74" y="3200"/>
                  </a:lnTo>
                  <a:cubicBezTo>
                    <a:pt x="76" y="3268"/>
                    <a:pt x="82" y="3334"/>
                    <a:pt x="93" y="3400"/>
                  </a:cubicBezTo>
                  <a:cubicBezTo>
                    <a:pt x="122" y="3558"/>
                    <a:pt x="151" y="3722"/>
                    <a:pt x="218" y="3870"/>
                  </a:cubicBezTo>
                  <a:cubicBezTo>
                    <a:pt x="257" y="3957"/>
                    <a:pt x="355" y="4001"/>
                    <a:pt x="449" y="4001"/>
                  </a:cubicBezTo>
                  <a:cubicBezTo>
                    <a:pt x="497" y="4001"/>
                    <a:pt x="544" y="3989"/>
                    <a:pt x="582" y="3967"/>
                  </a:cubicBezTo>
                  <a:cubicBezTo>
                    <a:pt x="717" y="3885"/>
                    <a:pt x="840" y="3759"/>
                    <a:pt x="954" y="3652"/>
                  </a:cubicBezTo>
                  <a:cubicBezTo>
                    <a:pt x="977" y="3630"/>
                    <a:pt x="1017" y="3598"/>
                    <a:pt x="1029" y="3567"/>
                  </a:cubicBezTo>
                  <a:cubicBezTo>
                    <a:pt x="1032" y="3561"/>
                    <a:pt x="1032" y="3557"/>
                    <a:pt x="1032" y="3551"/>
                  </a:cubicBezTo>
                  <a:cubicBezTo>
                    <a:pt x="1134" y="3445"/>
                    <a:pt x="1278" y="3372"/>
                    <a:pt x="1330" y="3223"/>
                  </a:cubicBezTo>
                  <a:cubicBezTo>
                    <a:pt x="1342" y="3205"/>
                    <a:pt x="1347" y="3196"/>
                    <a:pt x="1346" y="3196"/>
                  </a:cubicBezTo>
                  <a:lnTo>
                    <a:pt x="1346" y="3196"/>
                  </a:lnTo>
                  <a:cubicBezTo>
                    <a:pt x="1345" y="3196"/>
                    <a:pt x="1338" y="3203"/>
                    <a:pt x="1326" y="3219"/>
                  </a:cubicBezTo>
                  <a:cubicBezTo>
                    <a:pt x="1311" y="3236"/>
                    <a:pt x="1303" y="3245"/>
                    <a:pt x="1303" y="3245"/>
                  </a:cubicBezTo>
                  <a:cubicBezTo>
                    <a:pt x="1302" y="3245"/>
                    <a:pt x="1322" y="3220"/>
                    <a:pt x="1362" y="3170"/>
                  </a:cubicBezTo>
                  <a:cubicBezTo>
                    <a:pt x="1407" y="3113"/>
                    <a:pt x="1448" y="3053"/>
                    <a:pt x="1485" y="2992"/>
                  </a:cubicBezTo>
                  <a:cubicBezTo>
                    <a:pt x="1525" y="2919"/>
                    <a:pt x="1564" y="2846"/>
                    <a:pt x="1599" y="2770"/>
                  </a:cubicBezTo>
                  <a:cubicBezTo>
                    <a:pt x="1689" y="2569"/>
                    <a:pt x="1762" y="2357"/>
                    <a:pt x="1846" y="2152"/>
                  </a:cubicBezTo>
                  <a:cubicBezTo>
                    <a:pt x="1849" y="2146"/>
                    <a:pt x="1861" y="2113"/>
                    <a:pt x="1871" y="2092"/>
                  </a:cubicBezTo>
                  <a:lnTo>
                    <a:pt x="1894" y="2043"/>
                  </a:lnTo>
                  <a:cubicBezTo>
                    <a:pt x="1943" y="1926"/>
                    <a:pt x="1987" y="1811"/>
                    <a:pt x="2027" y="1691"/>
                  </a:cubicBezTo>
                  <a:cubicBezTo>
                    <a:pt x="2083" y="1527"/>
                    <a:pt x="2141" y="1362"/>
                    <a:pt x="2202" y="1200"/>
                  </a:cubicBezTo>
                  <a:cubicBezTo>
                    <a:pt x="2270" y="1023"/>
                    <a:pt x="2313" y="837"/>
                    <a:pt x="2333" y="648"/>
                  </a:cubicBezTo>
                  <a:cubicBezTo>
                    <a:pt x="2347" y="553"/>
                    <a:pt x="2367" y="478"/>
                    <a:pt x="2353" y="375"/>
                  </a:cubicBezTo>
                  <a:cubicBezTo>
                    <a:pt x="2340" y="288"/>
                    <a:pt x="2297" y="215"/>
                    <a:pt x="2262" y="136"/>
                  </a:cubicBezTo>
                  <a:cubicBezTo>
                    <a:pt x="2226" y="55"/>
                    <a:pt x="2119" y="0"/>
                    <a:pt x="2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-2705400" y="10622400"/>
              <a:ext cx="43050" cy="54675"/>
            </a:xfrm>
            <a:custGeom>
              <a:avLst/>
              <a:gdLst/>
              <a:ahLst/>
              <a:cxnLst/>
              <a:rect l="l" t="t" r="r" b="b"/>
              <a:pathLst>
                <a:path w="1722" h="2187" extrusionOk="0">
                  <a:moveTo>
                    <a:pt x="131" y="1"/>
                  </a:moveTo>
                  <a:cubicBezTo>
                    <a:pt x="58" y="1"/>
                    <a:pt x="0" y="70"/>
                    <a:pt x="20" y="144"/>
                  </a:cubicBezTo>
                  <a:cubicBezTo>
                    <a:pt x="25" y="169"/>
                    <a:pt x="29" y="192"/>
                    <a:pt x="36" y="215"/>
                  </a:cubicBezTo>
                  <a:cubicBezTo>
                    <a:pt x="23" y="280"/>
                    <a:pt x="37" y="341"/>
                    <a:pt x="54" y="405"/>
                  </a:cubicBezTo>
                  <a:cubicBezTo>
                    <a:pt x="54" y="487"/>
                    <a:pt x="80" y="565"/>
                    <a:pt x="105" y="642"/>
                  </a:cubicBezTo>
                  <a:cubicBezTo>
                    <a:pt x="135" y="745"/>
                    <a:pt x="175" y="846"/>
                    <a:pt x="220" y="944"/>
                  </a:cubicBezTo>
                  <a:cubicBezTo>
                    <a:pt x="257" y="1020"/>
                    <a:pt x="291" y="1095"/>
                    <a:pt x="324" y="1170"/>
                  </a:cubicBezTo>
                  <a:lnTo>
                    <a:pt x="324" y="1172"/>
                  </a:lnTo>
                  <a:cubicBezTo>
                    <a:pt x="326" y="1175"/>
                    <a:pt x="327" y="1179"/>
                    <a:pt x="329" y="1182"/>
                  </a:cubicBezTo>
                  <a:cubicBezTo>
                    <a:pt x="344" y="1219"/>
                    <a:pt x="358" y="1256"/>
                    <a:pt x="372" y="1293"/>
                  </a:cubicBezTo>
                  <a:cubicBezTo>
                    <a:pt x="443" y="1474"/>
                    <a:pt x="547" y="1638"/>
                    <a:pt x="650" y="1803"/>
                  </a:cubicBezTo>
                  <a:cubicBezTo>
                    <a:pt x="773" y="2002"/>
                    <a:pt x="999" y="2187"/>
                    <a:pt x="1237" y="2187"/>
                  </a:cubicBezTo>
                  <a:cubicBezTo>
                    <a:pt x="1313" y="2187"/>
                    <a:pt x="1390" y="2168"/>
                    <a:pt x="1465" y="2125"/>
                  </a:cubicBezTo>
                  <a:cubicBezTo>
                    <a:pt x="1636" y="2027"/>
                    <a:pt x="1714" y="1820"/>
                    <a:pt x="1719" y="1631"/>
                  </a:cubicBezTo>
                  <a:cubicBezTo>
                    <a:pt x="1722" y="1466"/>
                    <a:pt x="1659" y="1327"/>
                    <a:pt x="1591" y="1181"/>
                  </a:cubicBezTo>
                  <a:cubicBezTo>
                    <a:pt x="1507" y="1003"/>
                    <a:pt x="1421" y="843"/>
                    <a:pt x="1286" y="694"/>
                  </a:cubicBezTo>
                  <a:cubicBezTo>
                    <a:pt x="1176" y="573"/>
                    <a:pt x="1061" y="458"/>
                    <a:pt x="942" y="349"/>
                  </a:cubicBezTo>
                  <a:cubicBezTo>
                    <a:pt x="817" y="237"/>
                    <a:pt x="645" y="115"/>
                    <a:pt x="470" y="81"/>
                  </a:cubicBezTo>
                  <a:lnTo>
                    <a:pt x="461" y="78"/>
                  </a:lnTo>
                  <a:cubicBezTo>
                    <a:pt x="432" y="65"/>
                    <a:pt x="404" y="51"/>
                    <a:pt x="376" y="42"/>
                  </a:cubicBezTo>
                  <a:cubicBezTo>
                    <a:pt x="346" y="31"/>
                    <a:pt x="314" y="25"/>
                    <a:pt x="283" y="25"/>
                  </a:cubicBezTo>
                  <a:cubicBezTo>
                    <a:pt x="271" y="25"/>
                    <a:pt x="258" y="26"/>
                    <a:pt x="246" y="28"/>
                  </a:cubicBezTo>
                  <a:cubicBezTo>
                    <a:pt x="217" y="20"/>
                    <a:pt x="189" y="11"/>
                    <a:pt x="162" y="5"/>
                  </a:cubicBezTo>
                  <a:cubicBezTo>
                    <a:pt x="151" y="2"/>
                    <a:pt x="141" y="1"/>
                    <a:pt x="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-2654150" y="10570775"/>
              <a:ext cx="133000" cy="58000"/>
            </a:xfrm>
            <a:custGeom>
              <a:avLst/>
              <a:gdLst/>
              <a:ahLst/>
              <a:cxnLst/>
              <a:rect l="l" t="t" r="r" b="b"/>
              <a:pathLst>
                <a:path w="5320" h="2320" extrusionOk="0">
                  <a:moveTo>
                    <a:pt x="1165" y="1"/>
                  </a:moveTo>
                  <a:cubicBezTo>
                    <a:pt x="824" y="1"/>
                    <a:pt x="483" y="41"/>
                    <a:pt x="146" y="146"/>
                  </a:cubicBezTo>
                  <a:cubicBezTo>
                    <a:pt x="42" y="178"/>
                    <a:pt x="0" y="310"/>
                    <a:pt x="82" y="390"/>
                  </a:cubicBezTo>
                  <a:cubicBezTo>
                    <a:pt x="683" y="978"/>
                    <a:pt x="1451" y="1287"/>
                    <a:pt x="2190" y="1609"/>
                  </a:cubicBezTo>
                  <a:cubicBezTo>
                    <a:pt x="2612" y="1793"/>
                    <a:pt x="3043" y="1942"/>
                    <a:pt x="3473" y="2107"/>
                  </a:cubicBezTo>
                  <a:cubicBezTo>
                    <a:pt x="3745" y="2210"/>
                    <a:pt x="4083" y="2320"/>
                    <a:pt x="4399" y="2320"/>
                  </a:cubicBezTo>
                  <a:cubicBezTo>
                    <a:pt x="4571" y="2320"/>
                    <a:pt x="4736" y="2287"/>
                    <a:pt x="4880" y="2203"/>
                  </a:cubicBezTo>
                  <a:cubicBezTo>
                    <a:pt x="4940" y="2176"/>
                    <a:pt x="4998" y="2148"/>
                    <a:pt x="5056" y="2114"/>
                  </a:cubicBezTo>
                  <a:cubicBezTo>
                    <a:pt x="5218" y="2025"/>
                    <a:pt x="5319" y="1798"/>
                    <a:pt x="5258" y="1618"/>
                  </a:cubicBezTo>
                  <a:cubicBezTo>
                    <a:pt x="5233" y="1541"/>
                    <a:pt x="5202" y="1465"/>
                    <a:pt x="5167" y="1389"/>
                  </a:cubicBezTo>
                  <a:cubicBezTo>
                    <a:pt x="5161" y="1373"/>
                    <a:pt x="5150" y="1359"/>
                    <a:pt x="5142" y="1342"/>
                  </a:cubicBezTo>
                  <a:cubicBezTo>
                    <a:pt x="5138" y="1334"/>
                    <a:pt x="5136" y="1326"/>
                    <a:pt x="5132" y="1317"/>
                  </a:cubicBezTo>
                  <a:lnTo>
                    <a:pt x="5132" y="1322"/>
                  </a:lnTo>
                  <a:cubicBezTo>
                    <a:pt x="5043" y="1127"/>
                    <a:pt x="4891" y="981"/>
                    <a:pt x="4679" y="858"/>
                  </a:cubicBezTo>
                  <a:cubicBezTo>
                    <a:pt x="4447" y="726"/>
                    <a:pt x="4204" y="620"/>
                    <a:pt x="3952" y="537"/>
                  </a:cubicBezTo>
                  <a:cubicBezTo>
                    <a:pt x="3553" y="402"/>
                    <a:pt x="3149" y="279"/>
                    <a:pt x="2736" y="198"/>
                  </a:cubicBezTo>
                  <a:cubicBezTo>
                    <a:pt x="2215" y="96"/>
                    <a:pt x="1689" y="1"/>
                    <a:pt x="1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-2684875" y="10283550"/>
              <a:ext cx="83025" cy="50975"/>
            </a:xfrm>
            <a:custGeom>
              <a:avLst/>
              <a:gdLst/>
              <a:ahLst/>
              <a:cxnLst/>
              <a:rect l="l" t="t" r="r" b="b"/>
              <a:pathLst>
                <a:path w="3321" h="2039" extrusionOk="0">
                  <a:moveTo>
                    <a:pt x="2756" y="1"/>
                  </a:moveTo>
                  <a:cubicBezTo>
                    <a:pt x="2721" y="1"/>
                    <a:pt x="2686" y="6"/>
                    <a:pt x="2653" y="14"/>
                  </a:cubicBezTo>
                  <a:cubicBezTo>
                    <a:pt x="2550" y="17"/>
                    <a:pt x="2450" y="42"/>
                    <a:pt x="2358" y="85"/>
                  </a:cubicBezTo>
                  <a:cubicBezTo>
                    <a:pt x="1912" y="288"/>
                    <a:pt x="1519" y="578"/>
                    <a:pt x="1106" y="837"/>
                  </a:cubicBezTo>
                  <a:cubicBezTo>
                    <a:pt x="873" y="983"/>
                    <a:pt x="683" y="1111"/>
                    <a:pt x="512" y="1237"/>
                  </a:cubicBezTo>
                  <a:cubicBezTo>
                    <a:pt x="405" y="1316"/>
                    <a:pt x="300" y="1389"/>
                    <a:pt x="211" y="1490"/>
                  </a:cubicBezTo>
                  <a:cubicBezTo>
                    <a:pt x="136" y="1576"/>
                    <a:pt x="1" y="1742"/>
                    <a:pt x="94" y="1863"/>
                  </a:cubicBezTo>
                  <a:cubicBezTo>
                    <a:pt x="202" y="2003"/>
                    <a:pt x="311" y="2020"/>
                    <a:pt x="480" y="2035"/>
                  </a:cubicBezTo>
                  <a:cubicBezTo>
                    <a:pt x="505" y="2038"/>
                    <a:pt x="530" y="2039"/>
                    <a:pt x="555" y="2039"/>
                  </a:cubicBezTo>
                  <a:cubicBezTo>
                    <a:pt x="673" y="2039"/>
                    <a:pt x="792" y="2013"/>
                    <a:pt x="908" y="1997"/>
                  </a:cubicBezTo>
                  <a:cubicBezTo>
                    <a:pt x="1148" y="1960"/>
                    <a:pt x="1364" y="1889"/>
                    <a:pt x="1592" y="1805"/>
                  </a:cubicBezTo>
                  <a:cubicBezTo>
                    <a:pt x="2123" y="1605"/>
                    <a:pt x="2628" y="1369"/>
                    <a:pt x="3046" y="974"/>
                  </a:cubicBezTo>
                  <a:cubicBezTo>
                    <a:pt x="3106" y="914"/>
                    <a:pt x="3150" y="839"/>
                    <a:pt x="3173" y="756"/>
                  </a:cubicBezTo>
                  <a:cubicBezTo>
                    <a:pt x="3208" y="705"/>
                    <a:pt x="3233" y="648"/>
                    <a:pt x="3248" y="587"/>
                  </a:cubicBezTo>
                  <a:cubicBezTo>
                    <a:pt x="3320" y="268"/>
                    <a:pt x="3106" y="40"/>
                    <a:pt x="2801" y="4"/>
                  </a:cubicBezTo>
                  <a:cubicBezTo>
                    <a:pt x="2786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-2650500" y="10354950"/>
              <a:ext cx="126500" cy="52125"/>
            </a:xfrm>
            <a:custGeom>
              <a:avLst/>
              <a:gdLst/>
              <a:ahLst/>
              <a:cxnLst/>
              <a:rect l="l" t="t" r="r" b="b"/>
              <a:pathLst>
                <a:path w="5060" h="2085" extrusionOk="0">
                  <a:moveTo>
                    <a:pt x="4197" y="1"/>
                  </a:moveTo>
                  <a:cubicBezTo>
                    <a:pt x="4000" y="1"/>
                    <a:pt x="3803" y="37"/>
                    <a:pt x="3610" y="74"/>
                  </a:cubicBezTo>
                  <a:cubicBezTo>
                    <a:pt x="3165" y="165"/>
                    <a:pt x="2730" y="298"/>
                    <a:pt x="2312" y="472"/>
                  </a:cubicBezTo>
                  <a:cubicBezTo>
                    <a:pt x="1886" y="645"/>
                    <a:pt x="1437" y="785"/>
                    <a:pt x="1027" y="992"/>
                  </a:cubicBezTo>
                  <a:cubicBezTo>
                    <a:pt x="840" y="1089"/>
                    <a:pt x="650" y="1177"/>
                    <a:pt x="470" y="1287"/>
                  </a:cubicBezTo>
                  <a:cubicBezTo>
                    <a:pt x="276" y="1405"/>
                    <a:pt x="160" y="1501"/>
                    <a:pt x="43" y="1694"/>
                  </a:cubicBezTo>
                  <a:cubicBezTo>
                    <a:pt x="0" y="1765"/>
                    <a:pt x="31" y="1849"/>
                    <a:pt x="95" y="1894"/>
                  </a:cubicBezTo>
                  <a:cubicBezTo>
                    <a:pt x="292" y="2026"/>
                    <a:pt x="447" y="2052"/>
                    <a:pt x="682" y="2073"/>
                  </a:cubicBezTo>
                  <a:cubicBezTo>
                    <a:pt x="779" y="2081"/>
                    <a:pt x="876" y="2084"/>
                    <a:pt x="973" y="2084"/>
                  </a:cubicBezTo>
                  <a:cubicBezTo>
                    <a:pt x="1103" y="2084"/>
                    <a:pt x="1234" y="2079"/>
                    <a:pt x="1364" y="2072"/>
                  </a:cubicBezTo>
                  <a:cubicBezTo>
                    <a:pt x="1820" y="2047"/>
                    <a:pt x="2289" y="1943"/>
                    <a:pt x="2736" y="1845"/>
                  </a:cubicBezTo>
                  <a:cubicBezTo>
                    <a:pt x="3197" y="1745"/>
                    <a:pt x="3644" y="1588"/>
                    <a:pt x="4066" y="1376"/>
                  </a:cubicBezTo>
                  <a:cubicBezTo>
                    <a:pt x="4287" y="1264"/>
                    <a:pt x="4508" y="1137"/>
                    <a:pt x="4683" y="957"/>
                  </a:cubicBezTo>
                  <a:cubicBezTo>
                    <a:pt x="4732" y="906"/>
                    <a:pt x="4778" y="851"/>
                    <a:pt x="4818" y="793"/>
                  </a:cubicBezTo>
                  <a:cubicBezTo>
                    <a:pt x="4845" y="703"/>
                    <a:pt x="4861" y="659"/>
                    <a:pt x="4868" y="659"/>
                  </a:cubicBezTo>
                  <a:cubicBezTo>
                    <a:pt x="4871" y="659"/>
                    <a:pt x="4871" y="670"/>
                    <a:pt x="4869" y="691"/>
                  </a:cubicBezTo>
                  <a:cubicBezTo>
                    <a:pt x="4930" y="601"/>
                    <a:pt x="4989" y="550"/>
                    <a:pt x="5024" y="441"/>
                  </a:cubicBezTo>
                  <a:cubicBezTo>
                    <a:pt x="5059" y="340"/>
                    <a:pt x="5003" y="208"/>
                    <a:pt x="4907" y="156"/>
                  </a:cubicBezTo>
                  <a:cubicBezTo>
                    <a:pt x="4806" y="100"/>
                    <a:pt x="4723" y="108"/>
                    <a:pt x="4616" y="80"/>
                  </a:cubicBezTo>
                  <a:cubicBezTo>
                    <a:pt x="4571" y="70"/>
                    <a:pt x="4396" y="11"/>
                    <a:pt x="4289" y="3"/>
                  </a:cubicBezTo>
                  <a:cubicBezTo>
                    <a:pt x="4258" y="2"/>
                    <a:pt x="4228" y="1"/>
                    <a:pt x="4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-3001475" y="10243800"/>
              <a:ext cx="42850" cy="51950"/>
            </a:xfrm>
            <a:custGeom>
              <a:avLst/>
              <a:gdLst/>
              <a:ahLst/>
              <a:cxnLst/>
              <a:rect l="l" t="t" r="r" b="b"/>
              <a:pathLst>
                <a:path w="1714" h="2078" extrusionOk="0">
                  <a:moveTo>
                    <a:pt x="547" y="1"/>
                  </a:moveTo>
                  <a:cubicBezTo>
                    <a:pt x="540" y="1"/>
                    <a:pt x="533" y="1"/>
                    <a:pt x="525" y="1"/>
                  </a:cubicBezTo>
                  <a:cubicBezTo>
                    <a:pt x="504" y="4"/>
                    <a:pt x="481" y="4"/>
                    <a:pt x="458" y="4"/>
                  </a:cubicBezTo>
                  <a:cubicBezTo>
                    <a:pt x="451" y="4"/>
                    <a:pt x="444" y="3"/>
                    <a:pt x="437" y="3"/>
                  </a:cubicBezTo>
                  <a:cubicBezTo>
                    <a:pt x="313" y="3"/>
                    <a:pt x="160" y="92"/>
                    <a:pt x="109" y="204"/>
                  </a:cubicBezTo>
                  <a:cubicBezTo>
                    <a:pt x="102" y="222"/>
                    <a:pt x="91" y="236"/>
                    <a:pt x="82" y="253"/>
                  </a:cubicBezTo>
                  <a:cubicBezTo>
                    <a:pt x="29" y="338"/>
                    <a:pt x="2" y="434"/>
                    <a:pt x="0" y="534"/>
                  </a:cubicBezTo>
                  <a:cubicBezTo>
                    <a:pt x="0" y="623"/>
                    <a:pt x="28" y="726"/>
                    <a:pt x="45" y="817"/>
                  </a:cubicBezTo>
                  <a:cubicBezTo>
                    <a:pt x="65" y="924"/>
                    <a:pt x="94" y="1028"/>
                    <a:pt x="132" y="1131"/>
                  </a:cubicBezTo>
                  <a:cubicBezTo>
                    <a:pt x="149" y="1180"/>
                    <a:pt x="168" y="1230"/>
                    <a:pt x="186" y="1279"/>
                  </a:cubicBezTo>
                  <a:cubicBezTo>
                    <a:pt x="223" y="1383"/>
                    <a:pt x="275" y="1480"/>
                    <a:pt x="341" y="1569"/>
                  </a:cubicBezTo>
                  <a:cubicBezTo>
                    <a:pt x="376" y="1617"/>
                    <a:pt x="410" y="1664"/>
                    <a:pt x="445" y="1712"/>
                  </a:cubicBezTo>
                  <a:cubicBezTo>
                    <a:pt x="499" y="1790"/>
                    <a:pt x="565" y="1859"/>
                    <a:pt x="640" y="1919"/>
                  </a:cubicBezTo>
                  <a:cubicBezTo>
                    <a:pt x="720" y="1979"/>
                    <a:pt x="811" y="2023"/>
                    <a:pt x="906" y="2053"/>
                  </a:cubicBezTo>
                  <a:cubicBezTo>
                    <a:pt x="956" y="2069"/>
                    <a:pt x="1010" y="2077"/>
                    <a:pt x="1064" y="2077"/>
                  </a:cubicBezTo>
                  <a:cubicBezTo>
                    <a:pt x="1335" y="2077"/>
                    <a:pt x="1628" y="1882"/>
                    <a:pt x="1677" y="1613"/>
                  </a:cubicBezTo>
                  <a:cubicBezTo>
                    <a:pt x="1692" y="1543"/>
                    <a:pt x="1703" y="1469"/>
                    <a:pt x="1709" y="1397"/>
                  </a:cubicBezTo>
                  <a:cubicBezTo>
                    <a:pt x="1714" y="1262"/>
                    <a:pt x="1665" y="1150"/>
                    <a:pt x="1611" y="1030"/>
                  </a:cubicBezTo>
                  <a:cubicBezTo>
                    <a:pt x="1586" y="976"/>
                    <a:pt x="1560" y="924"/>
                    <a:pt x="1534" y="870"/>
                  </a:cubicBezTo>
                  <a:cubicBezTo>
                    <a:pt x="1503" y="798"/>
                    <a:pt x="1462" y="729"/>
                    <a:pt x="1414" y="666"/>
                  </a:cubicBezTo>
                  <a:cubicBezTo>
                    <a:pt x="1364" y="602"/>
                    <a:pt x="1310" y="539"/>
                    <a:pt x="1256" y="477"/>
                  </a:cubicBezTo>
                  <a:cubicBezTo>
                    <a:pt x="1184" y="394"/>
                    <a:pt x="1106" y="318"/>
                    <a:pt x="1021" y="248"/>
                  </a:cubicBezTo>
                  <a:cubicBezTo>
                    <a:pt x="954" y="192"/>
                    <a:pt x="877" y="113"/>
                    <a:pt x="802" y="73"/>
                  </a:cubicBezTo>
                  <a:cubicBezTo>
                    <a:pt x="725" y="34"/>
                    <a:pt x="635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-2914225" y="10134000"/>
              <a:ext cx="43925" cy="144875"/>
            </a:xfrm>
            <a:custGeom>
              <a:avLst/>
              <a:gdLst/>
              <a:ahLst/>
              <a:cxnLst/>
              <a:rect l="l" t="t" r="r" b="b"/>
              <a:pathLst>
                <a:path w="1757" h="5795" extrusionOk="0">
                  <a:moveTo>
                    <a:pt x="1025" y="0"/>
                  </a:moveTo>
                  <a:cubicBezTo>
                    <a:pt x="886" y="0"/>
                    <a:pt x="745" y="73"/>
                    <a:pt x="644" y="204"/>
                  </a:cubicBezTo>
                  <a:cubicBezTo>
                    <a:pt x="373" y="556"/>
                    <a:pt x="306" y="1072"/>
                    <a:pt x="237" y="1499"/>
                  </a:cubicBezTo>
                  <a:cubicBezTo>
                    <a:pt x="163" y="1972"/>
                    <a:pt x="129" y="2454"/>
                    <a:pt x="79" y="2930"/>
                  </a:cubicBezTo>
                  <a:cubicBezTo>
                    <a:pt x="33" y="3364"/>
                    <a:pt x="0" y="3824"/>
                    <a:pt x="17" y="4260"/>
                  </a:cubicBezTo>
                  <a:cubicBezTo>
                    <a:pt x="26" y="4525"/>
                    <a:pt x="79" y="4842"/>
                    <a:pt x="157" y="5040"/>
                  </a:cubicBezTo>
                  <a:cubicBezTo>
                    <a:pt x="237" y="5238"/>
                    <a:pt x="334" y="5529"/>
                    <a:pt x="502" y="5663"/>
                  </a:cubicBezTo>
                  <a:cubicBezTo>
                    <a:pt x="599" y="5739"/>
                    <a:pt x="721" y="5795"/>
                    <a:pt x="844" y="5795"/>
                  </a:cubicBezTo>
                  <a:cubicBezTo>
                    <a:pt x="914" y="5795"/>
                    <a:pt x="984" y="5777"/>
                    <a:pt x="1049" y="5734"/>
                  </a:cubicBezTo>
                  <a:cubicBezTo>
                    <a:pt x="1213" y="5625"/>
                    <a:pt x="1290" y="5497"/>
                    <a:pt x="1359" y="5336"/>
                  </a:cubicBezTo>
                  <a:cubicBezTo>
                    <a:pt x="1617" y="4963"/>
                    <a:pt x="1697" y="4538"/>
                    <a:pt x="1722" y="4063"/>
                  </a:cubicBezTo>
                  <a:cubicBezTo>
                    <a:pt x="1743" y="3636"/>
                    <a:pt x="1757" y="3209"/>
                    <a:pt x="1745" y="2783"/>
                  </a:cubicBezTo>
                  <a:cubicBezTo>
                    <a:pt x="1731" y="2356"/>
                    <a:pt x="1735" y="1926"/>
                    <a:pt x="1691" y="1502"/>
                  </a:cubicBezTo>
                  <a:cubicBezTo>
                    <a:pt x="1645" y="1070"/>
                    <a:pt x="1623" y="578"/>
                    <a:pt x="1376" y="204"/>
                  </a:cubicBezTo>
                  <a:cubicBezTo>
                    <a:pt x="1284" y="65"/>
                    <a:pt x="1155" y="0"/>
                    <a:pt x="1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10"/>
          <p:cNvGrpSpPr/>
          <p:nvPr/>
        </p:nvGrpSpPr>
        <p:grpSpPr>
          <a:xfrm flipH="1">
            <a:off x="-677165" y="3877647"/>
            <a:ext cx="2647517" cy="3331412"/>
            <a:chOff x="5108601" y="1658560"/>
            <a:chExt cx="1985638" cy="2498559"/>
          </a:xfrm>
        </p:grpSpPr>
        <p:grpSp>
          <p:nvGrpSpPr>
            <p:cNvPr id="330" name="Google Shape;330;p10"/>
            <p:cNvGrpSpPr/>
            <p:nvPr/>
          </p:nvGrpSpPr>
          <p:grpSpPr>
            <a:xfrm flipH="1">
              <a:off x="5475995" y="2326723"/>
              <a:ext cx="1314734" cy="1634533"/>
              <a:chOff x="-5267275" y="9662750"/>
              <a:chExt cx="1475075" cy="1833875"/>
            </a:xfrm>
          </p:grpSpPr>
          <p:sp>
            <p:nvSpPr>
              <p:cNvPr id="331" name="Google Shape;331;p10"/>
              <p:cNvSpPr/>
              <p:nvPr/>
            </p:nvSpPr>
            <p:spPr>
              <a:xfrm>
                <a:off x="-5267275" y="9662750"/>
                <a:ext cx="1475075" cy="1833875"/>
              </a:xfrm>
              <a:custGeom>
                <a:avLst/>
                <a:gdLst/>
                <a:ahLst/>
                <a:cxnLst/>
                <a:rect l="l" t="t" r="r" b="b"/>
                <a:pathLst>
                  <a:path w="59003" h="73355" extrusionOk="0">
                    <a:moveTo>
                      <a:pt x="58003" y="0"/>
                    </a:moveTo>
                    <a:cubicBezTo>
                      <a:pt x="57927" y="0"/>
                      <a:pt x="57851" y="10"/>
                      <a:pt x="57776" y="30"/>
                    </a:cubicBezTo>
                    <a:cubicBezTo>
                      <a:pt x="51838" y="1625"/>
                      <a:pt x="46088" y="3850"/>
                      <a:pt x="40623" y="6666"/>
                    </a:cubicBezTo>
                    <a:cubicBezTo>
                      <a:pt x="35177" y="9476"/>
                      <a:pt x="30053" y="12923"/>
                      <a:pt x="25419" y="16936"/>
                    </a:cubicBezTo>
                    <a:cubicBezTo>
                      <a:pt x="20739" y="20988"/>
                      <a:pt x="16581" y="25634"/>
                      <a:pt x="13094" y="30752"/>
                    </a:cubicBezTo>
                    <a:cubicBezTo>
                      <a:pt x="9533" y="35980"/>
                      <a:pt x="6696" y="41669"/>
                      <a:pt x="4663" y="47660"/>
                    </a:cubicBezTo>
                    <a:cubicBezTo>
                      <a:pt x="2818" y="53102"/>
                      <a:pt x="1579" y="58845"/>
                      <a:pt x="1324" y="64601"/>
                    </a:cubicBezTo>
                    <a:cubicBezTo>
                      <a:pt x="1237" y="64570"/>
                      <a:pt x="1144" y="64555"/>
                      <a:pt x="1052" y="64555"/>
                    </a:cubicBezTo>
                    <a:cubicBezTo>
                      <a:pt x="975" y="64555"/>
                      <a:pt x="897" y="64566"/>
                      <a:pt x="822" y="64587"/>
                    </a:cubicBezTo>
                    <a:cubicBezTo>
                      <a:pt x="397" y="64704"/>
                      <a:pt x="1" y="65246"/>
                      <a:pt x="191" y="65699"/>
                    </a:cubicBezTo>
                    <a:cubicBezTo>
                      <a:pt x="491" y="66425"/>
                      <a:pt x="859" y="67121"/>
                      <a:pt x="1291" y="67778"/>
                    </a:cubicBezTo>
                    <a:cubicBezTo>
                      <a:pt x="1297" y="68031"/>
                      <a:pt x="1301" y="68285"/>
                      <a:pt x="1311" y="68538"/>
                    </a:cubicBezTo>
                    <a:cubicBezTo>
                      <a:pt x="1319" y="68795"/>
                      <a:pt x="1512" y="68923"/>
                      <a:pt x="1706" y="68923"/>
                    </a:cubicBezTo>
                    <a:cubicBezTo>
                      <a:pt x="1829" y="68923"/>
                      <a:pt x="1952" y="68872"/>
                      <a:pt x="2029" y="68770"/>
                    </a:cubicBezTo>
                    <a:cubicBezTo>
                      <a:pt x="2293" y="69083"/>
                      <a:pt x="2576" y="69383"/>
                      <a:pt x="2874" y="69664"/>
                    </a:cubicBezTo>
                    <a:cubicBezTo>
                      <a:pt x="4067" y="70786"/>
                      <a:pt x="5458" y="71647"/>
                      <a:pt x="6967" y="72274"/>
                    </a:cubicBezTo>
                    <a:cubicBezTo>
                      <a:pt x="8792" y="73031"/>
                      <a:pt x="10749" y="73355"/>
                      <a:pt x="12715" y="73355"/>
                    </a:cubicBezTo>
                    <a:cubicBezTo>
                      <a:pt x="14414" y="73355"/>
                      <a:pt x="16120" y="73113"/>
                      <a:pt x="17753" y="72699"/>
                    </a:cubicBezTo>
                    <a:cubicBezTo>
                      <a:pt x="23973" y="71124"/>
                      <a:pt x="29341" y="67101"/>
                      <a:pt x="33384" y="62210"/>
                    </a:cubicBezTo>
                    <a:cubicBezTo>
                      <a:pt x="37798" y="56870"/>
                      <a:pt x="40703" y="50561"/>
                      <a:pt x="42861" y="44015"/>
                    </a:cubicBezTo>
                    <a:cubicBezTo>
                      <a:pt x="45191" y="36947"/>
                      <a:pt x="46693" y="29645"/>
                      <a:pt x="48771" y="22503"/>
                    </a:cubicBezTo>
                    <a:cubicBezTo>
                      <a:pt x="50711" y="15828"/>
                      <a:pt x="53184" y="9212"/>
                      <a:pt x="57193" y="3480"/>
                    </a:cubicBezTo>
                    <a:cubicBezTo>
                      <a:pt x="57658" y="2814"/>
                      <a:pt x="58145" y="2163"/>
                      <a:pt x="58644" y="1522"/>
                    </a:cubicBezTo>
                    <a:cubicBezTo>
                      <a:pt x="58894" y="1203"/>
                      <a:pt x="59003" y="813"/>
                      <a:pt x="58785" y="440"/>
                    </a:cubicBezTo>
                    <a:cubicBezTo>
                      <a:pt x="58624" y="164"/>
                      <a:pt x="58317" y="0"/>
                      <a:pt x="58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0"/>
              <p:cNvSpPr/>
              <p:nvPr/>
            </p:nvSpPr>
            <p:spPr>
              <a:xfrm>
                <a:off x="-5200250" y="9663950"/>
                <a:ext cx="1406175" cy="1769375"/>
              </a:xfrm>
              <a:custGeom>
                <a:avLst/>
                <a:gdLst/>
                <a:ahLst/>
                <a:cxnLst/>
                <a:rect l="l" t="t" r="r" b="b"/>
                <a:pathLst>
                  <a:path w="56247" h="70775" extrusionOk="0">
                    <a:moveTo>
                      <a:pt x="55611" y="0"/>
                    </a:moveTo>
                    <a:cubicBezTo>
                      <a:pt x="55015" y="370"/>
                      <a:pt x="54429" y="756"/>
                      <a:pt x="53847" y="1150"/>
                    </a:cubicBezTo>
                    <a:cubicBezTo>
                      <a:pt x="52592" y="1998"/>
                      <a:pt x="51356" y="2873"/>
                      <a:pt x="50154" y="3795"/>
                    </a:cubicBezTo>
                    <a:cubicBezTo>
                      <a:pt x="49999" y="3914"/>
                      <a:pt x="49845" y="4037"/>
                      <a:pt x="49690" y="4157"/>
                    </a:cubicBezTo>
                    <a:cubicBezTo>
                      <a:pt x="49730" y="3592"/>
                      <a:pt x="49762" y="3027"/>
                      <a:pt x="49822" y="2463"/>
                    </a:cubicBezTo>
                    <a:cubicBezTo>
                      <a:pt x="49855" y="2159"/>
                      <a:pt x="49890" y="1855"/>
                      <a:pt x="49927" y="1551"/>
                    </a:cubicBezTo>
                    <a:lnTo>
                      <a:pt x="49927" y="1551"/>
                    </a:lnTo>
                    <a:cubicBezTo>
                      <a:pt x="49572" y="1671"/>
                      <a:pt x="49217" y="1791"/>
                      <a:pt x="48866" y="1914"/>
                    </a:cubicBezTo>
                    <a:cubicBezTo>
                      <a:pt x="48752" y="2317"/>
                      <a:pt x="48652" y="2724"/>
                      <a:pt x="48563" y="3136"/>
                    </a:cubicBezTo>
                    <a:cubicBezTo>
                      <a:pt x="48413" y="3848"/>
                      <a:pt x="48318" y="4565"/>
                      <a:pt x="48253" y="5290"/>
                    </a:cubicBezTo>
                    <a:cubicBezTo>
                      <a:pt x="46790" y="6465"/>
                      <a:pt x="45359" y="7676"/>
                      <a:pt x="43957" y="8926"/>
                    </a:cubicBezTo>
                    <a:cubicBezTo>
                      <a:pt x="44124" y="7834"/>
                      <a:pt x="44305" y="6744"/>
                      <a:pt x="44473" y="5654"/>
                    </a:cubicBezTo>
                    <a:cubicBezTo>
                      <a:pt x="44583" y="4931"/>
                      <a:pt x="44668" y="4205"/>
                      <a:pt x="44755" y="3480"/>
                    </a:cubicBezTo>
                    <a:lnTo>
                      <a:pt x="44755" y="3480"/>
                    </a:lnTo>
                    <a:cubicBezTo>
                      <a:pt x="44470" y="3596"/>
                      <a:pt x="44184" y="3712"/>
                      <a:pt x="43900" y="3833"/>
                    </a:cubicBezTo>
                    <a:cubicBezTo>
                      <a:pt x="43762" y="4404"/>
                      <a:pt x="43625" y="4977"/>
                      <a:pt x="43505" y="5554"/>
                    </a:cubicBezTo>
                    <a:cubicBezTo>
                      <a:pt x="43180" y="7111"/>
                      <a:pt x="42880" y="8677"/>
                      <a:pt x="42527" y="10230"/>
                    </a:cubicBezTo>
                    <a:cubicBezTo>
                      <a:pt x="39498" y="13041"/>
                      <a:pt x="36616" y="16008"/>
                      <a:pt x="33875" y="19102"/>
                    </a:cubicBezTo>
                    <a:cubicBezTo>
                      <a:pt x="33869" y="18503"/>
                      <a:pt x="33867" y="17904"/>
                      <a:pt x="33870" y="17304"/>
                    </a:cubicBezTo>
                    <a:cubicBezTo>
                      <a:pt x="33875" y="16074"/>
                      <a:pt x="33901" y="14844"/>
                      <a:pt x="33906" y="13614"/>
                    </a:cubicBezTo>
                    <a:cubicBezTo>
                      <a:pt x="33913" y="12015"/>
                      <a:pt x="33939" y="10419"/>
                      <a:pt x="33959" y="8820"/>
                    </a:cubicBezTo>
                    <a:lnTo>
                      <a:pt x="33959" y="8820"/>
                    </a:lnTo>
                    <a:cubicBezTo>
                      <a:pt x="33691" y="8978"/>
                      <a:pt x="33428" y="9146"/>
                      <a:pt x="33161" y="9308"/>
                    </a:cubicBezTo>
                    <a:cubicBezTo>
                      <a:pt x="32926" y="10709"/>
                      <a:pt x="32740" y="12117"/>
                      <a:pt x="32588" y="13534"/>
                    </a:cubicBezTo>
                    <a:cubicBezTo>
                      <a:pt x="32456" y="14762"/>
                      <a:pt x="32379" y="15991"/>
                      <a:pt x="32323" y="17224"/>
                    </a:cubicBezTo>
                    <a:cubicBezTo>
                      <a:pt x="32295" y="17840"/>
                      <a:pt x="32272" y="18455"/>
                      <a:pt x="32252" y="19071"/>
                    </a:cubicBezTo>
                    <a:cubicBezTo>
                      <a:pt x="32243" y="19392"/>
                      <a:pt x="32229" y="19713"/>
                      <a:pt x="32226" y="20034"/>
                    </a:cubicBezTo>
                    <a:cubicBezTo>
                      <a:pt x="32223" y="20358"/>
                      <a:pt x="32149" y="20672"/>
                      <a:pt x="32149" y="20998"/>
                    </a:cubicBezTo>
                    <a:cubicBezTo>
                      <a:pt x="32149" y="21026"/>
                      <a:pt x="32155" y="21049"/>
                      <a:pt x="32157" y="21076"/>
                    </a:cubicBezTo>
                    <a:cubicBezTo>
                      <a:pt x="31553" y="21784"/>
                      <a:pt x="30956" y="22497"/>
                      <a:pt x="30365" y="23215"/>
                    </a:cubicBezTo>
                    <a:cubicBezTo>
                      <a:pt x="28458" y="25540"/>
                      <a:pt x="26618" y="27917"/>
                      <a:pt x="24846" y="30349"/>
                    </a:cubicBezTo>
                    <a:cubicBezTo>
                      <a:pt x="24657" y="25862"/>
                      <a:pt x="24357" y="21379"/>
                      <a:pt x="24019" y="16904"/>
                    </a:cubicBezTo>
                    <a:cubicBezTo>
                      <a:pt x="23993" y="16565"/>
                      <a:pt x="23962" y="16226"/>
                      <a:pt x="23930" y="15886"/>
                    </a:cubicBezTo>
                    <a:cubicBezTo>
                      <a:pt x="23692" y="16084"/>
                      <a:pt x="23455" y="16283"/>
                      <a:pt x="23220" y="16482"/>
                    </a:cubicBezTo>
                    <a:cubicBezTo>
                      <a:pt x="23174" y="17806"/>
                      <a:pt x="23140" y="19129"/>
                      <a:pt x="23128" y="20456"/>
                    </a:cubicBezTo>
                    <a:cubicBezTo>
                      <a:pt x="23105" y="23201"/>
                      <a:pt x="23073" y="25945"/>
                      <a:pt x="23104" y="28691"/>
                    </a:cubicBezTo>
                    <a:cubicBezTo>
                      <a:pt x="23117" y="30028"/>
                      <a:pt x="23127" y="31367"/>
                      <a:pt x="23153" y="32704"/>
                    </a:cubicBezTo>
                    <a:cubicBezTo>
                      <a:pt x="21851" y="34547"/>
                      <a:pt x="20579" y="36413"/>
                      <a:pt x="19343" y="38301"/>
                    </a:cubicBezTo>
                    <a:cubicBezTo>
                      <a:pt x="17720" y="40773"/>
                      <a:pt x="16172" y="43288"/>
                      <a:pt x="14662" y="45827"/>
                    </a:cubicBezTo>
                    <a:cubicBezTo>
                      <a:pt x="14645" y="45208"/>
                      <a:pt x="14599" y="44589"/>
                      <a:pt x="14533" y="43969"/>
                    </a:cubicBezTo>
                    <a:cubicBezTo>
                      <a:pt x="14351" y="42255"/>
                      <a:pt x="14110" y="40549"/>
                      <a:pt x="13908" y="38837"/>
                    </a:cubicBezTo>
                    <a:cubicBezTo>
                      <a:pt x="13496" y="35376"/>
                      <a:pt x="13258" y="31904"/>
                      <a:pt x="12982" y="28431"/>
                    </a:cubicBezTo>
                    <a:cubicBezTo>
                      <a:pt x="12951" y="28050"/>
                      <a:pt x="12925" y="27670"/>
                      <a:pt x="12899" y="27289"/>
                    </a:cubicBezTo>
                    <a:cubicBezTo>
                      <a:pt x="12520" y="27780"/>
                      <a:pt x="12143" y="28273"/>
                      <a:pt x="11778" y="28774"/>
                    </a:cubicBezTo>
                    <a:cubicBezTo>
                      <a:pt x="11736" y="30128"/>
                      <a:pt x="11735" y="31482"/>
                      <a:pt x="11740" y="32838"/>
                    </a:cubicBezTo>
                    <a:cubicBezTo>
                      <a:pt x="11753" y="36241"/>
                      <a:pt x="11994" y="39657"/>
                      <a:pt x="12354" y="43038"/>
                    </a:cubicBezTo>
                    <a:cubicBezTo>
                      <a:pt x="12549" y="44861"/>
                      <a:pt x="12725" y="46736"/>
                      <a:pt x="12320" y="48541"/>
                    </a:cubicBezTo>
                    <a:cubicBezTo>
                      <a:pt x="12246" y="48868"/>
                      <a:pt x="12318" y="49212"/>
                      <a:pt x="12520" y="49481"/>
                    </a:cubicBezTo>
                    <a:cubicBezTo>
                      <a:pt x="11532" y="51188"/>
                      <a:pt x="10551" y="52900"/>
                      <a:pt x="9578" y="54619"/>
                    </a:cubicBezTo>
                    <a:cubicBezTo>
                      <a:pt x="8646" y="56260"/>
                      <a:pt x="7701" y="57900"/>
                      <a:pt x="6729" y="59526"/>
                    </a:cubicBezTo>
                    <a:cubicBezTo>
                      <a:pt x="6126" y="57037"/>
                      <a:pt x="5509" y="54553"/>
                      <a:pt x="4848" y="52079"/>
                    </a:cubicBezTo>
                    <a:cubicBezTo>
                      <a:pt x="4211" y="49690"/>
                      <a:pt x="3545" y="47305"/>
                      <a:pt x="2967" y="44899"/>
                    </a:cubicBezTo>
                    <a:cubicBezTo>
                      <a:pt x="2712" y="45559"/>
                      <a:pt x="2468" y="46224"/>
                      <a:pt x="2233" y="46894"/>
                    </a:cubicBezTo>
                    <a:cubicBezTo>
                      <a:pt x="2278" y="47130"/>
                      <a:pt x="2324" y="47368"/>
                      <a:pt x="2370" y="47605"/>
                    </a:cubicBezTo>
                    <a:cubicBezTo>
                      <a:pt x="3003" y="50829"/>
                      <a:pt x="3655" y="54049"/>
                      <a:pt x="4366" y="57257"/>
                    </a:cubicBezTo>
                    <a:cubicBezTo>
                      <a:pt x="4699" y="58754"/>
                      <a:pt x="5034" y="60249"/>
                      <a:pt x="5372" y="61746"/>
                    </a:cubicBezTo>
                    <a:cubicBezTo>
                      <a:pt x="3715" y="64398"/>
                      <a:pt x="1952" y="66982"/>
                      <a:pt x="1" y="69424"/>
                    </a:cubicBezTo>
                    <a:cubicBezTo>
                      <a:pt x="65" y="69487"/>
                      <a:pt x="127" y="69553"/>
                      <a:pt x="193" y="69616"/>
                    </a:cubicBezTo>
                    <a:cubicBezTo>
                      <a:pt x="641" y="70036"/>
                      <a:pt x="1119" y="70423"/>
                      <a:pt x="1624" y="70775"/>
                    </a:cubicBezTo>
                    <a:cubicBezTo>
                      <a:pt x="1745" y="70620"/>
                      <a:pt x="1868" y="70465"/>
                      <a:pt x="1989" y="70307"/>
                    </a:cubicBezTo>
                    <a:cubicBezTo>
                      <a:pt x="2986" y="69005"/>
                      <a:pt x="3933" y="67664"/>
                      <a:pt x="4841" y="66297"/>
                    </a:cubicBezTo>
                    <a:cubicBezTo>
                      <a:pt x="5459" y="65365"/>
                      <a:pt x="6055" y="64418"/>
                      <a:pt x="6643" y="63466"/>
                    </a:cubicBezTo>
                    <a:cubicBezTo>
                      <a:pt x="14235" y="62525"/>
                      <a:pt x="21875" y="61984"/>
                      <a:pt x="29526" y="61941"/>
                    </a:cubicBezTo>
                    <a:cubicBezTo>
                      <a:pt x="29616" y="61941"/>
                      <a:pt x="29706" y="61940"/>
                      <a:pt x="29796" y="61940"/>
                    </a:cubicBezTo>
                    <a:cubicBezTo>
                      <a:pt x="30156" y="61940"/>
                      <a:pt x="30516" y="61944"/>
                      <a:pt x="30876" y="61944"/>
                    </a:cubicBezTo>
                    <a:cubicBezTo>
                      <a:pt x="31397" y="61307"/>
                      <a:pt x="31897" y="60655"/>
                      <a:pt x="32376" y="59991"/>
                    </a:cubicBezTo>
                    <a:cubicBezTo>
                      <a:pt x="31892" y="59988"/>
                      <a:pt x="31409" y="59986"/>
                      <a:pt x="30925" y="59986"/>
                    </a:cubicBezTo>
                    <a:cubicBezTo>
                      <a:pt x="24899" y="59986"/>
                      <a:pt x="18875" y="60278"/>
                      <a:pt x="12876" y="60862"/>
                    </a:cubicBezTo>
                    <a:cubicBezTo>
                      <a:pt x="11204" y="61026"/>
                      <a:pt x="9533" y="61223"/>
                      <a:pt x="7867" y="61439"/>
                    </a:cubicBezTo>
                    <a:cubicBezTo>
                      <a:pt x="8561" y="60265"/>
                      <a:pt x="9244" y="59084"/>
                      <a:pt x="9917" y="57895"/>
                    </a:cubicBezTo>
                    <a:cubicBezTo>
                      <a:pt x="11479" y="55139"/>
                      <a:pt x="13011" y="52369"/>
                      <a:pt x="14574" y="49615"/>
                    </a:cubicBezTo>
                    <a:cubicBezTo>
                      <a:pt x="23056" y="47294"/>
                      <a:pt x="31602" y="45277"/>
                      <a:pt x="40259" y="43723"/>
                    </a:cubicBezTo>
                    <a:cubicBezTo>
                      <a:pt x="40514" y="42943"/>
                      <a:pt x="40762" y="42160"/>
                      <a:pt x="40998" y="41375"/>
                    </a:cubicBezTo>
                    <a:lnTo>
                      <a:pt x="40998" y="41375"/>
                    </a:lnTo>
                    <a:cubicBezTo>
                      <a:pt x="40947" y="41384"/>
                      <a:pt x="40895" y="41392"/>
                      <a:pt x="40844" y="41401"/>
                    </a:cubicBezTo>
                    <a:cubicBezTo>
                      <a:pt x="38583" y="41801"/>
                      <a:pt x="36326" y="42227"/>
                      <a:pt x="34075" y="42682"/>
                    </a:cubicBezTo>
                    <a:cubicBezTo>
                      <a:pt x="29546" y="43597"/>
                      <a:pt x="25043" y="44624"/>
                      <a:pt x="20564" y="45765"/>
                    </a:cubicBezTo>
                    <a:cubicBezTo>
                      <a:pt x="19078" y="46144"/>
                      <a:pt x="17594" y="46534"/>
                      <a:pt x="16111" y="46937"/>
                    </a:cubicBezTo>
                    <a:cubicBezTo>
                      <a:pt x="17201" y="45056"/>
                      <a:pt x="18313" y="43187"/>
                      <a:pt x="19466" y="41343"/>
                    </a:cubicBezTo>
                    <a:cubicBezTo>
                      <a:pt x="20963" y="38949"/>
                      <a:pt x="22512" y="36591"/>
                      <a:pt x="24115" y="34268"/>
                    </a:cubicBezTo>
                    <a:cubicBezTo>
                      <a:pt x="24177" y="34264"/>
                      <a:pt x="24238" y="34254"/>
                      <a:pt x="24298" y="34238"/>
                    </a:cubicBezTo>
                    <a:cubicBezTo>
                      <a:pt x="30924" y="32330"/>
                      <a:pt x="37594" y="30592"/>
                      <a:pt x="44312" y="29025"/>
                    </a:cubicBezTo>
                    <a:cubicBezTo>
                      <a:pt x="44482" y="28364"/>
                      <a:pt x="44654" y="27703"/>
                      <a:pt x="44827" y="27043"/>
                    </a:cubicBezTo>
                    <a:lnTo>
                      <a:pt x="44827" y="27043"/>
                    </a:lnTo>
                    <a:cubicBezTo>
                      <a:pt x="43323" y="27389"/>
                      <a:pt x="41819" y="27742"/>
                      <a:pt x="40319" y="28103"/>
                    </a:cubicBezTo>
                    <a:cubicBezTo>
                      <a:pt x="36777" y="28959"/>
                      <a:pt x="33248" y="29870"/>
                      <a:pt x="29734" y="30833"/>
                    </a:cubicBezTo>
                    <a:cubicBezTo>
                      <a:pt x="28398" y="31200"/>
                      <a:pt x="27067" y="31574"/>
                      <a:pt x="25735" y="31958"/>
                    </a:cubicBezTo>
                    <a:cubicBezTo>
                      <a:pt x="27116" y="30028"/>
                      <a:pt x="28539" y="28130"/>
                      <a:pt x="30004" y="26263"/>
                    </a:cubicBezTo>
                    <a:cubicBezTo>
                      <a:pt x="31185" y="24761"/>
                      <a:pt x="32396" y="23283"/>
                      <a:pt x="33637" y="21829"/>
                    </a:cubicBezTo>
                    <a:cubicBezTo>
                      <a:pt x="38096" y="21207"/>
                      <a:pt x="42533" y="20457"/>
                      <a:pt x="46956" y="19615"/>
                    </a:cubicBezTo>
                    <a:cubicBezTo>
                      <a:pt x="47172" y="18934"/>
                      <a:pt x="47395" y="18256"/>
                      <a:pt x="47625" y="17580"/>
                    </a:cubicBezTo>
                    <a:lnTo>
                      <a:pt x="47625" y="17580"/>
                    </a:lnTo>
                    <a:cubicBezTo>
                      <a:pt x="47333" y="17637"/>
                      <a:pt x="47043" y="17697"/>
                      <a:pt x="46750" y="17752"/>
                    </a:cubicBezTo>
                    <a:cubicBezTo>
                      <a:pt x="43794" y="18316"/>
                      <a:pt x="40832" y="18836"/>
                      <a:pt x="37861" y="19317"/>
                    </a:cubicBezTo>
                    <a:cubicBezTo>
                      <a:pt x="37070" y="19444"/>
                      <a:pt x="36278" y="19572"/>
                      <a:pt x="35487" y="19701"/>
                    </a:cubicBezTo>
                    <a:cubicBezTo>
                      <a:pt x="37678" y="17230"/>
                      <a:pt x="39962" y="14845"/>
                      <a:pt x="42334" y="12545"/>
                    </a:cubicBezTo>
                    <a:cubicBezTo>
                      <a:pt x="42799" y="12097"/>
                      <a:pt x="43269" y="11652"/>
                      <a:pt x="43743" y="11212"/>
                    </a:cubicBezTo>
                    <a:cubicBezTo>
                      <a:pt x="44597" y="11169"/>
                      <a:pt x="45454" y="11077"/>
                      <a:pt x="46301" y="11001"/>
                    </a:cubicBezTo>
                    <a:cubicBezTo>
                      <a:pt x="47373" y="10904"/>
                      <a:pt x="48443" y="10796"/>
                      <a:pt x="49515" y="10693"/>
                    </a:cubicBezTo>
                    <a:lnTo>
                      <a:pt x="50412" y="10607"/>
                    </a:lnTo>
                    <a:cubicBezTo>
                      <a:pt x="50647" y="10107"/>
                      <a:pt x="50886" y="9608"/>
                      <a:pt x="51137" y="9113"/>
                    </a:cubicBezTo>
                    <a:lnTo>
                      <a:pt x="51137" y="9113"/>
                    </a:lnTo>
                    <a:lnTo>
                      <a:pt x="49356" y="9288"/>
                    </a:lnTo>
                    <a:cubicBezTo>
                      <a:pt x="48061" y="9416"/>
                      <a:pt x="46748" y="9510"/>
                      <a:pt x="45446" y="9649"/>
                    </a:cubicBezTo>
                    <a:cubicBezTo>
                      <a:pt x="46446" y="8750"/>
                      <a:pt x="47462" y="7867"/>
                      <a:pt x="48493" y="7004"/>
                    </a:cubicBezTo>
                    <a:cubicBezTo>
                      <a:pt x="48666" y="7157"/>
                      <a:pt x="48893" y="7246"/>
                      <a:pt x="49142" y="7269"/>
                    </a:cubicBezTo>
                    <a:cubicBezTo>
                      <a:pt x="49968" y="7346"/>
                      <a:pt x="50822" y="7323"/>
                      <a:pt x="51651" y="7337"/>
                    </a:cubicBezTo>
                    <a:cubicBezTo>
                      <a:pt x="51794" y="7338"/>
                      <a:pt x="51937" y="7338"/>
                      <a:pt x="52079" y="7340"/>
                    </a:cubicBezTo>
                    <a:cubicBezTo>
                      <a:pt x="52377" y="6806"/>
                      <a:pt x="52681" y="6277"/>
                      <a:pt x="52999" y="5754"/>
                    </a:cubicBezTo>
                    <a:cubicBezTo>
                      <a:pt x="52549" y="5754"/>
                      <a:pt x="52101" y="5757"/>
                      <a:pt x="51651" y="5765"/>
                    </a:cubicBezTo>
                    <a:cubicBezTo>
                      <a:pt x="51223" y="5772"/>
                      <a:pt x="50793" y="5788"/>
                      <a:pt x="50364" y="5798"/>
                    </a:cubicBezTo>
                    <a:lnTo>
                      <a:pt x="49941" y="5809"/>
                    </a:lnTo>
                    <a:cubicBezTo>
                      <a:pt x="51983" y="4154"/>
                      <a:pt x="54083" y="2575"/>
                      <a:pt x="56195" y="1006"/>
                    </a:cubicBezTo>
                    <a:cubicBezTo>
                      <a:pt x="56247" y="797"/>
                      <a:pt x="56215" y="576"/>
                      <a:pt x="56104" y="390"/>
                    </a:cubicBezTo>
                    <a:cubicBezTo>
                      <a:pt x="55992" y="205"/>
                      <a:pt x="55817" y="66"/>
                      <a:pt x="556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3" name="Google Shape;333;p10"/>
            <p:cNvGrpSpPr/>
            <p:nvPr/>
          </p:nvGrpSpPr>
          <p:grpSpPr>
            <a:xfrm flipH="1">
              <a:off x="5466480" y="1658560"/>
              <a:ext cx="1627759" cy="1061783"/>
              <a:chOff x="-5607800" y="8913100"/>
              <a:chExt cx="1826275" cy="1191275"/>
            </a:xfrm>
          </p:grpSpPr>
          <p:sp>
            <p:nvSpPr>
              <p:cNvPr id="334" name="Google Shape;334;p10"/>
              <p:cNvSpPr/>
              <p:nvPr/>
            </p:nvSpPr>
            <p:spPr>
              <a:xfrm>
                <a:off x="-5607800" y="8913100"/>
                <a:ext cx="1826275" cy="1191275"/>
              </a:xfrm>
              <a:custGeom>
                <a:avLst/>
                <a:gdLst/>
                <a:ahLst/>
                <a:cxnLst/>
                <a:rect l="l" t="t" r="r" b="b"/>
                <a:pathLst>
                  <a:path w="73051" h="47651" extrusionOk="0">
                    <a:moveTo>
                      <a:pt x="44689" y="1"/>
                    </a:moveTo>
                    <a:cubicBezTo>
                      <a:pt x="41831" y="1"/>
                      <a:pt x="38972" y="447"/>
                      <a:pt x="36246" y="1320"/>
                    </a:cubicBezTo>
                    <a:cubicBezTo>
                      <a:pt x="33999" y="2038"/>
                      <a:pt x="31831" y="3036"/>
                      <a:pt x="29838" y="4301"/>
                    </a:cubicBezTo>
                    <a:cubicBezTo>
                      <a:pt x="28818" y="4952"/>
                      <a:pt x="27845" y="5674"/>
                      <a:pt x="26927" y="6463"/>
                    </a:cubicBezTo>
                    <a:cubicBezTo>
                      <a:pt x="26483" y="6844"/>
                      <a:pt x="26064" y="7251"/>
                      <a:pt x="25628" y="7641"/>
                    </a:cubicBezTo>
                    <a:cubicBezTo>
                      <a:pt x="25219" y="8008"/>
                      <a:pt x="24742" y="8406"/>
                      <a:pt x="24184" y="8510"/>
                    </a:cubicBezTo>
                    <a:cubicBezTo>
                      <a:pt x="24102" y="8525"/>
                      <a:pt x="24011" y="8534"/>
                      <a:pt x="23917" y="8534"/>
                    </a:cubicBezTo>
                    <a:cubicBezTo>
                      <a:pt x="23584" y="8534"/>
                      <a:pt x="23208" y="8430"/>
                      <a:pt x="23030" y="8159"/>
                    </a:cubicBezTo>
                    <a:cubicBezTo>
                      <a:pt x="22697" y="7655"/>
                      <a:pt x="23202" y="6824"/>
                      <a:pt x="23400" y="6356"/>
                    </a:cubicBezTo>
                    <a:lnTo>
                      <a:pt x="25364" y="1726"/>
                    </a:lnTo>
                    <a:cubicBezTo>
                      <a:pt x="25540" y="1309"/>
                      <a:pt x="25301" y="775"/>
                      <a:pt x="24842" y="775"/>
                    </a:cubicBezTo>
                    <a:cubicBezTo>
                      <a:pt x="24782" y="775"/>
                      <a:pt x="24719" y="784"/>
                      <a:pt x="24653" y="804"/>
                    </a:cubicBezTo>
                    <a:cubicBezTo>
                      <a:pt x="21944" y="1590"/>
                      <a:pt x="19385" y="2824"/>
                      <a:pt x="17069" y="4415"/>
                    </a:cubicBezTo>
                    <a:cubicBezTo>
                      <a:pt x="12856" y="6198"/>
                      <a:pt x="8925" y="8736"/>
                      <a:pt x="5872" y="12172"/>
                    </a:cubicBezTo>
                    <a:cubicBezTo>
                      <a:pt x="2370" y="16114"/>
                      <a:pt x="179" y="21129"/>
                      <a:pt x="61" y="26437"/>
                    </a:cubicBezTo>
                    <a:cubicBezTo>
                      <a:pt x="1" y="29125"/>
                      <a:pt x="517" y="31788"/>
                      <a:pt x="1599" y="34248"/>
                    </a:cubicBezTo>
                    <a:cubicBezTo>
                      <a:pt x="2680" y="36708"/>
                      <a:pt x="4401" y="38880"/>
                      <a:pt x="6350" y="40714"/>
                    </a:cubicBezTo>
                    <a:cubicBezTo>
                      <a:pt x="10282" y="44414"/>
                      <a:pt x="15294" y="47069"/>
                      <a:pt x="20716" y="47571"/>
                    </a:cubicBezTo>
                    <a:cubicBezTo>
                      <a:pt x="21286" y="47624"/>
                      <a:pt x="21861" y="47650"/>
                      <a:pt x="22436" y="47650"/>
                    </a:cubicBezTo>
                    <a:cubicBezTo>
                      <a:pt x="26869" y="47650"/>
                      <a:pt x="31357" y="46086"/>
                      <a:pt x="34615" y="43058"/>
                    </a:cubicBezTo>
                    <a:cubicBezTo>
                      <a:pt x="35056" y="42648"/>
                      <a:pt x="35470" y="42209"/>
                      <a:pt x="35856" y="41747"/>
                    </a:cubicBezTo>
                    <a:cubicBezTo>
                      <a:pt x="36244" y="41283"/>
                      <a:pt x="36309" y="40410"/>
                      <a:pt x="35645" y="40107"/>
                    </a:cubicBezTo>
                    <a:cubicBezTo>
                      <a:pt x="34541" y="39603"/>
                      <a:pt x="33483" y="39005"/>
                      <a:pt x="32482" y="38317"/>
                    </a:cubicBezTo>
                    <a:cubicBezTo>
                      <a:pt x="32018" y="37997"/>
                      <a:pt x="31565" y="37661"/>
                      <a:pt x="31134" y="37299"/>
                    </a:cubicBezTo>
                    <a:cubicBezTo>
                      <a:pt x="30956" y="37148"/>
                      <a:pt x="30741" y="36976"/>
                      <a:pt x="30610" y="36804"/>
                    </a:cubicBezTo>
                    <a:cubicBezTo>
                      <a:pt x="30563" y="36737"/>
                      <a:pt x="30521" y="36665"/>
                      <a:pt x="30483" y="36592"/>
                    </a:cubicBezTo>
                    <a:cubicBezTo>
                      <a:pt x="30425" y="36483"/>
                      <a:pt x="30443" y="36505"/>
                      <a:pt x="30452" y="36348"/>
                    </a:cubicBezTo>
                    <a:cubicBezTo>
                      <a:pt x="30457" y="36279"/>
                      <a:pt x="30509" y="36126"/>
                      <a:pt x="30590" y="35984"/>
                    </a:cubicBezTo>
                    <a:cubicBezTo>
                      <a:pt x="30716" y="35766"/>
                      <a:pt x="30822" y="35653"/>
                      <a:pt x="31014" y="35475"/>
                    </a:cubicBezTo>
                    <a:cubicBezTo>
                      <a:pt x="31304" y="35206"/>
                      <a:pt x="31764" y="34951"/>
                      <a:pt x="32143" y="34796"/>
                    </a:cubicBezTo>
                    <a:cubicBezTo>
                      <a:pt x="32973" y="34457"/>
                      <a:pt x="33807" y="34340"/>
                      <a:pt x="34677" y="34340"/>
                    </a:cubicBezTo>
                    <a:cubicBezTo>
                      <a:pt x="34855" y="34340"/>
                      <a:pt x="35034" y="34345"/>
                      <a:pt x="35215" y="34354"/>
                    </a:cubicBezTo>
                    <a:cubicBezTo>
                      <a:pt x="37580" y="34473"/>
                      <a:pt x="39849" y="35490"/>
                      <a:pt x="42097" y="36238"/>
                    </a:cubicBezTo>
                    <a:cubicBezTo>
                      <a:pt x="43956" y="36855"/>
                      <a:pt x="45866" y="37234"/>
                      <a:pt x="47811" y="37234"/>
                    </a:cubicBezTo>
                    <a:cubicBezTo>
                      <a:pt x="48261" y="37234"/>
                      <a:pt x="48714" y="37214"/>
                      <a:pt x="49168" y="37171"/>
                    </a:cubicBezTo>
                    <a:cubicBezTo>
                      <a:pt x="51838" y="36921"/>
                      <a:pt x="54430" y="36061"/>
                      <a:pt x="56677" y="34587"/>
                    </a:cubicBezTo>
                    <a:cubicBezTo>
                      <a:pt x="57335" y="34156"/>
                      <a:pt x="57309" y="32995"/>
                      <a:pt x="56443" y="32804"/>
                    </a:cubicBezTo>
                    <a:cubicBezTo>
                      <a:pt x="54688" y="32417"/>
                      <a:pt x="53044" y="31639"/>
                      <a:pt x="51634" y="30526"/>
                    </a:cubicBezTo>
                    <a:cubicBezTo>
                      <a:pt x="54886" y="28633"/>
                      <a:pt x="58682" y="27822"/>
                      <a:pt x="61870" y="25784"/>
                    </a:cubicBezTo>
                    <a:cubicBezTo>
                      <a:pt x="63579" y="24692"/>
                      <a:pt x="65126" y="23332"/>
                      <a:pt x="66407" y="21758"/>
                    </a:cubicBezTo>
                    <a:cubicBezTo>
                      <a:pt x="67735" y="20128"/>
                      <a:pt x="68709" y="18337"/>
                      <a:pt x="69538" y="16412"/>
                    </a:cubicBezTo>
                    <a:cubicBezTo>
                      <a:pt x="70470" y="14241"/>
                      <a:pt x="71345" y="12071"/>
                      <a:pt x="72765" y="10162"/>
                    </a:cubicBezTo>
                    <a:cubicBezTo>
                      <a:pt x="73051" y="9778"/>
                      <a:pt x="72824" y="9175"/>
                      <a:pt x="72447" y="8954"/>
                    </a:cubicBezTo>
                    <a:cubicBezTo>
                      <a:pt x="68623" y="6701"/>
                      <a:pt x="64406" y="5318"/>
                      <a:pt x="59956" y="5123"/>
                    </a:cubicBezTo>
                    <a:cubicBezTo>
                      <a:pt x="59567" y="5105"/>
                      <a:pt x="59178" y="5097"/>
                      <a:pt x="58789" y="5097"/>
                    </a:cubicBezTo>
                    <a:cubicBezTo>
                      <a:pt x="56957" y="5097"/>
                      <a:pt x="55129" y="5290"/>
                      <a:pt x="53335" y="5674"/>
                    </a:cubicBezTo>
                    <a:cubicBezTo>
                      <a:pt x="52273" y="5903"/>
                      <a:pt x="51227" y="6205"/>
                      <a:pt x="50206" y="6579"/>
                    </a:cubicBezTo>
                    <a:cubicBezTo>
                      <a:pt x="49675" y="6774"/>
                      <a:pt x="49162" y="7010"/>
                      <a:pt x="48635" y="7217"/>
                    </a:cubicBezTo>
                    <a:cubicBezTo>
                      <a:pt x="48307" y="7346"/>
                      <a:pt x="47969" y="7362"/>
                      <a:pt x="47668" y="7409"/>
                    </a:cubicBezTo>
                    <a:cubicBezTo>
                      <a:pt x="47665" y="7409"/>
                      <a:pt x="47631" y="7395"/>
                      <a:pt x="47616" y="7392"/>
                    </a:cubicBezTo>
                    <a:cubicBezTo>
                      <a:pt x="47614" y="7374"/>
                      <a:pt x="47614" y="7357"/>
                      <a:pt x="47614" y="7339"/>
                    </a:cubicBezTo>
                    <a:cubicBezTo>
                      <a:pt x="47611" y="7064"/>
                      <a:pt x="47736" y="6760"/>
                      <a:pt x="47814" y="6499"/>
                    </a:cubicBezTo>
                    <a:cubicBezTo>
                      <a:pt x="47986" y="5921"/>
                      <a:pt x="48210" y="5361"/>
                      <a:pt x="48482" y="4825"/>
                    </a:cubicBezTo>
                    <a:cubicBezTo>
                      <a:pt x="49047" y="3710"/>
                      <a:pt x="49801" y="2705"/>
                      <a:pt x="50710" y="1848"/>
                    </a:cubicBezTo>
                    <a:cubicBezTo>
                      <a:pt x="51103" y="1476"/>
                      <a:pt x="50926" y="724"/>
                      <a:pt x="50383" y="606"/>
                    </a:cubicBezTo>
                    <a:cubicBezTo>
                      <a:pt x="48511" y="200"/>
                      <a:pt x="46600" y="1"/>
                      <a:pt x="446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0"/>
              <p:cNvSpPr/>
              <p:nvPr/>
            </p:nvSpPr>
            <p:spPr>
              <a:xfrm>
                <a:off x="-5577650" y="8913175"/>
                <a:ext cx="1794175" cy="1119425"/>
              </a:xfrm>
              <a:custGeom>
                <a:avLst/>
                <a:gdLst/>
                <a:ahLst/>
                <a:cxnLst/>
                <a:rect l="l" t="t" r="r" b="b"/>
                <a:pathLst>
                  <a:path w="71767" h="44777" extrusionOk="0">
                    <a:moveTo>
                      <a:pt x="43092" y="1"/>
                    </a:moveTo>
                    <a:cubicBezTo>
                      <a:pt x="42098" y="16"/>
                      <a:pt x="41108" y="84"/>
                      <a:pt x="40122" y="205"/>
                    </a:cubicBezTo>
                    <a:lnTo>
                      <a:pt x="39671" y="484"/>
                    </a:lnTo>
                    <a:cubicBezTo>
                      <a:pt x="37172" y="2035"/>
                      <a:pt x="34765" y="3723"/>
                      <a:pt x="32443" y="5524"/>
                    </a:cubicBezTo>
                    <a:cubicBezTo>
                      <a:pt x="27803" y="9124"/>
                      <a:pt x="23545" y="13212"/>
                      <a:pt x="19782" y="17722"/>
                    </a:cubicBezTo>
                    <a:cubicBezTo>
                      <a:pt x="18730" y="18981"/>
                      <a:pt x="17715" y="20272"/>
                      <a:pt x="16737" y="21592"/>
                    </a:cubicBezTo>
                    <a:cubicBezTo>
                      <a:pt x="15785" y="22881"/>
                      <a:pt x="14776" y="24227"/>
                      <a:pt x="14100" y="25688"/>
                    </a:cubicBezTo>
                    <a:cubicBezTo>
                      <a:pt x="12947" y="26199"/>
                      <a:pt x="11803" y="26727"/>
                      <a:pt x="10667" y="27274"/>
                    </a:cubicBezTo>
                    <a:cubicBezTo>
                      <a:pt x="8924" y="28115"/>
                      <a:pt x="7206" y="29004"/>
                      <a:pt x="5512" y="29942"/>
                    </a:cubicBezTo>
                    <a:cubicBezTo>
                      <a:pt x="5598" y="29644"/>
                      <a:pt x="5668" y="29342"/>
                      <a:pt x="5721" y="29036"/>
                    </a:cubicBezTo>
                    <a:cubicBezTo>
                      <a:pt x="5849" y="28318"/>
                      <a:pt x="5945" y="27593"/>
                      <a:pt x="6088" y="26874"/>
                    </a:cubicBezTo>
                    <a:cubicBezTo>
                      <a:pt x="6372" y="25439"/>
                      <a:pt x="6730" y="24012"/>
                      <a:pt x="7152" y="22610"/>
                    </a:cubicBezTo>
                    <a:cubicBezTo>
                      <a:pt x="7992" y="19816"/>
                      <a:pt x="9107" y="17112"/>
                      <a:pt x="10386" y="14489"/>
                    </a:cubicBezTo>
                    <a:cubicBezTo>
                      <a:pt x="11644" y="11907"/>
                      <a:pt x="12999" y="9296"/>
                      <a:pt x="14847" y="7081"/>
                    </a:cubicBezTo>
                    <a:cubicBezTo>
                      <a:pt x="16545" y="5043"/>
                      <a:pt x="18628" y="3383"/>
                      <a:pt x="20863" y="1972"/>
                    </a:cubicBezTo>
                    <a:cubicBezTo>
                      <a:pt x="21249" y="1728"/>
                      <a:pt x="21641" y="1493"/>
                      <a:pt x="22034" y="1261"/>
                    </a:cubicBezTo>
                    <a:lnTo>
                      <a:pt x="22034" y="1261"/>
                    </a:lnTo>
                    <a:cubicBezTo>
                      <a:pt x="19849" y="2038"/>
                      <a:pt x="17775" y="3096"/>
                      <a:pt x="15863" y="4411"/>
                    </a:cubicBezTo>
                    <a:cubicBezTo>
                      <a:pt x="15729" y="4469"/>
                      <a:pt x="15594" y="4529"/>
                      <a:pt x="15461" y="4587"/>
                    </a:cubicBezTo>
                    <a:cubicBezTo>
                      <a:pt x="15161" y="4877"/>
                      <a:pt x="14868" y="5174"/>
                      <a:pt x="14587" y="5481"/>
                    </a:cubicBezTo>
                    <a:cubicBezTo>
                      <a:pt x="12589" y="7660"/>
                      <a:pt x="11120" y="10241"/>
                      <a:pt x="9790" y="12865"/>
                    </a:cubicBezTo>
                    <a:cubicBezTo>
                      <a:pt x="8433" y="15540"/>
                      <a:pt x="7226" y="18302"/>
                      <a:pt x="6285" y="21152"/>
                    </a:cubicBezTo>
                    <a:cubicBezTo>
                      <a:pt x="5755" y="22755"/>
                      <a:pt x="5308" y="24385"/>
                      <a:pt x="5000" y="26047"/>
                    </a:cubicBezTo>
                    <a:cubicBezTo>
                      <a:pt x="4739" y="27459"/>
                      <a:pt x="4396" y="28983"/>
                      <a:pt x="4692" y="30409"/>
                    </a:cubicBezTo>
                    <a:cubicBezTo>
                      <a:pt x="3099" y="31315"/>
                      <a:pt x="1534" y="32269"/>
                      <a:pt x="0" y="33273"/>
                    </a:cubicBezTo>
                    <a:cubicBezTo>
                      <a:pt x="121" y="33600"/>
                      <a:pt x="252" y="33924"/>
                      <a:pt x="393" y="34245"/>
                    </a:cubicBezTo>
                    <a:cubicBezTo>
                      <a:pt x="430" y="34328"/>
                      <a:pt x="473" y="34409"/>
                      <a:pt x="511" y="34492"/>
                    </a:cubicBezTo>
                    <a:cubicBezTo>
                      <a:pt x="1218" y="34028"/>
                      <a:pt x="1927" y="33571"/>
                      <a:pt x="2647" y="33127"/>
                    </a:cubicBezTo>
                    <a:cubicBezTo>
                      <a:pt x="3521" y="33938"/>
                      <a:pt x="4540" y="34581"/>
                      <a:pt x="5551" y="35217"/>
                    </a:cubicBezTo>
                    <a:cubicBezTo>
                      <a:pt x="6721" y="35955"/>
                      <a:pt x="7915" y="36655"/>
                      <a:pt x="9132" y="37320"/>
                    </a:cubicBezTo>
                    <a:cubicBezTo>
                      <a:pt x="11570" y="38650"/>
                      <a:pt x="14090" y="39826"/>
                      <a:pt x="16675" y="40843"/>
                    </a:cubicBezTo>
                    <a:cubicBezTo>
                      <a:pt x="21354" y="42685"/>
                      <a:pt x="26229" y="43990"/>
                      <a:pt x="31193" y="44777"/>
                    </a:cubicBezTo>
                    <a:cubicBezTo>
                      <a:pt x="31873" y="44334"/>
                      <a:pt x="32520" y="43841"/>
                      <a:pt x="33126" y="43302"/>
                    </a:cubicBezTo>
                    <a:cubicBezTo>
                      <a:pt x="30713" y="43052"/>
                      <a:pt x="28316" y="42665"/>
                      <a:pt x="25945" y="42143"/>
                    </a:cubicBezTo>
                    <a:cubicBezTo>
                      <a:pt x="20654" y="40976"/>
                      <a:pt x="15519" y="39186"/>
                      <a:pt x="10650" y="36811"/>
                    </a:cubicBezTo>
                    <a:cubicBezTo>
                      <a:pt x="9279" y="36141"/>
                      <a:pt x="7931" y="35426"/>
                      <a:pt x="6607" y="34664"/>
                    </a:cubicBezTo>
                    <a:cubicBezTo>
                      <a:pt x="5936" y="34277"/>
                      <a:pt x="5274" y="33876"/>
                      <a:pt x="4610" y="33480"/>
                    </a:cubicBezTo>
                    <a:cubicBezTo>
                      <a:pt x="4287" y="33288"/>
                      <a:pt x="3966" y="33095"/>
                      <a:pt x="3647" y="32898"/>
                    </a:cubicBezTo>
                    <a:cubicBezTo>
                      <a:pt x="3539" y="32831"/>
                      <a:pt x="3430" y="32774"/>
                      <a:pt x="3320" y="32718"/>
                    </a:cubicBezTo>
                    <a:cubicBezTo>
                      <a:pt x="5359" y="31487"/>
                      <a:pt x="7443" y="30332"/>
                      <a:pt x="9569" y="29258"/>
                    </a:cubicBezTo>
                    <a:cubicBezTo>
                      <a:pt x="13059" y="27492"/>
                      <a:pt x="16645" y="25927"/>
                      <a:pt x="20287" y="24507"/>
                    </a:cubicBezTo>
                    <a:cubicBezTo>
                      <a:pt x="20735" y="24828"/>
                      <a:pt x="21176" y="25149"/>
                      <a:pt x="21652" y="25436"/>
                    </a:cubicBezTo>
                    <a:cubicBezTo>
                      <a:pt x="22249" y="25797"/>
                      <a:pt x="22856" y="26131"/>
                      <a:pt x="23471" y="26458"/>
                    </a:cubicBezTo>
                    <a:cubicBezTo>
                      <a:pt x="24655" y="27089"/>
                      <a:pt x="25845" y="27705"/>
                      <a:pt x="27043" y="28306"/>
                    </a:cubicBezTo>
                    <a:cubicBezTo>
                      <a:pt x="29486" y="29526"/>
                      <a:pt x="31944" y="30724"/>
                      <a:pt x="34458" y="31790"/>
                    </a:cubicBezTo>
                    <a:cubicBezTo>
                      <a:pt x="39434" y="33901"/>
                      <a:pt x="44584" y="35682"/>
                      <a:pt x="49931" y="36562"/>
                    </a:cubicBezTo>
                    <a:cubicBezTo>
                      <a:pt x="50189" y="36603"/>
                      <a:pt x="50447" y="36642"/>
                      <a:pt x="50706" y="36680"/>
                    </a:cubicBezTo>
                    <a:cubicBezTo>
                      <a:pt x="51878" y="36374"/>
                      <a:pt x="53011" y="35940"/>
                      <a:pt x="54087" y="35384"/>
                    </a:cubicBezTo>
                    <a:cubicBezTo>
                      <a:pt x="53126" y="35309"/>
                      <a:pt x="52169" y="35201"/>
                      <a:pt x="51214" y="35063"/>
                    </a:cubicBezTo>
                    <a:cubicBezTo>
                      <a:pt x="48578" y="34675"/>
                      <a:pt x="45969" y="34080"/>
                      <a:pt x="43411" y="33337"/>
                    </a:cubicBezTo>
                    <a:cubicBezTo>
                      <a:pt x="38281" y="31845"/>
                      <a:pt x="33344" y="29730"/>
                      <a:pt x="28498" y="27498"/>
                    </a:cubicBezTo>
                    <a:cubicBezTo>
                      <a:pt x="27113" y="26859"/>
                      <a:pt x="25732" y="26213"/>
                      <a:pt x="24343" y="25579"/>
                    </a:cubicBezTo>
                    <a:cubicBezTo>
                      <a:pt x="23666" y="25271"/>
                      <a:pt x="22994" y="24957"/>
                      <a:pt x="22301" y="24685"/>
                    </a:cubicBezTo>
                    <a:cubicBezTo>
                      <a:pt x="21870" y="24514"/>
                      <a:pt x="21437" y="24370"/>
                      <a:pt x="21002" y="24232"/>
                    </a:cubicBezTo>
                    <a:cubicBezTo>
                      <a:pt x="21944" y="23870"/>
                      <a:pt x="22889" y="23516"/>
                      <a:pt x="23838" y="23171"/>
                    </a:cubicBezTo>
                    <a:cubicBezTo>
                      <a:pt x="28747" y="21391"/>
                      <a:pt x="33734" y="19837"/>
                      <a:pt x="38746" y="18374"/>
                    </a:cubicBezTo>
                    <a:cubicBezTo>
                      <a:pt x="40299" y="17921"/>
                      <a:pt x="41854" y="17474"/>
                      <a:pt x="43413" y="17035"/>
                    </a:cubicBezTo>
                    <a:cubicBezTo>
                      <a:pt x="44033" y="17477"/>
                      <a:pt x="44701" y="17850"/>
                      <a:pt x="45364" y="18227"/>
                    </a:cubicBezTo>
                    <a:cubicBezTo>
                      <a:pt x="46299" y="18756"/>
                      <a:pt x="47268" y="19235"/>
                      <a:pt x="48232" y="19710"/>
                    </a:cubicBezTo>
                    <a:cubicBezTo>
                      <a:pt x="50152" y="20651"/>
                      <a:pt x="52142" y="21465"/>
                      <a:pt x="54138" y="22227"/>
                    </a:cubicBezTo>
                    <a:cubicBezTo>
                      <a:pt x="56742" y="23220"/>
                      <a:pt x="59398" y="24069"/>
                      <a:pt x="62098" y="24768"/>
                    </a:cubicBezTo>
                    <a:cubicBezTo>
                      <a:pt x="62581" y="24393"/>
                      <a:pt x="63048" y="23997"/>
                      <a:pt x="63496" y="23578"/>
                    </a:cubicBezTo>
                    <a:cubicBezTo>
                      <a:pt x="62813" y="23414"/>
                      <a:pt x="62131" y="23245"/>
                      <a:pt x="61453" y="23063"/>
                    </a:cubicBezTo>
                    <a:cubicBezTo>
                      <a:pt x="57385" y="21975"/>
                      <a:pt x="53399" y="20599"/>
                      <a:pt x="49527" y="18947"/>
                    </a:cubicBezTo>
                    <a:cubicBezTo>
                      <a:pt x="48440" y="18485"/>
                      <a:pt x="47351" y="18029"/>
                      <a:pt x="46278" y="17536"/>
                    </a:cubicBezTo>
                    <a:cubicBezTo>
                      <a:pt x="45694" y="17267"/>
                      <a:pt x="45108" y="16984"/>
                      <a:pt x="44510" y="16728"/>
                    </a:cubicBezTo>
                    <a:cubicBezTo>
                      <a:pt x="47882" y="15778"/>
                      <a:pt x="51259" y="14847"/>
                      <a:pt x="54631" y="13903"/>
                    </a:cubicBezTo>
                    <a:cubicBezTo>
                      <a:pt x="57344" y="13144"/>
                      <a:pt x="60069" y="12383"/>
                      <a:pt x="62819" y="11744"/>
                    </a:cubicBezTo>
                    <a:cubicBezTo>
                      <a:pt x="63275" y="12085"/>
                      <a:pt x="63802" y="12318"/>
                      <a:pt x="64326" y="12555"/>
                    </a:cubicBezTo>
                    <a:cubicBezTo>
                      <a:pt x="64960" y="12843"/>
                      <a:pt x="65620" y="13081"/>
                      <a:pt x="66276" y="13316"/>
                    </a:cubicBezTo>
                    <a:cubicBezTo>
                      <a:pt x="67258" y="13671"/>
                      <a:pt x="68270" y="13955"/>
                      <a:pt x="69290" y="14202"/>
                    </a:cubicBezTo>
                    <a:cubicBezTo>
                      <a:pt x="69469" y="13800"/>
                      <a:pt x="69658" y="13402"/>
                      <a:pt x="69852" y="13008"/>
                    </a:cubicBezTo>
                    <a:cubicBezTo>
                      <a:pt x="68779" y="12779"/>
                      <a:pt x="67718" y="12506"/>
                      <a:pt x="66655" y="12225"/>
                    </a:cubicBezTo>
                    <a:cubicBezTo>
                      <a:pt x="65975" y="12046"/>
                      <a:pt x="65307" y="11830"/>
                      <a:pt x="64630" y="11644"/>
                    </a:cubicBezTo>
                    <a:cubicBezTo>
                      <a:pt x="64429" y="11589"/>
                      <a:pt x="64230" y="11529"/>
                      <a:pt x="64032" y="11471"/>
                    </a:cubicBezTo>
                    <a:cubicBezTo>
                      <a:pt x="66481" y="10941"/>
                      <a:pt x="68952" y="10525"/>
                      <a:pt x="71452" y="10311"/>
                    </a:cubicBezTo>
                    <a:cubicBezTo>
                      <a:pt x="71489" y="10261"/>
                      <a:pt x="71521" y="10208"/>
                      <a:pt x="71559" y="10159"/>
                    </a:cubicBezTo>
                    <a:cubicBezTo>
                      <a:pt x="71767" y="9878"/>
                      <a:pt x="71702" y="9484"/>
                      <a:pt x="71506" y="9203"/>
                    </a:cubicBezTo>
                    <a:cubicBezTo>
                      <a:pt x="69313" y="9230"/>
                      <a:pt x="67091" y="9619"/>
                      <a:pt x="64969" y="10029"/>
                    </a:cubicBezTo>
                    <a:cubicBezTo>
                      <a:pt x="62620" y="10482"/>
                      <a:pt x="60300" y="11061"/>
                      <a:pt x="57989" y="11676"/>
                    </a:cubicBezTo>
                    <a:cubicBezTo>
                      <a:pt x="58296" y="11498"/>
                      <a:pt x="58601" y="11320"/>
                      <a:pt x="58907" y="11140"/>
                    </a:cubicBezTo>
                    <a:cubicBezTo>
                      <a:pt x="60335" y="10302"/>
                      <a:pt x="61778" y="9490"/>
                      <a:pt x="63249" y="8727"/>
                    </a:cubicBezTo>
                    <a:cubicBezTo>
                      <a:pt x="64501" y="8077"/>
                      <a:pt x="65774" y="7468"/>
                      <a:pt x="67070" y="6913"/>
                    </a:cubicBezTo>
                    <a:cubicBezTo>
                      <a:pt x="66514" y="6695"/>
                      <a:pt x="65952" y="6496"/>
                      <a:pt x="65385" y="6313"/>
                    </a:cubicBezTo>
                    <a:cubicBezTo>
                      <a:pt x="63154" y="7357"/>
                      <a:pt x="60992" y="8542"/>
                      <a:pt x="58872" y="9795"/>
                    </a:cubicBezTo>
                    <a:cubicBezTo>
                      <a:pt x="58044" y="10284"/>
                      <a:pt x="57226" y="10784"/>
                      <a:pt x="56415" y="11299"/>
                    </a:cubicBezTo>
                    <a:cubicBezTo>
                      <a:pt x="55781" y="11699"/>
                      <a:pt x="55090" y="12065"/>
                      <a:pt x="54571" y="12607"/>
                    </a:cubicBezTo>
                    <a:cubicBezTo>
                      <a:pt x="49786" y="13918"/>
                      <a:pt x="45008" y="15254"/>
                      <a:pt x="40237" y="16613"/>
                    </a:cubicBezTo>
                    <a:cubicBezTo>
                      <a:pt x="38857" y="17009"/>
                      <a:pt x="37479" y="17413"/>
                      <a:pt x="36104" y="17823"/>
                    </a:cubicBezTo>
                    <a:cubicBezTo>
                      <a:pt x="36506" y="17417"/>
                      <a:pt x="36907" y="17009"/>
                      <a:pt x="37315" y="16607"/>
                    </a:cubicBezTo>
                    <a:cubicBezTo>
                      <a:pt x="38177" y="15759"/>
                      <a:pt x="39067" y="14945"/>
                      <a:pt x="39975" y="14147"/>
                    </a:cubicBezTo>
                    <a:cubicBezTo>
                      <a:pt x="43855" y="10718"/>
                      <a:pt x="48174" y="7821"/>
                      <a:pt x="52817" y="5533"/>
                    </a:cubicBezTo>
                    <a:lnTo>
                      <a:pt x="52817" y="5533"/>
                    </a:lnTo>
                    <a:cubicBezTo>
                      <a:pt x="52587" y="5576"/>
                      <a:pt x="52357" y="5620"/>
                      <a:pt x="52129" y="5670"/>
                    </a:cubicBezTo>
                    <a:cubicBezTo>
                      <a:pt x="51065" y="5898"/>
                      <a:pt x="50020" y="6201"/>
                      <a:pt x="48999" y="6576"/>
                    </a:cubicBezTo>
                    <a:cubicBezTo>
                      <a:pt x="48555" y="6738"/>
                      <a:pt x="48122" y="6927"/>
                      <a:pt x="47684" y="7107"/>
                    </a:cubicBezTo>
                    <a:cubicBezTo>
                      <a:pt x="44939" y="8779"/>
                      <a:pt x="42332" y="10669"/>
                      <a:pt x="39889" y="12759"/>
                    </a:cubicBezTo>
                    <a:cubicBezTo>
                      <a:pt x="38838" y="13659"/>
                      <a:pt x="37831" y="14609"/>
                      <a:pt x="36856" y="15590"/>
                    </a:cubicBezTo>
                    <a:cubicBezTo>
                      <a:pt x="36377" y="16074"/>
                      <a:pt x="35901" y="16562"/>
                      <a:pt x="35450" y="17070"/>
                    </a:cubicBezTo>
                    <a:cubicBezTo>
                      <a:pt x="35092" y="17474"/>
                      <a:pt x="34756" y="17852"/>
                      <a:pt x="34501" y="18303"/>
                    </a:cubicBezTo>
                    <a:cubicBezTo>
                      <a:pt x="31365" y="19257"/>
                      <a:pt x="28245" y="20258"/>
                      <a:pt x="25154" y="21342"/>
                    </a:cubicBezTo>
                    <a:cubicBezTo>
                      <a:pt x="22088" y="22417"/>
                      <a:pt x="19048" y="23573"/>
                      <a:pt x="16057" y="24840"/>
                    </a:cubicBezTo>
                    <a:lnTo>
                      <a:pt x="16057" y="24840"/>
                    </a:lnTo>
                    <a:cubicBezTo>
                      <a:pt x="16523" y="24201"/>
                      <a:pt x="16975" y="23550"/>
                      <a:pt x="17451" y="22921"/>
                    </a:cubicBezTo>
                    <a:cubicBezTo>
                      <a:pt x="18317" y="21775"/>
                      <a:pt x="19181" y="20628"/>
                      <a:pt x="20092" y="19516"/>
                    </a:cubicBezTo>
                    <a:cubicBezTo>
                      <a:pt x="21934" y="17273"/>
                      <a:pt x="23887" y="15123"/>
                      <a:pt x="25946" y="13078"/>
                    </a:cubicBezTo>
                    <a:cubicBezTo>
                      <a:pt x="30054" y="8988"/>
                      <a:pt x="34582" y="5344"/>
                      <a:pt x="39454" y="2204"/>
                    </a:cubicBezTo>
                    <a:cubicBezTo>
                      <a:pt x="40646" y="1436"/>
                      <a:pt x="41860" y="705"/>
                      <a:pt x="430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10"/>
            <p:cNvGrpSpPr/>
            <p:nvPr/>
          </p:nvGrpSpPr>
          <p:grpSpPr>
            <a:xfrm flipH="1">
              <a:off x="5108601" y="2815578"/>
              <a:ext cx="745550" cy="1341540"/>
              <a:chOff x="-4216475" y="10211225"/>
              <a:chExt cx="836475" cy="1505150"/>
            </a:xfrm>
          </p:grpSpPr>
          <p:sp>
            <p:nvSpPr>
              <p:cNvPr id="337" name="Google Shape;337;p10"/>
              <p:cNvSpPr/>
              <p:nvPr/>
            </p:nvSpPr>
            <p:spPr>
              <a:xfrm>
                <a:off x="-4216475" y="10211225"/>
                <a:ext cx="836475" cy="1505150"/>
              </a:xfrm>
              <a:custGeom>
                <a:avLst/>
                <a:gdLst/>
                <a:ahLst/>
                <a:cxnLst/>
                <a:rect l="l" t="t" r="r" b="b"/>
                <a:pathLst>
                  <a:path w="33459" h="60206" extrusionOk="0">
                    <a:moveTo>
                      <a:pt x="26036" y="0"/>
                    </a:moveTo>
                    <a:cubicBezTo>
                      <a:pt x="25685" y="0"/>
                      <a:pt x="25369" y="178"/>
                      <a:pt x="25078" y="358"/>
                    </a:cubicBezTo>
                    <a:cubicBezTo>
                      <a:pt x="24803" y="529"/>
                      <a:pt x="24535" y="705"/>
                      <a:pt x="24272" y="891"/>
                    </a:cubicBezTo>
                    <a:cubicBezTo>
                      <a:pt x="23773" y="1243"/>
                      <a:pt x="23288" y="1619"/>
                      <a:pt x="22824" y="2017"/>
                    </a:cubicBezTo>
                    <a:cubicBezTo>
                      <a:pt x="20972" y="3614"/>
                      <a:pt x="19457" y="5565"/>
                      <a:pt x="18365" y="7755"/>
                    </a:cubicBezTo>
                    <a:cubicBezTo>
                      <a:pt x="17746" y="8998"/>
                      <a:pt x="17260" y="10313"/>
                      <a:pt x="16943" y="11667"/>
                    </a:cubicBezTo>
                    <a:cubicBezTo>
                      <a:pt x="16776" y="12386"/>
                      <a:pt x="16633" y="13140"/>
                      <a:pt x="16658" y="13881"/>
                    </a:cubicBezTo>
                    <a:cubicBezTo>
                      <a:pt x="16679" y="14546"/>
                      <a:pt x="16785" y="15202"/>
                      <a:pt x="17172" y="15722"/>
                    </a:cubicBezTo>
                    <a:cubicBezTo>
                      <a:pt x="16868" y="16418"/>
                      <a:pt x="16586" y="17121"/>
                      <a:pt x="16323" y="17832"/>
                    </a:cubicBezTo>
                    <a:cubicBezTo>
                      <a:pt x="16131" y="18350"/>
                      <a:pt x="15951" y="18873"/>
                      <a:pt x="15776" y="19397"/>
                    </a:cubicBezTo>
                    <a:cubicBezTo>
                      <a:pt x="15709" y="18974"/>
                      <a:pt x="15618" y="18557"/>
                      <a:pt x="15523" y="18147"/>
                    </a:cubicBezTo>
                    <a:cubicBezTo>
                      <a:pt x="15299" y="17179"/>
                      <a:pt x="14975" y="16237"/>
                      <a:pt x="14536" y="15345"/>
                    </a:cubicBezTo>
                    <a:cubicBezTo>
                      <a:pt x="13754" y="13763"/>
                      <a:pt x="12517" y="12381"/>
                      <a:pt x="10895" y="11638"/>
                    </a:cubicBezTo>
                    <a:cubicBezTo>
                      <a:pt x="10148" y="11295"/>
                      <a:pt x="9343" y="11094"/>
                      <a:pt x="8524" y="11094"/>
                    </a:cubicBezTo>
                    <a:cubicBezTo>
                      <a:pt x="8379" y="11094"/>
                      <a:pt x="8234" y="11100"/>
                      <a:pt x="8088" y="11113"/>
                    </a:cubicBezTo>
                    <a:cubicBezTo>
                      <a:pt x="7876" y="11131"/>
                      <a:pt x="7734" y="11300"/>
                      <a:pt x="7781" y="11515"/>
                    </a:cubicBezTo>
                    <a:cubicBezTo>
                      <a:pt x="8139" y="13137"/>
                      <a:pt x="8681" y="14706"/>
                      <a:pt x="9542" y="16134"/>
                    </a:cubicBezTo>
                    <a:cubicBezTo>
                      <a:pt x="10398" y="17551"/>
                      <a:pt x="11491" y="18835"/>
                      <a:pt x="12768" y="19890"/>
                    </a:cubicBezTo>
                    <a:cubicBezTo>
                      <a:pt x="13462" y="20464"/>
                      <a:pt x="14265" y="21139"/>
                      <a:pt x="15158" y="21382"/>
                    </a:cubicBezTo>
                    <a:cubicBezTo>
                      <a:pt x="14431" y="23851"/>
                      <a:pt x="13857" y="26362"/>
                      <a:pt x="13361" y="28889"/>
                    </a:cubicBezTo>
                    <a:cubicBezTo>
                      <a:pt x="13307" y="29165"/>
                      <a:pt x="13257" y="29442"/>
                      <a:pt x="13204" y="29720"/>
                    </a:cubicBezTo>
                    <a:cubicBezTo>
                      <a:pt x="13106" y="29506"/>
                      <a:pt x="13003" y="29294"/>
                      <a:pt x="12897" y="29086"/>
                    </a:cubicBezTo>
                    <a:cubicBezTo>
                      <a:pt x="12480" y="28259"/>
                      <a:pt x="11990" y="27472"/>
                      <a:pt x="11437" y="26732"/>
                    </a:cubicBezTo>
                    <a:cubicBezTo>
                      <a:pt x="10364" y="25291"/>
                      <a:pt x="9099" y="23853"/>
                      <a:pt x="7376" y="23205"/>
                    </a:cubicBezTo>
                    <a:cubicBezTo>
                      <a:pt x="6356" y="22821"/>
                      <a:pt x="5246" y="22753"/>
                      <a:pt x="4170" y="22686"/>
                    </a:cubicBezTo>
                    <a:cubicBezTo>
                      <a:pt x="4164" y="22685"/>
                      <a:pt x="4157" y="22685"/>
                      <a:pt x="4151" y="22685"/>
                    </a:cubicBezTo>
                    <a:cubicBezTo>
                      <a:pt x="3944" y="22685"/>
                      <a:pt x="3771" y="22885"/>
                      <a:pt x="3771" y="23085"/>
                    </a:cubicBezTo>
                    <a:cubicBezTo>
                      <a:pt x="3771" y="24970"/>
                      <a:pt x="4597" y="26750"/>
                      <a:pt x="5658" y="28270"/>
                    </a:cubicBezTo>
                    <a:cubicBezTo>
                      <a:pt x="6714" y="29781"/>
                      <a:pt x="8091" y="31077"/>
                      <a:pt x="9819" y="31773"/>
                    </a:cubicBezTo>
                    <a:cubicBezTo>
                      <a:pt x="10614" y="32092"/>
                      <a:pt x="11472" y="32269"/>
                      <a:pt x="12330" y="32269"/>
                    </a:cubicBezTo>
                    <a:cubicBezTo>
                      <a:pt x="12469" y="32269"/>
                      <a:pt x="12608" y="32264"/>
                      <a:pt x="12747" y="32255"/>
                    </a:cubicBezTo>
                    <a:lnTo>
                      <a:pt x="12747" y="32255"/>
                    </a:lnTo>
                    <a:cubicBezTo>
                      <a:pt x="12380" y="34392"/>
                      <a:pt x="12045" y="36536"/>
                      <a:pt x="11695" y="38675"/>
                    </a:cubicBezTo>
                    <a:cubicBezTo>
                      <a:pt x="11495" y="38438"/>
                      <a:pt x="11287" y="38209"/>
                      <a:pt x="11066" y="37988"/>
                    </a:cubicBezTo>
                    <a:cubicBezTo>
                      <a:pt x="10373" y="37300"/>
                      <a:pt x="9621" y="36677"/>
                      <a:pt x="8816" y="36124"/>
                    </a:cubicBezTo>
                    <a:cubicBezTo>
                      <a:pt x="7235" y="35034"/>
                      <a:pt x="5308" y="34143"/>
                      <a:pt x="3374" y="33991"/>
                    </a:cubicBezTo>
                    <a:cubicBezTo>
                      <a:pt x="3224" y="33979"/>
                      <a:pt x="3071" y="33973"/>
                      <a:pt x="2918" y="33973"/>
                    </a:cubicBezTo>
                    <a:cubicBezTo>
                      <a:pt x="2102" y="33973"/>
                      <a:pt x="1269" y="34153"/>
                      <a:pt x="594" y="34619"/>
                    </a:cubicBezTo>
                    <a:cubicBezTo>
                      <a:pt x="406" y="34750"/>
                      <a:pt x="234" y="34888"/>
                      <a:pt x="136" y="35098"/>
                    </a:cubicBezTo>
                    <a:cubicBezTo>
                      <a:pt x="1" y="35386"/>
                      <a:pt x="84" y="35671"/>
                      <a:pt x="210" y="35944"/>
                    </a:cubicBezTo>
                    <a:cubicBezTo>
                      <a:pt x="408" y="36376"/>
                      <a:pt x="672" y="36774"/>
                      <a:pt x="962" y="37147"/>
                    </a:cubicBezTo>
                    <a:cubicBezTo>
                      <a:pt x="2160" y="38685"/>
                      <a:pt x="3950" y="39700"/>
                      <a:pt x="5747" y="40380"/>
                    </a:cubicBezTo>
                    <a:cubicBezTo>
                      <a:pt x="6877" y="40810"/>
                      <a:pt x="8182" y="41119"/>
                      <a:pt x="9461" y="41119"/>
                    </a:cubicBezTo>
                    <a:cubicBezTo>
                      <a:pt x="10099" y="41119"/>
                      <a:pt x="10731" y="41042"/>
                      <a:pt x="11331" y="40864"/>
                    </a:cubicBezTo>
                    <a:lnTo>
                      <a:pt x="11331" y="40864"/>
                    </a:lnTo>
                    <a:cubicBezTo>
                      <a:pt x="10778" y="44096"/>
                      <a:pt x="10140" y="47327"/>
                      <a:pt x="8999" y="50410"/>
                    </a:cubicBezTo>
                    <a:cubicBezTo>
                      <a:pt x="8925" y="50607"/>
                      <a:pt x="8851" y="50802"/>
                      <a:pt x="8775" y="50995"/>
                    </a:cubicBezTo>
                    <a:cubicBezTo>
                      <a:pt x="8736" y="51092"/>
                      <a:pt x="8698" y="51189"/>
                      <a:pt x="8658" y="51285"/>
                    </a:cubicBezTo>
                    <a:cubicBezTo>
                      <a:pt x="8640" y="51333"/>
                      <a:pt x="8620" y="51382"/>
                      <a:pt x="8600" y="51430"/>
                    </a:cubicBezTo>
                    <a:cubicBezTo>
                      <a:pt x="8590" y="51451"/>
                      <a:pt x="8578" y="51482"/>
                      <a:pt x="8569" y="51503"/>
                    </a:cubicBezTo>
                    <a:cubicBezTo>
                      <a:pt x="8405" y="51889"/>
                      <a:pt x="8231" y="52270"/>
                      <a:pt x="8048" y="52646"/>
                    </a:cubicBezTo>
                    <a:cubicBezTo>
                      <a:pt x="7688" y="53394"/>
                      <a:pt x="7288" y="54120"/>
                      <a:pt x="6849" y="54825"/>
                    </a:cubicBezTo>
                    <a:cubicBezTo>
                      <a:pt x="6628" y="55178"/>
                      <a:pt x="6396" y="55523"/>
                      <a:pt x="6151" y="55861"/>
                    </a:cubicBezTo>
                    <a:cubicBezTo>
                      <a:pt x="6032" y="56024"/>
                      <a:pt x="5909" y="56184"/>
                      <a:pt x="5788" y="56345"/>
                    </a:cubicBezTo>
                    <a:cubicBezTo>
                      <a:pt x="5759" y="56385"/>
                      <a:pt x="5728" y="56425"/>
                      <a:pt x="5699" y="56465"/>
                    </a:cubicBezTo>
                    <a:lnTo>
                      <a:pt x="5645" y="56535"/>
                    </a:lnTo>
                    <a:lnTo>
                      <a:pt x="5592" y="56604"/>
                    </a:lnTo>
                    <a:cubicBezTo>
                      <a:pt x="5552" y="56653"/>
                      <a:pt x="5513" y="56703"/>
                      <a:pt x="5473" y="56752"/>
                    </a:cubicBezTo>
                    <a:cubicBezTo>
                      <a:pt x="4948" y="57400"/>
                      <a:pt x="4365" y="58002"/>
                      <a:pt x="3784" y="58599"/>
                    </a:cubicBezTo>
                    <a:cubicBezTo>
                      <a:pt x="3649" y="58735"/>
                      <a:pt x="3540" y="58892"/>
                      <a:pt x="3417" y="59040"/>
                    </a:cubicBezTo>
                    <a:cubicBezTo>
                      <a:pt x="3279" y="59205"/>
                      <a:pt x="3106" y="59344"/>
                      <a:pt x="2944" y="59485"/>
                    </a:cubicBezTo>
                    <a:cubicBezTo>
                      <a:pt x="2628" y="59760"/>
                      <a:pt x="2918" y="60205"/>
                      <a:pt x="3264" y="60205"/>
                    </a:cubicBezTo>
                    <a:cubicBezTo>
                      <a:pt x="3329" y="60205"/>
                      <a:pt x="3395" y="60190"/>
                      <a:pt x="3460" y="60154"/>
                    </a:cubicBezTo>
                    <a:cubicBezTo>
                      <a:pt x="3642" y="60058"/>
                      <a:pt x="3817" y="59945"/>
                      <a:pt x="4001" y="59858"/>
                    </a:cubicBezTo>
                    <a:cubicBezTo>
                      <a:pt x="4197" y="59764"/>
                      <a:pt x="4395" y="59687"/>
                      <a:pt x="4578" y="59566"/>
                    </a:cubicBezTo>
                    <a:cubicBezTo>
                      <a:pt x="4950" y="59321"/>
                      <a:pt x="5321" y="59049"/>
                      <a:pt x="5650" y="58748"/>
                    </a:cubicBezTo>
                    <a:cubicBezTo>
                      <a:pt x="6298" y="58161"/>
                      <a:pt x="6892" y="57518"/>
                      <a:pt x="7426" y="56825"/>
                    </a:cubicBezTo>
                    <a:cubicBezTo>
                      <a:pt x="8449" y="55496"/>
                      <a:pt x="9271" y="54038"/>
                      <a:pt x="9937" y="52501"/>
                    </a:cubicBezTo>
                    <a:cubicBezTo>
                      <a:pt x="11331" y="49282"/>
                      <a:pt x="12150" y="45847"/>
                      <a:pt x="12733" y="42397"/>
                    </a:cubicBezTo>
                    <a:cubicBezTo>
                      <a:pt x="12991" y="40875"/>
                      <a:pt x="13228" y="39350"/>
                      <a:pt x="13459" y="37824"/>
                    </a:cubicBezTo>
                    <a:cubicBezTo>
                      <a:pt x="14531" y="38314"/>
                      <a:pt x="15693" y="38569"/>
                      <a:pt x="16873" y="38714"/>
                    </a:cubicBezTo>
                    <a:cubicBezTo>
                      <a:pt x="17746" y="38822"/>
                      <a:pt x="18631" y="38870"/>
                      <a:pt x="19516" y="38870"/>
                    </a:cubicBezTo>
                    <a:cubicBezTo>
                      <a:pt x="20213" y="38870"/>
                      <a:pt x="20909" y="38840"/>
                      <a:pt x="21599" y="38787"/>
                    </a:cubicBezTo>
                    <a:cubicBezTo>
                      <a:pt x="24716" y="38543"/>
                      <a:pt x="27776" y="37644"/>
                      <a:pt x="30264" y="35699"/>
                    </a:cubicBezTo>
                    <a:cubicBezTo>
                      <a:pt x="31478" y="34751"/>
                      <a:pt x="32599" y="33506"/>
                      <a:pt x="33232" y="32089"/>
                    </a:cubicBezTo>
                    <a:cubicBezTo>
                      <a:pt x="33459" y="31581"/>
                      <a:pt x="33192" y="31052"/>
                      <a:pt x="32616" y="31013"/>
                    </a:cubicBezTo>
                    <a:cubicBezTo>
                      <a:pt x="31839" y="30959"/>
                      <a:pt x="31059" y="30939"/>
                      <a:pt x="30284" y="30879"/>
                    </a:cubicBezTo>
                    <a:cubicBezTo>
                      <a:pt x="29507" y="30818"/>
                      <a:pt x="28724" y="30770"/>
                      <a:pt x="27943" y="30741"/>
                    </a:cubicBezTo>
                    <a:cubicBezTo>
                      <a:pt x="27483" y="30724"/>
                      <a:pt x="27022" y="30715"/>
                      <a:pt x="26560" y="30715"/>
                    </a:cubicBezTo>
                    <a:cubicBezTo>
                      <a:pt x="25463" y="30715"/>
                      <a:pt x="24367" y="30767"/>
                      <a:pt x="23277" y="30896"/>
                    </a:cubicBezTo>
                    <a:cubicBezTo>
                      <a:pt x="20618" y="31212"/>
                      <a:pt x="17975" y="31957"/>
                      <a:pt x="15701" y="33409"/>
                    </a:cubicBezTo>
                    <a:cubicBezTo>
                      <a:pt x="15081" y="33806"/>
                      <a:pt x="14491" y="34249"/>
                      <a:pt x="13938" y="34738"/>
                    </a:cubicBezTo>
                    <a:cubicBezTo>
                      <a:pt x="13935" y="34741"/>
                      <a:pt x="13932" y="34745"/>
                      <a:pt x="13928" y="34748"/>
                    </a:cubicBezTo>
                    <a:cubicBezTo>
                      <a:pt x="14120" y="33492"/>
                      <a:pt x="14318" y="32238"/>
                      <a:pt x="14531" y="30986"/>
                    </a:cubicBezTo>
                    <a:cubicBezTo>
                      <a:pt x="14803" y="29379"/>
                      <a:pt x="15093" y="27773"/>
                      <a:pt x="15419" y="26174"/>
                    </a:cubicBezTo>
                    <a:cubicBezTo>
                      <a:pt x="16097" y="26340"/>
                      <a:pt x="16790" y="26403"/>
                      <a:pt x="17487" y="26403"/>
                    </a:cubicBezTo>
                    <a:cubicBezTo>
                      <a:pt x="17932" y="26403"/>
                      <a:pt x="18379" y="26377"/>
                      <a:pt x="18824" y="26337"/>
                    </a:cubicBezTo>
                    <a:cubicBezTo>
                      <a:pt x="20120" y="26220"/>
                      <a:pt x="21421" y="26027"/>
                      <a:pt x="22689" y="25741"/>
                    </a:cubicBezTo>
                    <a:cubicBezTo>
                      <a:pt x="25064" y="25208"/>
                      <a:pt x="27389" y="24232"/>
                      <a:pt x="29138" y="22495"/>
                    </a:cubicBezTo>
                    <a:cubicBezTo>
                      <a:pt x="30066" y="21577"/>
                      <a:pt x="30780" y="20481"/>
                      <a:pt x="31179" y="19234"/>
                    </a:cubicBezTo>
                    <a:cubicBezTo>
                      <a:pt x="31314" y="18819"/>
                      <a:pt x="30956" y="18388"/>
                      <a:pt x="30536" y="18388"/>
                    </a:cubicBezTo>
                    <a:cubicBezTo>
                      <a:pt x="30535" y="18388"/>
                      <a:pt x="30535" y="18388"/>
                      <a:pt x="30534" y="18388"/>
                    </a:cubicBezTo>
                    <a:cubicBezTo>
                      <a:pt x="28146" y="18396"/>
                      <a:pt x="25771" y="18647"/>
                      <a:pt x="23454" y="19232"/>
                    </a:cubicBezTo>
                    <a:cubicBezTo>
                      <a:pt x="21335" y="19767"/>
                      <a:pt x="19237" y="20558"/>
                      <a:pt x="17482" y="21887"/>
                    </a:cubicBezTo>
                    <a:cubicBezTo>
                      <a:pt x="16986" y="22262"/>
                      <a:pt x="16523" y="22675"/>
                      <a:pt x="16094" y="23125"/>
                    </a:cubicBezTo>
                    <a:cubicBezTo>
                      <a:pt x="16363" y="22010"/>
                      <a:pt x="16653" y="20901"/>
                      <a:pt x="16982" y="19801"/>
                    </a:cubicBezTo>
                    <a:cubicBezTo>
                      <a:pt x="17409" y="18365"/>
                      <a:pt x="17905" y="16957"/>
                      <a:pt x="18434" y="15560"/>
                    </a:cubicBezTo>
                    <a:cubicBezTo>
                      <a:pt x="20856" y="14755"/>
                      <a:pt x="23015" y="13086"/>
                      <a:pt x="24556" y="11074"/>
                    </a:cubicBezTo>
                    <a:cubicBezTo>
                      <a:pt x="26202" y="8922"/>
                      <a:pt x="27133" y="6259"/>
                      <a:pt x="27259" y="3557"/>
                    </a:cubicBezTo>
                    <a:cubicBezTo>
                      <a:pt x="27291" y="2873"/>
                      <a:pt x="27274" y="2181"/>
                      <a:pt x="27186" y="1501"/>
                    </a:cubicBezTo>
                    <a:cubicBezTo>
                      <a:pt x="27104" y="848"/>
                      <a:pt x="26895" y="48"/>
                      <a:pt x="26095" y="2"/>
                    </a:cubicBezTo>
                    <a:cubicBezTo>
                      <a:pt x="26075" y="1"/>
                      <a:pt x="26055" y="0"/>
                      <a:pt x="260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0"/>
              <p:cNvSpPr/>
              <p:nvPr/>
            </p:nvSpPr>
            <p:spPr>
              <a:xfrm>
                <a:off x="-3756400" y="10274625"/>
                <a:ext cx="177975" cy="2793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11174" extrusionOk="0">
                    <a:moveTo>
                      <a:pt x="7051" y="0"/>
                    </a:moveTo>
                    <a:cubicBezTo>
                      <a:pt x="7042" y="0"/>
                      <a:pt x="7033" y="3"/>
                      <a:pt x="7024" y="9"/>
                    </a:cubicBezTo>
                    <a:cubicBezTo>
                      <a:pt x="6595" y="313"/>
                      <a:pt x="6271" y="755"/>
                      <a:pt x="5952" y="1167"/>
                    </a:cubicBezTo>
                    <a:cubicBezTo>
                      <a:pt x="5630" y="1584"/>
                      <a:pt x="5312" y="2002"/>
                      <a:pt x="5009" y="2433"/>
                    </a:cubicBezTo>
                    <a:cubicBezTo>
                      <a:pt x="4361" y="3362"/>
                      <a:pt x="3733" y="4305"/>
                      <a:pt x="3124" y="5260"/>
                    </a:cubicBezTo>
                    <a:cubicBezTo>
                      <a:pt x="2530" y="6192"/>
                      <a:pt x="1971" y="7149"/>
                      <a:pt x="1426" y="8112"/>
                    </a:cubicBezTo>
                    <a:cubicBezTo>
                      <a:pt x="1152" y="8592"/>
                      <a:pt x="876" y="9073"/>
                      <a:pt x="632" y="9569"/>
                    </a:cubicBezTo>
                    <a:cubicBezTo>
                      <a:pt x="441" y="9954"/>
                      <a:pt x="1" y="10590"/>
                      <a:pt x="162" y="11029"/>
                    </a:cubicBezTo>
                    <a:cubicBezTo>
                      <a:pt x="193" y="11112"/>
                      <a:pt x="265" y="11173"/>
                      <a:pt x="352" y="11173"/>
                    </a:cubicBezTo>
                    <a:cubicBezTo>
                      <a:pt x="369" y="11173"/>
                      <a:pt x="386" y="11171"/>
                      <a:pt x="404" y="11166"/>
                    </a:cubicBezTo>
                    <a:cubicBezTo>
                      <a:pt x="833" y="11049"/>
                      <a:pt x="1049" y="10464"/>
                      <a:pt x="1254" y="10106"/>
                    </a:cubicBezTo>
                    <a:cubicBezTo>
                      <a:pt x="1527" y="9626"/>
                      <a:pt x="1783" y="9136"/>
                      <a:pt x="2049" y="8651"/>
                    </a:cubicBezTo>
                    <a:cubicBezTo>
                      <a:pt x="2591" y="7657"/>
                      <a:pt x="3162" y="6681"/>
                      <a:pt x="3735" y="5704"/>
                    </a:cubicBezTo>
                    <a:cubicBezTo>
                      <a:pt x="4294" y="4750"/>
                      <a:pt x="4873" y="3808"/>
                      <a:pt x="5471" y="2879"/>
                    </a:cubicBezTo>
                    <a:cubicBezTo>
                      <a:pt x="5769" y="2413"/>
                      <a:pt x="6061" y="1945"/>
                      <a:pt x="6354" y="1477"/>
                    </a:cubicBezTo>
                    <a:cubicBezTo>
                      <a:pt x="6634" y="1030"/>
                      <a:pt x="6950" y="580"/>
                      <a:pt x="7107" y="73"/>
                    </a:cubicBezTo>
                    <a:cubicBezTo>
                      <a:pt x="7119" y="38"/>
                      <a:pt x="7086" y="0"/>
                      <a:pt x="7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0"/>
              <p:cNvSpPr/>
              <p:nvPr/>
            </p:nvSpPr>
            <p:spPr>
              <a:xfrm>
                <a:off x="-3976150" y="10520100"/>
                <a:ext cx="163950" cy="217800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8712" extrusionOk="0">
                    <a:moveTo>
                      <a:pt x="73" y="0"/>
                    </a:moveTo>
                    <a:cubicBezTo>
                      <a:pt x="33" y="0"/>
                      <a:pt x="1" y="45"/>
                      <a:pt x="23" y="86"/>
                    </a:cubicBezTo>
                    <a:cubicBezTo>
                      <a:pt x="422" y="852"/>
                      <a:pt x="1021" y="1516"/>
                      <a:pt x="1542" y="2202"/>
                    </a:cubicBezTo>
                    <a:cubicBezTo>
                      <a:pt x="2073" y="2907"/>
                      <a:pt x="2578" y="3628"/>
                      <a:pt x="3056" y="4372"/>
                    </a:cubicBezTo>
                    <a:cubicBezTo>
                      <a:pt x="3525" y="5096"/>
                      <a:pt x="3977" y="5832"/>
                      <a:pt x="4431" y="6564"/>
                    </a:cubicBezTo>
                    <a:cubicBezTo>
                      <a:pt x="4886" y="7297"/>
                      <a:pt x="5256" y="8235"/>
                      <a:pt x="6021" y="8668"/>
                    </a:cubicBezTo>
                    <a:cubicBezTo>
                      <a:pt x="6074" y="8698"/>
                      <a:pt x="6133" y="8711"/>
                      <a:pt x="6191" y="8711"/>
                    </a:cubicBezTo>
                    <a:cubicBezTo>
                      <a:pt x="6376" y="8711"/>
                      <a:pt x="6557" y="8573"/>
                      <a:pt x="6546" y="8367"/>
                    </a:cubicBezTo>
                    <a:cubicBezTo>
                      <a:pt x="6521" y="7875"/>
                      <a:pt x="6375" y="7579"/>
                      <a:pt x="6110" y="7166"/>
                    </a:cubicBezTo>
                    <a:cubicBezTo>
                      <a:pt x="5864" y="6782"/>
                      <a:pt x="5615" y="6400"/>
                      <a:pt x="5366" y="6018"/>
                    </a:cubicBezTo>
                    <a:cubicBezTo>
                      <a:pt x="4863" y="5251"/>
                      <a:pt x="4335" y="4507"/>
                      <a:pt x="3779" y="3782"/>
                    </a:cubicBezTo>
                    <a:cubicBezTo>
                      <a:pt x="3249" y="3088"/>
                      <a:pt x="2702" y="2406"/>
                      <a:pt x="2120" y="1755"/>
                    </a:cubicBezTo>
                    <a:cubicBezTo>
                      <a:pt x="1539" y="1104"/>
                      <a:pt x="891" y="405"/>
                      <a:pt x="101" y="8"/>
                    </a:cubicBezTo>
                    <a:cubicBezTo>
                      <a:pt x="92" y="3"/>
                      <a:pt x="82" y="0"/>
                      <a:pt x="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0"/>
              <p:cNvSpPr/>
              <p:nvPr/>
            </p:nvSpPr>
            <p:spPr>
              <a:xfrm>
                <a:off x="-4096600" y="10803750"/>
                <a:ext cx="204750" cy="197000"/>
              </a:xfrm>
              <a:custGeom>
                <a:avLst/>
                <a:gdLst/>
                <a:ahLst/>
                <a:cxnLst/>
                <a:rect l="l" t="t" r="r" b="b"/>
                <a:pathLst>
                  <a:path w="8190" h="7880" extrusionOk="0">
                    <a:moveTo>
                      <a:pt x="169" y="0"/>
                    </a:moveTo>
                    <a:cubicBezTo>
                      <a:pt x="81" y="0"/>
                      <a:pt x="1" y="84"/>
                      <a:pt x="58" y="176"/>
                    </a:cubicBezTo>
                    <a:cubicBezTo>
                      <a:pt x="517" y="929"/>
                      <a:pt x="1227" y="1511"/>
                      <a:pt x="1844" y="2131"/>
                    </a:cubicBezTo>
                    <a:cubicBezTo>
                      <a:pt x="2510" y="2802"/>
                      <a:pt x="3192" y="3456"/>
                      <a:pt x="3857" y="4127"/>
                    </a:cubicBezTo>
                    <a:cubicBezTo>
                      <a:pt x="4505" y="4783"/>
                      <a:pt x="5142" y="5447"/>
                      <a:pt x="5770" y="6122"/>
                    </a:cubicBezTo>
                    <a:cubicBezTo>
                      <a:pt x="6085" y="6459"/>
                      <a:pt x="6396" y="6799"/>
                      <a:pt x="6707" y="7140"/>
                    </a:cubicBezTo>
                    <a:cubicBezTo>
                      <a:pt x="7024" y="7490"/>
                      <a:pt x="7302" y="7826"/>
                      <a:pt x="7795" y="7878"/>
                    </a:cubicBezTo>
                    <a:cubicBezTo>
                      <a:pt x="7805" y="7879"/>
                      <a:pt x="7814" y="7880"/>
                      <a:pt x="7823" y="7880"/>
                    </a:cubicBezTo>
                    <a:cubicBezTo>
                      <a:pt x="8015" y="7880"/>
                      <a:pt x="8190" y="7674"/>
                      <a:pt x="8182" y="7491"/>
                    </a:cubicBezTo>
                    <a:cubicBezTo>
                      <a:pt x="8167" y="7031"/>
                      <a:pt x="7847" y="6725"/>
                      <a:pt x="7536" y="6415"/>
                    </a:cubicBezTo>
                    <a:cubicBezTo>
                      <a:pt x="7210" y="6089"/>
                      <a:pt x="6883" y="5765"/>
                      <a:pt x="6553" y="5444"/>
                    </a:cubicBezTo>
                    <a:cubicBezTo>
                      <a:pt x="5874" y="4786"/>
                      <a:pt x="5188" y="4135"/>
                      <a:pt x="4494" y="3491"/>
                    </a:cubicBezTo>
                    <a:cubicBezTo>
                      <a:pt x="3820" y="2863"/>
                      <a:pt x="3143" y="2235"/>
                      <a:pt x="2436" y="1641"/>
                    </a:cubicBezTo>
                    <a:cubicBezTo>
                      <a:pt x="1746" y="1061"/>
                      <a:pt x="1058" y="380"/>
                      <a:pt x="224" y="12"/>
                    </a:cubicBezTo>
                    <a:cubicBezTo>
                      <a:pt x="206" y="4"/>
                      <a:pt x="187" y="0"/>
                      <a:pt x="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0"/>
              <p:cNvSpPr/>
              <p:nvPr/>
            </p:nvSpPr>
            <p:spPr>
              <a:xfrm>
                <a:off x="-4176400" y="11103375"/>
                <a:ext cx="227950" cy="1202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4810" extrusionOk="0">
                    <a:moveTo>
                      <a:pt x="200" y="0"/>
                    </a:moveTo>
                    <a:cubicBezTo>
                      <a:pt x="143" y="0"/>
                      <a:pt x="87" y="4"/>
                      <a:pt x="30" y="14"/>
                    </a:cubicBezTo>
                    <a:cubicBezTo>
                      <a:pt x="10" y="20"/>
                      <a:pt x="1" y="44"/>
                      <a:pt x="12" y="62"/>
                    </a:cubicBezTo>
                    <a:cubicBezTo>
                      <a:pt x="204" y="343"/>
                      <a:pt x="537" y="487"/>
                      <a:pt x="827" y="650"/>
                    </a:cubicBezTo>
                    <a:cubicBezTo>
                      <a:pt x="1205" y="860"/>
                      <a:pt x="1584" y="1060"/>
                      <a:pt x="1968" y="1257"/>
                    </a:cubicBezTo>
                    <a:cubicBezTo>
                      <a:pt x="2759" y="1663"/>
                      <a:pt x="3540" y="2089"/>
                      <a:pt x="4323" y="2513"/>
                    </a:cubicBezTo>
                    <a:cubicBezTo>
                      <a:pt x="5083" y="2924"/>
                      <a:pt x="5836" y="3351"/>
                      <a:pt x="6580" y="3796"/>
                    </a:cubicBezTo>
                    <a:cubicBezTo>
                      <a:pt x="7288" y="4218"/>
                      <a:pt x="8008" y="4773"/>
                      <a:pt x="8856" y="4810"/>
                    </a:cubicBezTo>
                    <a:cubicBezTo>
                      <a:pt x="8859" y="4810"/>
                      <a:pt x="8863" y="4810"/>
                      <a:pt x="8866" y="4810"/>
                    </a:cubicBezTo>
                    <a:cubicBezTo>
                      <a:pt x="9028" y="4810"/>
                      <a:pt x="9117" y="4620"/>
                      <a:pt x="9043" y="4484"/>
                    </a:cubicBezTo>
                    <a:cubicBezTo>
                      <a:pt x="8632" y="3738"/>
                      <a:pt x="7787" y="3360"/>
                      <a:pt x="7064" y="2967"/>
                    </a:cubicBezTo>
                    <a:cubicBezTo>
                      <a:pt x="6281" y="2540"/>
                      <a:pt x="5489" y="2130"/>
                      <a:pt x="4687" y="1739"/>
                    </a:cubicBezTo>
                    <a:cubicBezTo>
                      <a:pt x="3926" y="1366"/>
                      <a:pt x="3149" y="1029"/>
                      <a:pt x="2366" y="704"/>
                    </a:cubicBezTo>
                    <a:cubicBezTo>
                      <a:pt x="1943" y="529"/>
                      <a:pt x="1524" y="363"/>
                      <a:pt x="1090" y="220"/>
                    </a:cubicBezTo>
                    <a:cubicBezTo>
                      <a:pt x="806" y="127"/>
                      <a:pt x="503" y="0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0"/>
              <p:cNvSpPr/>
              <p:nvPr/>
            </p:nvSpPr>
            <p:spPr>
              <a:xfrm>
                <a:off x="-3851100" y="11025325"/>
                <a:ext cx="389000" cy="119600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4784" extrusionOk="0">
                    <a:moveTo>
                      <a:pt x="15101" y="1"/>
                    </a:moveTo>
                    <a:cubicBezTo>
                      <a:pt x="15095" y="1"/>
                      <a:pt x="15090" y="1"/>
                      <a:pt x="15085" y="1"/>
                    </a:cubicBezTo>
                    <a:cubicBezTo>
                      <a:pt x="13818" y="58"/>
                      <a:pt x="12573" y="515"/>
                      <a:pt x="11358" y="850"/>
                    </a:cubicBezTo>
                    <a:cubicBezTo>
                      <a:pt x="10107" y="1192"/>
                      <a:pt x="8868" y="1567"/>
                      <a:pt x="7626" y="1940"/>
                    </a:cubicBezTo>
                    <a:cubicBezTo>
                      <a:pt x="6384" y="2313"/>
                      <a:pt x="5141" y="2677"/>
                      <a:pt x="3891" y="3023"/>
                    </a:cubicBezTo>
                    <a:lnTo>
                      <a:pt x="2095" y="3517"/>
                    </a:lnTo>
                    <a:cubicBezTo>
                      <a:pt x="1459" y="3694"/>
                      <a:pt x="819" y="3818"/>
                      <a:pt x="263" y="4190"/>
                    </a:cubicBezTo>
                    <a:cubicBezTo>
                      <a:pt x="1" y="4365"/>
                      <a:pt x="100" y="4769"/>
                      <a:pt x="423" y="4781"/>
                    </a:cubicBezTo>
                    <a:cubicBezTo>
                      <a:pt x="462" y="4783"/>
                      <a:pt x="501" y="4783"/>
                      <a:pt x="539" y="4783"/>
                    </a:cubicBezTo>
                    <a:cubicBezTo>
                      <a:pt x="1137" y="4783"/>
                      <a:pt x="1685" y="4589"/>
                      <a:pt x="2261" y="4426"/>
                    </a:cubicBezTo>
                    <a:lnTo>
                      <a:pt x="4131" y="3893"/>
                    </a:lnTo>
                    <a:cubicBezTo>
                      <a:pt x="5378" y="3539"/>
                      <a:pt x="6629" y="3204"/>
                      <a:pt x="7884" y="2875"/>
                    </a:cubicBezTo>
                    <a:cubicBezTo>
                      <a:pt x="9138" y="2548"/>
                      <a:pt x="10391" y="2223"/>
                      <a:pt x="11638" y="1867"/>
                    </a:cubicBezTo>
                    <a:cubicBezTo>
                      <a:pt x="12849" y="1521"/>
                      <a:pt x="14153" y="1266"/>
                      <a:pt x="15263" y="657"/>
                    </a:cubicBezTo>
                    <a:cubicBezTo>
                      <a:pt x="15560" y="493"/>
                      <a:pt x="15439" y="1"/>
                      <a:pt x="15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0"/>
              <p:cNvSpPr/>
              <p:nvPr/>
            </p:nvSpPr>
            <p:spPr>
              <a:xfrm>
                <a:off x="-3786500" y="10711400"/>
                <a:ext cx="281450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11258" h="3786" extrusionOk="0">
                    <a:moveTo>
                      <a:pt x="10621" y="0"/>
                    </a:moveTo>
                    <a:cubicBezTo>
                      <a:pt x="9860" y="0"/>
                      <a:pt x="9054" y="291"/>
                      <a:pt x="8341" y="469"/>
                    </a:cubicBezTo>
                    <a:cubicBezTo>
                      <a:pt x="7363" y="713"/>
                      <a:pt x="6399" y="997"/>
                      <a:pt x="5439" y="1304"/>
                    </a:cubicBezTo>
                    <a:cubicBezTo>
                      <a:pt x="4478" y="1612"/>
                      <a:pt x="3528" y="1939"/>
                      <a:pt x="2583" y="2289"/>
                    </a:cubicBezTo>
                    <a:cubicBezTo>
                      <a:pt x="2118" y="2461"/>
                      <a:pt x="1653" y="2631"/>
                      <a:pt x="1200" y="2831"/>
                    </a:cubicBezTo>
                    <a:cubicBezTo>
                      <a:pt x="799" y="3007"/>
                      <a:pt x="337" y="3142"/>
                      <a:pt x="67" y="3503"/>
                    </a:cubicBezTo>
                    <a:cubicBezTo>
                      <a:pt x="1" y="3591"/>
                      <a:pt x="67" y="3757"/>
                      <a:pt x="177" y="3773"/>
                    </a:cubicBezTo>
                    <a:cubicBezTo>
                      <a:pt x="233" y="3782"/>
                      <a:pt x="287" y="3785"/>
                      <a:pt x="342" y="3785"/>
                    </a:cubicBezTo>
                    <a:cubicBezTo>
                      <a:pt x="730" y="3785"/>
                      <a:pt x="1104" y="3598"/>
                      <a:pt x="1469" y="3473"/>
                    </a:cubicBezTo>
                    <a:cubicBezTo>
                      <a:pt x="1932" y="3313"/>
                      <a:pt x="2388" y="3132"/>
                      <a:pt x="2849" y="2964"/>
                    </a:cubicBezTo>
                    <a:cubicBezTo>
                      <a:pt x="3795" y="2620"/>
                      <a:pt x="4748" y="2296"/>
                      <a:pt x="5708" y="1995"/>
                    </a:cubicBezTo>
                    <a:cubicBezTo>
                      <a:pt x="6645" y="1701"/>
                      <a:pt x="7586" y="1426"/>
                      <a:pt x="8529" y="1154"/>
                    </a:cubicBezTo>
                    <a:cubicBezTo>
                      <a:pt x="9413" y="899"/>
                      <a:pt x="10473" y="779"/>
                      <a:pt x="11204" y="205"/>
                    </a:cubicBezTo>
                    <a:cubicBezTo>
                      <a:pt x="11257" y="165"/>
                      <a:pt x="11227" y="71"/>
                      <a:pt x="11165" y="58"/>
                    </a:cubicBezTo>
                    <a:cubicBezTo>
                      <a:pt x="10988" y="17"/>
                      <a:pt x="10805" y="0"/>
                      <a:pt x="106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44" name="Google Shape;344;p10"/>
          <p:cNvSpPr/>
          <p:nvPr/>
        </p:nvSpPr>
        <p:spPr>
          <a:xfrm flipH="1">
            <a:off x="2875171" y="3876595"/>
            <a:ext cx="891" cy="1040"/>
          </a:xfrm>
          <a:custGeom>
            <a:avLst/>
            <a:gdLst/>
            <a:ahLst/>
            <a:cxnLst/>
            <a:rect l="l" t="t" r="r" b="b"/>
            <a:pathLst>
              <a:path w="30" h="35" extrusionOk="0">
                <a:moveTo>
                  <a:pt x="29" y="1"/>
                </a:moveTo>
                <a:lnTo>
                  <a:pt x="0" y="34"/>
                </a:lnTo>
                <a:cubicBezTo>
                  <a:pt x="11" y="24"/>
                  <a:pt x="20" y="13"/>
                  <a:pt x="29" y="1"/>
                </a:cubicBezTo>
                <a:close/>
              </a:path>
            </a:pathLst>
          </a:custGeom>
          <a:solidFill>
            <a:srgbClr val="2486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45" name="Google Shape;345;p10"/>
          <p:cNvSpPr/>
          <p:nvPr/>
        </p:nvSpPr>
        <p:spPr>
          <a:xfrm>
            <a:off x="-846267" y="-512849"/>
            <a:ext cx="3195597" cy="4378688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FCFC0">
              <a:alpha val="227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46" name="Google Shape;346;p10"/>
          <p:cNvSpPr txBox="1">
            <a:spLocks noGrp="1"/>
          </p:cNvSpPr>
          <p:nvPr>
            <p:ph type="title"/>
          </p:nvPr>
        </p:nvSpPr>
        <p:spPr>
          <a:xfrm>
            <a:off x="917600" y="639933"/>
            <a:ext cx="10356800" cy="7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3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8"/>
          <p:cNvSpPr/>
          <p:nvPr/>
        </p:nvSpPr>
        <p:spPr>
          <a:xfrm rot="-8100000">
            <a:off x="6495449" y="1513996"/>
            <a:ext cx="7584479" cy="8809744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rgbClr val="FFCFC0">
              <a:alpha val="49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6" name="Google Shape;806;p18"/>
          <p:cNvSpPr/>
          <p:nvPr/>
        </p:nvSpPr>
        <p:spPr>
          <a:xfrm flipH="1">
            <a:off x="2875171" y="3876595"/>
            <a:ext cx="891" cy="1040"/>
          </a:xfrm>
          <a:custGeom>
            <a:avLst/>
            <a:gdLst/>
            <a:ahLst/>
            <a:cxnLst/>
            <a:rect l="l" t="t" r="r" b="b"/>
            <a:pathLst>
              <a:path w="30" h="35" extrusionOk="0">
                <a:moveTo>
                  <a:pt x="29" y="1"/>
                </a:moveTo>
                <a:lnTo>
                  <a:pt x="0" y="34"/>
                </a:lnTo>
                <a:cubicBezTo>
                  <a:pt x="11" y="24"/>
                  <a:pt x="20" y="13"/>
                  <a:pt x="29" y="1"/>
                </a:cubicBezTo>
                <a:close/>
              </a:path>
            </a:pathLst>
          </a:custGeom>
          <a:solidFill>
            <a:srgbClr val="2486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7" name="Google Shape;807;p18"/>
          <p:cNvSpPr/>
          <p:nvPr/>
        </p:nvSpPr>
        <p:spPr>
          <a:xfrm>
            <a:off x="-1941165" y="-381292"/>
            <a:ext cx="4817239" cy="6600648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FCFC0">
              <a:alpha val="22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08" name="Google Shape;808;p18"/>
          <p:cNvSpPr txBox="1">
            <a:spLocks noGrp="1"/>
          </p:cNvSpPr>
          <p:nvPr>
            <p:ph type="title"/>
          </p:nvPr>
        </p:nvSpPr>
        <p:spPr>
          <a:xfrm>
            <a:off x="917600" y="639933"/>
            <a:ext cx="10356800" cy="7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7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5"/>
          <p:cNvSpPr/>
          <p:nvPr/>
        </p:nvSpPr>
        <p:spPr>
          <a:xfrm rot="2899140">
            <a:off x="-504457" y="1186220"/>
            <a:ext cx="5252765" cy="7197437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FCFC0">
              <a:alpha val="227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8" name="Google Shape;588;p15"/>
          <p:cNvSpPr/>
          <p:nvPr/>
        </p:nvSpPr>
        <p:spPr>
          <a:xfrm rot="-2700000">
            <a:off x="-424349" y="-1246735"/>
            <a:ext cx="13040796" cy="8548376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rgbClr val="FFCFC0">
              <a:alpha val="4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89" name="Google Shape;589;p15"/>
          <p:cNvSpPr txBox="1">
            <a:spLocks noGrp="1"/>
          </p:cNvSpPr>
          <p:nvPr>
            <p:ph type="title"/>
          </p:nvPr>
        </p:nvSpPr>
        <p:spPr>
          <a:xfrm>
            <a:off x="5954304" y="3232800"/>
            <a:ext cx="2786800" cy="7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90" name="Google Shape;590;p15"/>
          <p:cNvSpPr txBox="1">
            <a:spLocks noGrp="1"/>
          </p:cNvSpPr>
          <p:nvPr>
            <p:ph type="subTitle" idx="1"/>
          </p:nvPr>
        </p:nvSpPr>
        <p:spPr>
          <a:xfrm>
            <a:off x="5954300" y="1343000"/>
            <a:ext cx="4913200" cy="18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92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26"/>
          <p:cNvSpPr/>
          <p:nvPr/>
        </p:nvSpPr>
        <p:spPr>
          <a:xfrm flipH="1">
            <a:off x="2875171" y="3876595"/>
            <a:ext cx="891" cy="1040"/>
          </a:xfrm>
          <a:custGeom>
            <a:avLst/>
            <a:gdLst/>
            <a:ahLst/>
            <a:cxnLst/>
            <a:rect l="l" t="t" r="r" b="b"/>
            <a:pathLst>
              <a:path w="30" h="35" extrusionOk="0">
                <a:moveTo>
                  <a:pt x="29" y="1"/>
                </a:moveTo>
                <a:lnTo>
                  <a:pt x="0" y="34"/>
                </a:lnTo>
                <a:cubicBezTo>
                  <a:pt x="11" y="24"/>
                  <a:pt x="20" y="13"/>
                  <a:pt x="29" y="1"/>
                </a:cubicBezTo>
                <a:close/>
              </a:path>
            </a:pathLst>
          </a:custGeom>
          <a:solidFill>
            <a:srgbClr val="2486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17" name="Google Shape;1117;p26"/>
          <p:cNvSpPr/>
          <p:nvPr/>
        </p:nvSpPr>
        <p:spPr>
          <a:xfrm>
            <a:off x="8118403" y="-1186025"/>
            <a:ext cx="4817239" cy="6600648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FCFC0">
              <a:alpha val="22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18" name="Google Shape;1118;p26"/>
          <p:cNvSpPr txBox="1">
            <a:spLocks noGrp="1"/>
          </p:cNvSpPr>
          <p:nvPr>
            <p:ph type="title"/>
          </p:nvPr>
        </p:nvSpPr>
        <p:spPr>
          <a:xfrm>
            <a:off x="917600" y="639933"/>
            <a:ext cx="10356800" cy="7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19" name="Google Shape;1119;p26"/>
          <p:cNvSpPr/>
          <p:nvPr/>
        </p:nvSpPr>
        <p:spPr>
          <a:xfrm>
            <a:off x="-2728432" y="8"/>
            <a:ext cx="4817239" cy="6600648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FCFC0">
              <a:alpha val="22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4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Section 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16"/>
          <p:cNvGrpSpPr/>
          <p:nvPr/>
        </p:nvGrpSpPr>
        <p:grpSpPr>
          <a:xfrm rot="9280668">
            <a:off x="2150053" y="-524219"/>
            <a:ext cx="11901535" cy="10194376"/>
            <a:chOff x="-2893286" y="-1251218"/>
            <a:chExt cx="8926319" cy="7645925"/>
          </a:xfrm>
        </p:grpSpPr>
        <p:sp>
          <p:nvSpPr>
            <p:cNvPr id="593" name="Google Shape;593;p16"/>
            <p:cNvSpPr/>
            <p:nvPr/>
          </p:nvSpPr>
          <p:spPr>
            <a:xfrm rot="7511453">
              <a:off x="-1399990" y="-542283"/>
              <a:ext cx="4963847" cy="6228056"/>
            </a:xfrm>
            <a:custGeom>
              <a:avLst/>
              <a:gdLst/>
              <a:ahLst/>
              <a:cxnLst/>
              <a:rect l="l" t="t" r="r" b="b"/>
              <a:pathLst>
                <a:path w="43768" h="56166" extrusionOk="0">
                  <a:moveTo>
                    <a:pt x="24054" y="0"/>
                  </a:moveTo>
                  <a:cubicBezTo>
                    <a:pt x="22092" y="0"/>
                    <a:pt x="20084" y="480"/>
                    <a:pt x="18082" y="1557"/>
                  </a:cubicBezTo>
                  <a:cubicBezTo>
                    <a:pt x="16673" y="2311"/>
                    <a:pt x="15329" y="3250"/>
                    <a:pt x="14411" y="4561"/>
                  </a:cubicBezTo>
                  <a:cubicBezTo>
                    <a:pt x="12925" y="6670"/>
                    <a:pt x="12739" y="9434"/>
                    <a:pt x="12991" y="12002"/>
                  </a:cubicBezTo>
                  <a:cubicBezTo>
                    <a:pt x="13253" y="14580"/>
                    <a:pt x="13908" y="17115"/>
                    <a:pt x="13887" y="19693"/>
                  </a:cubicBezTo>
                  <a:cubicBezTo>
                    <a:pt x="13843" y="23047"/>
                    <a:pt x="12685" y="26303"/>
                    <a:pt x="10598" y="28925"/>
                  </a:cubicBezTo>
                  <a:cubicBezTo>
                    <a:pt x="9025" y="30881"/>
                    <a:pt x="6971" y="32410"/>
                    <a:pt x="5452" y="34410"/>
                  </a:cubicBezTo>
                  <a:cubicBezTo>
                    <a:pt x="0" y="41555"/>
                    <a:pt x="2917" y="51945"/>
                    <a:pt x="11297" y="55212"/>
                  </a:cubicBezTo>
                  <a:cubicBezTo>
                    <a:pt x="12979" y="55866"/>
                    <a:pt x="14767" y="56166"/>
                    <a:pt x="16565" y="56166"/>
                  </a:cubicBezTo>
                  <a:cubicBezTo>
                    <a:pt x="18820" y="56166"/>
                    <a:pt x="21092" y="55695"/>
                    <a:pt x="23195" y="54862"/>
                  </a:cubicBezTo>
                  <a:cubicBezTo>
                    <a:pt x="26975" y="53365"/>
                    <a:pt x="30231" y="50765"/>
                    <a:pt x="32995" y="47793"/>
                  </a:cubicBezTo>
                  <a:cubicBezTo>
                    <a:pt x="37289" y="43172"/>
                    <a:pt x="40490" y="37644"/>
                    <a:pt x="42358" y="31613"/>
                  </a:cubicBezTo>
                  <a:cubicBezTo>
                    <a:pt x="43199" y="28849"/>
                    <a:pt x="43768" y="25975"/>
                    <a:pt x="43713" y="23091"/>
                  </a:cubicBezTo>
                  <a:cubicBezTo>
                    <a:pt x="43520" y="13399"/>
                    <a:pt x="34421" y="0"/>
                    <a:pt x="24054" y="0"/>
                  </a:cubicBezTo>
                  <a:close/>
                </a:path>
              </a:pathLst>
            </a:custGeom>
            <a:solidFill>
              <a:srgbClr val="FFCFC0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-102350" y="-489975"/>
              <a:ext cx="6135383" cy="3597514"/>
            </a:xfrm>
            <a:custGeom>
              <a:avLst/>
              <a:gdLst/>
              <a:ahLst/>
              <a:cxnLst/>
              <a:rect l="l" t="t" r="r" b="b"/>
              <a:pathLst>
                <a:path w="38799" h="22750" extrusionOk="0">
                  <a:moveTo>
                    <a:pt x="21596" y="1"/>
                  </a:moveTo>
                  <a:cubicBezTo>
                    <a:pt x="18432" y="1"/>
                    <a:pt x="15293" y="432"/>
                    <a:pt x="12143" y="432"/>
                  </a:cubicBezTo>
                  <a:cubicBezTo>
                    <a:pt x="11346" y="432"/>
                    <a:pt x="10548" y="404"/>
                    <a:pt x="9748" y="335"/>
                  </a:cubicBezTo>
                  <a:cubicBezTo>
                    <a:pt x="9073" y="277"/>
                    <a:pt x="8246" y="226"/>
                    <a:pt x="7363" y="226"/>
                  </a:cubicBezTo>
                  <a:cubicBezTo>
                    <a:pt x="4074" y="226"/>
                    <a:pt x="1" y="939"/>
                    <a:pt x="35" y="4694"/>
                  </a:cubicBezTo>
                  <a:cubicBezTo>
                    <a:pt x="46" y="6224"/>
                    <a:pt x="1128" y="7524"/>
                    <a:pt x="2133" y="8671"/>
                  </a:cubicBezTo>
                  <a:lnTo>
                    <a:pt x="8524" y="15915"/>
                  </a:lnTo>
                  <a:cubicBezTo>
                    <a:pt x="11015" y="18733"/>
                    <a:pt x="13758" y="21716"/>
                    <a:pt x="17429" y="22525"/>
                  </a:cubicBezTo>
                  <a:cubicBezTo>
                    <a:pt x="18129" y="22680"/>
                    <a:pt x="18838" y="22750"/>
                    <a:pt x="19549" y="22750"/>
                  </a:cubicBezTo>
                  <a:cubicBezTo>
                    <a:pt x="21332" y="22750"/>
                    <a:pt x="23124" y="22311"/>
                    <a:pt x="24803" y="21694"/>
                  </a:cubicBezTo>
                  <a:cubicBezTo>
                    <a:pt x="29643" y="19913"/>
                    <a:pt x="33839" y="16712"/>
                    <a:pt x="36821" y="12506"/>
                  </a:cubicBezTo>
                  <a:cubicBezTo>
                    <a:pt x="37881" y="11020"/>
                    <a:pt x="38799" y="9228"/>
                    <a:pt x="38395" y="7458"/>
                  </a:cubicBezTo>
                  <a:cubicBezTo>
                    <a:pt x="38067" y="6049"/>
                    <a:pt x="36963" y="4967"/>
                    <a:pt x="35794" y="4104"/>
                  </a:cubicBezTo>
                  <a:cubicBezTo>
                    <a:pt x="32233" y="1482"/>
                    <a:pt x="27775" y="313"/>
                    <a:pt x="23361" y="51"/>
                  </a:cubicBezTo>
                  <a:cubicBezTo>
                    <a:pt x="22772" y="16"/>
                    <a:pt x="22183" y="1"/>
                    <a:pt x="21596" y="1"/>
                  </a:cubicBezTo>
                  <a:close/>
                </a:path>
              </a:pathLst>
            </a:custGeom>
            <a:solidFill>
              <a:srgbClr val="FFCFC0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95" name="Google Shape;595;p16"/>
          <p:cNvSpPr/>
          <p:nvPr/>
        </p:nvSpPr>
        <p:spPr>
          <a:xfrm rot="7885320">
            <a:off x="-1963758" y="-286825"/>
            <a:ext cx="4229988" cy="4913249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rgbClr val="FFCFC0">
              <a:alpha val="4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596" name="Google Shape;596;p16"/>
          <p:cNvGrpSpPr/>
          <p:nvPr/>
        </p:nvGrpSpPr>
        <p:grpSpPr>
          <a:xfrm rot="-2286277" flipH="1">
            <a:off x="-393297" y="3069768"/>
            <a:ext cx="1034912" cy="2057048"/>
            <a:chOff x="-1030075" y="6795175"/>
            <a:chExt cx="720925" cy="1432950"/>
          </a:xfrm>
        </p:grpSpPr>
        <p:sp>
          <p:nvSpPr>
            <p:cNvPr id="597" name="Google Shape;597;p16"/>
            <p:cNvSpPr/>
            <p:nvPr/>
          </p:nvSpPr>
          <p:spPr>
            <a:xfrm>
              <a:off x="-1030075" y="6795175"/>
              <a:ext cx="720925" cy="1432950"/>
            </a:xfrm>
            <a:custGeom>
              <a:avLst/>
              <a:gdLst/>
              <a:ahLst/>
              <a:cxnLst/>
              <a:rect l="l" t="t" r="r" b="b"/>
              <a:pathLst>
                <a:path w="28837" h="57318" extrusionOk="0">
                  <a:moveTo>
                    <a:pt x="15730" y="0"/>
                  </a:moveTo>
                  <a:cubicBezTo>
                    <a:pt x="13772" y="0"/>
                    <a:pt x="11861" y="760"/>
                    <a:pt x="10076" y="2287"/>
                  </a:cubicBezTo>
                  <a:cubicBezTo>
                    <a:pt x="8420" y="3701"/>
                    <a:pt x="6968" y="5332"/>
                    <a:pt x="5704" y="7103"/>
                  </a:cubicBezTo>
                  <a:cubicBezTo>
                    <a:pt x="3212" y="10591"/>
                    <a:pt x="1512" y="14709"/>
                    <a:pt x="892" y="18956"/>
                  </a:cubicBezTo>
                  <a:cubicBezTo>
                    <a:pt x="536" y="21398"/>
                    <a:pt x="560" y="23848"/>
                    <a:pt x="809" y="26299"/>
                  </a:cubicBezTo>
                  <a:cubicBezTo>
                    <a:pt x="855" y="26752"/>
                    <a:pt x="1212" y="27127"/>
                    <a:pt x="1657" y="27127"/>
                  </a:cubicBezTo>
                  <a:cubicBezTo>
                    <a:pt x="1739" y="27127"/>
                    <a:pt x="1825" y="27114"/>
                    <a:pt x="1912" y="27087"/>
                  </a:cubicBezTo>
                  <a:cubicBezTo>
                    <a:pt x="2721" y="26832"/>
                    <a:pt x="3518" y="26520"/>
                    <a:pt x="4313" y="26204"/>
                  </a:cubicBezTo>
                  <a:lnTo>
                    <a:pt x="4313" y="26204"/>
                  </a:lnTo>
                  <a:cubicBezTo>
                    <a:pt x="2925" y="31110"/>
                    <a:pt x="1775" y="36075"/>
                    <a:pt x="866" y="41099"/>
                  </a:cubicBezTo>
                  <a:cubicBezTo>
                    <a:pt x="580" y="42681"/>
                    <a:pt x="318" y="44266"/>
                    <a:pt x="81" y="45855"/>
                  </a:cubicBezTo>
                  <a:cubicBezTo>
                    <a:pt x="0" y="46395"/>
                    <a:pt x="340" y="46997"/>
                    <a:pt x="938" y="46997"/>
                  </a:cubicBezTo>
                  <a:cubicBezTo>
                    <a:pt x="962" y="46997"/>
                    <a:pt x="987" y="46996"/>
                    <a:pt x="1012" y="46994"/>
                  </a:cubicBezTo>
                  <a:cubicBezTo>
                    <a:pt x="1904" y="46920"/>
                    <a:pt x="2767" y="46639"/>
                    <a:pt x="3530" y="46174"/>
                  </a:cubicBezTo>
                  <a:cubicBezTo>
                    <a:pt x="4031" y="49775"/>
                    <a:pt x="5038" y="53288"/>
                    <a:pt x="6521" y="56609"/>
                  </a:cubicBezTo>
                  <a:cubicBezTo>
                    <a:pt x="6707" y="57026"/>
                    <a:pt x="7109" y="57318"/>
                    <a:pt x="7521" y="57318"/>
                  </a:cubicBezTo>
                  <a:cubicBezTo>
                    <a:pt x="7755" y="57318"/>
                    <a:pt x="7991" y="57225"/>
                    <a:pt x="8193" y="57008"/>
                  </a:cubicBezTo>
                  <a:cubicBezTo>
                    <a:pt x="12430" y="52485"/>
                    <a:pt x="15917" y="47148"/>
                    <a:pt x="18407" y="41473"/>
                  </a:cubicBezTo>
                  <a:cubicBezTo>
                    <a:pt x="18912" y="40321"/>
                    <a:pt x="19381" y="39152"/>
                    <a:pt x="19812" y="37969"/>
                  </a:cubicBezTo>
                  <a:cubicBezTo>
                    <a:pt x="20706" y="38881"/>
                    <a:pt x="21586" y="39807"/>
                    <a:pt x="22472" y="40726"/>
                  </a:cubicBezTo>
                  <a:cubicBezTo>
                    <a:pt x="22652" y="40913"/>
                    <a:pt x="22896" y="40999"/>
                    <a:pt x="23142" y="40999"/>
                  </a:cubicBezTo>
                  <a:cubicBezTo>
                    <a:pt x="23592" y="40999"/>
                    <a:pt x="24048" y="40712"/>
                    <a:pt x="24133" y="40236"/>
                  </a:cubicBezTo>
                  <a:cubicBezTo>
                    <a:pt x="24488" y="38274"/>
                    <a:pt x="24752" y="36292"/>
                    <a:pt x="24996" y="34313"/>
                  </a:cubicBezTo>
                  <a:cubicBezTo>
                    <a:pt x="25169" y="32889"/>
                    <a:pt x="25329" y="31464"/>
                    <a:pt x="25446" y="30035"/>
                  </a:cubicBezTo>
                  <a:cubicBezTo>
                    <a:pt x="25580" y="30055"/>
                    <a:pt x="25716" y="30065"/>
                    <a:pt x="25851" y="30065"/>
                  </a:cubicBezTo>
                  <a:cubicBezTo>
                    <a:pt x="26147" y="30065"/>
                    <a:pt x="26441" y="30017"/>
                    <a:pt x="26713" y="29917"/>
                  </a:cubicBezTo>
                  <a:cubicBezTo>
                    <a:pt x="28303" y="29325"/>
                    <a:pt x="28621" y="27552"/>
                    <a:pt x="28670" y="26052"/>
                  </a:cubicBezTo>
                  <a:cubicBezTo>
                    <a:pt x="28776" y="22827"/>
                    <a:pt x="28836" y="19569"/>
                    <a:pt x="28478" y="16357"/>
                  </a:cubicBezTo>
                  <a:cubicBezTo>
                    <a:pt x="27867" y="10864"/>
                    <a:pt x="25636" y="4838"/>
                    <a:pt x="20829" y="1678"/>
                  </a:cubicBezTo>
                  <a:cubicBezTo>
                    <a:pt x="19129" y="561"/>
                    <a:pt x="17412" y="0"/>
                    <a:pt x="15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-471400" y="7556675"/>
              <a:ext cx="900" cy="225"/>
            </a:xfrm>
            <a:custGeom>
              <a:avLst/>
              <a:gdLst/>
              <a:ahLst/>
              <a:cxnLst/>
              <a:rect l="l" t="t" r="r" b="b"/>
              <a:pathLst>
                <a:path w="36" h="9" extrusionOk="0">
                  <a:moveTo>
                    <a:pt x="0" y="0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15" y="7"/>
                    <a:pt x="27" y="9"/>
                    <a:pt x="31" y="9"/>
                  </a:cubicBezTo>
                  <a:cubicBezTo>
                    <a:pt x="35" y="9"/>
                    <a:pt x="29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-471750" y="7556550"/>
              <a:ext cx="100" cy="7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1"/>
                  </a:move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-1028325" y="6795350"/>
              <a:ext cx="716875" cy="1432725"/>
            </a:xfrm>
            <a:custGeom>
              <a:avLst/>
              <a:gdLst/>
              <a:ahLst/>
              <a:cxnLst/>
              <a:rect l="l" t="t" r="r" b="b"/>
              <a:pathLst>
                <a:path w="28675" h="57309" extrusionOk="0">
                  <a:moveTo>
                    <a:pt x="15692" y="0"/>
                  </a:moveTo>
                  <a:lnTo>
                    <a:pt x="15692" y="0"/>
                  </a:lnTo>
                  <a:cubicBezTo>
                    <a:pt x="15791" y="794"/>
                    <a:pt x="15862" y="1649"/>
                    <a:pt x="15900" y="2468"/>
                  </a:cubicBezTo>
                  <a:cubicBezTo>
                    <a:pt x="15948" y="3506"/>
                    <a:pt x="15957" y="4544"/>
                    <a:pt x="15934" y="5582"/>
                  </a:cubicBezTo>
                  <a:cubicBezTo>
                    <a:pt x="11495" y="8425"/>
                    <a:pt x="6884" y="10953"/>
                    <a:pt x="2247" y="13452"/>
                  </a:cubicBezTo>
                  <a:cubicBezTo>
                    <a:pt x="2061" y="13947"/>
                    <a:pt x="1889" y="14447"/>
                    <a:pt x="1733" y="14953"/>
                  </a:cubicBezTo>
                  <a:cubicBezTo>
                    <a:pt x="2946" y="14444"/>
                    <a:pt x="4137" y="13881"/>
                    <a:pt x="5324" y="13314"/>
                  </a:cubicBezTo>
                  <a:cubicBezTo>
                    <a:pt x="7881" y="12093"/>
                    <a:pt x="10370" y="10704"/>
                    <a:pt x="12803" y="9254"/>
                  </a:cubicBezTo>
                  <a:cubicBezTo>
                    <a:pt x="13834" y="8642"/>
                    <a:pt x="14850" y="8011"/>
                    <a:pt x="15864" y="7370"/>
                  </a:cubicBezTo>
                  <a:lnTo>
                    <a:pt x="15864" y="7370"/>
                  </a:lnTo>
                  <a:cubicBezTo>
                    <a:pt x="15839" y="7819"/>
                    <a:pt x="15811" y="8267"/>
                    <a:pt x="15778" y="8715"/>
                  </a:cubicBezTo>
                  <a:cubicBezTo>
                    <a:pt x="15533" y="11940"/>
                    <a:pt x="15071" y="15146"/>
                    <a:pt x="14580" y="18343"/>
                  </a:cubicBezTo>
                  <a:cubicBezTo>
                    <a:pt x="10646" y="20747"/>
                    <a:pt x="6847" y="23424"/>
                    <a:pt x="3389" y="26473"/>
                  </a:cubicBezTo>
                  <a:cubicBezTo>
                    <a:pt x="3354" y="26504"/>
                    <a:pt x="3320" y="26539"/>
                    <a:pt x="3285" y="26570"/>
                  </a:cubicBezTo>
                  <a:cubicBezTo>
                    <a:pt x="3604" y="26449"/>
                    <a:pt x="3924" y="26324"/>
                    <a:pt x="4243" y="26197"/>
                  </a:cubicBezTo>
                  <a:lnTo>
                    <a:pt x="4243" y="26197"/>
                  </a:lnTo>
                  <a:cubicBezTo>
                    <a:pt x="4077" y="26783"/>
                    <a:pt x="3916" y="27368"/>
                    <a:pt x="3756" y="27956"/>
                  </a:cubicBezTo>
                  <a:cubicBezTo>
                    <a:pt x="3784" y="27936"/>
                    <a:pt x="3810" y="27915"/>
                    <a:pt x="3836" y="27895"/>
                  </a:cubicBezTo>
                  <a:cubicBezTo>
                    <a:pt x="4824" y="27160"/>
                    <a:pt x="5766" y="26366"/>
                    <a:pt x="6749" y="25623"/>
                  </a:cubicBezTo>
                  <a:cubicBezTo>
                    <a:pt x="8742" y="24118"/>
                    <a:pt x="10741" y="22631"/>
                    <a:pt x="12826" y="21254"/>
                  </a:cubicBezTo>
                  <a:cubicBezTo>
                    <a:pt x="13305" y="20936"/>
                    <a:pt x="13791" y="20628"/>
                    <a:pt x="14276" y="20319"/>
                  </a:cubicBezTo>
                  <a:lnTo>
                    <a:pt x="14276" y="20319"/>
                  </a:lnTo>
                  <a:cubicBezTo>
                    <a:pt x="14242" y="20534"/>
                    <a:pt x="14210" y="20749"/>
                    <a:pt x="14176" y="20964"/>
                  </a:cubicBezTo>
                  <a:cubicBezTo>
                    <a:pt x="13522" y="25223"/>
                    <a:pt x="12846" y="29478"/>
                    <a:pt x="12151" y="33730"/>
                  </a:cubicBezTo>
                  <a:cubicBezTo>
                    <a:pt x="12134" y="33837"/>
                    <a:pt x="12115" y="33945"/>
                    <a:pt x="12099" y="34051"/>
                  </a:cubicBezTo>
                  <a:cubicBezTo>
                    <a:pt x="11799" y="34316"/>
                    <a:pt x="11515" y="34607"/>
                    <a:pt x="11236" y="34854"/>
                  </a:cubicBezTo>
                  <a:cubicBezTo>
                    <a:pt x="10717" y="35314"/>
                    <a:pt x="10201" y="35777"/>
                    <a:pt x="9686" y="36242"/>
                  </a:cubicBezTo>
                  <a:cubicBezTo>
                    <a:pt x="8639" y="37191"/>
                    <a:pt x="7617" y="38161"/>
                    <a:pt x="6605" y="39148"/>
                  </a:cubicBezTo>
                  <a:cubicBezTo>
                    <a:pt x="4581" y="41122"/>
                    <a:pt x="2640" y="43173"/>
                    <a:pt x="719" y="45246"/>
                  </a:cubicBezTo>
                  <a:cubicBezTo>
                    <a:pt x="478" y="45505"/>
                    <a:pt x="240" y="45768"/>
                    <a:pt x="1" y="46030"/>
                  </a:cubicBezTo>
                  <a:cubicBezTo>
                    <a:pt x="10" y="46477"/>
                    <a:pt x="289" y="46913"/>
                    <a:pt x="750" y="46978"/>
                  </a:cubicBezTo>
                  <a:cubicBezTo>
                    <a:pt x="942" y="46784"/>
                    <a:pt x="1134" y="46589"/>
                    <a:pt x="1326" y="46397"/>
                  </a:cubicBezTo>
                  <a:cubicBezTo>
                    <a:pt x="2307" y="45418"/>
                    <a:pt x="3300" y="44447"/>
                    <a:pt x="4314" y="43503"/>
                  </a:cubicBezTo>
                  <a:cubicBezTo>
                    <a:pt x="6362" y="41593"/>
                    <a:pt x="8421" y="39695"/>
                    <a:pt x="10489" y="37808"/>
                  </a:cubicBezTo>
                  <a:cubicBezTo>
                    <a:pt x="10876" y="37455"/>
                    <a:pt x="11268" y="37106"/>
                    <a:pt x="11658" y="36758"/>
                  </a:cubicBezTo>
                  <a:lnTo>
                    <a:pt x="11658" y="36758"/>
                  </a:lnTo>
                  <a:cubicBezTo>
                    <a:pt x="11160" y="39793"/>
                    <a:pt x="10651" y="42827"/>
                    <a:pt x="10066" y="45848"/>
                  </a:cubicBezTo>
                  <a:cubicBezTo>
                    <a:pt x="9657" y="47962"/>
                    <a:pt x="9170" y="50066"/>
                    <a:pt x="8539" y="52123"/>
                  </a:cubicBezTo>
                  <a:cubicBezTo>
                    <a:pt x="8229" y="53134"/>
                    <a:pt x="7882" y="54133"/>
                    <a:pt x="7492" y="55114"/>
                  </a:cubicBezTo>
                  <a:cubicBezTo>
                    <a:pt x="7299" y="55601"/>
                    <a:pt x="7056" y="56076"/>
                    <a:pt x="6916" y="56579"/>
                  </a:cubicBezTo>
                  <a:cubicBezTo>
                    <a:pt x="6873" y="56736"/>
                    <a:pt x="6829" y="56891"/>
                    <a:pt x="6784" y="57047"/>
                  </a:cubicBezTo>
                  <a:cubicBezTo>
                    <a:pt x="6976" y="57211"/>
                    <a:pt x="7212" y="57309"/>
                    <a:pt x="7451" y="57309"/>
                  </a:cubicBezTo>
                  <a:cubicBezTo>
                    <a:pt x="7683" y="57309"/>
                    <a:pt x="7919" y="57216"/>
                    <a:pt x="8122" y="57000"/>
                  </a:cubicBezTo>
                  <a:cubicBezTo>
                    <a:pt x="8358" y="56747"/>
                    <a:pt x="8593" y="56492"/>
                    <a:pt x="8825" y="56232"/>
                  </a:cubicBezTo>
                  <a:lnTo>
                    <a:pt x="8830" y="56223"/>
                  </a:lnTo>
                  <a:cubicBezTo>
                    <a:pt x="9269" y="55311"/>
                    <a:pt x="9666" y="54380"/>
                    <a:pt x="10021" y="53430"/>
                  </a:cubicBezTo>
                  <a:cubicBezTo>
                    <a:pt x="10703" y="51618"/>
                    <a:pt x="11239" y="49760"/>
                    <a:pt x="11695" y="47879"/>
                  </a:cubicBezTo>
                  <a:cubicBezTo>
                    <a:pt x="12665" y="43881"/>
                    <a:pt x="13310" y="39798"/>
                    <a:pt x="14026" y="35747"/>
                  </a:cubicBezTo>
                  <a:cubicBezTo>
                    <a:pt x="14291" y="34238"/>
                    <a:pt x="14548" y="32729"/>
                    <a:pt x="14806" y="31218"/>
                  </a:cubicBezTo>
                  <a:cubicBezTo>
                    <a:pt x="14882" y="31459"/>
                    <a:pt x="14958" y="31700"/>
                    <a:pt x="15036" y="31941"/>
                  </a:cubicBezTo>
                  <a:cubicBezTo>
                    <a:pt x="15458" y="33217"/>
                    <a:pt x="15862" y="34501"/>
                    <a:pt x="16247" y="35790"/>
                  </a:cubicBezTo>
                  <a:cubicBezTo>
                    <a:pt x="16877" y="37903"/>
                    <a:pt x="17451" y="40028"/>
                    <a:pt x="18022" y="42156"/>
                  </a:cubicBezTo>
                  <a:cubicBezTo>
                    <a:pt x="18127" y="41926"/>
                    <a:pt x="18233" y="41696"/>
                    <a:pt x="18334" y="41466"/>
                  </a:cubicBezTo>
                  <a:cubicBezTo>
                    <a:pt x="18509" y="41066"/>
                    <a:pt x="18673" y="40664"/>
                    <a:pt x="18839" y="40260"/>
                  </a:cubicBezTo>
                  <a:cubicBezTo>
                    <a:pt x="18809" y="40153"/>
                    <a:pt x="18779" y="40044"/>
                    <a:pt x="18750" y="39935"/>
                  </a:cubicBezTo>
                  <a:cubicBezTo>
                    <a:pt x="18027" y="37312"/>
                    <a:pt x="17195" y="34723"/>
                    <a:pt x="16284" y="32159"/>
                  </a:cubicBezTo>
                  <a:cubicBezTo>
                    <a:pt x="16023" y="31425"/>
                    <a:pt x="15742" y="30700"/>
                    <a:pt x="15449" y="29979"/>
                  </a:cubicBezTo>
                  <a:cubicBezTo>
                    <a:pt x="15349" y="29728"/>
                    <a:pt x="15251" y="29480"/>
                    <a:pt x="15147" y="29231"/>
                  </a:cubicBezTo>
                  <a:cubicBezTo>
                    <a:pt x="15498" y="27132"/>
                    <a:pt x="15844" y="25033"/>
                    <a:pt x="16180" y="22931"/>
                  </a:cubicBezTo>
                  <a:cubicBezTo>
                    <a:pt x="16610" y="20248"/>
                    <a:pt x="17057" y="17563"/>
                    <a:pt x="17436" y="14870"/>
                  </a:cubicBezTo>
                  <a:cubicBezTo>
                    <a:pt x="17569" y="15022"/>
                    <a:pt x="17703" y="15163"/>
                    <a:pt x="17809" y="15290"/>
                  </a:cubicBezTo>
                  <a:cubicBezTo>
                    <a:pt x="18188" y="15739"/>
                    <a:pt x="18584" y="16173"/>
                    <a:pt x="18994" y="16594"/>
                  </a:cubicBezTo>
                  <a:cubicBezTo>
                    <a:pt x="19851" y="17472"/>
                    <a:pt x="20771" y="18281"/>
                    <a:pt x="21723" y="19055"/>
                  </a:cubicBezTo>
                  <a:cubicBezTo>
                    <a:pt x="23725" y="20684"/>
                    <a:pt x="25809" y="22220"/>
                    <a:pt x="27862" y="23785"/>
                  </a:cubicBezTo>
                  <a:cubicBezTo>
                    <a:pt x="28123" y="23986"/>
                    <a:pt x="28387" y="24178"/>
                    <a:pt x="28648" y="24373"/>
                  </a:cubicBezTo>
                  <a:cubicBezTo>
                    <a:pt x="28660" y="23898"/>
                    <a:pt x="28668" y="23425"/>
                    <a:pt x="28674" y="22952"/>
                  </a:cubicBezTo>
                  <a:cubicBezTo>
                    <a:pt x="27754" y="22223"/>
                    <a:pt x="26827" y="21501"/>
                    <a:pt x="25904" y="20775"/>
                  </a:cubicBezTo>
                  <a:cubicBezTo>
                    <a:pt x="24008" y="19284"/>
                    <a:pt x="22105" y="17796"/>
                    <a:pt x="20358" y="16129"/>
                  </a:cubicBezTo>
                  <a:cubicBezTo>
                    <a:pt x="19865" y="15659"/>
                    <a:pt x="19389" y="15172"/>
                    <a:pt x="18935" y="14664"/>
                  </a:cubicBezTo>
                  <a:cubicBezTo>
                    <a:pt x="18716" y="14418"/>
                    <a:pt x="18503" y="14168"/>
                    <a:pt x="18296" y="13913"/>
                  </a:cubicBezTo>
                  <a:cubicBezTo>
                    <a:pt x="18101" y="13673"/>
                    <a:pt x="17933" y="13417"/>
                    <a:pt x="17651" y="13305"/>
                  </a:cubicBezTo>
                  <a:cubicBezTo>
                    <a:pt x="17788" y="12245"/>
                    <a:pt x="17913" y="11186"/>
                    <a:pt x="18019" y="10123"/>
                  </a:cubicBezTo>
                  <a:cubicBezTo>
                    <a:pt x="18254" y="7788"/>
                    <a:pt x="18388" y="5439"/>
                    <a:pt x="18325" y="3089"/>
                  </a:cubicBezTo>
                  <a:cubicBezTo>
                    <a:pt x="18302" y="2196"/>
                    <a:pt x="18251" y="1304"/>
                    <a:pt x="18174" y="410"/>
                  </a:cubicBezTo>
                  <a:cubicBezTo>
                    <a:pt x="17342" y="140"/>
                    <a:pt x="16513" y="3"/>
                    <a:pt x="15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01" name="Google Shape;601;p16"/>
          <p:cNvGrpSpPr/>
          <p:nvPr/>
        </p:nvGrpSpPr>
        <p:grpSpPr>
          <a:xfrm rot="-1759300" flipH="1">
            <a:off x="-117456" y="1381621"/>
            <a:ext cx="1527371" cy="2443967"/>
            <a:chOff x="-3040600" y="6663225"/>
            <a:chExt cx="952750" cy="1524225"/>
          </a:xfrm>
        </p:grpSpPr>
        <p:sp>
          <p:nvSpPr>
            <p:cNvPr id="602" name="Google Shape;602;p16"/>
            <p:cNvSpPr/>
            <p:nvPr/>
          </p:nvSpPr>
          <p:spPr>
            <a:xfrm>
              <a:off x="-3040600" y="6663225"/>
              <a:ext cx="952750" cy="1524175"/>
            </a:xfrm>
            <a:custGeom>
              <a:avLst/>
              <a:gdLst/>
              <a:ahLst/>
              <a:cxnLst/>
              <a:rect l="l" t="t" r="r" b="b"/>
              <a:pathLst>
                <a:path w="38110" h="60967" extrusionOk="0">
                  <a:moveTo>
                    <a:pt x="16155" y="1"/>
                  </a:moveTo>
                  <a:cubicBezTo>
                    <a:pt x="15932" y="1"/>
                    <a:pt x="15709" y="6"/>
                    <a:pt x="15484" y="17"/>
                  </a:cubicBezTo>
                  <a:cubicBezTo>
                    <a:pt x="12189" y="174"/>
                    <a:pt x="9078" y="1580"/>
                    <a:pt x="6784" y="3951"/>
                  </a:cubicBezTo>
                  <a:cubicBezTo>
                    <a:pt x="5140" y="5643"/>
                    <a:pt x="3848" y="7908"/>
                    <a:pt x="3216" y="10366"/>
                  </a:cubicBezTo>
                  <a:cubicBezTo>
                    <a:pt x="2275" y="11967"/>
                    <a:pt x="1631" y="13799"/>
                    <a:pt x="1191" y="15654"/>
                  </a:cubicBezTo>
                  <a:cubicBezTo>
                    <a:pt x="225" y="19712"/>
                    <a:pt x="1" y="24085"/>
                    <a:pt x="196" y="28273"/>
                  </a:cubicBezTo>
                  <a:cubicBezTo>
                    <a:pt x="589" y="36641"/>
                    <a:pt x="3052" y="45218"/>
                    <a:pt x="8446" y="51107"/>
                  </a:cubicBezTo>
                  <a:cubicBezTo>
                    <a:pt x="11787" y="54755"/>
                    <a:pt x="16240" y="56783"/>
                    <a:pt x="19360" y="60717"/>
                  </a:cubicBezTo>
                  <a:cubicBezTo>
                    <a:pt x="19499" y="60893"/>
                    <a:pt x="19662" y="60967"/>
                    <a:pt x="19824" y="60967"/>
                  </a:cubicBezTo>
                  <a:cubicBezTo>
                    <a:pt x="20131" y="60967"/>
                    <a:pt x="20434" y="60700"/>
                    <a:pt x="20561" y="60353"/>
                  </a:cubicBezTo>
                  <a:cubicBezTo>
                    <a:pt x="21021" y="59085"/>
                    <a:pt x="22039" y="58260"/>
                    <a:pt x="23060" y="57637"/>
                  </a:cubicBezTo>
                  <a:cubicBezTo>
                    <a:pt x="24220" y="56928"/>
                    <a:pt x="25460" y="56415"/>
                    <a:pt x="26659" y="55807"/>
                  </a:cubicBezTo>
                  <a:cubicBezTo>
                    <a:pt x="29466" y="54382"/>
                    <a:pt x="31717" y="51934"/>
                    <a:pt x="33391" y="49009"/>
                  </a:cubicBezTo>
                  <a:cubicBezTo>
                    <a:pt x="36694" y="43237"/>
                    <a:pt x="38109" y="36045"/>
                    <a:pt x="37790" y="29194"/>
                  </a:cubicBezTo>
                  <a:cubicBezTo>
                    <a:pt x="37468" y="22255"/>
                    <a:pt x="35461" y="15322"/>
                    <a:pt x="31736" y="9809"/>
                  </a:cubicBezTo>
                  <a:cubicBezTo>
                    <a:pt x="27981" y="4250"/>
                    <a:pt x="22427" y="1"/>
                    <a:pt x="16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-3035875" y="6663275"/>
              <a:ext cx="940000" cy="1524175"/>
            </a:xfrm>
            <a:custGeom>
              <a:avLst/>
              <a:gdLst/>
              <a:ahLst/>
              <a:cxnLst/>
              <a:rect l="l" t="t" r="r" b="b"/>
              <a:pathLst>
                <a:path w="37600" h="60967" extrusionOk="0">
                  <a:moveTo>
                    <a:pt x="15945" y="0"/>
                  </a:moveTo>
                  <a:cubicBezTo>
                    <a:pt x="15754" y="0"/>
                    <a:pt x="15564" y="4"/>
                    <a:pt x="15374" y="12"/>
                  </a:cubicBezTo>
                  <a:cubicBezTo>
                    <a:pt x="15410" y="109"/>
                    <a:pt x="15450" y="204"/>
                    <a:pt x="15486" y="300"/>
                  </a:cubicBezTo>
                  <a:cubicBezTo>
                    <a:pt x="15724" y="947"/>
                    <a:pt x="15943" y="1599"/>
                    <a:pt x="16154" y="2255"/>
                  </a:cubicBezTo>
                  <a:cubicBezTo>
                    <a:pt x="15546" y="2518"/>
                    <a:pt x="14968" y="2885"/>
                    <a:pt x="14397" y="3209"/>
                  </a:cubicBezTo>
                  <a:cubicBezTo>
                    <a:pt x="11779" y="4695"/>
                    <a:pt x="9229" y="6306"/>
                    <a:pt x="6801" y="8084"/>
                  </a:cubicBezTo>
                  <a:cubicBezTo>
                    <a:pt x="5477" y="9053"/>
                    <a:pt x="4182" y="10058"/>
                    <a:pt x="2912" y="11099"/>
                  </a:cubicBezTo>
                  <a:cubicBezTo>
                    <a:pt x="2749" y="11233"/>
                    <a:pt x="2588" y="11370"/>
                    <a:pt x="2425" y="11505"/>
                  </a:cubicBezTo>
                  <a:cubicBezTo>
                    <a:pt x="2256" y="11858"/>
                    <a:pt x="2101" y="12220"/>
                    <a:pt x="1955" y="12589"/>
                  </a:cubicBezTo>
                  <a:cubicBezTo>
                    <a:pt x="3332" y="11506"/>
                    <a:pt x="4696" y="10402"/>
                    <a:pt x="6122" y="9384"/>
                  </a:cubicBezTo>
                  <a:cubicBezTo>
                    <a:pt x="8490" y="7695"/>
                    <a:pt x="10927" y="6091"/>
                    <a:pt x="13431" y="4614"/>
                  </a:cubicBezTo>
                  <a:cubicBezTo>
                    <a:pt x="14064" y="4241"/>
                    <a:pt x="14701" y="3877"/>
                    <a:pt x="15343" y="3520"/>
                  </a:cubicBezTo>
                  <a:cubicBezTo>
                    <a:pt x="15671" y="3338"/>
                    <a:pt x="16014" y="3104"/>
                    <a:pt x="16375" y="2955"/>
                  </a:cubicBezTo>
                  <a:cubicBezTo>
                    <a:pt x="16711" y="4062"/>
                    <a:pt x="17013" y="5180"/>
                    <a:pt x="17279" y="6307"/>
                  </a:cubicBezTo>
                  <a:cubicBezTo>
                    <a:pt x="17677" y="8010"/>
                    <a:pt x="17998" y="9727"/>
                    <a:pt x="18263" y="11454"/>
                  </a:cubicBezTo>
                  <a:cubicBezTo>
                    <a:pt x="11887" y="16116"/>
                    <a:pt x="5973" y="21390"/>
                    <a:pt x="699" y="27274"/>
                  </a:cubicBezTo>
                  <a:cubicBezTo>
                    <a:pt x="461" y="27538"/>
                    <a:pt x="232" y="27812"/>
                    <a:pt x="0" y="28083"/>
                  </a:cubicBezTo>
                  <a:cubicBezTo>
                    <a:pt x="3" y="28146"/>
                    <a:pt x="3" y="28208"/>
                    <a:pt x="7" y="28271"/>
                  </a:cubicBezTo>
                  <a:cubicBezTo>
                    <a:pt x="34" y="28839"/>
                    <a:pt x="73" y="29408"/>
                    <a:pt x="119" y="29978"/>
                  </a:cubicBezTo>
                  <a:cubicBezTo>
                    <a:pt x="487" y="29594"/>
                    <a:pt x="856" y="29210"/>
                    <a:pt x="1226" y="28826"/>
                  </a:cubicBezTo>
                  <a:cubicBezTo>
                    <a:pt x="2583" y="27412"/>
                    <a:pt x="3919" y="25981"/>
                    <a:pt x="5318" y="24605"/>
                  </a:cubicBezTo>
                  <a:cubicBezTo>
                    <a:pt x="8099" y="21872"/>
                    <a:pt x="10968" y="19237"/>
                    <a:pt x="13982" y="16762"/>
                  </a:cubicBezTo>
                  <a:cubicBezTo>
                    <a:pt x="15464" y="15545"/>
                    <a:pt x="16975" y="14365"/>
                    <a:pt x="18517" y="13225"/>
                  </a:cubicBezTo>
                  <a:cubicBezTo>
                    <a:pt x="18761" y="15067"/>
                    <a:pt x="18951" y="16919"/>
                    <a:pt x="19100" y="18774"/>
                  </a:cubicBezTo>
                  <a:cubicBezTo>
                    <a:pt x="19289" y="21115"/>
                    <a:pt x="19440" y="23457"/>
                    <a:pt x="19550" y="25802"/>
                  </a:cubicBezTo>
                  <a:cubicBezTo>
                    <a:pt x="19217" y="26027"/>
                    <a:pt x="18861" y="26218"/>
                    <a:pt x="18538" y="26463"/>
                  </a:cubicBezTo>
                  <a:cubicBezTo>
                    <a:pt x="18085" y="26809"/>
                    <a:pt x="17638" y="27159"/>
                    <a:pt x="17201" y="27524"/>
                  </a:cubicBezTo>
                  <a:cubicBezTo>
                    <a:pt x="16373" y="28215"/>
                    <a:pt x="15555" y="28916"/>
                    <a:pt x="14744" y="29626"/>
                  </a:cubicBezTo>
                  <a:cubicBezTo>
                    <a:pt x="13159" y="31015"/>
                    <a:pt x="11606" y="32435"/>
                    <a:pt x="10082" y="33890"/>
                  </a:cubicBezTo>
                  <a:cubicBezTo>
                    <a:pt x="7495" y="36364"/>
                    <a:pt x="4977" y="38922"/>
                    <a:pt x="2623" y="41622"/>
                  </a:cubicBezTo>
                  <a:cubicBezTo>
                    <a:pt x="2821" y="42150"/>
                    <a:pt x="3030" y="42670"/>
                    <a:pt x="3249" y="43185"/>
                  </a:cubicBezTo>
                  <a:cubicBezTo>
                    <a:pt x="4177" y="42210"/>
                    <a:pt x="5086" y="41216"/>
                    <a:pt x="6010" y="40241"/>
                  </a:cubicBezTo>
                  <a:cubicBezTo>
                    <a:pt x="8960" y="37130"/>
                    <a:pt x="12046" y="34156"/>
                    <a:pt x="15266" y="31317"/>
                  </a:cubicBezTo>
                  <a:cubicBezTo>
                    <a:pt x="16169" y="30522"/>
                    <a:pt x="17081" y="29737"/>
                    <a:pt x="18004" y="28963"/>
                  </a:cubicBezTo>
                  <a:cubicBezTo>
                    <a:pt x="18464" y="28576"/>
                    <a:pt x="18925" y="28192"/>
                    <a:pt x="19378" y="27796"/>
                  </a:cubicBezTo>
                  <a:cubicBezTo>
                    <a:pt x="19466" y="27719"/>
                    <a:pt x="19549" y="27638"/>
                    <a:pt x="19631" y="27558"/>
                  </a:cubicBezTo>
                  <a:cubicBezTo>
                    <a:pt x="19816" y="32076"/>
                    <a:pt x="19877" y="36594"/>
                    <a:pt x="19813" y="41116"/>
                  </a:cubicBezTo>
                  <a:cubicBezTo>
                    <a:pt x="15966" y="44448"/>
                    <a:pt x="12361" y="48054"/>
                    <a:pt x="9046" y="51915"/>
                  </a:cubicBezTo>
                  <a:cubicBezTo>
                    <a:pt x="9310" y="52173"/>
                    <a:pt x="9579" y="52425"/>
                    <a:pt x="9852" y="52668"/>
                  </a:cubicBezTo>
                  <a:cubicBezTo>
                    <a:pt x="10414" y="52032"/>
                    <a:pt x="10984" y="51403"/>
                    <a:pt x="11559" y="50778"/>
                  </a:cubicBezTo>
                  <a:cubicBezTo>
                    <a:pt x="13503" y="48680"/>
                    <a:pt x="15503" y="46640"/>
                    <a:pt x="17594" y="44688"/>
                  </a:cubicBezTo>
                  <a:cubicBezTo>
                    <a:pt x="18317" y="44012"/>
                    <a:pt x="19048" y="43347"/>
                    <a:pt x="19790" y="42693"/>
                  </a:cubicBezTo>
                  <a:lnTo>
                    <a:pt x="19790" y="42693"/>
                  </a:lnTo>
                  <a:cubicBezTo>
                    <a:pt x="19763" y="44018"/>
                    <a:pt x="19730" y="45342"/>
                    <a:pt x="19687" y="46667"/>
                  </a:cubicBezTo>
                  <a:cubicBezTo>
                    <a:pt x="19599" y="49300"/>
                    <a:pt x="19469" y="51935"/>
                    <a:pt x="19318" y="54567"/>
                  </a:cubicBezTo>
                  <a:cubicBezTo>
                    <a:pt x="19241" y="55909"/>
                    <a:pt x="19154" y="57251"/>
                    <a:pt x="19056" y="58593"/>
                  </a:cubicBezTo>
                  <a:cubicBezTo>
                    <a:pt x="19011" y="59207"/>
                    <a:pt x="18974" y="59822"/>
                    <a:pt x="18934" y="60434"/>
                  </a:cubicBezTo>
                  <a:cubicBezTo>
                    <a:pt x="19013" y="60529"/>
                    <a:pt x="19094" y="60620"/>
                    <a:pt x="19171" y="60717"/>
                  </a:cubicBezTo>
                  <a:cubicBezTo>
                    <a:pt x="19310" y="60892"/>
                    <a:pt x="19474" y="60966"/>
                    <a:pt x="19636" y="60966"/>
                  </a:cubicBezTo>
                  <a:cubicBezTo>
                    <a:pt x="19943" y="60966"/>
                    <a:pt x="20246" y="60700"/>
                    <a:pt x="20372" y="60353"/>
                  </a:cubicBezTo>
                  <a:cubicBezTo>
                    <a:pt x="20435" y="60182"/>
                    <a:pt x="20508" y="60017"/>
                    <a:pt x="20594" y="59855"/>
                  </a:cubicBezTo>
                  <a:cubicBezTo>
                    <a:pt x="20623" y="59542"/>
                    <a:pt x="20657" y="59229"/>
                    <a:pt x="20683" y="58916"/>
                  </a:cubicBezTo>
                  <a:cubicBezTo>
                    <a:pt x="20783" y="57736"/>
                    <a:pt x="20864" y="56554"/>
                    <a:pt x="20941" y="55373"/>
                  </a:cubicBezTo>
                  <a:cubicBezTo>
                    <a:pt x="21098" y="53010"/>
                    <a:pt x="21215" y="50646"/>
                    <a:pt x="21290" y="48281"/>
                  </a:cubicBezTo>
                  <a:cubicBezTo>
                    <a:pt x="21348" y="46487"/>
                    <a:pt x="21377" y="44696"/>
                    <a:pt x="21393" y="42904"/>
                  </a:cubicBezTo>
                  <a:cubicBezTo>
                    <a:pt x="23922" y="46721"/>
                    <a:pt x="26036" y="50801"/>
                    <a:pt x="27812" y="55019"/>
                  </a:cubicBezTo>
                  <a:cubicBezTo>
                    <a:pt x="28244" y="54730"/>
                    <a:pt x="28660" y="54418"/>
                    <a:pt x="29058" y="54087"/>
                  </a:cubicBezTo>
                  <a:cubicBezTo>
                    <a:pt x="29006" y="53971"/>
                    <a:pt x="28953" y="53855"/>
                    <a:pt x="28901" y="53740"/>
                  </a:cubicBezTo>
                  <a:cubicBezTo>
                    <a:pt x="27556" y="50845"/>
                    <a:pt x="26048" y="48031"/>
                    <a:pt x="24384" y="45308"/>
                  </a:cubicBezTo>
                  <a:cubicBezTo>
                    <a:pt x="23450" y="43782"/>
                    <a:pt x="22435" y="42316"/>
                    <a:pt x="21410" y="40851"/>
                  </a:cubicBezTo>
                  <a:cubicBezTo>
                    <a:pt x="21411" y="38540"/>
                    <a:pt x="21386" y="36229"/>
                    <a:pt x="21336" y="33918"/>
                  </a:cubicBezTo>
                  <a:cubicBezTo>
                    <a:pt x="21290" y="31816"/>
                    <a:pt x="21233" y="29711"/>
                    <a:pt x="21152" y="27606"/>
                  </a:cubicBezTo>
                  <a:lnTo>
                    <a:pt x="21152" y="27606"/>
                  </a:lnTo>
                  <a:cubicBezTo>
                    <a:pt x="25830" y="31454"/>
                    <a:pt x="30409" y="35427"/>
                    <a:pt x="34932" y="39458"/>
                  </a:cubicBezTo>
                  <a:cubicBezTo>
                    <a:pt x="35441" y="39913"/>
                    <a:pt x="35944" y="40370"/>
                    <a:pt x="36449" y="40826"/>
                  </a:cubicBezTo>
                  <a:cubicBezTo>
                    <a:pt x="36637" y="40091"/>
                    <a:pt x="36798" y="39346"/>
                    <a:pt x="36939" y="38598"/>
                  </a:cubicBezTo>
                  <a:cubicBezTo>
                    <a:pt x="35610" y="37490"/>
                    <a:pt x="34271" y="36395"/>
                    <a:pt x="32935" y="35300"/>
                  </a:cubicBezTo>
                  <a:cubicBezTo>
                    <a:pt x="30371" y="33200"/>
                    <a:pt x="27785" y="31128"/>
                    <a:pt x="25173" y="29088"/>
                  </a:cubicBezTo>
                  <a:cubicBezTo>
                    <a:pt x="23805" y="28017"/>
                    <a:pt x="22443" y="26938"/>
                    <a:pt x="21076" y="25865"/>
                  </a:cubicBezTo>
                  <a:cubicBezTo>
                    <a:pt x="20986" y="23905"/>
                    <a:pt x="20871" y="21946"/>
                    <a:pt x="20715" y="19993"/>
                  </a:cubicBezTo>
                  <a:cubicBezTo>
                    <a:pt x="20565" y="18086"/>
                    <a:pt x="20378" y="16179"/>
                    <a:pt x="20140" y="14279"/>
                  </a:cubicBezTo>
                  <a:lnTo>
                    <a:pt x="20140" y="14279"/>
                  </a:lnTo>
                  <a:cubicBezTo>
                    <a:pt x="25442" y="18563"/>
                    <a:pt x="30648" y="22961"/>
                    <a:pt x="35760" y="27472"/>
                  </a:cubicBezTo>
                  <a:cubicBezTo>
                    <a:pt x="36379" y="28020"/>
                    <a:pt x="36987" y="28588"/>
                    <a:pt x="37600" y="29150"/>
                  </a:cubicBezTo>
                  <a:cubicBezTo>
                    <a:pt x="37558" y="28258"/>
                    <a:pt x="37487" y="27368"/>
                    <a:pt x="37389" y="26479"/>
                  </a:cubicBezTo>
                  <a:cubicBezTo>
                    <a:pt x="35975" y="25292"/>
                    <a:pt x="34558" y="24108"/>
                    <a:pt x="33137" y="22930"/>
                  </a:cubicBezTo>
                  <a:cubicBezTo>
                    <a:pt x="30199" y="20501"/>
                    <a:pt x="27273" y="18055"/>
                    <a:pt x="24316" y="15648"/>
                  </a:cubicBezTo>
                  <a:cubicBezTo>
                    <a:pt x="22824" y="14433"/>
                    <a:pt x="21328" y="13223"/>
                    <a:pt x="19831" y="12015"/>
                  </a:cubicBezTo>
                  <a:cubicBezTo>
                    <a:pt x="19595" y="10442"/>
                    <a:pt x="19314" y="8878"/>
                    <a:pt x="18976" y="7324"/>
                  </a:cubicBezTo>
                  <a:cubicBezTo>
                    <a:pt x="18663" y="5877"/>
                    <a:pt x="18294" y="4443"/>
                    <a:pt x="17873" y="3023"/>
                  </a:cubicBezTo>
                  <a:lnTo>
                    <a:pt x="17873" y="3023"/>
                  </a:lnTo>
                  <a:cubicBezTo>
                    <a:pt x="18378" y="3203"/>
                    <a:pt x="18878" y="3424"/>
                    <a:pt x="19375" y="3611"/>
                  </a:cubicBezTo>
                  <a:cubicBezTo>
                    <a:pt x="20072" y="3872"/>
                    <a:pt x="20768" y="4135"/>
                    <a:pt x="21466" y="4391"/>
                  </a:cubicBezTo>
                  <a:cubicBezTo>
                    <a:pt x="24236" y="5406"/>
                    <a:pt x="26994" y="6459"/>
                    <a:pt x="29695" y="7649"/>
                  </a:cubicBezTo>
                  <a:cubicBezTo>
                    <a:pt x="29825" y="7708"/>
                    <a:pt x="29956" y="7767"/>
                    <a:pt x="30088" y="7826"/>
                  </a:cubicBezTo>
                  <a:cubicBezTo>
                    <a:pt x="29541" y="7147"/>
                    <a:pt x="28966" y="6496"/>
                    <a:pt x="28364" y="5880"/>
                  </a:cubicBezTo>
                  <a:cubicBezTo>
                    <a:pt x="26477" y="5120"/>
                    <a:pt x="24568" y="4408"/>
                    <a:pt x="22650" y="3725"/>
                  </a:cubicBezTo>
                  <a:cubicBezTo>
                    <a:pt x="21227" y="3219"/>
                    <a:pt x="19794" y="2743"/>
                    <a:pt x="18360" y="2270"/>
                  </a:cubicBezTo>
                  <a:cubicBezTo>
                    <a:pt x="18099" y="2185"/>
                    <a:pt x="17841" y="2112"/>
                    <a:pt x="17586" y="2071"/>
                  </a:cubicBezTo>
                  <a:cubicBezTo>
                    <a:pt x="17414" y="1530"/>
                    <a:pt x="17236" y="993"/>
                    <a:pt x="17046" y="459"/>
                  </a:cubicBezTo>
                  <a:cubicBezTo>
                    <a:pt x="16995" y="314"/>
                    <a:pt x="16937" y="175"/>
                    <a:pt x="16884" y="32"/>
                  </a:cubicBezTo>
                  <a:cubicBezTo>
                    <a:pt x="16571" y="11"/>
                    <a:pt x="16258" y="0"/>
                    <a:pt x="15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6"/>
          <p:cNvGrpSpPr/>
          <p:nvPr/>
        </p:nvGrpSpPr>
        <p:grpSpPr>
          <a:xfrm rot="-8592401">
            <a:off x="-772822" y="4974767"/>
            <a:ext cx="3049755" cy="2689932"/>
            <a:chOff x="-359250" y="6984550"/>
            <a:chExt cx="1679675" cy="1481500"/>
          </a:xfrm>
        </p:grpSpPr>
        <p:sp>
          <p:nvSpPr>
            <p:cNvPr id="605" name="Google Shape;605;p16"/>
            <p:cNvSpPr/>
            <p:nvPr/>
          </p:nvSpPr>
          <p:spPr>
            <a:xfrm>
              <a:off x="-359250" y="6984550"/>
              <a:ext cx="1679675" cy="1481500"/>
            </a:xfrm>
            <a:custGeom>
              <a:avLst/>
              <a:gdLst/>
              <a:ahLst/>
              <a:cxnLst/>
              <a:rect l="l" t="t" r="r" b="b"/>
              <a:pathLst>
                <a:path w="67187" h="59260" extrusionOk="0">
                  <a:moveTo>
                    <a:pt x="43380" y="0"/>
                  </a:moveTo>
                  <a:cubicBezTo>
                    <a:pt x="42692" y="0"/>
                    <a:pt x="42007" y="286"/>
                    <a:pt x="41482" y="877"/>
                  </a:cubicBezTo>
                  <a:cubicBezTo>
                    <a:pt x="40190" y="2330"/>
                    <a:pt x="40497" y="4344"/>
                    <a:pt x="41032" y="6050"/>
                  </a:cubicBezTo>
                  <a:cubicBezTo>
                    <a:pt x="41322" y="6978"/>
                    <a:pt x="41634" y="7917"/>
                    <a:pt x="42074" y="8786"/>
                  </a:cubicBezTo>
                  <a:cubicBezTo>
                    <a:pt x="42170" y="8977"/>
                    <a:pt x="42282" y="9176"/>
                    <a:pt x="42405" y="9373"/>
                  </a:cubicBezTo>
                  <a:cubicBezTo>
                    <a:pt x="40623" y="8836"/>
                    <a:pt x="38761" y="8568"/>
                    <a:pt x="36906" y="8482"/>
                  </a:cubicBezTo>
                  <a:cubicBezTo>
                    <a:pt x="36445" y="8460"/>
                    <a:pt x="35984" y="8450"/>
                    <a:pt x="35523" y="8450"/>
                  </a:cubicBezTo>
                  <a:cubicBezTo>
                    <a:pt x="35178" y="8450"/>
                    <a:pt x="34833" y="8456"/>
                    <a:pt x="34488" y="8467"/>
                  </a:cubicBezTo>
                  <a:cubicBezTo>
                    <a:pt x="34339" y="7662"/>
                    <a:pt x="34078" y="6862"/>
                    <a:pt x="33876" y="6075"/>
                  </a:cubicBezTo>
                  <a:cubicBezTo>
                    <a:pt x="33688" y="5339"/>
                    <a:pt x="33516" y="4595"/>
                    <a:pt x="33244" y="3885"/>
                  </a:cubicBezTo>
                  <a:cubicBezTo>
                    <a:pt x="32746" y="2583"/>
                    <a:pt x="31860" y="1376"/>
                    <a:pt x="30439" y="1034"/>
                  </a:cubicBezTo>
                  <a:cubicBezTo>
                    <a:pt x="30218" y="981"/>
                    <a:pt x="29998" y="955"/>
                    <a:pt x="29782" y="955"/>
                  </a:cubicBezTo>
                  <a:cubicBezTo>
                    <a:pt x="28675" y="955"/>
                    <a:pt x="27684" y="1630"/>
                    <a:pt x="27371" y="2775"/>
                  </a:cubicBezTo>
                  <a:cubicBezTo>
                    <a:pt x="26962" y="4269"/>
                    <a:pt x="27776" y="5671"/>
                    <a:pt x="28872" y="6634"/>
                  </a:cubicBezTo>
                  <a:cubicBezTo>
                    <a:pt x="29545" y="7225"/>
                    <a:pt x="30317" y="7725"/>
                    <a:pt x="31102" y="8155"/>
                  </a:cubicBezTo>
                  <a:cubicBezTo>
                    <a:pt x="31430" y="8333"/>
                    <a:pt x="31770" y="8489"/>
                    <a:pt x="32117" y="8621"/>
                  </a:cubicBezTo>
                  <a:cubicBezTo>
                    <a:pt x="29473" y="8879"/>
                    <a:pt x="26847" y="9404"/>
                    <a:pt x="24280" y="10033"/>
                  </a:cubicBezTo>
                  <a:cubicBezTo>
                    <a:pt x="23242" y="10288"/>
                    <a:pt x="22205" y="10578"/>
                    <a:pt x="21183" y="10910"/>
                  </a:cubicBezTo>
                  <a:cubicBezTo>
                    <a:pt x="21084" y="10828"/>
                    <a:pt x="20962" y="10780"/>
                    <a:pt x="20839" y="10780"/>
                  </a:cubicBezTo>
                  <a:cubicBezTo>
                    <a:pt x="20771" y="10780"/>
                    <a:pt x="20704" y="10795"/>
                    <a:pt x="20639" y="10826"/>
                  </a:cubicBezTo>
                  <a:cubicBezTo>
                    <a:pt x="19970" y="10076"/>
                    <a:pt x="18600" y="9938"/>
                    <a:pt x="17663" y="9818"/>
                  </a:cubicBezTo>
                  <a:cubicBezTo>
                    <a:pt x="16582" y="9675"/>
                    <a:pt x="15494" y="9594"/>
                    <a:pt x="14402" y="9571"/>
                  </a:cubicBezTo>
                  <a:cubicBezTo>
                    <a:pt x="14286" y="9569"/>
                    <a:pt x="14169" y="9568"/>
                    <a:pt x="14051" y="9568"/>
                  </a:cubicBezTo>
                  <a:cubicBezTo>
                    <a:pt x="12124" y="9568"/>
                    <a:pt x="9937" y="9875"/>
                    <a:pt x="8515" y="11269"/>
                  </a:cubicBezTo>
                  <a:cubicBezTo>
                    <a:pt x="7847" y="11926"/>
                    <a:pt x="7371" y="12865"/>
                    <a:pt x="7594" y="13817"/>
                  </a:cubicBezTo>
                  <a:cubicBezTo>
                    <a:pt x="7807" y="14730"/>
                    <a:pt x="8590" y="15303"/>
                    <a:pt x="9423" y="15619"/>
                  </a:cubicBezTo>
                  <a:cubicBezTo>
                    <a:pt x="10335" y="15965"/>
                    <a:pt x="11365" y="16046"/>
                    <a:pt x="12332" y="16054"/>
                  </a:cubicBezTo>
                  <a:cubicBezTo>
                    <a:pt x="12360" y="16054"/>
                    <a:pt x="12388" y="16054"/>
                    <a:pt x="12416" y="16054"/>
                  </a:cubicBezTo>
                  <a:cubicBezTo>
                    <a:pt x="13521" y="16054"/>
                    <a:pt x="14622" y="15905"/>
                    <a:pt x="15689" y="15615"/>
                  </a:cubicBezTo>
                  <a:cubicBezTo>
                    <a:pt x="17803" y="15034"/>
                    <a:pt x="20249" y="13821"/>
                    <a:pt x="21255" y="11754"/>
                  </a:cubicBezTo>
                  <a:cubicBezTo>
                    <a:pt x="22995" y="11321"/>
                    <a:pt x="24737" y="10898"/>
                    <a:pt x="26494" y="10540"/>
                  </a:cubicBezTo>
                  <a:lnTo>
                    <a:pt x="26494" y="10540"/>
                  </a:lnTo>
                  <a:cubicBezTo>
                    <a:pt x="26334" y="10684"/>
                    <a:pt x="26181" y="10830"/>
                    <a:pt x="26038" y="10976"/>
                  </a:cubicBezTo>
                  <a:cubicBezTo>
                    <a:pt x="25112" y="11920"/>
                    <a:pt x="24137" y="13159"/>
                    <a:pt x="24208" y="14557"/>
                  </a:cubicBezTo>
                  <a:cubicBezTo>
                    <a:pt x="24275" y="15875"/>
                    <a:pt x="25224" y="16926"/>
                    <a:pt x="26532" y="16926"/>
                  </a:cubicBezTo>
                  <a:cubicBezTo>
                    <a:pt x="26632" y="16926"/>
                    <a:pt x="26733" y="16920"/>
                    <a:pt x="26836" y="16908"/>
                  </a:cubicBezTo>
                  <a:cubicBezTo>
                    <a:pt x="28320" y="16726"/>
                    <a:pt x="29250" y="15484"/>
                    <a:pt x="29947" y="14277"/>
                  </a:cubicBezTo>
                  <a:cubicBezTo>
                    <a:pt x="30747" y="12895"/>
                    <a:pt x="31274" y="11308"/>
                    <a:pt x="31596" y="9746"/>
                  </a:cubicBezTo>
                  <a:cubicBezTo>
                    <a:pt x="32821" y="9621"/>
                    <a:pt x="34058" y="9546"/>
                    <a:pt x="35292" y="9546"/>
                  </a:cubicBezTo>
                  <a:cubicBezTo>
                    <a:pt x="36758" y="9546"/>
                    <a:pt x="38221" y="9652"/>
                    <a:pt x="39659" y="9904"/>
                  </a:cubicBezTo>
                  <a:cubicBezTo>
                    <a:pt x="39475" y="9956"/>
                    <a:pt x="39297" y="10013"/>
                    <a:pt x="39128" y="10069"/>
                  </a:cubicBezTo>
                  <a:cubicBezTo>
                    <a:pt x="38349" y="10325"/>
                    <a:pt x="37603" y="10670"/>
                    <a:pt x="36904" y="11096"/>
                  </a:cubicBezTo>
                  <a:cubicBezTo>
                    <a:pt x="36201" y="11524"/>
                    <a:pt x="35553" y="12034"/>
                    <a:pt x="34970" y="12614"/>
                  </a:cubicBezTo>
                  <a:cubicBezTo>
                    <a:pt x="34372" y="13209"/>
                    <a:pt x="33792" y="13916"/>
                    <a:pt x="33638" y="14770"/>
                  </a:cubicBezTo>
                  <a:cubicBezTo>
                    <a:pt x="33502" y="15542"/>
                    <a:pt x="33708" y="16364"/>
                    <a:pt x="34333" y="16872"/>
                  </a:cubicBezTo>
                  <a:cubicBezTo>
                    <a:pt x="34751" y="17211"/>
                    <a:pt x="35267" y="17337"/>
                    <a:pt x="35789" y="17337"/>
                  </a:cubicBezTo>
                  <a:cubicBezTo>
                    <a:pt x="35996" y="17337"/>
                    <a:pt x="36203" y="17318"/>
                    <a:pt x="36405" y="17284"/>
                  </a:cubicBezTo>
                  <a:cubicBezTo>
                    <a:pt x="37918" y="17030"/>
                    <a:pt x="39318" y="15937"/>
                    <a:pt x="40286" y="14792"/>
                  </a:cubicBezTo>
                  <a:cubicBezTo>
                    <a:pt x="41322" y="13563"/>
                    <a:pt x="42011" y="12120"/>
                    <a:pt x="42289" y="10551"/>
                  </a:cubicBezTo>
                  <a:cubicBezTo>
                    <a:pt x="43040" y="10790"/>
                    <a:pt x="43773" y="11088"/>
                    <a:pt x="44479" y="11438"/>
                  </a:cubicBezTo>
                  <a:cubicBezTo>
                    <a:pt x="44960" y="11679"/>
                    <a:pt x="45428" y="11945"/>
                    <a:pt x="45879" y="12235"/>
                  </a:cubicBezTo>
                  <a:cubicBezTo>
                    <a:pt x="46292" y="12501"/>
                    <a:pt x="46675" y="12815"/>
                    <a:pt x="47095" y="13066"/>
                  </a:cubicBezTo>
                  <a:cubicBezTo>
                    <a:pt x="46579" y="13807"/>
                    <a:pt x="46074" y="14555"/>
                    <a:pt x="45575" y="15298"/>
                  </a:cubicBezTo>
                  <a:cubicBezTo>
                    <a:pt x="42530" y="19828"/>
                    <a:pt x="39545" y="24499"/>
                    <a:pt x="36009" y="28668"/>
                  </a:cubicBezTo>
                  <a:cubicBezTo>
                    <a:pt x="32002" y="26323"/>
                    <a:pt x="27395" y="25026"/>
                    <a:pt x="22740" y="24763"/>
                  </a:cubicBezTo>
                  <a:cubicBezTo>
                    <a:pt x="22382" y="23000"/>
                    <a:pt x="21723" y="21313"/>
                    <a:pt x="20793" y="19773"/>
                  </a:cubicBezTo>
                  <a:cubicBezTo>
                    <a:pt x="19944" y="18368"/>
                    <a:pt x="18778" y="16759"/>
                    <a:pt x="16980" y="16671"/>
                  </a:cubicBezTo>
                  <a:cubicBezTo>
                    <a:pt x="16938" y="16669"/>
                    <a:pt x="16897" y="16668"/>
                    <a:pt x="16856" y="16668"/>
                  </a:cubicBezTo>
                  <a:cubicBezTo>
                    <a:pt x="15348" y="16668"/>
                    <a:pt x="14371" y="18026"/>
                    <a:pt x="14353" y="19459"/>
                  </a:cubicBezTo>
                  <a:cubicBezTo>
                    <a:pt x="14335" y="21125"/>
                    <a:pt x="15591" y="22357"/>
                    <a:pt x="16914" y="23169"/>
                  </a:cubicBezTo>
                  <a:cubicBezTo>
                    <a:pt x="17819" y="23725"/>
                    <a:pt x="18794" y="24175"/>
                    <a:pt x="19772" y="24583"/>
                  </a:cubicBezTo>
                  <a:cubicBezTo>
                    <a:pt x="19890" y="24632"/>
                    <a:pt x="20008" y="24679"/>
                    <a:pt x="20126" y="24726"/>
                  </a:cubicBezTo>
                  <a:cubicBezTo>
                    <a:pt x="18516" y="24768"/>
                    <a:pt x="16911" y="24937"/>
                    <a:pt x="15328" y="25231"/>
                  </a:cubicBezTo>
                  <a:cubicBezTo>
                    <a:pt x="14892" y="25313"/>
                    <a:pt x="14459" y="25409"/>
                    <a:pt x="14029" y="25515"/>
                  </a:cubicBezTo>
                  <a:cubicBezTo>
                    <a:pt x="13717" y="25178"/>
                    <a:pt x="13201" y="25029"/>
                    <a:pt x="12768" y="24917"/>
                  </a:cubicBezTo>
                  <a:cubicBezTo>
                    <a:pt x="12143" y="24757"/>
                    <a:pt x="11508" y="24639"/>
                    <a:pt x="10867" y="24562"/>
                  </a:cubicBezTo>
                  <a:cubicBezTo>
                    <a:pt x="10325" y="24494"/>
                    <a:pt x="9782" y="24462"/>
                    <a:pt x="9238" y="24462"/>
                  </a:cubicBezTo>
                  <a:cubicBezTo>
                    <a:pt x="8490" y="24462"/>
                    <a:pt x="7742" y="24523"/>
                    <a:pt x="6998" y="24634"/>
                  </a:cubicBezTo>
                  <a:cubicBezTo>
                    <a:pt x="4727" y="24973"/>
                    <a:pt x="1816" y="25841"/>
                    <a:pt x="663" y="28027"/>
                  </a:cubicBezTo>
                  <a:cubicBezTo>
                    <a:pt x="116" y="29062"/>
                    <a:pt x="1" y="30314"/>
                    <a:pt x="583" y="31359"/>
                  </a:cubicBezTo>
                  <a:cubicBezTo>
                    <a:pt x="1142" y="32362"/>
                    <a:pt x="2221" y="33007"/>
                    <a:pt x="3327" y="33223"/>
                  </a:cubicBezTo>
                  <a:cubicBezTo>
                    <a:pt x="3804" y="33317"/>
                    <a:pt x="4293" y="33360"/>
                    <a:pt x="4785" y="33360"/>
                  </a:cubicBezTo>
                  <a:cubicBezTo>
                    <a:pt x="6625" y="33360"/>
                    <a:pt x="8516" y="32757"/>
                    <a:pt x="10087" y="31908"/>
                  </a:cubicBezTo>
                  <a:cubicBezTo>
                    <a:pt x="12254" y="30738"/>
                    <a:pt x="14061" y="28827"/>
                    <a:pt x="15022" y="26552"/>
                  </a:cubicBezTo>
                  <a:cubicBezTo>
                    <a:pt x="15062" y="26455"/>
                    <a:pt x="15087" y="26351"/>
                    <a:pt x="15093" y="26245"/>
                  </a:cubicBezTo>
                  <a:cubicBezTo>
                    <a:pt x="16888" y="25901"/>
                    <a:pt x="18707" y="25729"/>
                    <a:pt x="20526" y="25729"/>
                  </a:cubicBezTo>
                  <a:cubicBezTo>
                    <a:pt x="22581" y="25729"/>
                    <a:pt x="24635" y="25948"/>
                    <a:pt x="26654" y="26388"/>
                  </a:cubicBezTo>
                  <a:cubicBezTo>
                    <a:pt x="25775" y="26500"/>
                    <a:pt x="24899" y="26649"/>
                    <a:pt x="24040" y="26870"/>
                  </a:cubicBezTo>
                  <a:cubicBezTo>
                    <a:pt x="22188" y="27346"/>
                    <a:pt x="20100" y="28173"/>
                    <a:pt x="18783" y="29620"/>
                  </a:cubicBezTo>
                  <a:cubicBezTo>
                    <a:pt x="18144" y="30321"/>
                    <a:pt x="17759" y="31307"/>
                    <a:pt x="18116" y="32238"/>
                  </a:cubicBezTo>
                  <a:cubicBezTo>
                    <a:pt x="18483" y="33191"/>
                    <a:pt x="19474" y="33534"/>
                    <a:pt x="20424" y="33534"/>
                  </a:cubicBezTo>
                  <a:cubicBezTo>
                    <a:pt x="20426" y="33534"/>
                    <a:pt x="20428" y="33534"/>
                    <a:pt x="20430" y="33534"/>
                  </a:cubicBezTo>
                  <a:cubicBezTo>
                    <a:pt x="22231" y="33534"/>
                    <a:pt x="24160" y="32852"/>
                    <a:pt x="25659" y="31878"/>
                  </a:cubicBezTo>
                  <a:cubicBezTo>
                    <a:pt x="27392" y="30750"/>
                    <a:pt x="28863" y="29147"/>
                    <a:pt x="29683" y="27237"/>
                  </a:cubicBezTo>
                  <a:cubicBezTo>
                    <a:pt x="29843" y="27292"/>
                    <a:pt x="30004" y="27341"/>
                    <a:pt x="30164" y="27398"/>
                  </a:cubicBezTo>
                  <a:cubicBezTo>
                    <a:pt x="31874" y="28020"/>
                    <a:pt x="33526" y="28794"/>
                    <a:pt x="35099" y="29710"/>
                  </a:cubicBezTo>
                  <a:cubicBezTo>
                    <a:pt x="33129" y="31921"/>
                    <a:pt x="30985" y="33971"/>
                    <a:pt x="28562" y="35751"/>
                  </a:cubicBezTo>
                  <a:cubicBezTo>
                    <a:pt x="27259" y="36707"/>
                    <a:pt x="25887" y="37607"/>
                    <a:pt x="24459" y="38410"/>
                  </a:cubicBezTo>
                  <a:cubicBezTo>
                    <a:pt x="23199" y="37553"/>
                    <a:pt x="21467" y="37357"/>
                    <a:pt x="19990" y="37220"/>
                  </a:cubicBezTo>
                  <a:cubicBezTo>
                    <a:pt x="19481" y="37173"/>
                    <a:pt x="18971" y="37151"/>
                    <a:pt x="18461" y="37151"/>
                  </a:cubicBezTo>
                  <a:cubicBezTo>
                    <a:pt x="17357" y="37151"/>
                    <a:pt x="16255" y="37254"/>
                    <a:pt x="15162" y="37423"/>
                  </a:cubicBezTo>
                  <a:cubicBezTo>
                    <a:pt x="13571" y="37669"/>
                    <a:pt x="12008" y="38086"/>
                    <a:pt x="10497" y="38642"/>
                  </a:cubicBezTo>
                  <a:cubicBezTo>
                    <a:pt x="9016" y="39187"/>
                    <a:pt x="7419" y="39820"/>
                    <a:pt x="6339" y="41024"/>
                  </a:cubicBezTo>
                  <a:cubicBezTo>
                    <a:pt x="5367" y="42108"/>
                    <a:pt x="4804" y="43674"/>
                    <a:pt x="5341" y="45096"/>
                  </a:cubicBezTo>
                  <a:cubicBezTo>
                    <a:pt x="5845" y="46435"/>
                    <a:pt x="7030" y="47301"/>
                    <a:pt x="8319" y="47817"/>
                  </a:cubicBezTo>
                  <a:cubicBezTo>
                    <a:pt x="9427" y="48261"/>
                    <a:pt x="10616" y="48459"/>
                    <a:pt x="11815" y="48459"/>
                  </a:cubicBezTo>
                  <a:cubicBezTo>
                    <a:pt x="13695" y="48459"/>
                    <a:pt x="15597" y="47972"/>
                    <a:pt x="17247" y="47184"/>
                  </a:cubicBezTo>
                  <a:cubicBezTo>
                    <a:pt x="18761" y="46461"/>
                    <a:pt x="20175" y="45412"/>
                    <a:pt x="21324" y="44188"/>
                  </a:cubicBezTo>
                  <a:cubicBezTo>
                    <a:pt x="22436" y="43001"/>
                    <a:pt x="23543" y="41570"/>
                    <a:pt x="24139" y="40041"/>
                  </a:cubicBezTo>
                  <a:cubicBezTo>
                    <a:pt x="25382" y="39550"/>
                    <a:pt x="26588" y="38966"/>
                    <a:pt x="27742" y="38295"/>
                  </a:cubicBezTo>
                  <a:cubicBezTo>
                    <a:pt x="28352" y="37942"/>
                    <a:pt x="28946" y="37563"/>
                    <a:pt x="29528" y="37167"/>
                  </a:cubicBezTo>
                  <a:lnTo>
                    <a:pt x="29528" y="37167"/>
                  </a:lnTo>
                  <a:cubicBezTo>
                    <a:pt x="29057" y="37894"/>
                    <a:pt x="28671" y="38677"/>
                    <a:pt x="28353" y="39482"/>
                  </a:cubicBezTo>
                  <a:cubicBezTo>
                    <a:pt x="27685" y="41163"/>
                    <a:pt x="27335" y="43058"/>
                    <a:pt x="27776" y="44841"/>
                  </a:cubicBezTo>
                  <a:cubicBezTo>
                    <a:pt x="27976" y="45650"/>
                    <a:pt x="28338" y="46522"/>
                    <a:pt x="29021" y="47038"/>
                  </a:cubicBezTo>
                  <a:cubicBezTo>
                    <a:pt x="29360" y="47293"/>
                    <a:pt x="29757" y="47414"/>
                    <a:pt x="30158" y="47414"/>
                  </a:cubicBezTo>
                  <a:cubicBezTo>
                    <a:pt x="30550" y="47414"/>
                    <a:pt x="30945" y="47298"/>
                    <a:pt x="31292" y="47080"/>
                  </a:cubicBezTo>
                  <a:cubicBezTo>
                    <a:pt x="32960" y="46028"/>
                    <a:pt x="32736" y="43698"/>
                    <a:pt x="32720" y="41997"/>
                  </a:cubicBezTo>
                  <a:cubicBezTo>
                    <a:pt x="32710" y="40846"/>
                    <a:pt x="32651" y="39702"/>
                    <a:pt x="32533" y="38558"/>
                  </a:cubicBezTo>
                  <a:cubicBezTo>
                    <a:pt x="32421" y="37492"/>
                    <a:pt x="32309" y="36350"/>
                    <a:pt x="31997" y="35310"/>
                  </a:cubicBezTo>
                  <a:cubicBezTo>
                    <a:pt x="33987" y="33672"/>
                    <a:pt x="35811" y="31818"/>
                    <a:pt x="37488" y="29881"/>
                  </a:cubicBezTo>
                  <a:cubicBezTo>
                    <a:pt x="39602" y="27436"/>
                    <a:pt x="41514" y="24827"/>
                    <a:pt x="43360" y="22174"/>
                  </a:cubicBezTo>
                  <a:lnTo>
                    <a:pt x="43360" y="22174"/>
                  </a:lnTo>
                  <a:cubicBezTo>
                    <a:pt x="43358" y="22203"/>
                    <a:pt x="43357" y="22233"/>
                    <a:pt x="43353" y="22260"/>
                  </a:cubicBezTo>
                  <a:lnTo>
                    <a:pt x="43218" y="24040"/>
                  </a:lnTo>
                  <a:cubicBezTo>
                    <a:pt x="43132" y="25171"/>
                    <a:pt x="43040" y="26305"/>
                    <a:pt x="42967" y="27436"/>
                  </a:cubicBezTo>
                  <a:cubicBezTo>
                    <a:pt x="42851" y="29187"/>
                    <a:pt x="42745" y="30939"/>
                    <a:pt x="42621" y="32689"/>
                  </a:cubicBezTo>
                  <a:cubicBezTo>
                    <a:pt x="42580" y="32687"/>
                    <a:pt x="42539" y="32686"/>
                    <a:pt x="42497" y="32686"/>
                  </a:cubicBezTo>
                  <a:cubicBezTo>
                    <a:pt x="42394" y="32686"/>
                    <a:pt x="42291" y="32692"/>
                    <a:pt x="42188" y="32703"/>
                  </a:cubicBezTo>
                  <a:cubicBezTo>
                    <a:pt x="41826" y="32738"/>
                    <a:pt x="41466" y="32809"/>
                    <a:pt x="41116" y="32915"/>
                  </a:cubicBezTo>
                  <a:cubicBezTo>
                    <a:pt x="40419" y="33130"/>
                    <a:pt x="39753" y="33431"/>
                    <a:pt x="39132" y="33812"/>
                  </a:cubicBezTo>
                  <a:cubicBezTo>
                    <a:pt x="37921" y="34555"/>
                    <a:pt x="36889" y="35599"/>
                    <a:pt x="36187" y="36838"/>
                  </a:cubicBezTo>
                  <a:cubicBezTo>
                    <a:pt x="35793" y="37537"/>
                    <a:pt x="35429" y="38347"/>
                    <a:pt x="35493" y="39167"/>
                  </a:cubicBezTo>
                  <a:cubicBezTo>
                    <a:pt x="35550" y="39921"/>
                    <a:pt x="35972" y="40646"/>
                    <a:pt x="36700" y="40922"/>
                  </a:cubicBezTo>
                  <a:cubicBezTo>
                    <a:pt x="36925" y="41008"/>
                    <a:pt x="37148" y="41046"/>
                    <a:pt x="37367" y="41046"/>
                  </a:cubicBezTo>
                  <a:cubicBezTo>
                    <a:pt x="38647" y="41046"/>
                    <a:pt x="39806" y="39737"/>
                    <a:pt x="40577" y="38871"/>
                  </a:cubicBezTo>
                  <a:cubicBezTo>
                    <a:pt x="41191" y="38181"/>
                    <a:pt x="41752" y="37446"/>
                    <a:pt x="42254" y="36674"/>
                  </a:cubicBezTo>
                  <a:lnTo>
                    <a:pt x="42254" y="36674"/>
                  </a:lnTo>
                  <a:cubicBezTo>
                    <a:pt x="41861" y="39788"/>
                    <a:pt x="41129" y="42852"/>
                    <a:pt x="39529" y="45592"/>
                  </a:cubicBezTo>
                  <a:cubicBezTo>
                    <a:pt x="39257" y="45558"/>
                    <a:pt x="39015" y="45525"/>
                    <a:pt x="38765" y="45525"/>
                  </a:cubicBezTo>
                  <a:cubicBezTo>
                    <a:pt x="38610" y="45525"/>
                    <a:pt x="38452" y="45538"/>
                    <a:pt x="38282" y="45570"/>
                  </a:cubicBezTo>
                  <a:cubicBezTo>
                    <a:pt x="37807" y="45664"/>
                    <a:pt x="37339" y="45791"/>
                    <a:pt x="36883" y="45956"/>
                  </a:cubicBezTo>
                  <a:cubicBezTo>
                    <a:pt x="36025" y="46257"/>
                    <a:pt x="35208" y="46665"/>
                    <a:pt x="34452" y="47173"/>
                  </a:cubicBezTo>
                  <a:cubicBezTo>
                    <a:pt x="33064" y="48113"/>
                    <a:pt x="31618" y="49467"/>
                    <a:pt x="31372" y="51210"/>
                  </a:cubicBezTo>
                  <a:cubicBezTo>
                    <a:pt x="31144" y="52812"/>
                    <a:pt x="32224" y="54523"/>
                    <a:pt x="33941" y="54523"/>
                  </a:cubicBezTo>
                  <a:cubicBezTo>
                    <a:pt x="33958" y="54523"/>
                    <a:pt x="33976" y="54522"/>
                    <a:pt x="33993" y="54522"/>
                  </a:cubicBezTo>
                  <a:cubicBezTo>
                    <a:pt x="35728" y="54488"/>
                    <a:pt x="37428" y="53347"/>
                    <a:pt x="38514" y="52064"/>
                  </a:cubicBezTo>
                  <a:cubicBezTo>
                    <a:pt x="39931" y="50387"/>
                    <a:pt x="40636" y="48200"/>
                    <a:pt x="40778" y="46032"/>
                  </a:cubicBezTo>
                  <a:cubicBezTo>
                    <a:pt x="40782" y="45979"/>
                    <a:pt x="40777" y="45925"/>
                    <a:pt x="40766" y="45873"/>
                  </a:cubicBezTo>
                  <a:cubicBezTo>
                    <a:pt x="41439" y="44747"/>
                    <a:pt x="41972" y="43537"/>
                    <a:pt x="42394" y="42295"/>
                  </a:cubicBezTo>
                  <a:cubicBezTo>
                    <a:pt x="42497" y="42550"/>
                    <a:pt x="42604" y="42802"/>
                    <a:pt x="42736" y="43041"/>
                  </a:cubicBezTo>
                  <a:cubicBezTo>
                    <a:pt x="43086" y="43669"/>
                    <a:pt x="43493" y="44263"/>
                    <a:pt x="43954" y="44816"/>
                  </a:cubicBezTo>
                  <a:cubicBezTo>
                    <a:pt x="44712" y="45733"/>
                    <a:pt x="45712" y="46602"/>
                    <a:pt x="46926" y="46602"/>
                  </a:cubicBezTo>
                  <a:cubicBezTo>
                    <a:pt x="47101" y="46602"/>
                    <a:pt x="47280" y="46584"/>
                    <a:pt x="47464" y="46545"/>
                  </a:cubicBezTo>
                  <a:cubicBezTo>
                    <a:pt x="48818" y="46263"/>
                    <a:pt x="49333" y="44888"/>
                    <a:pt x="49119" y="43645"/>
                  </a:cubicBezTo>
                  <a:cubicBezTo>
                    <a:pt x="48901" y="42375"/>
                    <a:pt x="47955" y="41318"/>
                    <a:pt x="46913" y="40627"/>
                  </a:cubicBezTo>
                  <a:cubicBezTo>
                    <a:pt x="45844" y="39921"/>
                    <a:pt x="44508" y="39519"/>
                    <a:pt x="43206" y="39344"/>
                  </a:cubicBezTo>
                  <a:cubicBezTo>
                    <a:pt x="43803" y="36580"/>
                    <a:pt x="44031" y="33724"/>
                    <a:pt x="44247" y="30899"/>
                  </a:cubicBezTo>
                  <a:cubicBezTo>
                    <a:pt x="44424" y="31157"/>
                    <a:pt x="44614" y="31405"/>
                    <a:pt x="44817" y="31643"/>
                  </a:cubicBezTo>
                  <a:cubicBezTo>
                    <a:pt x="45284" y="32201"/>
                    <a:pt x="45827" y="32708"/>
                    <a:pt x="46386" y="33171"/>
                  </a:cubicBezTo>
                  <a:cubicBezTo>
                    <a:pt x="47178" y="33828"/>
                    <a:pt x="48217" y="34534"/>
                    <a:pt x="49269" y="34534"/>
                  </a:cubicBezTo>
                  <a:cubicBezTo>
                    <a:pt x="49640" y="34534"/>
                    <a:pt x="50012" y="34446"/>
                    <a:pt x="50375" y="34238"/>
                  </a:cubicBezTo>
                  <a:cubicBezTo>
                    <a:pt x="51401" y="33652"/>
                    <a:pt x="51697" y="32278"/>
                    <a:pt x="51404" y="31203"/>
                  </a:cubicBezTo>
                  <a:cubicBezTo>
                    <a:pt x="51049" y="29898"/>
                    <a:pt x="49842" y="29091"/>
                    <a:pt x="48639" y="28649"/>
                  </a:cubicBezTo>
                  <a:cubicBezTo>
                    <a:pt x="47852" y="28362"/>
                    <a:pt x="47011" y="28193"/>
                    <a:pt x="46179" y="28121"/>
                  </a:cubicBezTo>
                  <a:cubicBezTo>
                    <a:pt x="45944" y="28101"/>
                    <a:pt x="45676" y="28082"/>
                    <a:pt x="45399" y="28082"/>
                  </a:cubicBezTo>
                  <a:cubicBezTo>
                    <a:pt x="45086" y="28082"/>
                    <a:pt x="44761" y="28106"/>
                    <a:pt x="44462" y="28178"/>
                  </a:cubicBezTo>
                  <a:cubicBezTo>
                    <a:pt x="44563" y="26960"/>
                    <a:pt x="44660" y="25743"/>
                    <a:pt x="44751" y="24525"/>
                  </a:cubicBezTo>
                  <a:cubicBezTo>
                    <a:pt x="44798" y="23879"/>
                    <a:pt x="44846" y="23231"/>
                    <a:pt x="44895" y="22584"/>
                  </a:cubicBezTo>
                  <a:cubicBezTo>
                    <a:pt x="44947" y="21875"/>
                    <a:pt x="45061" y="21159"/>
                    <a:pt x="44932" y="20458"/>
                  </a:cubicBezTo>
                  <a:cubicBezTo>
                    <a:pt x="44912" y="20335"/>
                    <a:pt x="44855" y="20221"/>
                    <a:pt x="44769" y="20130"/>
                  </a:cubicBezTo>
                  <a:cubicBezTo>
                    <a:pt x="45081" y="19673"/>
                    <a:pt x="45394" y="19214"/>
                    <a:pt x="45704" y="18755"/>
                  </a:cubicBezTo>
                  <a:cubicBezTo>
                    <a:pt x="47614" y="15946"/>
                    <a:pt x="49486" y="13057"/>
                    <a:pt x="51706" y="10474"/>
                  </a:cubicBezTo>
                  <a:lnTo>
                    <a:pt x="51706" y="10474"/>
                  </a:lnTo>
                  <a:cubicBezTo>
                    <a:pt x="51705" y="11325"/>
                    <a:pt x="51791" y="12187"/>
                    <a:pt x="51845" y="13000"/>
                  </a:cubicBezTo>
                  <a:cubicBezTo>
                    <a:pt x="51897" y="13771"/>
                    <a:pt x="51958" y="14540"/>
                    <a:pt x="52021" y="15309"/>
                  </a:cubicBezTo>
                  <a:cubicBezTo>
                    <a:pt x="51975" y="15326"/>
                    <a:pt x="51932" y="15351"/>
                    <a:pt x="51895" y="15383"/>
                  </a:cubicBezTo>
                  <a:lnTo>
                    <a:pt x="51832" y="15441"/>
                  </a:lnTo>
                  <a:cubicBezTo>
                    <a:pt x="51806" y="15464"/>
                    <a:pt x="51783" y="15492"/>
                    <a:pt x="51766" y="15524"/>
                  </a:cubicBezTo>
                  <a:lnTo>
                    <a:pt x="51677" y="15601"/>
                  </a:lnTo>
                  <a:cubicBezTo>
                    <a:pt x="51672" y="15601"/>
                    <a:pt x="51666" y="15601"/>
                    <a:pt x="51661" y="15601"/>
                  </a:cubicBezTo>
                  <a:cubicBezTo>
                    <a:pt x="51231" y="15601"/>
                    <a:pt x="50662" y="16061"/>
                    <a:pt x="50395" y="16247"/>
                  </a:cubicBezTo>
                  <a:cubicBezTo>
                    <a:pt x="48711" y="17413"/>
                    <a:pt x="47502" y="19146"/>
                    <a:pt x="46991" y="21130"/>
                  </a:cubicBezTo>
                  <a:cubicBezTo>
                    <a:pt x="46760" y="22035"/>
                    <a:pt x="46479" y="24019"/>
                    <a:pt x="47833" y="24019"/>
                  </a:cubicBezTo>
                  <a:cubicBezTo>
                    <a:pt x="47920" y="24019"/>
                    <a:pt x="48014" y="24011"/>
                    <a:pt x="48115" y="23994"/>
                  </a:cubicBezTo>
                  <a:cubicBezTo>
                    <a:pt x="49460" y="23763"/>
                    <a:pt x="50360" y="22337"/>
                    <a:pt x="50939" y="21230"/>
                  </a:cubicBezTo>
                  <a:cubicBezTo>
                    <a:pt x="51358" y="20428"/>
                    <a:pt x="51754" y="19608"/>
                    <a:pt x="52123" y="18782"/>
                  </a:cubicBezTo>
                  <a:cubicBezTo>
                    <a:pt x="52178" y="18659"/>
                    <a:pt x="52235" y="18535"/>
                    <a:pt x="52293" y="18408"/>
                  </a:cubicBezTo>
                  <a:cubicBezTo>
                    <a:pt x="52548" y="21167"/>
                    <a:pt x="52823" y="23926"/>
                    <a:pt x="53013" y="26690"/>
                  </a:cubicBezTo>
                  <a:cubicBezTo>
                    <a:pt x="53197" y="29342"/>
                    <a:pt x="53303" y="32033"/>
                    <a:pt x="53217" y="34716"/>
                  </a:cubicBezTo>
                  <a:cubicBezTo>
                    <a:pt x="52823" y="34737"/>
                    <a:pt x="52417" y="34889"/>
                    <a:pt x="52063" y="35017"/>
                  </a:cubicBezTo>
                  <a:cubicBezTo>
                    <a:pt x="51524" y="35209"/>
                    <a:pt x="51006" y="35454"/>
                    <a:pt x="50516" y="35749"/>
                  </a:cubicBezTo>
                  <a:cubicBezTo>
                    <a:pt x="49578" y="36320"/>
                    <a:pt x="48571" y="37090"/>
                    <a:pt x="47974" y="38028"/>
                  </a:cubicBezTo>
                  <a:cubicBezTo>
                    <a:pt x="47685" y="38479"/>
                    <a:pt x="47590" y="39024"/>
                    <a:pt x="47825" y="39519"/>
                  </a:cubicBezTo>
                  <a:cubicBezTo>
                    <a:pt x="48037" y="39969"/>
                    <a:pt x="48467" y="40287"/>
                    <a:pt x="48932" y="40436"/>
                  </a:cubicBezTo>
                  <a:cubicBezTo>
                    <a:pt x="49127" y="40498"/>
                    <a:pt x="49321" y="40526"/>
                    <a:pt x="49513" y="40526"/>
                  </a:cubicBezTo>
                  <a:cubicBezTo>
                    <a:pt x="50413" y="40526"/>
                    <a:pt x="51264" y="39908"/>
                    <a:pt x="51904" y="39322"/>
                  </a:cubicBezTo>
                  <a:cubicBezTo>
                    <a:pt x="52330" y="38932"/>
                    <a:pt x="52709" y="38489"/>
                    <a:pt x="53008" y="38003"/>
                  </a:cubicBezTo>
                  <a:lnTo>
                    <a:pt x="53008" y="38003"/>
                  </a:lnTo>
                  <a:cubicBezTo>
                    <a:pt x="52833" y="39774"/>
                    <a:pt x="52554" y="41532"/>
                    <a:pt x="52133" y="43259"/>
                  </a:cubicBezTo>
                  <a:cubicBezTo>
                    <a:pt x="51823" y="44529"/>
                    <a:pt x="51439" y="45779"/>
                    <a:pt x="50985" y="47003"/>
                  </a:cubicBezTo>
                  <a:cubicBezTo>
                    <a:pt x="50819" y="47070"/>
                    <a:pt x="50658" y="47150"/>
                    <a:pt x="50503" y="47239"/>
                  </a:cubicBezTo>
                  <a:cubicBezTo>
                    <a:pt x="50045" y="47509"/>
                    <a:pt x="49607" y="47809"/>
                    <a:pt x="49193" y="48137"/>
                  </a:cubicBezTo>
                  <a:cubicBezTo>
                    <a:pt x="48348" y="48807"/>
                    <a:pt x="47590" y="49578"/>
                    <a:pt x="46959" y="50450"/>
                  </a:cubicBezTo>
                  <a:cubicBezTo>
                    <a:pt x="45747" y="52125"/>
                    <a:pt x="44993" y="54325"/>
                    <a:pt x="45386" y="56398"/>
                  </a:cubicBezTo>
                  <a:cubicBezTo>
                    <a:pt x="45557" y="57297"/>
                    <a:pt x="45998" y="58178"/>
                    <a:pt x="46748" y="58725"/>
                  </a:cubicBezTo>
                  <a:cubicBezTo>
                    <a:pt x="47258" y="59095"/>
                    <a:pt x="47867" y="59259"/>
                    <a:pt x="48483" y="59259"/>
                  </a:cubicBezTo>
                  <a:cubicBezTo>
                    <a:pt x="48823" y="59259"/>
                    <a:pt x="49166" y="59209"/>
                    <a:pt x="49495" y="59116"/>
                  </a:cubicBezTo>
                  <a:cubicBezTo>
                    <a:pt x="51541" y="58537"/>
                    <a:pt x="52899" y="56612"/>
                    <a:pt x="53446" y="54649"/>
                  </a:cubicBezTo>
                  <a:cubicBezTo>
                    <a:pt x="53792" y="53407"/>
                    <a:pt x="53816" y="52116"/>
                    <a:pt x="53656" y="50841"/>
                  </a:cubicBezTo>
                  <a:cubicBezTo>
                    <a:pt x="53574" y="50174"/>
                    <a:pt x="53449" y="49512"/>
                    <a:pt x="53289" y="48858"/>
                  </a:cubicBezTo>
                  <a:cubicBezTo>
                    <a:pt x="53130" y="48210"/>
                    <a:pt x="52990" y="47450"/>
                    <a:pt x="52485" y="46980"/>
                  </a:cubicBezTo>
                  <a:cubicBezTo>
                    <a:pt x="52466" y="46964"/>
                    <a:pt x="52448" y="46951"/>
                    <a:pt x="52428" y="46940"/>
                  </a:cubicBezTo>
                  <a:cubicBezTo>
                    <a:pt x="52658" y="46215"/>
                    <a:pt x="52864" y="45483"/>
                    <a:pt x="53044" y="44744"/>
                  </a:cubicBezTo>
                  <a:cubicBezTo>
                    <a:pt x="53311" y="43642"/>
                    <a:pt x="53531" y="42528"/>
                    <a:pt x="53710" y="41409"/>
                  </a:cubicBezTo>
                  <a:cubicBezTo>
                    <a:pt x="53735" y="41420"/>
                    <a:pt x="53758" y="41429"/>
                    <a:pt x="53782" y="41435"/>
                  </a:cubicBezTo>
                  <a:cubicBezTo>
                    <a:pt x="53752" y="41943"/>
                    <a:pt x="53888" y="42467"/>
                    <a:pt x="54040" y="42946"/>
                  </a:cubicBezTo>
                  <a:cubicBezTo>
                    <a:pt x="54265" y="43648"/>
                    <a:pt x="54621" y="44300"/>
                    <a:pt x="55088" y="44868"/>
                  </a:cubicBezTo>
                  <a:cubicBezTo>
                    <a:pt x="55809" y="45751"/>
                    <a:pt x="56933" y="46350"/>
                    <a:pt x="58077" y="46350"/>
                  </a:cubicBezTo>
                  <a:cubicBezTo>
                    <a:pt x="58279" y="46350"/>
                    <a:pt x="58482" y="46331"/>
                    <a:pt x="58684" y="46292"/>
                  </a:cubicBezTo>
                  <a:cubicBezTo>
                    <a:pt x="59973" y="46040"/>
                    <a:pt x="61148" y="44793"/>
                    <a:pt x="61002" y="43427"/>
                  </a:cubicBezTo>
                  <a:cubicBezTo>
                    <a:pt x="60853" y="42020"/>
                    <a:pt x="59646" y="41062"/>
                    <a:pt x="58421" y="40551"/>
                  </a:cubicBezTo>
                  <a:cubicBezTo>
                    <a:pt x="57682" y="40245"/>
                    <a:pt x="56896" y="40075"/>
                    <a:pt x="56098" y="40046"/>
                  </a:cubicBezTo>
                  <a:cubicBezTo>
                    <a:pt x="56045" y="40044"/>
                    <a:pt x="55992" y="40043"/>
                    <a:pt x="55940" y="40043"/>
                  </a:cubicBezTo>
                  <a:cubicBezTo>
                    <a:pt x="55220" y="40043"/>
                    <a:pt x="54533" y="40224"/>
                    <a:pt x="53853" y="40462"/>
                  </a:cubicBezTo>
                  <a:cubicBezTo>
                    <a:pt x="54028" y="39201"/>
                    <a:pt x="54154" y="37934"/>
                    <a:pt x="54231" y="36661"/>
                  </a:cubicBezTo>
                  <a:cubicBezTo>
                    <a:pt x="54420" y="33526"/>
                    <a:pt x="54317" y="30394"/>
                    <a:pt x="54083" y="27267"/>
                  </a:cubicBezTo>
                  <a:lnTo>
                    <a:pt x="54083" y="27267"/>
                  </a:lnTo>
                  <a:cubicBezTo>
                    <a:pt x="54208" y="27473"/>
                    <a:pt x="54341" y="27673"/>
                    <a:pt x="54467" y="27862"/>
                  </a:cubicBezTo>
                  <a:cubicBezTo>
                    <a:pt x="54888" y="28496"/>
                    <a:pt x="55373" y="29082"/>
                    <a:pt x="55914" y="29615"/>
                  </a:cubicBezTo>
                  <a:cubicBezTo>
                    <a:pt x="56944" y="30622"/>
                    <a:pt x="58398" y="31751"/>
                    <a:pt x="59892" y="31825"/>
                  </a:cubicBezTo>
                  <a:cubicBezTo>
                    <a:pt x="59933" y="31827"/>
                    <a:pt x="59975" y="31828"/>
                    <a:pt x="60016" y="31828"/>
                  </a:cubicBezTo>
                  <a:cubicBezTo>
                    <a:pt x="60659" y="31828"/>
                    <a:pt x="61324" y="31572"/>
                    <a:pt x="61745" y="31077"/>
                  </a:cubicBezTo>
                  <a:cubicBezTo>
                    <a:pt x="62260" y="30472"/>
                    <a:pt x="62255" y="29635"/>
                    <a:pt x="62114" y="28893"/>
                  </a:cubicBezTo>
                  <a:cubicBezTo>
                    <a:pt x="61818" y="27340"/>
                    <a:pt x="60694" y="26044"/>
                    <a:pt x="59344" y="25277"/>
                  </a:cubicBezTo>
                  <a:cubicBezTo>
                    <a:pt x="58544" y="24821"/>
                    <a:pt x="57655" y="24520"/>
                    <a:pt x="56750" y="24355"/>
                  </a:cubicBezTo>
                  <a:cubicBezTo>
                    <a:pt x="56258" y="24262"/>
                    <a:pt x="55757" y="24201"/>
                    <a:pt x="55256" y="24193"/>
                  </a:cubicBezTo>
                  <a:cubicBezTo>
                    <a:pt x="55149" y="24192"/>
                    <a:pt x="55040" y="24190"/>
                    <a:pt x="54930" y="24190"/>
                  </a:cubicBezTo>
                  <a:cubicBezTo>
                    <a:pt x="54555" y="24190"/>
                    <a:pt x="54173" y="24213"/>
                    <a:pt x="53835" y="24365"/>
                  </a:cubicBezTo>
                  <a:cubicBezTo>
                    <a:pt x="53658" y="22537"/>
                    <a:pt x="53452" y="20712"/>
                    <a:pt x="53250" y="18891"/>
                  </a:cubicBezTo>
                  <a:cubicBezTo>
                    <a:pt x="53153" y="18027"/>
                    <a:pt x="53059" y="17162"/>
                    <a:pt x="52967" y="16298"/>
                  </a:cubicBezTo>
                  <a:cubicBezTo>
                    <a:pt x="52973" y="16226"/>
                    <a:pt x="52981" y="16154"/>
                    <a:pt x="52979" y="16083"/>
                  </a:cubicBezTo>
                  <a:cubicBezTo>
                    <a:pt x="52979" y="16026"/>
                    <a:pt x="52962" y="15971"/>
                    <a:pt x="52930" y="15923"/>
                  </a:cubicBezTo>
                  <a:cubicBezTo>
                    <a:pt x="52852" y="15162"/>
                    <a:pt x="52774" y="14400"/>
                    <a:pt x="52706" y="13637"/>
                  </a:cubicBezTo>
                  <a:cubicBezTo>
                    <a:pt x="52629" y="12788"/>
                    <a:pt x="52557" y="11937"/>
                    <a:pt x="52482" y="11087"/>
                  </a:cubicBezTo>
                  <a:cubicBezTo>
                    <a:pt x="52443" y="10641"/>
                    <a:pt x="52410" y="10191"/>
                    <a:pt x="52347" y="9749"/>
                  </a:cubicBezTo>
                  <a:cubicBezTo>
                    <a:pt x="52820" y="9229"/>
                    <a:pt x="53306" y="8720"/>
                    <a:pt x="53815" y="8232"/>
                  </a:cubicBezTo>
                  <a:cubicBezTo>
                    <a:pt x="55521" y="6597"/>
                    <a:pt x="57455" y="5175"/>
                    <a:pt x="59639" y="4261"/>
                  </a:cubicBezTo>
                  <a:cubicBezTo>
                    <a:pt x="60729" y="3807"/>
                    <a:pt x="61882" y="3487"/>
                    <a:pt x="63044" y="3276"/>
                  </a:cubicBezTo>
                  <a:cubicBezTo>
                    <a:pt x="63617" y="3170"/>
                    <a:pt x="64191" y="3097"/>
                    <a:pt x="64766" y="3008"/>
                  </a:cubicBezTo>
                  <a:cubicBezTo>
                    <a:pt x="65362" y="2917"/>
                    <a:pt x="65901" y="2733"/>
                    <a:pt x="66503" y="2733"/>
                  </a:cubicBezTo>
                  <a:cubicBezTo>
                    <a:pt x="66519" y="2733"/>
                    <a:pt x="66536" y="2733"/>
                    <a:pt x="66553" y="2734"/>
                  </a:cubicBezTo>
                  <a:cubicBezTo>
                    <a:pt x="66557" y="2734"/>
                    <a:pt x="66561" y="2734"/>
                    <a:pt x="66565" y="2734"/>
                  </a:cubicBezTo>
                  <a:cubicBezTo>
                    <a:pt x="67096" y="2734"/>
                    <a:pt x="67186" y="1949"/>
                    <a:pt x="66679" y="1800"/>
                  </a:cubicBezTo>
                  <a:cubicBezTo>
                    <a:pt x="66430" y="1728"/>
                    <a:pt x="66178" y="1673"/>
                    <a:pt x="65939" y="1574"/>
                  </a:cubicBezTo>
                  <a:cubicBezTo>
                    <a:pt x="65676" y="1465"/>
                    <a:pt x="65432" y="1353"/>
                    <a:pt x="65153" y="1292"/>
                  </a:cubicBezTo>
                  <a:cubicBezTo>
                    <a:pt x="64693" y="1190"/>
                    <a:pt x="64223" y="1158"/>
                    <a:pt x="63754" y="1158"/>
                  </a:cubicBezTo>
                  <a:cubicBezTo>
                    <a:pt x="63648" y="1158"/>
                    <a:pt x="63542" y="1160"/>
                    <a:pt x="63436" y="1163"/>
                  </a:cubicBezTo>
                  <a:cubicBezTo>
                    <a:pt x="62303" y="1193"/>
                    <a:pt x="61165" y="1455"/>
                    <a:pt x="60096" y="1809"/>
                  </a:cubicBezTo>
                  <a:cubicBezTo>
                    <a:pt x="57947" y="2523"/>
                    <a:pt x="55980" y="3643"/>
                    <a:pt x="54203" y="5037"/>
                  </a:cubicBezTo>
                  <a:cubicBezTo>
                    <a:pt x="51665" y="7028"/>
                    <a:pt x="49615" y="9531"/>
                    <a:pt x="47740" y="12152"/>
                  </a:cubicBezTo>
                  <a:cubicBezTo>
                    <a:pt x="47115" y="11501"/>
                    <a:pt x="46217" y="11013"/>
                    <a:pt x="45431" y="10601"/>
                  </a:cubicBezTo>
                  <a:cubicBezTo>
                    <a:pt x="45661" y="10193"/>
                    <a:pt x="45736" y="9583"/>
                    <a:pt x="45806" y="9219"/>
                  </a:cubicBezTo>
                  <a:cubicBezTo>
                    <a:pt x="45994" y="8211"/>
                    <a:pt x="46142" y="7194"/>
                    <a:pt x="46246" y="6171"/>
                  </a:cubicBezTo>
                  <a:cubicBezTo>
                    <a:pt x="46427" y="4423"/>
                    <a:pt x="46650" y="2347"/>
                    <a:pt x="45382" y="929"/>
                  </a:cubicBezTo>
                  <a:cubicBezTo>
                    <a:pt x="44834" y="318"/>
                    <a:pt x="44106" y="0"/>
                    <a:pt x="43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-313025" y="7663700"/>
              <a:ext cx="96950" cy="61350"/>
            </a:xfrm>
            <a:custGeom>
              <a:avLst/>
              <a:gdLst/>
              <a:ahLst/>
              <a:cxnLst/>
              <a:rect l="l" t="t" r="r" b="b"/>
              <a:pathLst>
                <a:path w="3878" h="2454" extrusionOk="0">
                  <a:moveTo>
                    <a:pt x="3077" y="0"/>
                  </a:moveTo>
                  <a:cubicBezTo>
                    <a:pt x="3064" y="0"/>
                    <a:pt x="3052" y="1"/>
                    <a:pt x="3039" y="2"/>
                  </a:cubicBezTo>
                  <a:cubicBezTo>
                    <a:pt x="2861" y="12"/>
                    <a:pt x="2672" y="26"/>
                    <a:pt x="2499" y="77"/>
                  </a:cubicBezTo>
                  <a:cubicBezTo>
                    <a:pt x="2394" y="107"/>
                    <a:pt x="2290" y="155"/>
                    <a:pt x="2187" y="195"/>
                  </a:cubicBezTo>
                  <a:cubicBezTo>
                    <a:pt x="1908" y="302"/>
                    <a:pt x="1642" y="445"/>
                    <a:pt x="1375" y="579"/>
                  </a:cubicBezTo>
                  <a:cubicBezTo>
                    <a:pt x="1158" y="688"/>
                    <a:pt x="959" y="818"/>
                    <a:pt x="755" y="949"/>
                  </a:cubicBezTo>
                  <a:cubicBezTo>
                    <a:pt x="630" y="1029"/>
                    <a:pt x="480" y="1107"/>
                    <a:pt x="374" y="1213"/>
                  </a:cubicBezTo>
                  <a:cubicBezTo>
                    <a:pt x="297" y="1314"/>
                    <a:pt x="258" y="1364"/>
                    <a:pt x="258" y="1364"/>
                  </a:cubicBezTo>
                  <a:cubicBezTo>
                    <a:pt x="257" y="1364"/>
                    <a:pt x="274" y="1341"/>
                    <a:pt x="309" y="1294"/>
                  </a:cubicBezTo>
                  <a:lnTo>
                    <a:pt x="309" y="1294"/>
                  </a:lnTo>
                  <a:lnTo>
                    <a:pt x="272" y="1331"/>
                  </a:lnTo>
                  <a:cubicBezTo>
                    <a:pt x="177" y="1430"/>
                    <a:pt x="108" y="1551"/>
                    <a:pt x="71" y="1683"/>
                  </a:cubicBezTo>
                  <a:cubicBezTo>
                    <a:pt x="1" y="1912"/>
                    <a:pt x="113" y="2234"/>
                    <a:pt x="338" y="2340"/>
                  </a:cubicBezTo>
                  <a:cubicBezTo>
                    <a:pt x="435" y="2391"/>
                    <a:pt x="540" y="2423"/>
                    <a:pt x="647" y="2437"/>
                  </a:cubicBezTo>
                  <a:cubicBezTo>
                    <a:pt x="679" y="2444"/>
                    <a:pt x="712" y="2448"/>
                    <a:pt x="744" y="2448"/>
                  </a:cubicBezTo>
                  <a:cubicBezTo>
                    <a:pt x="758" y="2448"/>
                    <a:pt x="771" y="2447"/>
                    <a:pt x="785" y="2446"/>
                  </a:cubicBezTo>
                  <a:cubicBezTo>
                    <a:pt x="714" y="2433"/>
                    <a:pt x="683" y="2426"/>
                    <a:pt x="692" y="2426"/>
                  </a:cubicBezTo>
                  <a:cubicBezTo>
                    <a:pt x="702" y="2426"/>
                    <a:pt x="767" y="2435"/>
                    <a:pt x="888" y="2454"/>
                  </a:cubicBezTo>
                  <a:cubicBezTo>
                    <a:pt x="1045" y="2448"/>
                    <a:pt x="1198" y="2398"/>
                    <a:pt x="1349" y="2358"/>
                  </a:cubicBezTo>
                  <a:cubicBezTo>
                    <a:pt x="1582" y="2299"/>
                    <a:pt x="1812" y="2242"/>
                    <a:pt x="2040" y="2157"/>
                  </a:cubicBezTo>
                  <a:cubicBezTo>
                    <a:pt x="2319" y="2053"/>
                    <a:pt x="2606" y="1956"/>
                    <a:pt x="2875" y="1827"/>
                  </a:cubicBezTo>
                  <a:cubicBezTo>
                    <a:pt x="3145" y="1698"/>
                    <a:pt x="3377" y="1554"/>
                    <a:pt x="3595" y="1345"/>
                  </a:cubicBezTo>
                  <a:cubicBezTo>
                    <a:pt x="3824" y="1126"/>
                    <a:pt x="3878" y="768"/>
                    <a:pt x="3758" y="485"/>
                  </a:cubicBezTo>
                  <a:cubicBezTo>
                    <a:pt x="3647" y="223"/>
                    <a:pt x="3373" y="0"/>
                    <a:pt x="3077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-205625" y="7732775"/>
              <a:ext cx="68975" cy="40775"/>
            </a:xfrm>
            <a:custGeom>
              <a:avLst/>
              <a:gdLst/>
              <a:ahLst/>
              <a:cxnLst/>
              <a:rect l="l" t="t" r="r" b="b"/>
              <a:pathLst>
                <a:path w="2759" h="1631" extrusionOk="0">
                  <a:moveTo>
                    <a:pt x="1709" y="0"/>
                  </a:moveTo>
                  <a:cubicBezTo>
                    <a:pt x="1563" y="0"/>
                    <a:pt x="1416" y="34"/>
                    <a:pt x="1275" y="68"/>
                  </a:cubicBezTo>
                  <a:cubicBezTo>
                    <a:pt x="1091" y="111"/>
                    <a:pt x="916" y="182"/>
                    <a:pt x="755" y="279"/>
                  </a:cubicBezTo>
                  <a:cubicBezTo>
                    <a:pt x="603" y="371"/>
                    <a:pt x="455" y="466"/>
                    <a:pt x="340" y="604"/>
                  </a:cubicBezTo>
                  <a:cubicBezTo>
                    <a:pt x="282" y="673"/>
                    <a:pt x="217" y="742"/>
                    <a:pt x="174" y="822"/>
                  </a:cubicBezTo>
                  <a:cubicBezTo>
                    <a:pt x="136" y="895"/>
                    <a:pt x="107" y="982"/>
                    <a:pt x="78" y="1060"/>
                  </a:cubicBezTo>
                  <a:cubicBezTo>
                    <a:pt x="1" y="1266"/>
                    <a:pt x="165" y="1476"/>
                    <a:pt x="351" y="1539"/>
                  </a:cubicBezTo>
                  <a:cubicBezTo>
                    <a:pt x="405" y="1559"/>
                    <a:pt x="458" y="1582"/>
                    <a:pt x="514" y="1596"/>
                  </a:cubicBezTo>
                  <a:cubicBezTo>
                    <a:pt x="610" y="1619"/>
                    <a:pt x="716" y="1618"/>
                    <a:pt x="815" y="1627"/>
                  </a:cubicBezTo>
                  <a:cubicBezTo>
                    <a:pt x="839" y="1629"/>
                    <a:pt x="863" y="1630"/>
                    <a:pt x="887" y="1630"/>
                  </a:cubicBezTo>
                  <a:cubicBezTo>
                    <a:pt x="1026" y="1630"/>
                    <a:pt x="1168" y="1597"/>
                    <a:pt x="1306" y="1575"/>
                  </a:cubicBezTo>
                  <a:cubicBezTo>
                    <a:pt x="1380" y="1569"/>
                    <a:pt x="1452" y="1553"/>
                    <a:pt x="1524" y="1533"/>
                  </a:cubicBezTo>
                  <a:cubicBezTo>
                    <a:pt x="1582" y="1513"/>
                    <a:pt x="1641" y="1490"/>
                    <a:pt x="1701" y="1469"/>
                  </a:cubicBezTo>
                  <a:cubicBezTo>
                    <a:pt x="1863" y="1413"/>
                    <a:pt x="2028" y="1361"/>
                    <a:pt x="2164" y="1258"/>
                  </a:cubicBezTo>
                  <a:cubicBezTo>
                    <a:pt x="2278" y="1209"/>
                    <a:pt x="2344" y="1162"/>
                    <a:pt x="2451" y="1074"/>
                  </a:cubicBezTo>
                  <a:cubicBezTo>
                    <a:pt x="2484" y="1048"/>
                    <a:pt x="2519" y="1023"/>
                    <a:pt x="2550" y="996"/>
                  </a:cubicBezTo>
                  <a:cubicBezTo>
                    <a:pt x="2611" y="936"/>
                    <a:pt x="2656" y="859"/>
                    <a:pt x="2677" y="776"/>
                  </a:cubicBezTo>
                  <a:cubicBezTo>
                    <a:pt x="2677" y="775"/>
                    <a:pt x="2679" y="773"/>
                    <a:pt x="2680" y="772"/>
                  </a:cubicBezTo>
                  <a:cubicBezTo>
                    <a:pt x="2759" y="617"/>
                    <a:pt x="2745" y="435"/>
                    <a:pt x="2620" y="308"/>
                  </a:cubicBezTo>
                  <a:cubicBezTo>
                    <a:pt x="2616" y="303"/>
                    <a:pt x="2610" y="300"/>
                    <a:pt x="2605" y="296"/>
                  </a:cubicBezTo>
                  <a:cubicBezTo>
                    <a:pt x="2457" y="88"/>
                    <a:pt x="2160" y="14"/>
                    <a:pt x="1908" y="14"/>
                  </a:cubicBezTo>
                  <a:cubicBezTo>
                    <a:pt x="1893" y="14"/>
                    <a:pt x="1878" y="14"/>
                    <a:pt x="1863" y="15"/>
                  </a:cubicBezTo>
                  <a:cubicBezTo>
                    <a:pt x="1812" y="5"/>
                    <a:pt x="1761" y="0"/>
                    <a:pt x="1709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-157050" y="7634775"/>
              <a:ext cx="69375" cy="43200"/>
            </a:xfrm>
            <a:custGeom>
              <a:avLst/>
              <a:gdLst/>
              <a:ahLst/>
              <a:cxnLst/>
              <a:rect l="l" t="t" r="r" b="b"/>
              <a:pathLst>
                <a:path w="2775" h="1728" extrusionOk="0">
                  <a:moveTo>
                    <a:pt x="1730" y="1"/>
                  </a:moveTo>
                  <a:cubicBezTo>
                    <a:pt x="1715" y="1"/>
                    <a:pt x="1700" y="1"/>
                    <a:pt x="1685" y="2"/>
                  </a:cubicBezTo>
                  <a:cubicBezTo>
                    <a:pt x="1551" y="15"/>
                    <a:pt x="1417" y="33"/>
                    <a:pt x="1285" y="59"/>
                  </a:cubicBezTo>
                  <a:cubicBezTo>
                    <a:pt x="1092" y="93"/>
                    <a:pt x="912" y="193"/>
                    <a:pt x="731" y="270"/>
                  </a:cubicBezTo>
                  <a:cubicBezTo>
                    <a:pt x="642" y="308"/>
                    <a:pt x="570" y="339"/>
                    <a:pt x="492" y="398"/>
                  </a:cubicBezTo>
                  <a:cubicBezTo>
                    <a:pt x="422" y="455"/>
                    <a:pt x="356" y="517"/>
                    <a:pt x="295" y="583"/>
                  </a:cubicBezTo>
                  <a:cubicBezTo>
                    <a:pt x="232" y="649"/>
                    <a:pt x="165" y="715"/>
                    <a:pt x="114" y="795"/>
                  </a:cubicBezTo>
                  <a:cubicBezTo>
                    <a:pt x="26" y="930"/>
                    <a:pt x="0" y="1182"/>
                    <a:pt x="92" y="1315"/>
                  </a:cubicBezTo>
                  <a:cubicBezTo>
                    <a:pt x="186" y="1449"/>
                    <a:pt x="287" y="1536"/>
                    <a:pt x="439" y="1596"/>
                  </a:cubicBezTo>
                  <a:cubicBezTo>
                    <a:pt x="496" y="1618"/>
                    <a:pt x="553" y="1638"/>
                    <a:pt x="610" y="1658"/>
                  </a:cubicBezTo>
                  <a:cubicBezTo>
                    <a:pt x="754" y="1710"/>
                    <a:pt x="894" y="1728"/>
                    <a:pt x="1041" y="1728"/>
                  </a:cubicBezTo>
                  <a:cubicBezTo>
                    <a:pt x="1076" y="1728"/>
                    <a:pt x="1110" y="1727"/>
                    <a:pt x="1146" y="1725"/>
                  </a:cubicBezTo>
                  <a:cubicBezTo>
                    <a:pt x="1331" y="1716"/>
                    <a:pt x="1523" y="1713"/>
                    <a:pt x="1705" y="1659"/>
                  </a:cubicBezTo>
                  <a:cubicBezTo>
                    <a:pt x="1869" y="1613"/>
                    <a:pt x="2044" y="1553"/>
                    <a:pt x="2191" y="1458"/>
                  </a:cubicBezTo>
                  <a:cubicBezTo>
                    <a:pt x="2236" y="1443"/>
                    <a:pt x="2279" y="1421"/>
                    <a:pt x="2320" y="1397"/>
                  </a:cubicBezTo>
                  <a:cubicBezTo>
                    <a:pt x="2428" y="1329"/>
                    <a:pt x="2518" y="1238"/>
                    <a:pt x="2587" y="1131"/>
                  </a:cubicBezTo>
                  <a:cubicBezTo>
                    <a:pt x="2589" y="1128"/>
                    <a:pt x="2589" y="1125"/>
                    <a:pt x="2591" y="1122"/>
                  </a:cubicBezTo>
                  <a:cubicBezTo>
                    <a:pt x="2660" y="1051"/>
                    <a:pt x="2712" y="967"/>
                    <a:pt x="2744" y="874"/>
                  </a:cubicBezTo>
                  <a:cubicBezTo>
                    <a:pt x="2759" y="828"/>
                    <a:pt x="2773" y="700"/>
                    <a:pt x="2771" y="700"/>
                  </a:cubicBezTo>
                  <a:lnTo>
                    <a:pt x="2771" y="700"/>
                  </a:lnTo>
                  <a:cubicBezTo>
                    <a:pt x="2770" y="700"/>
                    <a:pt x="2767" y="714"/>
                    <a:pt x="2763" y="749"/>
                  </a:cubicBezTo>
                  <a:cubicBezTo>
                    <a:pt x="2757" y="780"/>
                    <a:pt x="2754" y="796"/>
                    <a:pt x="2753" y="796"/>
                  </a:cubicBezTo>
                  <a:cubicBezTo>
                    <a:pt x="2753" y="796"/>
                    <a:pt x="2755" y="776"/>
                    <a:pt x="2761" y="735"/>
                  </a:cubicBezTo>
                  <a:cubicBezTo>
                    <a:pt x="2775" y="672"/>
                    <a:pt x="2772" y="609"/>
                    <a:pt x="2753" y="549"/>
                  </a:cubicBezTo>
                  <a:cubicBezTo>
                    <a:pt x="2726" y="466"/>
                    <a:pt x="2673" y="415"/>
                    <a:pt x="2634" y="343"/>
                  </a:cubicBezTo>
                  <a:lnTo>
                    <a:pt x="2634" y="343"/>
                  </a:lnTo>
                  <a:cubicBezTo>
                    <a:pt x="2669" y="384"/>
                    <a:pt x="2687" y="405"/>
                    <a:pt x="2688" y="405"/>
                  </a:cubicBezTo>
                  <a:cubicBezTo>
                    <a:pt x="2689" y="405"/>
                    <a:pt x="2674" y="386"/>
                    <a:pt x="2643" y="346"/>
                  </a:cubicBezTo>
                  <a:cubicBezTo>
                    <a:pt x="2626" y="323"/>
                    <a:pt x="2607" y="300"/>
                    <a:pt x="2591" y="279"/>
                  </a:cubicBezTo>
                  <a:cubicBezTo>
                    <a:pt x="2509" y="190"/>
                    <a:pt x="2409" y="148"/>
                    <a:pt x="2305" y="114"/>
                  </a:cubicBezTo>
                  <a:cubicBezTo>
                    <a:pt x="2224" y="68"/>
                    <a:pt x="2135" y="38"/>
                    <a:pt x="2042" y="25"/>
                  </a:cubicBezTo>
                  <a:cubicBezTo>
                    <a:pt x="2005" y="21"/>
                    <a:pt x="1968" y="18"/>
                    <a:pt x="1931" y="18"/>
                  </a:cubicBezTo>
                  <a:cubicBezTo>
                    <a:pt x="1917" y="18"/>
                    <a:pt x="1903" y="18"/>
                    <a:pt x="1889" y="19"/>
                  </a:cubicBezTo>
                  <a:cubicBezTo>
                    <a:pt x="1837" y="7"/>
                    <a:pt x="1784" y="1"/>
                    <a:pt x="1730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-147375" y="8055500"/>
              <a:ext cx="400" cy="75"/>
            </a:xfrm>
            <a:custGeom>
              <a:avLst/>
              <a:gdLst/>
              <a:ahLst/>
              <a:cxnLst/>
              <a:rect l="l" t="t" r="r" b="b"/>
              <a:pathLst>
                <a:path w="16" h="3" extrusionOk="0">
                  <a:moveTo>
                    <a:pt x="9" y="1"/>
                  </a:moveTo>
                  <a:lnTo>
                    <a:pt x="0" y="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-147000" y="8055325"/>
              <a:ext cx="1400" cy="200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54" y="1"/>
                  </a:moveTo>
                  <a:cubicBezTo>
                    <a:pt x="52" y="1"/>
                    <a:pt x="34" y="3"/>
                    <a:pt x="1" y="8"/>
                  </a:cubicBezTo>
                  <a:lnTo>
                    <a:pt x="10" y="8"/>
                  </a:lnTo>
                  <a:cubicBezTo>
                    <a:pt x="41" y="3"/>
                    <a:pt x="56" y="1"/>
                    <a:pt x="54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-169675" y="8009225"/>
              <a:ext cx="82050" cy="46875"/>
            </a:xfrm>
            <a:custGeom>
              <a:avLst/>
              <a:gdLst/>
              <a:ahLst/>
              <a:cxnLst/>
              <a:rect l="l" t="t" r="r" b="b"/>
              <a:pathLst>
                <a:path w="3282" h="1875" extrusionOk="0">
                  <a:moveTo>
                    <a:pt x="2380" y="1"/>
                  </a:moveTo>
                  <a:cubicBezTo>
                    <a:pt x="2240" y="1"/>
                    <a:pt x="2104" y="25"/>
                    <a:pt x="1956" y="47"/>
                  </a:cubicBezTo>
                  <a:cubicBezTo>
                    <a:pt x="1672" y="89"/>
                    <a:pt x="1396" y="219"/>
                    <a:pt x="1139" y="342"/>
                  </a:cubicBezTo>
                  <a:cubicBezTo>
                    <a:pt x="903" y="454"/>
                    <a:pt x="657" y="646"/>
                    <a:pt x="461" y="815"/>
                  </a:cubicBezTo>
                  <a:cubicBezTo>
                    <a:pt x="264" y="982"/>
                    <a:pt x="58" y="1233"/>
                    <a:pt x="54" y="1501"/>
                  </a:cubicBezTo>
                  <a:cubicBezTo>
                    <a:pt x="0" y="1611"/>
                    <a:pt x="78" y="1739"/>
                    <a:pt x="194" y="1759"/>
                  </a:cubicBezTo>
                  <a:cubicBezTo>
                    <a:pt x="301" y="1829"/>
                    <a:pt x="410" y="1859"/>
                    <a:pt x="554" y="1865"/>
                  </a:cubicBezTo>
                  <a:cubicBezTo>
                    <a:pt x="610" y="1868"/>
                    <a:pt x="666" y="1875"/>
                    <a:pt x="722" y="1875"/>
                  </a:cubicBezTo>
                  <a:cubicBezTo>
                    <a:pt x="782" y="1870"/>
                    <a:pt x="841" y="1864"/>
                    <a:pt x="900" y="1853"/>
                  </a:cubicBezTo>
                  <a:cubicBezTo>
                    <a:pt x="1161" y="1816"/>
                    <a:pt x="1436" y="1776"/>
                    <a:pt x="1691" y="1712"/>
                  </a:cubicBezTo>
                  <a:cubicBezTo>
                    <a:pt x="1965" y="1644"/>
                    <a:pt x="2237" y="1558"/>
                    <a:pt x="2492" y="1437"/>
                  </a:cubicBezTo>
                  <a:cubicBezTo>
                    <a:pt x="2647" y="1362"/>
                    <a:pt x="2782" y="1303"/>
                    <a:pt x="2913" y="1182"/>
                  </a:cubicBezTo>
                  <a:cubicBezTo>
                    <a:pt x="2982" y="1119"/>
                    <a:pt x="3042" y="1047"/>
                    <a:pt x="3089" y="967"/>
                  </a:cubicBezTo>
                  <a:cubicBezTo>
                    <a:pt x="3105" y="935"/>
                    <a:pt x="3117" y="909"/>
                    <a:pt x="3126" y="886"/>
                  </a:cubicBezTo>
                  <a:cubicBezTo>
                    <a:pt x="3134" y="875"/>
                    <a:pt x="3146" y="866"/>
                    <a:pt x="3151" y="852"/>
                  </a:cubicBezTo>
                  <a:cubicBezTo>
                    <a:pt x="3281" y="614"/>
                    <a:pt x="3200" y="350"/>
                    <a:pt x="2980" y="201"/>
                  </a:cubicBezTo>
                  <a:cubicBezTo>
                    <a:pt x="2974" y="196"/>
                    <a:pt x="2964" y="195"/>
                    <a:pt x="2956" y="190"/>
                  </a:cubicBezTo>
                  <a:cubicBezTo>
                    <a:pt x="2936" y="173"/>
                    <a:pt x="2910" y="153"/>
                    <a:pt x="2870" y="126"/>
                  </a:cubicBezTo>
                  <a:cubicBezTo>
                    <a:pt x="2788" y="80"/>
                    <a:pt x="2699" y="46"/>
                    <a:pt x="2609" y="26"/>
                  </a:cubicBezTo>
                  <a:cubicBezTo>
                    <a:pt x="2530" y="8"/>
                    <a:pt x="2454" y="1"/>
                    <a:pt x="2380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-37175" y="8088875"/>
              <a:ext cx="90775" cy="48800"/>
            </a:xfrm>
            <a:custGeom>
              <a:avLst/>
              <a:gdLst/>
              <a:ahLst/>
              <a:cxnLst/>
              <a:rect l="l" t="t" r="r" b="b"/>
              <a:pathLst>
                <a:path w="3631" h="1952" extrusionOk="0">
                  <a:moveTo>
                    <a:pt x="2429" y="0"/>
                  </a:moveTo>
                  <a:cubicBezTo>
                    <a:pt x="2038" y="0"/>
                    <a:pt x="1639" y="124"/>
                    <a:pt x="1281" y="264"/>
                  </a:cubicBezTo>
                  <a:cubicBezTo>
                    <a:pt x="1069" y="348"/>
                    <a:pt x="839" y="450"/>
                    <a:pt x="650" y="583"/>
                  </a:cubicBezTo>
                  <a:cubicBezTo>
                    <a:pt x="541" y="662"/>
                    <a:pt x="438" y="748"/>
                    <a:pt x="343" y="843"/>
                  </a:cubicBezTo>
                  <a:cubicBezTo>
                    <a:pt x="289" y="890"/>
                    <a:pt x="243" y="946"/>
                    <a:pt x="205" y="1007"/>
                  </a:cubicBezTo>
                  <a:cubicBezTo>
                    <a:pt x="196" y="1021"/>
                    <a:pt x="152" y="1104"/>
                    <a:pt x="157" y="1104"/>
                  </a:cubicBezTo>
                  <a:cubicBezTo>
                    <a:pt x="157" y="1104"/>
                    <a:pt x="158" y="1103"/>
                    <a:pt x="160" y="1101"/>
                  </a:cubicBezTo>
                  <a:lnTo>
                    <a:pt x="160" y="1101"/>
                  </a:lnTo>
                  <a:cubicBezTo>
                    <a:pt x="31" y="1264"/>
                    <a:pt x="1" y="1558"/>
                    <a:pt x="232" y="1664"/>
                  </a:cubicBezTo>
                  <a:cubicBezTo>
                    <a:pt x="298" y="1695"/>
                    <a:pt x="344" y="1735"/>
                    <a:pt x="406" y="1772"/>
                  </a:cubicBezTo>
                  <a:cubicBezTo>
                    <a:pt x="484" y="1821"/>
                    <a:pt x="590" y="1846"/>
                    <a:pt x="679" y="1875"/>
                  </a:cubicBezTo>
                  <a:cubicBezTo>
                    <a:pt x="854" y="1930"/>
                    <a:pt x="1051" y="1951"/>
                    <a:pt x="1237" y="1951"/>
                  </a:cubicBezTo>
                  <a:cubicBezTo>
                    <a:pt x="1585" y="1948"/>
                    <a:pt x="1932" y="1913"/>
                    <a:pt x="2273" y="1846"/>
                  </a:cubicBezTo>
                  <a:cubicBezTo>
                    <a:pt x="2408" y="1819"/>
                    <a:pt x="2546" y="1766"/>
                    <a:pt x="2675" y="1718"/>
                  </a:cubicBezTo>
                  <a:cubicBezTo>
                    <a:pt x="2766" y="1689"/>
                    <a:pt x="2852" y="1649"/>
                    <a:pt x="2933" y="1603"/>
                  </a:cubicBezTo>
                  <a:cubicBezTo>
                    <a:pt x="3048" y="1510"/>
                    <a:pt x="3107" y="1464"/>
                    <a:pt x="3111" y="1464"/>
                  </a:cubicBezTo>
                  <a:lnTo>
                    <a:pt x="3111" y="1464"/>
                  </a:lnTo>
                  <a:cubicBezTo>
                    <a:pt x="3114" y="1464"/>
                    <a:pt x="3085" y="1491"/>
                    <a:pt x="3024" y="1545"/>
                  </a:cubicBezTo>
                  <a:cubicBezTo>
                    <a:pt x="3058" y="1532"/>
                    <a:pt x="3088" y="1514"/>
                    <a:pt x="3116" y="1489"/>
                  </a:cubicBezTo>
                  <a:cubicBezTo>
                    <a:pt x="3227" y="1423"/>
                    <a:pt x="3320" y="1331"/>
                    <a:pt x="3388" y="1221"/>
                  </a:cubicBezTo>
                  <a:cubicBezTo>
                    <a:pt x="3437" y="1164"/>
                    <a:pt x="3503" y="1089"/>
                    <a:pt x="3504" y="1085"/>
                  </a:cubicBezTo>
                  <a:cubicBezTo>
                    <a:pt x="3586" y="946"/>
                    <a:pt x="3630" y="740"/>
                    <a:pt x="3586" y="580"/>
                  </a:cubicBezTo>
                  <a:cubicBezTo>
                    <a:pt x="3518" y="336"/>
                    <a:pt x="3322" y="209"/>
                    <a:pt x="3107" y="124"/>
                  </a:cubicBezTo>
                  <a:cubicBezTo>
                    <a:pt x="3042" y="84"/>
                    <a:pt x="2973" y="57"/>
                    <a:pt x="2901" y="37"/>
                  </a:cubicBezTo>
                  <a:cubicBezTo>
                    <a:pt x="2786" y="6"/>
                    <a:pt x="2669" y="5"/>
                    <a:pt x="2551" y="5"/>
                  </a:cubicBezTo>
                  <a:lnTo>
                    <a:pt x="2554" y="5"/>
                  </a:lnTo>
                  <a:cubicBezTo>
                    <a:pt x="2512" y="2"/>
                    <a:pt x="2471" y="0"/>
                    <a:pt x="2429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14575" y="7961250"/>
              <a:ext cx="70800" cy="50250"/>
            </a:xfrm>
            <a:custGeom>
              <a:avLst/>
              <a:gdLst/>
              <a:ahLst/>
              <a:cxnLst/>
              <a:rect l="l" t="t" r="r" b="b"/>
              <a:pathLst>
                <a:path w="2832" h="2010" extrusionOk="0">
                  <a:moveTo>
                    <a:pt x="1703" y="1"/>
                  </a:moveTo>
                  <a:cubicBezTo>
                    <a:pt x="1627" y="1"/>
                    <a:pt x="1517" y="26"/>
                    <a:pt x="1433" y="42"/>
                  </a:cubicBezTo>
                  <a:cubicBezTo>
                    <a:pt x="1368" y="53"/>
                    <a:pt x="1305" y="65"/>
                    <a:pt x="1243" y="82"/>
                  </a:cubicBezTo>
                  <a:cubicBezTo>
                    <a:pt x="1064" y="130"/>
                    <a:pt x="882" y="225"/>
                    <a:pt x="717" y="316"/>
                  </a:cubicBezTo>
                  <a:cubicBezTo>
                    <a:pt x="553" y="408"/>
                    <a:pt x="410" y="531"/>
                    <a:pt x="294" y="680"/>
                  </a:cubicBezTo>
                  <a:cubicBezTo>
                    <a:pt x="185" y="813"/>
                    <a:pt x="88" y="921"/>
                    <a:pt x="43" y="1093"/>
                  </a:cubicBezTo>
                  <a:cubicBezTo>
                    <a:pt x="0" y="1243"/>
                    <a:pt x="5" y="1403"/>
                    <a:pt x="54" y="1550"/>
                  </a:cubicBezTo>
                  <a:cubicBezTo>
                    <a:pt x="96" y="1708"/>
                    <a:pt x="209" y="1860"/>
                    <a:pt x="363" y="1913"/>
                  </a:cubicBezTo>
                  <a:cubicBezTo>
                    <a:pt x="424" y="1948"/>
                    <a:pt x="490" y="1974"/>
                    <a:pt x="559" y="1988"/>
                  </a:cubicBezTo>
                  <a:cubicBezTo>
                    <a:pt x="633" y="2002"/>
                    <a:pt x="697" y="2009"/>
                    <a:pt x="760" y="2009"/>
                  </a:cubicBezTo>
                  <a:cubicBezTo>
                    <a:pt x="831" y="2009"/>
                    <a:pt x="900" y="2000"/>
                    <a:pt x="981" y="1979"/>
                  </a:cubicBezTo>
                  <a:cubicBezTo>
                    <a:pt x="1017" y="1969"/>
                    <a:pt x="1051" y="1959"/>
                    <a:pt x="1086" y="1950"/>
                  </a:cubicBezTo>
                  <a:cubicBezTo>
                    <a:pt x="1180" y="1926"/>
                    <a:pt x="1262" y="1908"/>
                    <a:pt x="1353" y="1870"/>
                  </a:cubicBezTo>
                  <a:cubicBezTo>
                    <a:pt x="1428" y="1839"/>
                    <a:pt x="1502" y="1805"/>
                    <a:pt x="1576" y="1771"/>
                  </a:cubicBezTo>
                  <a:cubicBezTo>
                    <a:pt x="1732" y="1707"/>
                    <a:pt x="1889" y="1642"/>
                    <a:pt x="2046" y="1576"/>
                  </a:cubicBezTo>
                  <a:lnTo>
                    <a:pt x="2046" y="1576"/>
                  </a:lnTo>
                  <a:lnTo>
                    <a:pt x="1846" y="1661"/>
                  </a:lnTo>
                  <a:cubicBezTo>
                    <a:pt x="1909" y="1635"/>
                    <a:pt x="1972" y="1610"/>
                    <a:pt x="2035" y="1584"/>
                  </a:cubicBezTo>
                  <a:cubicBezTo>
                    <a:pt x="2112" y="1552"/>
                    <a:pt x="2181" y="1509"/>
                    <a:pt x="2244" y="1457"/>
                  </a:cubicBezTo>
                  <a:cubicBezTo>
                    <a:pt x="2288" y="1437"/>
                    <a:pt x="2330" y="1412"/>
                    <a:pt x="2368" y="1384"/>
                  </a:cubicBezTo>
                  <a:cubicBezTo>
                    <a:pt x="2391" y="1366"/>
                    <a:pt x="2413" y="1345"/>
                    <a:pt x="2433" y="1323"/>
                  </a:cubicBezTo>
                  <a:cubicBezTo>
                    <a:pt x="2489" y="1292"/>
                    <a:pt x="2542" y="1254"/>
                    <a:pt x="2586" y="1208"/>
                  </a:cubicBezTo>
                  <a:cubicBezTo>
                    <a:pt x="2624" y="1168"/>
                    <a:pt x="2655" y="1123"/>
                    <a:pt x="2683" y="1076"/>
                  </a:cubicBezTo>
                  <a:cubicBezTo>
                    <a:pt x="2792" y="967"/>
                    <a:pt x="2832" y="812"/>
                    <a:pt x="2812" y="664"/>
                  </a:cubicBezTo>
                  <a:cubicBezTo>
                    <a:pt x="2795" y="531"/>
                    <a:pt x="2733" y="436"/>
                    <a:pt x="2641" y="354"/>
                  </a:cubicBezTo>
                  <a:cubicBezTo>
                    <a:pt x="2592" y="287"/>
                    <a:pt x="2528" y="228"/>
                    <a:pt x="2456" y="187"/>
                  </a:cubicBezTo>
                  <a:cubicBezTo>
                    <a:pt x="2397" y="158"/>
                    <a:pt x="2336" y="135"/>
                    <a:pt x="2274" y="116"/>
                  </a:cubicBezTo>
                  <a:cubicBezTo>
                    <a:pt x="2153" y="56"/>
                    <a:pt x="2020" y="25"/>
                    <a:pt x="1885" y="25"/>
                  </a:cubicBezTo>
                  <a:cubicBezTo>
                    <a:pt x="1879" y="25"/>
                    <a:pt x="1872" y="25"/>
                    <a:pt x="1866" y="26"/>
                  </a:cubicBezTo>
                  <a:cubicBezTo>
                    <a:pt x="1817" y="13"/>
                    <a:pt x="1766" y="6"/>
                    <a:pt x="1715" y="1"/>
                  </a:cubicBezTo>
                  <a:cubicBezTo>
                    <a:pt x="1711" y="1"/>
                    <a:pt x="1707" y="1"/>
                    <a:pt x="1703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107500" y="8027100"/>
              <a:ext cx="50325" cy="39950"/>
            </a:xfrm>
            <a:custGeom>
              <a:avLst/>
              <a:gdLst/>
              <a:ahLst/>
              <a:cxnLst/>
              <a:rect l="l" t="t" r="r" b="b"/>
              <a:pathLst>
                <a:path w="2013" h="1598" extrusionOk="0">
                  <a:moveTo>
                    <a:pt x="1217" y="1"/>
                  </a:moveTo>
                  <a:cubicBezTo>
                    <a:pt x="1182" y="1"/>
                    <a:pt x="1146" y="3"/>
                    <a:pt x="1111" y="8"/>
                  </a:cubicBezTo>
                  <a:lnTo>
                    <a:pt x="1017" y="20"/>
                  </a:lnTo>
                  <a:lnTo>
                    <a:pt x="785" y="51"/>
                  </a:lnTo>
                  <a:cubicBezTo>
                    <a:pt x="712" y="72"/>
                    <a:pt x="641" y="102"/>
                    <a:pt x="575" y="137"/>
                  </a:cubicBezTo>
                  <a:cubicBezTo>
                    <a:pt x="463" y="188"/>
                    <a:pt x="383" y="229"/>
                    <a:pt x="286" y="320"/>
                  </a:cubicBezTo>
                  <a:cubicBezTo>
                    <a:pt x="216" y="384"/>
                    <a:pt x="136" y="458"/>
                    <a:pt x="94" y="545"/>
                  </a:cubicBezTo>
                  <a:lnTo>
                    <a:pt x="31" y="697"/>
                  </a:lnTo>
                  <a:cubicBezTo>
                    <a:pt x="4" y="780"/>
                    <a:pt x="1" y="868"/>
                    <a:pt x="19" y="952"/>
                  </a:cubicBezTo>
                  <a:cubicBezTo>
                    <a:pt x="38" y="1091"/>
                    <a:pt x="99" y="1218"/>
                    <a:pt x="194" y="1318"/>
                  </a:cubicBezTo>
                  <a:cubicBezTo>
                    <a:pt x="268" y="1398"/>
                    <a:pt x="345" y="1436"/>
                    <a:pt x="437" y="1477"/>
                  </a:cubicBezTo>
                  <a:cubicBezTo>
                    <a:pt x="609" y="1557"/>
                    <a:pt x="662" y="1565"/>
                    <a:pt x="856" y="1586"/>
                  </a:cubicBezTo>
                  <a:cubicBezTo>
                    <a:pt x="887" y="1590"/>
                    <a:pt x="917" y="1594"/>
                    <a:pt x="948" y="1596"/>
                  </a:cubicBezTo>
                  <a:cubicBezTo>
                    <a:pt x="962" y="1597"/>
                    <a:pt x="977" y="1597"/>
                    <a:pt x="991" y="1597"/>
                  </a:cubicBezTo>
                  <a:cubicBezTo>
                    <a:pt x="1101" y="1597"/>
                    <a:pt x="1212" y="1568"/>
                    <a:pt x="1320" y="1548"/>
                  </a:cubicBezTo>
                  <a:cubicBezTo>
                    <a:pt x="1493" y="1514"/>
                    <a:pt x="1667" y="1444"/>
                    <a:pt x="1783" y="1302"/>
                  </a:cubicBezTo>
                  <a:cubicBezTo>
                    <a:pt x="1876" y="1210"/>
                    <a:pt x="1943" y="1095"/>
                    <a:pt x="1977" y="969"/>
                  </a:cubicBezTo>
                  <a:cubicBezTo>
                    <a:pt x="2009" y="872"/>
                    <a:pt x="2012" y="768"/>
                    <a:pt x="1991" y="670"/>
                  </a:cubicBezTo>
                  <a:cubicBezTo>
                    <a:pt x="1986" y="570"/>
                    <a:pt x="1955" y="473"/>
                    <a:pt x="1900" y="389"/>
                  </a:cubicBezTo>
                  <a:cubicBezTo>
                    <a:pt x="1836" y="277"/>
                    <a:pt x="1742" y="185"/>
                    <a:pt x="1630" y="119"/>
                  </a:cubicBezTo>
                  <a:cubicBezTo>
                    <a:pt x="1505" y="41"/>
                    <a:pt x="1362" y="1"/>
                    <a:pt x="1217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474050" y="8204725"/>
              <a:ext cx="51475" cy="53525"/>
            </a:xfrm>
            <a:custGeom>
              <a:avLst/>
              <a:gdLst/>
              <a:ahLst/>
              <a:cxnLst/>
              <a:rect l="l" t="t" r="r" b="b"/>
              <a:pathLst>
                <a:path w="2059" h="2141" extrusionOk="0">
                  <a:moveTo>
                    <a:pt x="1423" y="1"/>
                  </a:moveTo>
                  <a:cubicBezTo>
                    <a:pt x="1331" y="1"/>
                    <a:pt x="1239" y="21"/>
                    <a:pt x="1151" y="48"/>
                  </a:cubicBezTo>
                  <a:cubicBezTo>
                    <a:pt x="1045" y="80"/>
                    <a:pt x="922" y="118"/>
                    <a:pt x="829" y="172"/>
                  </a:cubicBezTo>
                  <a:cubicBezTo>
                    <a:pt x="735" y="227"/>
                    <a:pt x="634" y="321"/>
                    <a:pt x="548" y="395"/>
                  </a:cubicBezTo>
                  <a:cubicBezTo>
                    <a:pt x="455" y="473"/>
                    <a:pt x="389" y="574"/>
                    <a:pt x="319" y="669"/>
                  </a:cubicBezTo>
                  <a:cubicBezTo>
                    <a:pt x="280" y="720"/>
                    <a:pt x="244" y="772"/>
                    <a:pt x="211" y="828"/>
                  </a:cubicBezTo>
                  <a:cubicBezTo>
                    <a:pt x="158" y="921"/>
                    <a:pt x="124" y="1038"/>
                    <a:pt x="93" y="1144"/>
                  </a:cubicBezTo>
                  <a:cubicBezTo>
                    <a:pt x="52" y="1288"/>
                    <a:pt x="1" y="1454"/>
                    <a:pt x="12" y="1609"/>
                  </a:cubicBezTo>
                  <a:cubicBezTo>
                    <a:pt x="13" y="1644"/>
                    <a:pt x="12" y="1680"/>
                    <a:pt x="10" y="1714"/>
                  </a:cubicBezTo>
                  <a:cubicBezTo>
                    <a:pt x="3" y="1966"/>
                    <a:pt x="221" y="2141"/>
                    <a:pt x="448" y="2141"/>
                  </a:cubicBezTo>
                  <a:cubicBezTo>
                    <a:pt x="519" y="2141"/>
                    <a:pt x="592" y="2123"/>
                    <a:pt x="658" y="2085"/>
                  </a:cubicBezTo>
                  <a:cubicBezTo>
                    <a:pt x="680" y="2073"/>
                    <a:pt x="703" y="2061"/>
                    <a:pt x="726" y="2047"/>
                  </a:cubicBezTo>
                  <a:cubicBezTo>
                    <a:pt x="756" y="2038"/>
                    <a:pt x="786" y="2025"/>
                    <a:pt x="815" y="2011"/>
                  </a:cubicBezTo>
                  <a:cubicBezTo>
                    <a:pt x="842" y="1995"/>
                    <a:pt x="868" y="1975"/>
                    <a:pt x="896" y="1958"/>
                  </a:cubicBezTo>
                  <a:cubicBezTo>
                    <a:pt x="950" y="1922"/>
                    <a:pt x="1005" y="1890"/>
                    <a:pt x="1060" y="1859"/>
                  </a:cubicBezTo>
                  <a:cubicBezTo>
                    <a:pt x="1160" y="1806"/>
                    <a:pt x="1255" y="1743"/>
                    <a:pt x="1343" y="1671"/>
                  </a:cubicBezTo>
                  <a:cubicBezTo>
                    <a:pt x="1400" y="1623"/>
                    <a:pt x="1455" y="1577"/>
                    <a:pt x="1513" y="1531"/>
                  </a:cubicBezTo>
                  <a:lnTo>
                    <a:pt x="1513" y="1531"/>
                  </a:lnTo>
                  <a:lnTo>
                    <a:pt x="1380" y="1633"/>
                  </a:lnTo>
                  <a:lnTo>
                    <a:pt x="1380" y="1633"/>
                  </a:lnTo>
                  <a:cubicBezTo>
                    <a:pt x="1545" y="1506"/>
                    <a:pt x="1735" y="1351"/>
                    <a:pt x="1842" y="1168"/>
                  </a:cubicBezTo>
                  <a:cubicBezTo>
                    <a:pt x="1945" y="996"/>
                    <a:pt x="2058" y="821"/>
                    <a:pt x="2049" y="613"/>
                  </a:cubicBezTo>
                  <a:cubicBezTo>
                    <a:pt x="2046" y="481"/>
                    <a:pt x="2002" y="353"/>
                    <a:pt x="1920" y="249"/>
                  </a:cubicBezTo>
                  <a:cubicBezTo>
                    <a:pt x="1836" y="138"/>
                    <a:pt x="1738" y="80"/>
                    <a:pt x="1607" y="32"/>
                  </a:cubicBezTo>
                  <a:cubicBezTo>
                    <a:pt x="1547" y="10"/>
                    <a:pt x="1485" y="1"/>
                    <a:pt x="1423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565625" y="8244250"/>
              <a:ext cx="850" cy="100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0" y="0"/>
                  </a:moveTo>
                  <a:lnTo>
                    <a:pt x="9" y="1"/>
                  </a:lnTo>
                  <a:lnTo>
                    <a:pt x="9" y="1"/>
                  </a:lnTo>
                  <a:cubicBezTo>
                    <a:pt x="6" y="1"/>
                    <a:pt x="3" y="0"/>
                    <a:pt x="0" y="0"/>
                  </a:cubicBezTo>
                  <a:close/>
                  <a:moveTo>
                    <a:pt x="9" y="1"/>
                  </a:moveTo>
                  <a:cubicBezTo>
                    <a:pt x="15" y="2"/>
                    <a:pt x="20" y="4"/>
                    <a:pt x="26" y="4"/>
                  </a:cubicBezTo>
                  <a:lnTo>
                    <a:pt x="3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566500" y="8244375"/>
              <a:ext cx="2475" cy="325"/>
            </a:xfrm>
            <a:custGeom>
              <a:avLst/>
              <a:gdLst/>
              <a:ahLst/>
              <a:cxnLst/>
              <a:rect l="l" t="t" r="r" b="b"/>
              <a:pathLst>
                <a:path w="99" h="13" extrusionOk="0">
                  <a:moveTo>
                    <a:pt x="0" y="0"/>
                  </a:moveTo>
                  <a:lnTo>
                    <a:pt x="99" y="12"/>
                  </a:lnTo>
                  <a:cubicBezTo>
                    <a:pt x="86" y="11"/>
                    <a:pt x="76" y="8"/>
                    <a:pt x="65" y="6"/>
                  </a:cubicBezTo>
                  <a:cubicBezTo>
                    <a:pt x="42" y="2"/>
                    <a:pt x="22" y="2"/>
                    <a:pt x="0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530150" y="8244250"/>
              <a:ext cx="48225" cy="39900"/>
            </a:xfrm>
            <a:custGeom>
              <a:avLst/>
              <a:gdLst/>
              <a:ahLst/>
              <a:cxnLst/>
              <a:rect l="l" t="t" r="r" b="b"/>
              <a:pathLst>
                <a:path w="1929" h="1596" extrusionOk="0">
                  <a:moveTo>
                    <a:pt x="205" y="890"/>
                  </a:moveTo>
                  <a:lnTo>
                    <a:pt x="203" y="893"/>
                  </a:lnTo>
                  <a:cubicBezTo>
                    <a:pt x="204" y="892"/>
                    <a:pt x="204" y="891"/>
                    <a:pt x="205" y="890"/>
                  </a:cubicBezTo>
                  <a:close/>
                  <a:moveTo>
                    <a:pt x="1361" y="0"/>
                  </a:moveTo>
                  <a:cubicBezTo>
                    <a:pt x="1304" y="0"/>
                    <a:pt x="1247" y="6"/>
                    <a:pt x="1190" y="17"/>
                  </a:cubicBezTo>
                  <a:cubicBezTo>
                    <a:pt x="1103" y="34"/>
                    <a:pt x="1020" y="65"/>
                    <a:pt x="943" y="110"/>
                  </a:cubicBezTo>
                  <a:cubicBezTo>
                    <a:pt x="823" y="182"/>
                    <a:pt x="694" y="263"/>
                    <a:pt x="599" y="361"/>
                  </a:cubicBezTo>
                  <a:cubicBezTo>
                    <a:pt x="446" y="520"/>
                    <a:pt x="339" y="715"/>
                    <a:pt x="205" y="890"/>
                  </a:cubicBezTo>
                  <a:lnTo>
                    <a:pt x="205" y="890"/>
                  </a:lnTo>
                  <a:lnTo>
                    <a:pt x="270" y="806"/>
                  </a:lnTo>
                  <a:lnTo>
                    <a:pt x="270" y="806"/>
                  </a:lnTo>
                  <a:cubicBezTo>
                    <a:pt x="210" y="884"/>
                    <a:pt x="166" y="954"/>
                    <a:pt x="146" y="1049"/>
                  </a:cubicBezTo>
                  <a:cubicBezTo>
                    <a:pt x="131" y="1078"/>
                    <a:pt x="118" y="1111"/>
                    <a:pt x="109" y="1143"/>
                  </a:cubicBezTo>
                  <a:cubicBezTo>
                    <a:pt x="106" y="1157"/>
                    <a:pt x="103" y="1172"/>
                    <a:pt x="102" y="1186"/>
                  </a:cubicBezTo>
                  <a:cubicBezTo>
                    <a:pt x="99" y="1189"/>
                    <a:pt x="99" y="1187"/>
                    <a:pt x="95" y="1192"/>
                  </a:cubicBezTo>
                  <a:cubicBezTo>
                    <a:pt x="0" y="1332"/>
                    <a:pt x="123" y="1495"/>
                    <a:pt x="266" y="1514"/>
                  </a:cubicBezTo>
                  <a:lnTo>
                    <a:pt x="271" y="1516"/>
                  </a:lnTo>
                  <a:cubicBezTo>
                    <a:pt x="314" y="1534"/>
                    <a:pt x="358" y="1547"/>
                    <a:pt x="403" y="1554"/>
                  </a:cubicBezTo>
                  <a:cubicBezTo>
                    <a:pt x="423" y="1565"/>
                    <a:pt x="442" y="1574"/>
                    <a:pt x="462" y="1580"/>
                  </a:cubicBezTo>
                  <a:cubicBezTo>
                    <a:pt x="501" y="1591"/>
                    <a:pt x="536" y="1595"/>
                    <a:pt x="571" y="1595"/>
                  </a:cubicBezTo>
                  <a:cubicBezTo>
                    <a:pt x="626" y="1595"/>
                    <a:pt x="680" y="1585"/>
                    <a:pt x="739" y="1576"/>
                  </a:cubicBezTo>
                  <a:cubicBezTo>
                    <a:pt x="793" y="1567"/>
                    <a:pt x="848" y="1556"/>
                    <a:pt x="902" y="1547"/>
                  </a:cubicBezTo>
                  <a:cubicBezTo>
                    <a:pt x="1049" y="1516"/>
                    <a:pt x="1190" y="1485"/>
                    <a:pt x="1325" y="1412"/>
                  </a:cubicBezTo>
                  <a:cubicBezTo>
                    <a:pt x="1459" y="1336"/>
                    <a:pt x="1580" y="1238"/>
                    <a:pt x="1682" y="1121"/>
                  </a:cubicBezTo>
                  <a:cubicBezTo>
                    <a:pt x="1781" y="1009"/>
                    <a:pt x="1818" y="948"/>
                    <a:pt x="1872" y="810"/>
                  </a:cubicBezTo>
                  <a:cubicBezTo>
                    <a:pt x="1878" y="791"/>
                    <a:pt x="1886" y="774"/>
                    <a:pt x="1892" y="756"/>
                  </a:cubicBezTo>
                  <a:cubicBezTo>
                    <a:pt x="1917" y="690"/>
                    <a:pt x="1929" y="621"/>
                    <a:pt x="1929" y="550"/>
                  </a:cubicBezTo>
                  <a:cubicBezTo>
                    <a:pt x="1929" y="489"/>
                    <a:pt x="1913" y="433"/>
                    <a:pt x="1904" y="374"/>
                  </a:cubicBezTo>
                  <a:cubicBezTo>
                    <a:pt x="1900" y="351"/>
                    <a:pt x="1892" y="329"/>
                    <a:pt x="1884" y="308"/>
                  </a:cubicBezTo>
                  <a:cubicBezTo>
                    <a:pt x="1880" y="223"/>
                    <a:pt x="1854" y="143"/>
                    <a:pt x="1780" y="86"/>
                  </a:cubicBezTo>
                  <a:cubicBezTo>
                    <a:pt x="1733" y="51"/>
                    <a:pt x="1676" y="32"/>
                    <a:pt x="1618" y="32"/>
                  </a:cubicBezTo>
                  <a:cubicBezTo>
                    <a:pt x="1612" y="32"/>
                    <a:pt x="1605" y="32"/>
                    <a:pt x="1599" y="33"/>
                  </a:cubicBezTo>
                  <a:cubicBezTo>
                    <a:pt x="1522" y="11"/>
                    <a:pt x="1442" y="0"/>
                    <a:pt x="1361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554400" y="8152850"/>
              <a:ext cx="36800" cy="43475"/>
            </a:xfrm>
            <a:custGeom>
              <a:avLst/>
              <a:gdLst/>
              <a:ahLst/>
              <a:cxnLst/>
              <a:rect l="l" t="t" r="r" b="b"/>
              <a:pathLst>
                <a:path w="1472" h="1739" extrusionOk="0">
                  <a:moveTo>
                    <a:pt x="972" y="0"/>
                  </a:moveTo>
                  <a:cubicBezTo>
                    <a:pt x="911" y="0"/>
                    <a:pt x="851" y="11"/>
                    <a:pt x="791" y="36"/>
                  </a:cubicBezTo>
                  <a:cubicBezTo>
                    <a:pt x="659" y="88"/>
                    <a:pt x="546" y="131"/>
                    <a:pt x="448" y="239"/>
                  </a:cubicBezTo>
                  <a:cubicBezTo>
                    <a:pt x="411" y="280"/>
                    <a:pt x="375" y="321"/>
                    <a:pt x="340" y="363"/>
                  </a:cubicBezTo>
                  <a:cubicBezTo>
                    <a:pt x="322" y="384"/>
                    <a:pt x="305" y="406"/>
                    <a:pt x="286" y="427"/>
                  </a:cubicBezTo>
                  <a:cubicBezTo>
                    <a:pt x="251" y="472"/>
                    <a:pt x="216" y="518"/>
                    <a:pt x="180" y="564"/>
                  </a:cubicBezTo>
                  <a:cubicBezTo>
                    <a:pt x="157" y="613"/>
                    <a:pt x="136" y="664"/>
                    <a:pt x="117" y="716"/>
                  </a:cubicBezTo>
                  <a:cubicBezTo>
                    <a:pt x="67" y="847"/>
                    <a:pt x="7" y="986"/>
                    <a:pt x="2" y="1129"/>
                  </a:cubicBezTo>
                  <a:cubicBezTo>
                    <a:pt x="1" y="1252"/>
                    <a:pt x="21" y="1373"/>
                    <a:pt x="59" y="1491"/>
                  </a:cubicBezTo>
                  <a:cubicBezTo>
                    <a:pt x="98" y="1625"/>
                    <a:pt x="234" y="1739"/>
                    <a:pt x="377" y="1739"/>
                  </a:cubicBezTo>
                  <a:cubicBezTo>
                    <a:pt x="407" y="1739"/>
                    <a:pt x="436" y="1734"/>
                    <a:pt x="466" y="1723"/>
                  </a:cubicBezTo>
                  <a:cubicBezTo>
                    <a:pt x="573" y="1685"/>
                    <a:pt x="679" y="1651"/>
                    <a:pt x="778" y="1591"/>
                  </a:cubicBezTo>
                  <a:cubicBezTo>
                    <a:pt x="900" y="1519"/>
                    <a:pt x="993" y="1404"/>
                    <a:pt x="1095" y="1307"/>
                  </a:cubicBezTo>
                  <a:cubicBezTo>
                    <a:pt x="1201" y="1207"/>
                    <a:pt x="1266" y="1066"/>
                    <a:pt x="1344" y="945"/>
                  </a:cubicBezTo>
                  <a:cubicBezTo>
                    <a:pt x="1395" y="867"/>
                    <a:pt x="1427" y="779"/>
                    <a:pt x="1442" y="688"/>
                  </a:cubicBezTo>
                  <a:cubicBezTo>
                    <a:pt x="1453" y="627"/>
                    <a:pt x="1470" y="559"/>
                    <a:pt x="1470" y="500"/>
                  </a:cubicBezTo>
                  <a:cubicBezTo>
                    <a:pt x="1472" y="401"/>
                    <a:pt x="1442" y="306"/>
                    <a:pt x="1390" y="226"/>
                  </a:cubicBezTo>
                  <a:cubicBezTo>
                    <a:pt x="1352" y="156"/>
                    <a:pt x="1292" y="99"/>
                    <a:pt x="1218" y="67"/>
                  </a:cubicBezTo>
                  <a:lnTo>
                    <a:pt x="1218" y="67"/>
                  </a:lnTo>
                  <a:lnTo>
                    <a:pt x="1241" y="73"/>
                  </a:lnTo>
                  <a:cubicBezTo>
                    <a:pt x="1156" y="26"/>
                    <a:pt x="1064" y="0"/>
                    <a:pt x="972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810025" y="8324150"/>
              <a:ext cx="41875" cy="66925"/>
            </a:xfrm>
            <a:custGeom>
              <a:avLst/>
              <a:gdLst/>
              <a:ahLst/>
              <a:cxnLst/>
              <a:rect l="l" t="t" r="r" b="b"/>
              <a:pathLst>
                <a:path w="1675" h="2677" extrusionOk="0">
                  <a:moveTo>
                    <a:pt x="1204" y="12"/>
                  </a:moveTo>
                  <a:cubicBezTo>
                    <a:pt x="1204" y="12"/>
                    <a:pt x="1204" y="12"/>
                    <a:pt x="1203" y="12"/>
                  </a:cubicBezTo>
                  <a:lnTo>
                    <a:pt x="1203" y="12"/>
                  </a:lnTo>
                  <a:cubicBezTo>
                    <a:pt x="1204" y="12"/>
                    <a:pt x="1204" y="12"/>
                    <a:pt x="1204" y="12"/>
                  </a:cubicBezTo>
                  <a:close/>
                  <a:moveTo>
                    <a:pt x="1385" y="0"/>
                  </a:moveTo>
                  <a:cubicBezTo>
                    <a:pt x="1336" y="0"/>
                    <a:pt x="1217" y="13"/>
                    <a:pt x="1205" y="13"/>
                  </a:cubicBezTo>
                  <a:cubicBezTo>
                    <a:pt x="1204" y="13"/>
                    <a:pt x="1203" y="12"/>
                    <a:pt x="1203" y="12"/>
                  </a:cubicBezTo>
                  <a:lnTo>
                    <a:pt x="1203" y="12"/>
                  </a:lnTo>
                  <a:cubicBezTo>
                    <a:pt x="1150" y="29"/>
                    <a:pt x="1101" y="55"/>
                    <a:pt x="1058" y="89"/>
                  </a:cubicBezTo>
                  <a:cubicBezTo>
                    <a:pt x="969" y="152"/>
                    <a:pt x="873" y="215"/>
                    <a:pt x="794" y="290"/>
                  </a:cubicBezTo>
                  <a:cubicBezTo>
                    <a:pt x="645" y="434"/>
                    <a:pt x="484" y="620"/>
                    <a:pt x="377" y="795"/>
                  </a:cubicBezTo>
                  <a:cubicBezTo>
                    <a:pt x="331" y="872"/>
                    <a:pt x="292" y="956"/>
                    <a:pt x="252" y="1036"/>
                  </a:cubicBezTo>
                  <a:cubicBezTo>
                    <a:pt x="198" y="1148"/>
                    <a:pt x="129" y="1274"/>
                    <a:pt x="99" y="1394"/>
                  </a:cubicBezTo>
                  <a:cubicBezTo>
                    <a:pt x="46" y="1589"/>
                    <a:pt x="0" y="1822"/>
                    <a:pt x="46" y="2027"/>
                  </a:cubicBezTo>
                  <a:cubicBezTo>
                    <a:pt x="45" y="2054"/>
                    <a:pt x="43" y="2083"/>
                    <a:pt x="46" y="2111"/>
                  </a:cubicBezTo>
                  <a:cubicBezTo>
                    <a:pt x="53" y="2220"/>
                    <a:pt x="88" y="2311"/>
                    <a:pt x="132" y="2409"/>
                  </a:cubicBezTo>
                  <a:cubicBezTo>
                    <a:pt x="183" y="2515"/>
                    <a:pt x="241" y="2633"/>
                    <a:pt x="366" y="2668"/>
                  </a:cubicBezTo>
                  <a:cubicBezTo>
                    <a:pt x="387" y="2674"/>
                    <a:pt x="408" y="2677"/>
                    <a:pt x="428" y="2677"/>
                  </a:cubicBezTo>
                  <a:cubicBezTo>
                    <a:pt x="543" y="2677"/>
                    <a:pt x="636" y="2592"/>
                    <a:pt x="724" y="2521"/>
                  </a:cubicBezTo>
                  <a:cubicBezTo>
                    <a:pt x="785" y="2475"/>
                    <a:pt x="840" y="2420"/>
                    <a:pt x="886" y="2357"/>
                  </a:cubicBezTo>
                  <a:cubicBezTo>
                    <a:pt x="900" y="2337"/>
                    <a:pt x="912" y="2314"/>
                    <a:pt x="925" y="2292"/>
                  </a:cubicBezTo>
                  <a:cubicBezTo>
                    <a:pt x="1049" y="2169"/>
                    <a:pt x="1131" y="1990"/>
                    <a:pt x="1206" y="1839"/>
                  </a:cubicBezTo>
                  <a:cubicBezTo>
                    <a:pt x="1263" y="1723"/>
                    <a:pt x="1298" y="1597"/>
                    <a:pt x="1342" y="1475"/>
                  </a:cubicBezTo>
                  <a:cubicBezTo>
                    <a:pt x="1356" y="1439"/>
                    <a:pt x="1370" y="1402"/>
                    <a:pt x="1384" y="1366"/>
                  </a:cubicBezTo>
                  <a:cubicBezTo>
                    <a:pt x="1393" y="1345"/>
                    <a:pt x="1402" y="1323"/>
                    <a:pt x="1412" y="1300"/>
                  </a:cubicBezTo>
                  <a:cubicBezTo>
                    <a:pt x="1413" y="1297"/>
                    <a:pt x="1413" y="1296"/>
                    <a:pt x="1415" y="1293"/>
                  </a:cubicBezTo>
                  <a:cubicBezTo>
                    <a:pt x="1487" y="1122"/>
                    <a:pt x="1536" y="929"/>
                    <a:pt x="1588" y="752"/>
                  </a:cubicBezTo>
                  <a:cubicBezTo>
                    <a:pt x="1611" y="669"/>
                    <a:pt x="1626" y="582"/>
                    <a:pt x="1645" y="497"/>
                  </a:cubicBezTo>
                  <a:cubicBezTo>
                    <a:pt x="1660" y="417"/>
                    <a:pt x="1674" y="348"/>
                    <a:pt x="1653" y="267"/>
                  </a:cubicBezTo>
                  <a:cubicBezTo>
                    <a:pt x="1642" y="227"/>
                    <a:pt x="1625" y="190"/>
                    <a:pt x="1605" y="155"/>
                  </a:cubicBezTo>
                  <a:cubicBezTo>
                    <a:pt x="1596" y="72"/>
                    <a:pt x="1520" y="3"/>
                    <a:pt x="1438" y="3"/>
                  </a:cubicBezTo>
                  <a:cubicBezTo>
                    <a:pt x="1424" y="3"/>
                    <a:pt x="1409" y="5"/>
                    <a:pt x="1394" y="10"/>
                  </a:cubicBezTo>
                  <a:lnTo>
                    <a:pt x="1394" y="10"/>
                  </a:lnTo>
                  <a:cubicBezTo>
                    <a:pt x="1416" y="3"/>
                    <a:pt x="1408" y="0"/>
                    <a:pt x="1385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883025" y="8228575"/>
              <a:ext cx="32325" cy="44375"/>
            </a:xfrm>
            <a:custGeom>
              <a:avLst/>
              <a:gdLst/>
              <a:ahLst/>
              <a:cxnLst/>
              <a:rect l="l" t="t" r="r" b="b"/>
              <a:pathLst>
                <a:path w="1293" h="1775" extrusionOk="0">
                  <a:moveTo>
                    <a:pt x="796" y="1"/>
                  </a:moveTo>
                  <a:cubicBezTo>
                    <a:pt x="716" y="1"/>
                    <a:pt x="641" y="21"/>
                    <a:pt x="563" y="58"/>
                  </a:cubicBezTo>
                  <a:cubicBezTo>
                    <a:pt x="486" y="93"/>
                    <a:pt x="420" y="145"/>
                    <a:pt x="369" y="211"/>
                  </a:cubicBezTo>
                  <a:cubicBezTo>
                    <a:pt x="334" y="256"/>
                    <a:pt x="305" y="302"/>
                    <a:pt x="276" y="350"/>
                  </a:cubicBezTo>
                  <a:cubicBezTo>
                    <a:pt x="220" y="437"/>
                    <a:pt x="164" y="522"/>
                    <a:pt x="124" y="617"/>
                  </a:cubicBezTo>
                  <a:cubicBezTo>
                    <a:pt x="85" y="710"/>
                    <a:pt x="59" y="809"/>
                    <a:pt x="42" y="908"/>
                  </a:cubicBezTo>
                  <a:cubicBezTo>
                    <a:pt x="1" y="1119"/>
                    <a:pt x="16" y="1335"/>
                    <a:pt x="138" y="1509"/>
                  </a:cubicBezTo>
                  <a:cubicBezTo>
                    <a:pt x="179" y="1589"/>
                    <a:pt x="245" y="1647"/>
                    <a:pt x="319" y="1698"/>
                  </a:cubicBezTo>
                  <a:cubicBezTo>
                    <a:pt x="323" y="1701"/>
                    <a:pt x="326" y="1704"/>
                    <a:pt x="331" y="1707"/>
                  </a:cubicBezTo>
                  <a:cubicBezTo>
                    <a:pt x="336" y="1710"/>
                    <a:pt x="343" y="1718"/>
                    <a:pt x="351" y="1721"/>
                  </a:cubicBezTo>
                  <a:lnTo>
                    <a:pt x="340" y="1712"/>
                  </a:lnTo>
                  <a:lnTo>
                    <a:pt x="340" y="1712"/>
                  </a:lnTo>
                  <a:cubicBezTo>
                    <a:pt x="399" y="1750"/>
                    <a:pt x="466" y="1771"/>
                    <a:pt x="536" y="1771"/>
                  </a:cubicBezTo>
                  <a:cubicBezTo>
                    <a:pt x="544" y="1771"/>
                    <a:pt x="551" y="1770"/>
                    <a:pt x="558" y="1770"/>
                  </a:cubicBezTo>
                  <a:lnTo>
                    <a:pt x="558" y="1770"/>
                  </a:lnTo>
                  <a:lnTo>
                    <a:pt x="544" y="1774"/>
                  </a:lnTo>
                  <a:lnTo>
                    <a:pt x="544" y="1774"/>
                  </a:lnTo>
                  <a:lnTo>
                    <a:pt x="571" y="1771"/>
                  </a:lnTo>
                  <a:cubicBezTo>
                    <a:pt x="577" y="1771"/>
                    <a:pt x="583" y="1770"/>
                    <a:pt x="587" y="1770"/>
                  </a:cubicBezTo>
                  <a:cubicBezTo>
                    <a:pt x="678" y="1761"/>
                    <a:pt x="769" y="1744"/>
                    <a:pt x="844" y="1690"/>
                  </a:cubicBezTo>
                  <a:cubicBezTo>
                    <a:pt x="1024" y="1601"/>
                    <a:pt x="1143" y="1435"/>
                    <a:pt x="1206" y="1243"/>
                  </a:cubicBezTo>
                  <a:cubicBezTo>
                    <a:pt x="1246" y="1122"/>
                    <a:pt x="1285" y="1007"/>
                    <a:pt x="1292" y="878"/>
                  </a:cubicBezTo>
                  <a:cubicBezTo>
                    <a:pt x="1292" y="806"/>
                    <a:pt x="1289" y="733"/>
                    <a:pt x="1283" y="661"/>
                  </a:cubicBezTo>
                  <a:cubicBezTo>
                    <a:pt x="1280" y="623"/>
                    <a:pt x="1278" y="584"/>
                    <a:pt x="1277" y="546"/>
                  </a:cubicBezTo>
                  <a:cubicBezTo>
                    <a:pt x="1274" y="469"/>
                    <a:pt x="1260" y="396"/>
                    <a:pt x="1231" y="325"/>
                  </a:cubicBezTo>
                  <a:cubicBezTo>
                    <a:pt x="1212" y="279"/>
                    <a:pt x="1188" y="242"/>
                    <a:pt x="1161" y="205"/>
                  </a:cubicBezTo>
                  <a:lnTo>
                    <a:pt x="1161" y="205"/>
                  </a:lnTo>
                  <a:cubicBezTo>
                    <a:pt x="1172" y="220"/>
                    <a:pt x="1184" y="234"/>
                    <a:pt x="1195" y="248"/>
                  </a:cubicBezTo>
                  <a:lnTo>
                    <a:pt x="1172" y="218"/>
                  </a:lnTo>
                  <a:cubicBezTo>
                    <a:pt x="1106" y="125"/>
                    <a:pt x="1022" y="39"/>
                    <a:pt x="907" y="13"/>
                  </a:cubicBezTo>
                  <a:cubicBezTo>
                    <a:pt x="869" y="5"/>
                    <a:pt x="832" y="1"/>
                    <a:pt x="796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899650" y="8332025"/>
              <a:ext cx="39825" cy="58000"/>
            </a:xfrm>
            <a:custGeom>
              <a:avLst/>
              <a:gdLst/>
              <a:ahLst/>
              <a:cxnLst/>
              <a:rect l="l" t="t" r="r" b="b"/>
              <a:pathLst>
                <a:path w="1593" h="2320" extrusionOk="0">
                  <a:moveTo>
                    <a:pt x="1115" y="1"/>
                  </a:moveTo>
                  <a:cubicBezTo>
                    <a:pt x="978" y="1"/>
                    <a:pt x="874" y="56"/>
                    <a:pt x="764" y="145"/>
                  </a:cubicBezTo>
                  <a:cubicBezTo>
                    <a:pt x="729" y="172"/>
                    <a:pt x="695" y="199"/>
                    <a:pt x="661" y="227"/>
                  </a:cubicBezTo>
                  <a:cubicBezTo>
                    <a:pt x="589" y="285"/>
                    <a:pt x="524" y="353"/>
                    <a:pt x="469" y="428"/>
                  </a:cubicBezTo>
                  <a:cubicBezTo>
                    <a:pt x="423" y="485"/>
                    <a:pt x="378" y="543"/>
                    <a:pt x="334" y="600"/>
                  </a:cubicBezTo>
                  <a:cubicBezTo>
                    <a:pt x="260" y="697"/>
                    <a:pt x="222" y="801"/>
                    <a:pt x="177" y="913"/>
                  </a:cubicBezTo>
                  <a:cubicBezTo>
                    <a:pt x="139" y="1011"/>
                    <a:pt x="96" y="1108"/>
                    <a:pt x="64" y="1208"/>
                  </a:cubicBezTo>
                  <a:cubicBezTo>
                    <a:pt x="22" y="1346"/>
                    <a:pt x="2" y="1487"/>
                    <a:pt x="2" y="1630"/>
                  </a:cubicBezTo>
                  <a:cubicBezTo>
                    <a:pt x="1" y="1736"/>
                    <a:pt x="22" y="1842"/>
                    <a:pt x="65" y="1937"/>
                  </a:cubicBezTo>
                  <a:cubicBezTo>
                    <a:pt x="70" y="1973"/>
                    <a:pt x="81" y="2005"/>
                    <a:pt x="96" y="2036"/>
                  </a:cubicBezTo>
                  <a:cubicBezTo>
                    <a:pt x="147" y="2158"/>
                    <a:pt x="249" y="2264"/>
                    <a:pt x="380" y="2303"/>
                  </a:cubicBezTo>
                  <a:cubicBezTo>
                    <a:pt x="425" y="2314"/>
                    <a:pt x="471" y="2320"/>
                    <a:pt x="517" y="2320"/>
                  </a:cubicBezTo>
                  <a:cubicBezTo>
                    <a:pt x="603" y="2318"/>
                    <a:pt x="687" y="2294"/>
                    <a:pt x="761" y="2249"/>
                  </a:cubicBezTo>
                  <a:cubicBezTo>
                    <a:pt x="762" y="2248"/>
                    <a:pt x="764" y="2246"/>
                    <a:pt x="767" y="2244"/>
                  </a:cubicBezTo>
                  <a:lnTo>
                    <a:pt x="767" y="2244"/>
                  </a:lnTo>
                  <a:cubicBezTo>
                    <a:pt x="750" y="2251"/>
                    <a:pt x="733" y="2254"/>
                    <a:pt x="716" y="2257"/>
                  </a:cubicBezTo>
                  <a:lnTo>
                    <a:pt x="701" y="2259"/>
                  </a:lnTo>
                  <a:lnTo>
                    <a:pt x="701" y="2259"/>
                  </a:lnTo>
                  <a:cubicBezTo>
                    <a:pt x="844" y="2227"/>
                    <a:pt x="960" y="2155"/>
                    <a:pt x="1065" y="2037"/>
                  </a:cubicBezTo>
                  <a:cubicBezTo>
                    <a:pt x="1139" y="1954"/>
                    <a:pt x="1217" y="1871"/>
                    <a:pt x="1272" y="1775"/>
                  </a:cubicBezTo>
                  <a:cubicBezTo>
                    <a:pt x="1309" y="1707"/>
                    <a:pt x="1341" y="1639"/>
                    <a:pt x="1370" y="1569"/>
                  </a:cubicBezTo>
                  <a:cubicBezTo>
                    <a:pt x="1418" y="1461"/>
                    <a:pt x="1487" y="1339"/>
                    <a:pt x="1518" y="1228"/>
                  </a:cubicBezTo>
                  <a:cubicBezTo>
                    <a:pt x="1548" y="1117"/>
                    <a:pt x="1556" y="998"/>
                    <a:pt x="1570" y="882"/>
                  </a:cubicBezTo>
                  <a:cubicBezTo>
                    <a:pt x="1581" y="806"/>
                    <a:pt x="1593" y="734"/>
                    <a:pt x="1585" y="655"/>
                  </a:cubicBezTo>
                  <a:cubicBezTo>
                    <a:pt x="1579" y="591"/>
                    <a:pt x="1573" y="526"/>
                    <a:pt x="1565" y="460"/>
                  </a:cubicBezTo>
                  <a:cubicBezTo>
                    <a:pt x="1552" y="334"/>
                    <a:pt x="1519" y="227"/>
                    <a:pt x="1430" y="135"/>
                  </a:cubicBezTo>
                  <a:cubicBezTo>
                    <a:pt x="1360" y="56"/>
                    <a:pt x="1261" y="10"/>
                    <a:pt x="1157" y="3"/>
                  </a:cubicBezTo>
                  <a:cubicBezTo>
                    <a:pt x="1143" y="2"/>
                    <a:pt x="1129" y="1"/>
                    <a:pt x="1115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-109100" y="7327000"/>
              <a:ext cx="62925" cy="32650"/>
            </a:xfrm>
            <a:custGeom>
              <a:avLst/>
              <a:gdLst/>
              <a:ahLst/>
              <a:cxnLst/>
              <a:rect l="l" t="t" r="r" b="b"/>
              <a:pathLst>
                <a:path w="2517" h="1306" extrusionOk="0">
                  <a:moveTo>
                    <a:pt x="1148" y="0"/>
                  </a:moveTo>
                  <a:cubicBezTo>
                    <a:pt x="966" y="0"/>
                    <a:pt x="769" y="18"/>
                    <a:pt x="600" y="74"/>
                  </a:cubicBezTo>
                  <a:cubicBezTo>
                    <a:pt x="482" y="112"/>
                    <a:pt x="355" y="147"/>
                    <a:pt x="265" y="236"/>
                  </a:cubicBezTo>
                  <a:lnTo>
                    <a:pt x="265" y="236"/>
                  </a:lnTo>
                  <a:cubicBezTo>
                    <a:pt x="294" y="207"/>
                    <a:pt x="301" y="198"/>
                    <a:pt x="298" y="198"/>
                  </a:cubicBezTo>
                  <a:lnTo>
                    <a:pt x="298" y="198"/>
                  </a:lnTo>
                  <a:cubicBezTo>
                    <a:pt x="294" y="198"/>
                    <a:pt x="266" y="218"/>
                    <a:pt x="247" y="229"/>
                  </a:cubicBezTo>
                  <a:cubicBezTo>
                    <a:pt x="198" y="257"/>
                    <a:pt x="154" y="294"/>
                    <a:pt x="115" y="335"/>
                  </a:cubicBezTo>
                  <a:cubicBezTo>
                    <a:pt x="29" y="435"/>
                    <a:pt x="0" y="573"/>
                    <a:pt x="69" y="691"/>
                  </a:cubicBezTo>
                  <a:cubicBezTo>
                    <a:pt x="120" y="776"/>
                    <a:pt x="190" y="834"/>
                    <a:pt x="266" y="889"/>
                  </a:cubicBezTo>
                  <a:cubicBezTo>
                    <a:pt x="517" y="1141"/>
                    <a:pt x="912" y="1210"/>
                    <a:pt x="1253" y="1267"/>
                  </a:cubicBezTo>
                  <a:cubicBezTo>
                    <a:pt x="1376" y="1288"/>
                    <a:pt x="1516" y="1305"/>
                    <a:pt x="1653" y="1305"/>
                  </a:cubicBezTo>
                  <a:cubicBezTo>
                    <a:pt x="1773" y="1305"/>
                    <a:pt x="1891" y="1292"/>
                    <a:pt x="1998" y="1256"/>
                  </a:cubicBezTo>
                  <a:cubicBezTo>
                    <a:pt x="2167" y="1200"/>
                    <a:pt x="2320" y="1127"/>
                    <a:pt x="2417" y="969"/>
                  </a:cubicBezTo>
                  <a:cubicBezTo>
                    <a:pt x="2492" y="846"/>
                    <a:pt x="2517" y="717"/>
                    <a:pt x="2477" y="576"/>
                  </a:cubicBezTo>
                  <a:cubicBezTo>
                    <a:pt x="2394" y="280"/>
                    <a:pt x="2097" y="123"/>
                    <a:pt x="1818" y="62"/>
                  </a:cubicBezTo>
                  <a:cubicBezTo>
                    <a:pt x="1611" y="17"/>
                    <a:pt x="1407" y="5"/>
                    <a:pt x="1195" y="0"/>
                  </a:cubicBezTo>
                  <a:cubicBezTo>
                    <a:pt x="1179" y="0"/>
                    <a:pt x="1164" y="0"/>
                    <a:pt x="1148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-58825" y="7263800"/>
              <a:ext cx="57675" cy="27875"/>
            </a:xfrm>
            <a:custGeom>
              <a:avLst/>
              <a:gdLst/>
              <a:ahLst/>
              <a:cxnLst/>
              <a:rect l="l" t="t" r="r" b="b"/>
              <a:pathLst>
                <a:path w="2307" h="1115" extrusionOk="0">
                  <a:moveTo>
                    <a:pt x="1107" y="1"/>
                  </a:moveTo>
                  <a:cubicBezTo>
                    <a:pt x="931" y="1"/>
                    <a:pt x="745" y="53"/>
                    <a:pt x="576" y="99"/>
                  </a:cubicBezTo>
                  <a:cubicBezTo>
                    <a:pt x="414" y="145"/>
                    <a:pt x="240" y="233"/>
                    <a:pt x="131" y="366"/>
                  </a:cubicBezTo>
                  <a:cubicBezTo>
                    <a:pt x="68" y="423"/>
                    <a:pt x="1" y="508"/>
                    <a:pt x="28" y="586"/>
                  </a:cubicBezTo>
                  <a:cubicBezTo>
                    <a:pt x="45" y="635"/>
                    <a:pt x="71" y="680"/>
                    <a:pt x="105" y="718"/>
                  </a:cubicBezTo>
                  <a:cubicBezTo>
                    <a:pt x="211" y="870"/>
                    <a:pt x="401" y="968"/>
                    <a:pt x="576" y="1014"/>
                  </a:cubicBezTo>
                  <a:cubicBezTo>
                    <a:pt x="747" y="1061"/>
                    <a:pt x="932" y="1114"/>
                    <a:pt x="1107" y="1114"/>
                  </a:cubicBezTo>
                  <a:cubicBezTo>
                    <a:pt x="1112" y="1114"/>
                    <a:pt x="1117" y="1114"/>
                    <a:pt x="1121" y="1114"/>
                  </a:cubicBezTo>
                  <a:cubicBezTo>
                    <a:pt x="1309" y="1114"/>
                    <a:pt x="1496" y="1100"/>
                    <a:pt x="1682" y="1076"/>
                  </a:cubicBezTo>
                  <a:cubicBezTo>
                    <a:pt x="1782" y="1060"/>
                    <a:pt x="1868" y="1024"/>
                    <a:pt x="1960" y="984"/>
                  </a:cubicBezTo>
                  <a:cubicBezTo>
                    <a:pt x="2060" y="941"/>
                    <a:pt x="2126" y="878"/>
                    <a:pt x="2189" y="798"/>
                  </a:cubicBezTo>
                  <a:cubicBezTo>
                    <a:pt x="2256" y="735"/>
                    <a:pt x="2307" y="658"/>
                    <a:pt x="2307" y="558"/>
                  </a:cubicBezTo>
                  <a:cubicBezTo>
                    <a:pt x="2307" y="460"/>
                    <a:pt x="2258" y="385"/>
                    <a:pt x="2192" y="322"/>
                  </a:cubicBezTo>
                  <a:cubicBezTo>
                    <a:pt x="2133" y="245"/>
                    <a:pt x="2070" y="179"/>
                    <a:pt x="1975" y="138"/>
                  </a:cubicBezTo>
                  <a:cubicBezTo>
                    <a:pt x="1878" y="96"/>
                    <a:pt x="1786" y="56"/>
                    <a:pt x="1682" y="39"/>
                  </a:cubicBezTo>
                  <a:cubicBezTo>
                    <a:pt x="1498" y="10"/>
                    <a:pt x="1307" y="4"/>
                    <a:pt x="1121" y="1"/>
                  </a:cubicBezTo>
                  <a:cubicBezTo>
                    <a:pt x="1116" y="1"/>
                    <a:pt x="1112" y="1"/>
                    <a:pt x="1107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39175" y="7313425"/>
              <a:ext cx="51775" cy="25575"/>
            </a:xfrm>
            <a:custGeom>
              <a:avLst/>
              <a:gdLst/>
              <a:ahLst/>
              <a:cxnLst/>
              <a:rect l="l" t="t" r="r" b="b"/>
              <a:pathLst>
                <a:path w="2071" h="1023" extrusionOk="0">
                  <a:moveTo>
                    <a:pt x="1172" y="0"/>
                  </a:moveTo>
                  <a:cubicBezTo>
                    <a:pt x="1144" y="0"/>
                    <a:pt x="1116" y="1"/>
                    <a:pt x="1088" y="3"/>
                  </a:cubicBezTo>
                  <a:cubicBezTo>
                    <a:pt x="985" y="8"/>
                    <a:pt x="876" y="4"/>
                    <a:pt x="778" y="32"/>
                  </a:cubicBezTo>
                  <a:cubicBezTo>
                    <a:pt x="632" y="72"/>
                    <a:pt x="489" y="124"/>
                    <a:pt x="352" y="192"/>
                  </a:cubicBezTo>
                  <a:cubicBezTo>
                    <a:pt x="232" y="252"/>
                    <a:pt x="103" y="316"/>
                    <a:pt x="56" y="447"/>
                  </a:cubicBezTo>
                  <a:cubicBezTo>
                    <a:pt x="1" y="473"/>
                    <a:pt x="1" y="551"/>
                    <a:pt x="56" y="577"/>
                  </a:cubicBezTo>
                  <a:cubicBezTo>
                    <a:pt x="103" y="708"/>
                    <a:pt x="232" y="772"/>
                    <a:pt x="352" y="832"/>
                  </a:cubicBezTo>
                  <a:cubicBezTo>
                    <a:pt x="489" y="900"/>
                    <a:pt x="630" y="952"/>
                    <a:pt x="778" y="990"/>
                  </a:cubicBezTo>
                  <a:cubicBezTo>
                    <a:pt x="876" y="1018"/>
                    <a:pt x="985" y="1016"/>
                    <a:pt x="1086" y="1019"/>
                  </a:cubicBezTo>
                  <a:cubicBezTo>
                    <a:pt x="1117" y="1022"/>
                    <a:pt x="1149" y="1023"/>
                    <a:pt x="1180" y="1023"/>
                  </a:cubicBezTo>
                  <a:cubicBezTo>
                    <a:pt x="1248" y="1023"/>
                    <a:pt x="1316" y="1017"/>
                    <a:pt x="1384" y="1006"/>
                  </a:cubicBezTo>
                  <a:cubicBezTo>
                    <a:pt x="1444" y="996"/>
                    <a:pt x="1508" y="989"/>
                    <a:pt x="1567" y="973"/>
                  </a:cubicBezTo>
                  <a:cubicBezTo>
                    <a:pt x="1651" y="950"/>
                    <a:pt x="1693" y="913"/>
                    <a:pt x="1746" y="874"/>
                  </a:cubicBezTo>
                  <a:cubicBezTo>
                    <a:pt x="1774" y="864"/>
                    <a:pt x="1799" y="854"/>
                    <a:pt x="1823" y="838"/>
                  </a:cubicBezTo>
                  <a:cubicBezTo>
                    <a:pt x="2070" y="698"/>
                    <a:pt x="2070" y="325"/>
                    <a:pt x="1825" y="184"/>
                  </a:cubicBezTo>
                  <a:cubicBezTo>
                    <a:pt x="1809" y="175"/>
                    <a:pt x="1792" y="166"/>
                    <a:pt x="1776" y="158"/>
                  </a:cubicBezTo>
                  <a:cubicBezTo>
                    <a:pt x="1761" y="150"/>
                    <a:pt x="1753" y="146"/>
                    <a:pt x="1752" y="146"/>
                  </a:cubicBezTo>
                  <a:lnTo>
                    <a:pt x="1752" y="146"/>
                  </a:lnTo>
                  <a:cubicBezTo>
                    <a:pt x="1751" y="146"/>
                    <a:pt x="1752" y="147"/>
                    <a:pt x="1754" y="149"/>
                  </a:cubicBezTo>
                  <a:lnTo>
                    <a:pt x="1754" y="149"/>
                  </a:lnTo>
                  <a:cubicBezTo>
                    <a:pt x="1741" y="138"/>
                    <a:pt x="1725" y="126"/>
                    <a:pt x="1706" y="112"/>
                  </a:cubicBezTo>
                  <a:cubicBezTo>
                    <a:pt x="1680" y="97"/>
                    <a:pt x="1653" y="84"/>
                    <a:pt x="1625" y="75"/>
                  </a:cubicBezTo>
                  <a:cubicBezTo>
                    <a:pt x="1548" y="43"/>
                    <a:pt x="1467" y="31"/>
                    <a:pt x="1384" y="17"/>
                  </a:cubicBezTo>
                  <a:cubicBezTo>
                    <a:pt x="1314" y="6"/>
                    <a:pt x="1243" y="0"/>
                    <a:pt x="1172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77150" y="7451825"/>
              <a:ext cx="40200" cy="51200"/>
            </a:xfrm>
            <a:custGeom>
              <a:avLst/>
              <a:gdLst/>
              <a:ahLst/>
              <a:cxnLst/>
              <a:rect l="l" t="t" r="r" b="b"/>
              <a:pathLst>
                <a:path w="1608" h="2048" extrusionOk="0">
                  <a:moveTo>
                    <a:pt x="233" y="929"/>
                  </a:moveTo>
                  <a:lnTo>
                    <a:pt x="233" y="929"/>
                  </a:lnTo>
                  <a:cubicBezTo>
                    <a:pt x="233" y="929"/>
                    <a:pt x="238" y="940"/>
                    <a:pt x="253" y="971"/>
                  </a:cubicBezTo>
                  <a:lnTo>
                    <a:pt x="253" y="971"/>
                  </a:lnTo>
                  <a:cubicBezTo>
                    <a:pt x="243" y="950"/>
                    <a:pt x="233" y="929"/>
                    <a:pt x="233" y="929"/>
                  </a:cubicBezTo>
                  <a:close/>
                  <a:moveTo>
                    <a:pt x="204" y="1"/>
                  </a:moveTo>
                  <a:cubicBezTo>
                    <a:pt x="165" y="1"/>
                    <a:pt x="126" y="12"/>
                    <a:pt x="91" y="41"/>
                  </a:cubicBezTo>
                  <a:cubicBezTo>
                    <a:pt x="28" y="90"/>
                    <a:pt x="0" y="171"/>
                    <a:pt x="20" y="248"/>
                  </a:cubicBezTo>
                  <a:cubicBezTo>
                    <a:pt x="28" y="271"/>
                    <a:pt x="32" y="294"/>
                    <a:pt x="40" y="317"/>
                  </a:cubicBezTo>
                  <a:cubicBezTo>
                    <a:pt x="43" y="380"/>
                    <a:pt x="55" y="443"/>
                    <a:pt x="75" y="503"/>
                  </a:cubicBezTo>
                  <a:cubicBezTo>
                    <a:pt x="100" y="597"/>
                    <a:pt x="132" y="689"/>
                    <a:pt x="169" y="778"/>
                  </a:cubicBezTo>
                  <a:cubicBezTo>
                    <a:pt x="201" y="847"/>
                    <a:pt x="229" y="920"/>
                    <a:pt x="263" y="990"/>
                  </a:cubicBezTo>
                  <a:cubicBezTo>
                    <a:pt x="259" y="983"/>
                    <a:pt x="256" y="976"/>
                    <a:pt x="253" y="971"/>
                  </a:cubicBezTo>
                  <a:lnTo>
                    <a:pt x="253" y="971"/>
                  </a:lnTo>
                  <a:cubicBezTo>
                    <a:pt x="260" y="984"/>
                    <a:pt x="266" y="997"/>
                    <a:pt x="269" y="1005"/>
                  </a:cubicBezTo>
                  <a:cubicBezTo>
                    <a:pt x="281" y="1036"/>
                    <a:pt x="295" y="1072"/>
                    <a:pt x="309" y="1108"/>
                  </a:cubicBezTo>
                  <a:cubicBezTo>
                    <a:pt x="376" y="1280"/>
                    <a:pt x="482" y="1444"/>
                    <a:pt x="585" y="1599"/>
                  </a:cubicBezTo>
                  <a:cubicBezTo>
                    <a:pt x="625" y="1661"/>
                    <a:pt x="668" y="1719"/>
                    <a:pt x="717" y="1773"/>
                  </a:cubicBezTo>
                  <a:cubicBezTo>
                    <a:pt x="748" y="1799"/>
                    <a:pt x="779" y="1823"/>
                    <a:pt x="812" y="1846"/>
                  </a:cubicBezTo>
                  <a:cubicBezTo>
                    <a:pt x="835" y="1883"/>
                    <a:pt x="951" y="1962"/>
                    <a:pt x="954" y="1965"/>
                  </a:cubicBezTo>
                  <a:cubicBezTo>
                    <a:pt x="1009" y="1995"/>
                    <a:pt x="1072" y="2014"/>
                    <a:pt x="1136" y="2018"/>
                  </a:cubicBezTo>
                  <a:cubicBezTo>
                    <a:pt x="1158" y="2029"/>
                    <a:pt x="1182" y="2037"/>
                    <a:pt x="1205" y="2043"/>
                  </a:cubicBezTo>
                  <a:cubicBezTo>
                    <a:pt x="1225" y="2046"/>
                    <a:pt x="1245" y="2048"/>
                    <a:pt x="1265" y="2048"/>
                  </a:cubicBezTo>
                  <a:cubicBezTo>
                    <a:pt x="1357" y="2048"/>
                    <a:pt x="1444" y="2011"/>
                    <a:pt x="1494" y="1925"/>
                  </a:cubicBezTo>
                  <a:cubicBezTo>
                    <a:pt x="1514" y="1888"/>
                    <a:pt x="1529" y="1848"/>
                    <a:pt x="1539" y="1806"/>
                  </a:cubicBezTo>
                  <a:cubicBezTo>
                    <a:pt x="1579" y="1742"/>
                    <a:pt x="1608" y="1674"/>
                    <a:pt x="1605" y="1588"/>
                  </a:cubicBezTo>
                  <a:cubicBezTo>
                    <a:pt x="1600" y="1535"/>
                    <a:pt x="1594" y="1481"/>
                    <a:pt x="1583" y="1427"/>
                  </a:cubicBezTo>
                  <a:cubicBezTo>
                    <a:pt x="1569" y="1234"/>
                    <a:pt x="1483" y="1066"/>
                    <a:pt x="1384" y="899"/>
                  </a:cubicBezTo>
                  <a:cubicBezTo>
                    <a:pt x="1301" y="753"/>
                    <a:pt x="1195" y="620"/>
                    <a:pt x="1072" y="506"/>
                  </a:cubicBezTo>
                  <a:cubicBezTo>
                    <a:pt x="958" y="401"/>
                    <a:pt x="840" y="282"/>
                    <a:pt x="710" y="200"/>
                  </a:cubicBezTo>
                  <a:cubicBezTo>
                    <a:pt x="656" y="167"/>
                    <a:pt x="599" y="140"/>
                    <a:pt x="544" y="111"/>
                  </a:cubicBezTo>
                  <a:cubicBezTo>
                    <a:pt x="484" y="78"/>
                    <a:pt x="419" y="54"/>
                    <a:pt x="353" y="44"/>
                  </a:cubicBezTo>
                  <a:lnTo>
                    <a:pt x="310" y="25"/>
                  </a:lnTo>
                  <a:cubicBezTo>
                    <a:pt x="275" y="10"/>
                    <a:pt x="239" y="1"/>
                    <a:pt x="204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48175" y="7504025"/>
              <a:ext cx="53900" cy="56725"/>
            </a:xfrm>
            <a:custGeom>
              <a:avLst/>
              <a:gdLst/>
              <a:ahLst/>
              <a:cxnLst/>
              <a:rect l="l" t="t" r="r" b="b"/>
              <a:pathLst>
                <a:path w="2156" h="2269" extrusionOk="0">
                  <a:moveTo>
                    <a:pt x="218" y="0"/>
                  </a:moveTo>
                  <a:cubicBezTo>
                    <a:pt x="110" y="0"/>
                    <a:pt x="0" y="90"/>
                    <a:pt x="44" y="211"/>
                  </a:cubicBezTo>
                  <a:cubicBezTo>
                    <a:pt x="74" y="293"/>
                    <a:pt x="107" y="371"/>
                    <a:pt x="120" y="455"/>
                  </a:cubicBezTo>
                  <a:cubicBezTo>
                    <a:pt x="130" y="529"/>
                    <a:pt x="135" y="606"/>
                    <a:pt x="155" y="678"/>
                  </a:cubicBezTo>
                  <a:cubicBezTo>
                    <a:pt x="210" y="873"/>
                    <a:pt x="298" y="1056"/>
                    <a:pt x="396" y="1231"/>
                  </a:cubicBezTo>
                  <a:cubicBezTo>
                    <a:pt x="502" y="1423"/>
                    <a:pt x="611" y="1621"/>
                    <a:pt x="763" y="1782"/>
                  </a:cubicBezTo>
                  <a:cubicBezTo>
                    <a:pt x="820" y="1842"/>
                    <a:pt x="884" y="1894"/>
                    <a:pt x="947" y="1949"/>
                  </a:cubicBezTo>
                  <a:cubicBezTo>
                    <a:pt x="1012" y="2008"/>
                    <a:pt x="1081" y="2077"/>
                    <a:pt x="1156" y="2120"/>
                  </a:cubicBezTo>
                  <a:cubicBezTo>
                    <a:pt x="1216" y="2155"/>
                    <a:pt x="1280" y="2178"/>
                    <a:pt x="1348" y="2191"/>
                  </a:cubicBezTo>
                  <a:cubicBezTo>
                    <a:pt x="1382" y="2207"/>
                    <a:pt x="1416" y="2221"/>
                    <a:pt x="1451" y="2230"/>
                  </a:cubicBezTo>
                  <a:cubicBezTo>
                    <a:pt x="1497" y="2244"/>
                    <a:pt x="1544" y="2250"/>
                    <a:pt x="1591" y="2250"/>
                  </a:cubicBezTo>
                  <a:cubicBezTo>
                    <a:pt x="1604" y="2250"/>
                    <a:pt x="1617" y="2250"/>
                    <a:pt x="1631" y="2249"/>
                  </a:cubicBezTo>
                  <a:cubicBezTo>
                    <a:pt x="1677" y="2261"/>
                    <a:pt x="1725" y="2268"/>
                    <a:pt x="1771" y="2268"/>
                  </a:cubicBezTo>
                  <a:cubicBezTo>
                    <a:pt x="1865" y="2268"/>
                    <a:pt x="1956" y="2239"/>
                    <a:pt x="2031" y="2168"/>
                  </a:cubicBezTo>
                  <a:cubicBezTo>
                    <a:pt x="2145" y="2060"/>
                    <a:pt x="2156" y="1926"/>
                    <a:pt x="2134" y="1790"/>
                  </a:cubicBezTo>
                  <a:cubicBezTo>
                    <a:pt x="2143" y="1699"/>
                    <a:pt x="2133" y="1606"/>
                    <a:pt x="2103" y="1520"/>
                  </a:cubicBezTo>
                  <a:cubicBezTo>
                    <a:pt x="2087" y="1377"/>
                    <a:pt x="2028" y="1257"/>
                    <a:pt x="1942" y="1137"/>
                  </a:cubicBezTo>
                  <a:cubicBezTo>
                    <a:pt x="1869" y="1034"/>
                    <a:pt x="1799" y="922"/>
                    <a:pt x="1712" y="832"/>
                  </a:cubicBezTo>
                  <a:cubicBezTo>
                    <a:pt x="1563" y="680"/>
                    <a:pt x="1385" y="560"/>
                    <a:pt x="1213" y="439"/>
                  </a:cubicBezTo>
                  <a:cubicBezTo>
                    <a:pt x="1144" y="389"/>
                    <a:pt x="1075" y="336"/>
                    <a:pt x="999" y="297"/>
                  </a:cubicBezTo>
                  <a:cubicBezTo>
                    <a:pt x="929" y="260"/>
                    <a:pt x="857" y="227"/>
                    <a:pt x="784" y="193"/>
                  </a:cubicBezTo>
                  <a:cubicBezTo>
                    <a:pt x="695" y="155"/>
                    <a:pt x="603" y="124"/>
                    <a:pt x="508" y="104"/>
                  </a:cubicBezTo>
                  <a:cubicBezTo>
                    <a:pt x="433" y="85"/>
                    <a:pt x="370" y="53"/>
                    <a:pt x="296" y="18"/>
                  </a:cubicBezTo>
                  <a:cubicBezTo>
                    <a:pt x="272" y="6"/>
                    <a:pt x="245" y="0"/>
                    <a:pt x="218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128650" y="7713725"/>
              <a:ext cx="68400" cy="36925"/>
            </a:xfrm>
            <a:custGeom>
              <a:avLst/>
              <a:gdLst/>
              <a:ahLst/>
              <a:cxnLst/>
              <a:rect l="l" t="t" r="r" b="b"/>
              <a:pathLst>
                <a:path w="2736" h="1477" extrusionOk="0">
                  <a:moveTo>
                    <a:pt x="1798" y="1"/>
                  </a:moveTo>
                  <a:cubicBezTo>
                    <a:pt x="1694" y="1"/>
                    <a:pt x="1590" y="23"/>
                    <a:pt x="1489" y="41"/>
                  </a:cubicBezTo>
                  <a:cubicBezTo>
                    <a:pt x="1332" y="72"/>
                    <a:pt x="1177" y="112"/>
                    <a:pt x="1025" y="161"/>
                  </a:cubicBezTo>
                  <a:cubicBezTo>
                    <a:pt x="841" y="218"/>
                    <a:pt x="664" y="299"/>
                    <a:pt x="501" y="402"/>
                  </a:cubicBezTo>
                  <a:cubicBezTo>
                    <a:pt x="332" y="506"/>
                    <a:pt x="197" y="666"/>
                    <a:pt x="96" y="833"/>
                  </a:cubicBezTo>
                  <a:cubicBezTo>
                    <a:pt x="1" y="987"/>
                    <a:pt x="62" y="1202"/>
                    <a:pt x="216" y="1291"/>
                  </a:cubicBezTo>
                  <a:cubicBezTo>
                    <a:pt x="444" y="1423"/>
                    <a:pt x="694" y="1477"/>
                    <a:pt x="948" y="1477"/>
                  </a:cubicBezTo>
                  <a:cubicBezTo>
                    <a:pt x="1090" y="1477"/>
                    <a:pt x="1233" y="1460"/>
                    <a:pt x="1375" y="1431"/>
                  </a:cubicBezTo>
                  <a:cubicBezTo>
                    <a:pt x="1527" y="1400"/>
                    <a:pt x="1674" y="1372"/>
                    <a:pt x="1822" y="1325"/>
                  </a:cubicBezTo>
                  <a:cubicBezTo>
                    <a:pt x="1935" y="1286"/>
                    <a:pt x="2049" y="1248"/>
                    <a:pt x="2152" y="1188"/>
                  </a:cubicBezTo>
                  <a:cubicBezTo>
                    <a:pt x="2256" y="1127"/>
                    <a:pt x="2347" y="1045"/>
                    <a:pt x="2436" y="964"/>
                  </a:cubicBezTo>
                  <a:cubicBezTo>
                    <a:pt x="2735" y="688"/>
                    <a:pt x="2582" y="159"/>
                    <a:pt x="2196" y="60"/>
                  </a:cubicBezTo>
                  <a:cubicBezTo>
                    <a:pt x="2083" y="30"/>
                    <a:pt x="1966" y="12"/>
                    <a:pt x="1849" y="3"/>
                  </a:cubicBezTo>
                  <a:cubicBezTo>
                    <a:pt x="1832" y="1"/>
                    <a:pt x="1815" y="1"/>
                    <a:pt x="1798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21550" y="7734075"/>
              <a:ext cx="43900" cy="34425"/>
            </a:xfrm>
            <a:custGeom>
              <a:avLst/>
              <a:gdLst/>
              <a:ahLst/>
              <a:cxnLst/>
              <a:rect l="l" t="t" r="r" b="b"/>
              <a:pathLst>
                <a:path w="1756" h="1377" extrusionOk="0">
                  <a:moveTo>
                    <a:pt x="1117" y="1"/>
                  </a:moveTo>
                  <a:cubicBezTo>
                    <a:pt x="1055" y="1"/>
                    <a:pt x="994" y="12"/>
                    <a:pt x="936" y="35"/>
                  </a:cubicBezTo>
                  <a:cubicBezTo>
                    <a:pt x="873" y="61"/>
                    <a:pt x="810" y="86"/>
                    <a:pt x="747" y="112"/>
                  </a:cubicBezTo>
                  <a:cubicBezTo>
                    <a:pt x="604" y="173"/>
                    <a:pt x="447" y="250"/>
                    <a:pt x="338" y="363"/>
                  </a:cubicBezTo>
                  <a:cubicBezTo>
                    <a:pt x="257" y="449"/>
                    <a:pt x="157" y="548"/>
                    <a:pt x="111" y="654"/>
                  </a:cubicBezTo>
                  <a:cubicBezTo>
                    <a:pt x="96" y="692"/>
                    <a:pt x="79" y="729"/>
                    <a:pt x="64" y="766"/>
                  </a:cubicBezTo>
                  <a:cubicBezTo>
                    <a:pt x="25" y="853"/>
                    <a:pt x="1" y="922"/>
                    <a:pt x="14" y="1021"/>
                  </a:cubicBezTo>
                  <a:cubicBezTo>
                    <a:pt x="22" y="1090"/>
                    <a:pt x="50" y="1154"/>
                    <a:pt x="94" y="1206"/>
                  </a:cubicBezTo>
                  <a:cubicBezTo>
                    <a:pt x="182" y="1314"/>
                    <a:pt x="303" y="1338"/>
                    <a:pt x="429" y="1358"/>
                  </a:cubicBezTo>
                  <a:lnTo>
                    <a:pt x="563" y="1377"/>
                  </a:lnTo>
                  <a:cubicBezTo>
                    <a:pt x="616" y="1374"/>
                    <a:pt x="669" y="1368"/>
                    <a:pt x="721" y="1357"/>
                  </a:cubicBezTo>
                  <a:lnTo>
                    <a:pt x="778" y="1349"/>
                  </a:lnTo>
                  <a:cubicBezTo>
                    <a:pt x="824" y="1343"/>
                    <a:pt x="870" y="1338"/>
                    <a:pt x="914" y="1329"/>
                  </a:cubicBezTo>
                  <a:cubicBezTo>
                    <a:pt x="997" y="1312"/>
                    <a:pt x="1077" y="1268"/>
                    <a:pt x="1151" y="1228"/>
                  </a:cubicBezTo>
                  <a:cubicBezTo>
                    <a:pt x="1192" y="1206"/>
                    <a:pt x="1234" y="1186"/>
                    <a:pt x="1274" y="1160"/>
                  </a:cubicBezTo>
                  <a:cubicBezTo>
                    <a:pt x="1313" y="1136"/>
                    <a:pt x="1350" y="1108"/>
                    <a:pt x="1389" y="1081"/>
                  </a:cubicBezTo>
                  <a:cubicBezTo>
                    <a:pt x="1456" y="1038"/>
                    <a:pt x="1518" y="984"/>
                    <a:pt x="1568" y="921"/>
                  </a:cubicBezTo>
                  <a:cubicBezTo>
                    <a:pt x="1599" y="879"/>
                    <a:pt x="1625" y="835"/>
                    <a:pt x="1647" y="786"/>
                  </a:cubicBezTo>
                  <a:cubicBezTo>
                    <a:pt x="1650" y="781"/>
                    <a:pt x="1654" y="776"/>
                    <a:pt x="1657" y="772"/>
                  </a:cubicBezTo>
                  <a:cubicBezTo>
                    <a:pt x="1685" y="721"/>
                    <a:pt x="1705" y="667"/>
                    <a:pt x="1714" y="611"/>
                  </a:cubicBezTo>
                  <a:cubicBezTo>
                    <a:pt x="1725" y="589"/>
                    <a:pt x="1733" y="566"/>
                    <a:pt x="1737" y="543"/>
                  </a:cubicBezTo>
                  <a:cubicBezTo>
                    <a:pt x="1750" y="452"/>
                    <a:pt x="1756" y="379"/>
                    <a:pt x="1719" y="291"/>
                  </a:cubicBezTo>
                  <a:cubicBezTo>
                    <a:pt x="1688" y="219"/>
                    <a:pt x="1633" y="144"/>
                    <a:pt x="1561" y="107"/>
                  </a:cubicBezTo>
                  <a:cubicBezTo>
                    <a:pt x="1518" y="86"/>
                    <a:pt x="1473" y="70"/>
                    <a:pt x="1427" y="61"/>
                  </a:cubicBezTo>
                  <a:cubicBezTo>
                    <a:pt x="1373" y="38"/>
                    <a:pt x="1316" y="26"/>
                    <a:pt x="1260" y="21"/>
                  </a:cubicBezTo>
                  <a:cubicBezTo>
                    <a:pt x="1213" y="8"/>
                    <a:pt x="1165" y="1"/>
                    <a:pt x="1117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65225" y="7674375"/>
              <a:ext cx="42425" cy="32050"/>
            </a:xfrm>
            <a:custGeom>
              <a:avLst/>
              <a:gdLst/>
              <a:ahLst/>
              <a:cxnLst/>
              <a:rect l="l" t="t" r="r" b="b"/>
              <a:pathLst>
                <a:path w="1697" h="1282" extrusionOk="0">
                  <a:moveTo>
                    <a:pt x="1083" y="0"/>
                  </a:moveTo>
                  <a:cubicBezTo>
                    <a:pt x="1026" y="0"/>
                    <a:pt x="970" y="8"/>
                    <a:pt x="916" y="23"/>
                  </a:cubicBezTo>
                  <a:cubicBezTo>
                    <a:pt x="881" y="34"/>
                    <a:pt x="845" y="47"/>
                    <a:pt x="810" y="57"/>
                  </a:cubicBezTo>
                  <a:cubicBezTo>
                    <a:pt x="730" y="80"/>
                    <a:pt x="650" y="100"/>
                    <a:pt x="580" y="147"/>
                  </a:cubicBezTo>
                  <a:cubicBezTo>
                    <a:pt x="546" y="170"/>
                    <a:pt x="514" y="196"/>
                    <a:pt x="480" y="218"/>
                  </a:cubicBezTo>
                  <a:cubicBezTo>
                    <a:pt x="388" y="279"/>
                    <a:pt x="302" y="347"/>
                    <a:pt x="222" y="422"/>
                  </a:cubicBezTo>
                  <a:cubicBezTo>
                    <a:pt x="198" y="447"/>
                    <a:pt x="171" y="468"/>
                    <a:pt x="145" y="491"/>
                  </a:cubicBezTo>
                  <a:cubicBezTo>
                    <a:pt x="65" y="560"/>
                    <a:pt x="15" y="657"/>
                    <a:pt x="4" y="761"/>
                  </a:cubicBezTo>
                  <a:cubicBezTo>
                    <a:pt x="3" y="771"/>
                    <a:pt x="4" y="778"/>
                    <a:pt x="3" y="786"/>
                  </a:cubicBezTo>
                  <a:cubicBezTo>
                    <a:pt x="1" y="796"/>
                    <a:pt x="1" y="806"/>
                    <a:pt x="1" y="816"/>
                  </a:cubicBezTo>
                  <a:lnTo>
                    <a:pt x="1" y="816"/>
                  </a:lnTo>
                  <a:cubicBezTo>
                    <a:pt x="1" y="816"/>
                    <a:pt x="1" y="815"/>
                    <a:pt x="1" y="815"/>
                  </a:cubicBezTo>
                  <a:cubicBezTo>
                    <a:pt x="1" y="817"/>
                    <a:pt x="1" y="817"/>
                    <a:pt x="1" y="818"/>
                  </a:cubicBezTo>
                  <a:cubicBezTo>
                    <a:pt x="1" y="817"/>
                    <a:pt x="1" y="817"/>
                    <a:pt x="1" y="816"/>
                  </a:cubicBezTo>
                  <a:lnTo>
                    <a:pt x="1" y="816"/>
                  </a:lnTo>
                  <a:cubicBezTo>
                    <a:pt x="1" y="846"/>
                    <a:pt x="6" y="877"/>
                    <a:pt x="15" y="906"/>
                  </a:cubicBezTo>
                  <a:cubicBezTo>
                    <a:pt x="13" y="904"/>
                    <a:pt x="12" y="903"/>
                    <a:pt x="12" y="900"/>
                  </a:cubicBezTo>
                  <a:lnTo>
                    <a:pt x="12" y="900"/>
                  </a:lnTo>
                  <a:cubicBezTo>
                    <a:pt x="12" y="904"/>
                    <a:pt x="12" y="909"/>
                    <a:pt x="13" y="912"/>
                  </a:cubicBezTo>
                  <a:cubicBezTo>
                    <a:pt x="39" y="1056"/>
                    <a:pt x="171" y="1155"/>
                    <a:pt x="300" y="1199"/>
                  </a:cubicBezTo>
                  <a:cubicBezTo>
                    <a:pt x="363" y="1221"/>
                    <a:pt x="426" y="1241"/>
                    <a:pt x="492" y="1257"/>
                  </a:cubicBezTo>
                  <a:cubicBezTo>
                    <a:pt x="560" y="1274"/>
                    <a:pt x="629" y="1282"/>
                    <a:pt x="699" y="1282"/>
                  </a:cubicBezTo>
                  <a:cubicBezTo>
                    <a:pt x="741" y="1282"/>
                    <a:pt x="784" y="1279"/>
                    <a:pt x="826" y="1273"/>
                  </a:cubicBezTo>
                  <a:cubicBezTo>
                    <a:pt x="905" y="1267"/>
                    <a:pt x="984" y="1254"/>
                    <a:pt x="1062" y="1239"/>
                  </a:cubicBezTo>
                  <a:cubicBezTo>
                    <a:pt x="1148" y="1219"/>
                    <a:pt x="1220" y="1171"/>
                    <a:pt x="1292" y="1122"/>
                  </a:cubicBezTo>
                  <a:cubicBezTo>
                    <a:pt x="1357" y="1081"/>
                    <a:pt x="1418" y="1035"/>
                    <a:pt x="1475" y="984"/>
                  </a:cubicBezTo>
                  <a:cubicBezTo>
                    <a:pt x="1546" y="917"/>
                    <a:pt x="1615" y="812"/>
                    <a:pt x="1635" y="718"/>
                  </a:cubicBezTo>
                  <a:cubicBezTo>
                    <a:pt x="1638" y="709"/>
                    <a:pt x="1636" y="700"/>
                    <a:pt x="1638" y="691"/>
                  </a:cubicBezTo>
                  <a:cubicBezTo>
                    <a:pt x="1696" y="551"/>
                    <a:pt x="1685" y="393"/>
                    <a:pt x="1612" y="261"/>
                  </a:cubicBezTo>
                  <a:cubicBezTo>
                    <a:pt x="1543" y="143"/>
                    <a:pt x="1397" y="37"/>
                    <a:pt x="1252" y="26"/>
                  </a:cubicBezTo>
                  <a:cubicBezTo>
                    <a:pt x="1246" y="24"/>
                    <a:pt x="1243" y="21"/>
                    <a:pt x="1237" y="20"/>
                  </a:cubicBezTo>
                  <a:cubicBezTo>
                    <a:pt x="1186" y="7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303900" y="7316825"/>
              <a:ext cx="250" cy="75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0" y="0"/>
                  </a:moveTo>
                  <a:cubicBezTo>
                    <a:pt x="3" y="2"/>
                    <a:pt x="6" y="2"/>
                    <a:pt x="9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303825" y="7316825"/>
              <a:ext cx="200" cy="2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79475" y="7316800"/>
              <a:ext cx="33675" cy="35425"/>
            </a:xfrm>
            <a:custGeom>
              <a:avLst/>
              <a:gdLst/>
              <a:ahLst/>
              <a:cxnLst/>
              <a:rect l="l" t="t" r="r" b="b"/>
              <a:pathLst>
                <a:path w="1347" h="1417" extrusionOk="0">
                  <a:moveTo>
                    <a:pt x="1016" y="0"/>
                  </a:moveTo>
                  <a:cubicBezTo>
                    <a:pt x="1006" y="0"/>
                    <a:pt x="996" y="1"/>
                    <a:pt x="986" y="1"/>
                  </a:cubicBezTo>
                  <a:lnTo>
                    <a:pt x="995" y="3"/>
                  </a:lnTo>
                  <a:lnTo>
                    <a:pt x="995" y="3"/>
                  </a:lnTo>
                  <a:cubicBezTo>
                    <a:pt x="994" y="3"/>
                    <a:pt x="993" y="3"/>
                    <a:pt x="993" y="3"/>
                  </a:cubicBezTo>
                  <a:cubicBezTo>
                    <a:pt x="987" y="3"/>
                    <a:pt x="982" y="3"/>
                    <a:pt x="977" y="3"/>
                  </a:cubicBezTo>
                  <a:cubicBezTo>
                    <a:pt x="969" y="3"/>
                    <a:pt x="962" y="3"/>
                    <a:pt x="954" y="4"/>
                  </a:cubicBezTo>
                  <a:lnTo>
                    <a:pt x="954" y="4"/>
                  </a:lnTo>
                  <a:lnTo>
                    <a:pt x="971" y="1"/>
                  </a:lnTo>
                  <a:cubicBezTo>
                    <a:pt x="948" y="1"/>
                    <a:pt x="925" y="5"/>
                    <a:pt x="902" y="11"/>
                  </a:cubicBezTo>
                  <a:lnTo>
                    <a:pt x="891" y="12"/>
                  </a:lnTo>
                  <a:lnTo>
                    <a:pt x="899" y="12"/>
                  </a:lnTo>
                  <a:cubicBezTo>
                    <a:pt x="814" y="31"/>
                    <a:pt x="738" y="78"/>
                    <a:pt x="656" y="126"/>
                  </a:cubicBezTo>
                  <a:cubicBezTo>
                    <a:pt x="627" y="143"/>
                    <a:pt x="596" y="158"/>
                    <a:pt x="567" y="177"/>
                  </a:cubicBezTo>
                  <a:cubicBezTo>
                    <a:pt x="501" y="216"/>
                    <a:pt x="458" y="267"/>
                    <a:pt x="411" y="324"/>
                  </a:cubicBezTo>
                  <a:cubicBezTo>
                    <a:pt x="340" y="408"/>
                    <a:pt x="260" y="485"/>
                    <a:pt x="205" y="582"/>
                  </a:cubicBezTo>
                  <a:cubicBezTo>
                    <a:pt x="186" y="613"/>
                    <a:pt x="166" y="645"/>
                    <a:pt x="146" y="676"/>
                  </a:cubicBezTo>
                  <a:cubicBezTo>
                    <a:pt x="114" y="728"/>
                    <a:pt x="91" y="786"/>
                    <a:pt x="80" y="846"/>
                  </a:cubicBezTo>
                  <a:cubicBezTo>
                    <a:pt x="64" y="877"/>
                    <a:pt x="50" y="907"/>
                    <a:pt x="37" y="938"/>
                  </a:cubicBezTo>
                  <a:cubicBezTo>
                    <a:pt x="1" y="1052"/>
                    <a:pt x="36" y="1176"/>
                    <a:pt x="105" y="1267"/>
                  </a:cubicBezTo>
                  <a:cubicBezTo>
                    <a:pt x="166" y="1346"/>
                    <a:pt x="270" y="1417"/>
                    <a:pt x="376" y="1417"/>
                  </a:cubicBezTo>
                  <a:cubicBezTo>
                    <a:pt x="385" y="1417"/>
                    <a:pt x="393" y="1417"/>
                    <a:pt x="401" y="1416"/>
                  </a:cubicBezTo>
                  <a:cubicBezTo>
                    <a:pt x="451" y="1413"/>
                    <a:pt x="498" y="1405"/>
                    <a:pt x="546" y="1391"/>
                  </a:cubicBezTo>
                  <a:cubicBezTo>
                    <a:pt x="552" y="1390"/>
                    <a:pt x="558" y="1388"/>
                    <a:pt x="564" y="1385"/>
                  </a:cubicBezTo>
                  <a:cubicBezTo>
                    <a:pt x="679" y="1374"/>
                    <a:pt x="782" y="1317"/>
                    <a:pt x="877" y="1253"/>
                  </a:cubicBezTo>
                  <a:cubicBezTo>
                    <a:pt x="942" y="1215"/>
                    <a:pt x="1000" y="1167"/>
                    <a:pt x="1049" y="1110"/>
                  </a:cubicBezTo>
                  <a:cubicBezTo>
                    <a:pt x="1100" y="1050"/>
                    <a:pt x="1146" y="989"/>
                    <a:pt x="1194" y="926"/>
                  </a:cubicBezTo>
                  <a:cubicBezTo>
                    <a:pt x="1240" y="864"/>
                    <a:pt x="1281" y="808"/>
                    <a:pt x="1297" y="728"/>
                  </a:cubicBezTo>
                  <a:cubicBezTo>
                    <a:pt x="1310" y="659"/>
                    <a:pt x="1318" y="586"/>
                    <a:pt x="1327" y="517"/>
                  </a:cubicBezTo>
                  <a:cubicBezTo>
                    <a:pt x="1342" y="390"/>
                    <a:pt x="1346" y="256"/>
                    <a:pt x="1266" y="150"/>
                  </a:cubicBezTo>
                  <a:lnTo>
                    <a:pt x="1266" y="150"/>
                  </a:lnTo>
                  <a:cubicBezTo>
                    <a:pt x="1265" y="146"/>
                    <a:pt x="1263" y="143"/>
                    <a:pt x="1261" y="140"/>
                  </a:cubicBezTo>
                  <a:cubicBezTo>
                    <a:pt x="1231" y="84"/>
                    <a:pt x="1181" y="43"/>
                    <a:pt x="1123" y="21"/>
                  </a:cubicBezTo>
                  <a:cubicBezTo>
                    <a:pt x="1089" y="7"/>
                    <a:pt x="1052" y="0"/>
                    <a:pt x="1016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344400" y="7278625"/>
              <a:ext cx="31675" cy="33925"/>
            </a:xfrm>
            <a:custGeom>
              <a:avLst/>
              <a:gdLst/>
              <a:ahLst/>
              <a:cxnLst/>
              <a:rect l="l" t="t" r="r" b="b"/>
              <a:pathLst>
                <a:path w="1267" h="1357" extrusionOk="0">
                  <a:moveTo>
                    <a:pt x="714" y="0"/>
                  </a:moveTo>
                  <a:cubicBezTo>
                    <a:pt x="628" y="0"/>
                    <a:pt x="528" y="34"/>
                    <a:pt x="456" y="77"/>
                  </a:cubicBezTo>
                  <a:cubicBezTo>
                    <a:pt x="404" y="111"/>
                    <a:pt x="355" y="151"/>
                    <a:pt x="313" y="197"/>
                  </a:cubicBezTo>
                  <a:cubicBezTo>
                    <a:pt x="270" y="243"/>
                    <a:pt x="229" y="288"/>
                    <a:pt x="191" y="338"/>
                  </a:cubicBezTo>
                  <a:cubicBezTo>
                    <a:pt x="171" y="358"/>
                    <a:pt x="152" y="383"/>
                    <a:pt x="138" y="409"/>
                  </a:cubicBezTo>
                  <a:lnTo>
                    <a:pt x="81" y="544"/>
                  </a:lnTo>
                  <a:cubicBezTo>
                    <a:pt x="78" y="553"/>
                    <a:pt x="75" y="563"/>
                    <a:pt x="72" y="572"/>
                  </a:cubicBezTo>
                  <a:lnTo>
                    <a:pt x="52" y="633"/>
                  </a:lnTo>
                  <a:cubicBezTo>
                    <a:pt x="0" y="791"/>
                    <a:pt x="19" y="963"/>
                    <a:pt x="103" y="1108"/>
                  </a:cubicBezTo>
                  <a:cubicBezTo>
                    <a:pt x="137" y="1163"/>
                    <a:pt x="180" y="1211"/>
                    <a:pt x="232" y="1251"/>
                  </a:cubicBezTo>
                  <a:cubicBezTo>
                    <a:pt x="301" y="1303"/>
                    <a:pt x="381" y="1337"/>
                    <a:pt x="467" y="1347"/>
                  </a:cubicBezTo>
                  <a:cubicBezTo>
                    <a:pt x="493" y="1352"/>
                    <a:pt x="521" y="1355"/>
                    <a:pt x="548" y="1357"/>
                  </a:cubicBezTo>
                  <a:cubicBezTo>
                    <a:pt x="597" y="1355"/>
                    <a:pt x="648" y="1349"/>
                    <a:pt x="697" y="1337"/>
                  </a:cubicBezTo>
                  <a:lnTo>
                    <a:pt x="825" y="1283"/>
                  </a:lnTo>
                  <a:cubicBezTo>
                    <a:pt x="849" y="1272"/>
                    <a:pt x="872" y="1255"/>
                    <a:pt x="891" y="1235"/>
                  </a:cubicBezTo>
                  <a:cubicBezTo>
                    <a:pt x="915" y="1218"/>
                    <a:pt x="938" y="1198"/>
                    <a:pt x="960" y="1178"/>
                  </a:cubicBezTo>
                  <a:lnTo>
                    <a:pt x="1004" y="1131"/>
                  </a:lnTo>
                  <a:cubicBezTo>
                    <a:pt x="1052" y="1085"/>
                    <a:pt x="1093" y="1034"/>
                    <a:pt x="1127" y="977"/>
                  </a:cubicBezTo>
                  <a:cubicBezTo>
                    <a:pt x="1156" y="920"/>
                    <a:pt x="1181" y="862"/>
                    <a:pt x="1199" y="801"/>
                  </a:cubicBezTo>
                  <a:cubicBezTo>
                    <a:pt x="1218" y="759"/>
                    <a:pt x="1232" y="716"/>
                    <a:pt x="1241" y="673"/>
                  </a:cubicBezTo>
                  <a:cubicBezTo>
                    <a:pt x="1267" y="581"/>
                    <a:pt x="1267" y="483"/>
                    <a:pt x="1241" y="391"/>
                  </a:cubicBezTo>
                  <a:cubicBezTo>
                    <a:pt x="1224" y="331"/>
                    <a:pt x="1195" y="274"/>
                    <a:pt x="1156" y="223"/>
                  </a:cubicBezTo>
                  <a:cubicBezTo>
                    <a:pt x="1124" y="154"/>
                    <a:pt x="1080" y="90"/>
                    <a:pt x="1010" y="53"/>
                  </a:cubicBezTo>
                  <a:lnTo>
                    <a:pt x="921" y="15"/>
                  </a:lnTo>
                  <a:cubicBezTo>
                    <a:pt x="890" y="7"/>
                    <a:pt x="858" y="4"/>
                    <a:pt x="826" y="4"/>
                  </a:cubicBezTo>
                  <a:cubicBezTo>
                    <a:pt x="810" y="4"/>
                    <a:pt x="793" y="5"/>
                    <a:pt x="777" y="7"/>
                  </a:cubicBezTo>
                  <a:lnTo>
                    <a:pt x="729" y="1"/>
                  </a:lnTo>
                  <a:cubicBezTo>
                    <a:pt x="724" y="0"/>
                    <a:pt x="719" y="0"/>
                    <a:pt x="714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349450" y="7040175"/>
              <a:ext cx="30100" cy="49250"/>
            </a:xfrm>
            <a:custGeom>
              <a:avLst/>
              <a:gdLst/>
              <a:ahLst/>
              <a:cxnLst/>
              <a:rect l="l" t="t" r="r" b="b"/>
              <a:pathLst>
                <a:path w="1204" h="1970" extrusionOk="0">
                  <a:moveTo>
                    <a:pt x="404" y="0"/>
                  </a:moveTo>
                  <a:cubicBezTo>
                    <a:pt x="338" y="0"/>
                    <a:pt x="275" y="16"/>
                    <a:pt x="223" y="51"/>
                  </a:cubicBezTo>
                  <a:cubicBezTo>
                    <a:pt x="99" y="139"/>
                    <a:pt x="38" y="243"/>
                    <a:pt x="21" y="396"/>
                  </a:cubicBezTo>
                  <a:cubicBezTo>
                    <a:pt x="16" y="449"/>
                    <a:pt x="15" y="502"/>
                    <a:pt x="10" y="555"/>
                  </a:cubicBezTo>
                  <a:cubicBezTo>
                    <a:pt x="1" y="664"/>
                    <a:pt x="1" y="776"/>
                    <a:pt x="10" y="885"/>
                  </a:cubicBezTo>
                  <a:cubicBezTo>
                    <a:pt x="19" y="977"/>
                    <a:pt x="39" y="1067"/>
                    <a:pt x="70" y="1153"/>
                  </a:cubicBezTo>
                  <a:lnTo>
                    <a:pt x="125" y="1307"/>
                  </a:lnTo>
                  <a:cubicBezTo>
                    <a:pt x="153" y="1391"/>
                    <a:pt x="187" y="1473"/>
                    <a:pt x="227" y="1551"/>
                  </a:cubicBezTo>
                  <a:cubicBezTo>
                    <a:pt x="253" y="1605"/>
                    <a:pt x="286" y="1653"/>
                    <a:pt x="328" y="1695"/>
                  </a:cubicBezTo>
                  <a:lnTo>
                    <a:pt x="386" y="1740"/>
                  </a:lnTo>
                  <a:cubicBezTo>
                    <a:pt x="411" y="1774"/>
                    <a:pt x="438" y="1803"/>
                    <a:pt x="471" y="1829"/>
                  </a:cubicBezTo>
                  <a:cubicBezTo>
                    <a:pt x="501" y="1851"/>
                    <a:pt x="534" y="1867"/>
                    <a:pt x="569" y="1881"/>
                  </a:cubicBezTo>
                  <a:cubicBezTo>
                    <a:pt x="601" y="1898"/>
                    <a:pt x="630" y="1918"/>
                    <a:pt x="661" y="1937"/>
                  </a:cubicBezTo>
                  <a:cubicBezTo>
                    <a:pt x="699" y="1958"/>
                    <a:pt x="742" y="1969"/>
                    <a:pt x="786" y="1969"/>
                  </a:cubicBezTo>
                  <a:cubicBezTo>
                    <a:pt x="874" y="1969"/>
                    <a:pt x="963" y="1926"/>
                    <a:pt x="1007" y="1846"/>
                  </a:cubicBezTo>
                  <a:cubicBezTo>
                    <a:pt x="1017" y="1826"/>
                    <a:pt x="1028" y="1805"/>
                    <a:pt x="1037" y="1785"/>
                  </a:cubicBezTo>
                  <a:cubicBezTo>
                    <a:pt x="1042" y="1774"/>
                    <a:pt x="1040" y="1774"/>
                    <a:pt x="1040" y="1771"/>
                  </a:cubicBezTo>
                  <a:cubicBezTo>
                    <a:pt x="1094" y="1702"/>
                    <a:pt x="1129" y="1619"/>
                    <a:pt x="1140" y="1531"/>
                  </a:cubicBezTo>
                  <a:cubicBezTo>
                    <a:pt x="1203" y="1370"/>
                    <a:pt x="1177" y="1190"/>
                    <a:pt x="1139" y="1012"/>
                  </a:cubicBezTo>
                  <a:cubicBezTo>
                    <a:pt x="1128" y="958"/>
                    <a:pt x="1116" y="905"/>
                    <a:pt x="1105" y="851"/>
                  </a:cubicBezTo>
                  <a:cubicBezTo>
                    <a:pt x="1085" y="757"/>
                    <a:pt x="1053" y="668"/>
                    <a:pt x="1010" y="582"/>
                  </a:cubicBezTo>
                  <a:cubicBezTo>
                    <a:pt x="957" y="484"/>
                    <a:pt x="898" y="390"/>
                    <a:pt x="831" y="301"/>
                  </a:cubicBezTo>
                  <a:cubicBezTo>
                    <a:pt x="787" y="240"/>
                    <a:pt x="747" y="174"/>
                    <a:pt x="696" y="119"/>
                  </a:cubicBezTo>
                  <a:cubicBezTo>
                    <a:pt x="628" y="45"/>
                    <a:pt x="514" y="0"/>
                    <a:pt x="404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404300" y="7097275"/>
              <a:ext cx="27325" cy="44875"/>
            </a:xfrm>
            <a:custGeom>
              <a:avLst/>
              <a:gdLst/>
              <a:ahLst/>
              <a:cxnLst/>
              <a:rect l="l" t="t" r="r" b="b"/>
              <a:pathLst>
                <a:path w="1093" h="1795" extrusionOk="0">
                  <a:moveTo>
                    <a:pt x="256" y="1"/>
                  </a:moveTo>
                  <a:cubicBezTo>
                    <a:pt x="168" y="1"/>
                    <a:pt x="77" y="71"/>
                    <a:pt x="59" y="153"/>
                  </a:cubicBezTo>
                  <a:cubicBezTo>
                    <a:pt x="41" y="233"/>
                    <a:pt x="30" y="316"/>
                    <a:pt x="24" y="397"/>
                  </a:cubicBezTo>
                  <a:cubicBezTo>
                    <a:pt x="7" y="448"/>
                    <a:pt x="1" y="502"/>
                    <a:pt x="4" y="554"/>
                  </a:cubicBezTo>
                  <a:cubicBezTo>
                    <a:pt x="6" y="591"/>
                    <a:pt x="10" y="629"/>
                    <a:pt x="13" y="666"/>
                  </a:cubicBezTo>
                  <a:cubicBezTo>
                    <a:pt x="18" y="780"/>
                    <a:pt x="36" y="892"/>
                    <a:pt x="65" y="1001"/>
                  </a:cubicBezTo>
                  <a:cubicBezTo>
                    <a:pt x="92" y="1093"/>
                    <a:pt x="110" y="1182"/>
                    <a:pt x="147" y="1269"/>
                  </a:cubicBezTo>
                  <a:cubicBezTo>
                    <a:pt x="184" y="1358"/>
                    <a:pt x="228" y="1448"/>
                    <a:pt x="270" y="1537"/>
                  </a:cubicBezTo>
                  <a:cubicBezTo>
                    <a:pt x="300" y="1606"/>
                    <a:pt x="371" y="1667"/>
                    <a:pt x="451" y="1707"/>
                  </a:cubicBezTo>
                  <a:cubicBezTo>
                    <a:pt x="468" y="1727"/>
                    <a:pt x="489" y="1744"/>
                    <a:pt x="514" y="1756"/>
                  </a:cubicBezTo>
                  <a:cubicBezTo>
                    <a:pt x="567" y="1782"/>
                    <a:pt x="621" y="1794"/>
                    <a:pt x="673" y="1794"/>
                  </a:cubicBezTo>
                  <a:cubicBezTo>
                    <a:pt x="752" y="1794"/>
                    <a:pt x="828" y="1765"/>
                    <a:pt x="896" y="1705"/>
                  </a:cubicBezTo>
                  <a:cubicBezTo>
                    <a:pt x="925" y="1679"/>
                    <a:pt x="948" y="1647"/>
                    <a:pt x="965" y="1610"/>
                  </a:cubicBezTo>
                  <a:cubicBezTo>
                    <a:pt x="973" y="1601"/>
                    <a:pt x="984" y="1590"/>
                    <a:pt x="991" y="1581"/>
                  </a:cubicBezTo>
                  <a:cubicBezTo>
                    <a:pt x="1053" y="1501"/>
                    <a:pt x="1077" y="1418"/>
                    <a:pt x="1085" y="1315"/>
                  </a:cubicBezTo>
                  <a:cubicBezTo>
                    <a:pt x="1091" y="1237"/>
                    <a:pt x="1093" y="1159"/>
                    <a:pt x="1090" y="1081"/>
                  </a:cubicBezTo>
                  <a:cubicBezTo>
                    <a:pt x="1083" y="958"/>
                    <a:pt x="1047" y="844"/>
                    <a:pt x="1008" y="729"/>
                  </a:cubicBezTo>
                  <a:cubicBezTo>
                    <a:pt x="985" y="661"/>
                    <a:pt x="962" y="582"/>
                    <a:pt x="924" y="523"/>
                  </a:cubicBezTo>
                  <a:cubicBezTo>
                    <a:pt x="893" y="477"/>
                    <a:pt x="858" y="434"/>
                    <a:pt x="824" y="391"/>
                  </a:cubicBezTo>
                  <a:cubicBezTo>
                    <a:pt x="749" y="294"/>
                    <a:pt x="686" y="211"/>
                    <a:pt x="586" y="158"/>
                  </a:cubicBezTo>
                  <a:cubicBezTo>
                    <a:pt x="552" y="125"/>
                    <a:pt x="514" y="99"/>
                    <a:pt x="472" y="78"/>
                  </a:cubicBezTo>
                  <a:cubicBezTo>
                    <a:pt x="419" y="53"/>
                    <a:pt x="363" y="32"/>
                    <a:pt x="310" y="10"/>
                  </a:cubicBezTo>
                  <a:cubicBezTo>
                    <a:pt x="292" y="4"/>
                    <a:pt x="274" y="1"/>
                    <a:pt x="256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691300" y="7056725"/>
              <a:ext cx="21400" cy="43875"/>
            </a:xfrm>
            <a:custGeom>
              <a:avLst/>
              <a:gdLst/>
              <a:ahLst/>
              <a:cxnLst/>
              <a:rect l="l" t="t" r="r" b="b"/>
              <a:pathLst>
                <a:path w="856" h="1755" extrusionOk="0">
                  <a:moveTo>
                    <a:pt x="461" y="121"/>
                  </a:moveTo>
                  <a:cubicBezTo>
                    <a:pt x="461" y="121"/>
                    <a:pt x="462" y="122"/>
                    <a:pt x="462" y="122"/>
                  </a:cubicBezTo>
                  <a:lnTo>
                    <a:pt x="462" y="122"/>
                  </a:lnTo>
                  <a:cubicBezTo>
                    <a:pt x="462" y="122"/>
                    <a:pt x="461" y="122"/>
                    <a:pt x="461" y="121"/>
                  </a:cubicBezTo>
                  <a:close/>
                  <a:moveTo>
                    <a:pt x="292" y="1"/>
                  </a:moveTo>
                  <a:cubicBezTo>
                    <a:pt x="200" y="1"/>
                    <a:pt x="108" y="82"/>
                    <a:pt x="103" y="180"/>
                  </a:cubicBezTo>
                  <a:cubicBezTo>
                    <a:pt x="103" y="195"/>
                    <a:pt x="102" y="210"/>
                    <a:pt x="100" y="226"/>
                  </a:cubicBezTo>
                  <a:cubicBezTo>
                    <a:pt x="86" y="247"/>
                    <a:pt x="78" y="272"/>
                    <a:pt x="74" y="298"/>
                  </a:cubicBezTo>
                  <a:cubicBezTo>
                    <a:pt x="72" y="312"/>
                    <a:pt x="69" y="327"/>
                    <a:pt x="68" y="341"/>
                  </a:cubicBezTo>
                  <a:lnTo>
                    <a:pt x="68" y="341"/>
                  </a:lnTo>
                  <a:cubicBezTo>
                    <a:pt x="43" y="388"/>
                    <a:pt x="31" y="439"/>
                    <a:pt x="29" y="491"/>
                  </a:cubicBezTo>
                  <a:cubicBezTo>
                    <a:pt x="28" y="508"/>
                    <a:pt x="26" y="525"/>
                    <a:pt x="25" y="541"/>
                  </a:cubicBezTo>
                  <a:cubicBezTo>
                    <a:pt x="23" y="554"/>
                    <a:pt x="22" y="567"/>
                    <a:pt x="20" y="579"/>
                  </a:cubicBezTo>
                  <a:cubicBezTo>
                    <a:pt x="6" y="648"/>
                    <a:pt x="0" y="717"/>
                    <a:pt x="2" y="786"/>
                  </a:cubicBezTo>
                  <a:cubicBezTo>
                    <a:pt x="6" y="845"/>
                    <a:pt x="9" y="901"/>
                    <a:pt x="9" y="960"/>
                  </a:cubicBezTo>
                  <a:cubicBezTo>
                    <a:pt x="12" y="1069"/>
                    <a:pt x="23" y="1176"/>
                    <a:pt x="32" y="1284"/>
                  </a:cubicBezTo>
                  <a:cubicBezTo>
                    <a:pt x="48" y="1467"/>
                    <a:pt x="137" y="1688"/>
                    <a:pt x="324" y="1744"/>
                  </a:cubicBezTo>
                  <a:cubicBezTo>
                    <a:pt x="350" y="1751"/>
                    <a:pt x="376" y="1755"/>
                    <a:pt x="402" y="1755"/>
                  </a:cubicBezTo>
                  <a:cubicBezTo>
                    <a:pt x="428" y="1755"/>
                    <a:pt x="454" y="1751"/>
                    <a:pt x="479" y="1744"/>
                  </a:cubicBezTo>
                  <a:cubicBezTo>
                    <a:pt x="587" y="1714"/>
                    <a:pt x="651" y="1638"/>
                    <a:pt x="713" y="1548"/>
                  </a:cubicBezTo>
                  <a:cubicBezTo>
                    <a:pt x="806" y="1410"/>
                    <a:pt x="823" y="1250"/>
                    <a:pt x="843" y="1087"/>
                  </a:cubicBezTo>
                  <a:cubicBezTo>
                    <a:pt x="855" y="980"/>
                    <a:pt x="840" y="869"/>
                    <a:pt x="826" y="763"/>
                  </a:cubicBezTo>
                  <a:cubicBezTo>
                    <a:pt x="819" y="683"/>
                    <a:pt x="799" y="604"/>
                    <a:pt x="766" y="530"/>
                  </a:cubicBezTo>
                  <a:cubicBezTo>
                    <a:pt x="753" y="502"/>
                    <a:pt x="740" y="475"/>
                    <a:pt x="728" y="447"/>
                  </a:cubicBezTo>
                  <a:cubicBezTo>
                    <a:pt x="706" y="404"/>
                    <a:pt x="687" y="361"/>
                    <a:pt x="662" y="323"/>
                  </a:cubicBezTo>
                  <a:cubicBezTo>
                    <a:pt x="633" y="272"/>
                    <a:pt x="591" y="229"/>
                    <a:pt x="541" y="200"/>
                  </a:cubicBezTo>
                  <a:cubicBezTo>
                    <a:pt x="531" y="194"/>
                    <a:pt x="526" y="191"/>
                    <a:pt x="526" y="191"/>
                  </a:cubicBezTo>
                  <a:lnTo>
                    <a:pt x="526" y="191"/>
                  </a:lnTo>
                  <a:cubicBezTo>
                    <a:pt x="526" y="191"/>
                    <a:pt x="532" y="194"/>
                    <a:pt x="544" y="200"/>
                  </a:cubicBezTo>
                  <a:cubicBezTo>
                    <a:pt x="554" y="205"/>
                    <a:pt x="560" y="209"/>
                    <a:pt x="561" y="209"/>
                  </a:cubicBezTo>
                  <a:cubicBezTo>
                    <a:pt x="563" y="209"/>
                    <a:pt x="558" y="204"/>
                    <a:pt x="548" y="194"/>
                  </a:cubicBezTo>
                  <a:cubicBezTo>
                    <a:pt x="539" y="183"/>
                    <a:pt x="530" y="171"/>
                    <a:pt x="521" y="160"/>
                  </a:cubicBezTo>
                  <a:cubicBezTo>
                    <a:pt x="503" y="144"/>
                    <a:pt x="484" y="132"/>
                    <a:pt x="464" y="123"/>
                  </a:cubicBezTo>
                  <a:lnTo>
                    <a:pt x="464" y="123"/>
                  </a:lnTo>
                  <a:cubicBezTo>
                    <a:pt x="464" y="107"/>
                    <a:pt x="418" y="68"/>
                    <a:pt x="407" y="55"/>
                  </a:cubicBezTo>
                  <a:cubicBezTo>
                    <a:pt x="374" y="17"/>
                    <a:pt x="333" y="1"/>
                    <a:pt x="292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723050" y="7143850"/>
              <a:ext cx="24800" cy="41150"/>
            </a:xfrm>
            <a:custGeom>
              <a:avLst/>
              <a:gdLst/>
              <a:ahLst/>
              <a:cxnLst/>
              <a:rect l="l" t="t" r="r" b="b"/>
              <a:pathLst>
                <a:path w="992" h="1646" extrusionOk="0">
                  <a:moveTo>
                    <a:pt x="181" y="0"/>
                  </a:moveTo>
                  <a:cubicBezTo>
                    <a:pt x="144" y="0"/>
                    <a:pt x="106" y="16"/>
                    <a:pt x="81" y="41"/>
                  </a:cubicBezTo>
                  <a:cubicBezTo>
                    <a:pt x="37" y="85"/>
                    <a:pt x="37" y="147"/>
                    <a:pt x="61" y="202"/>
                  </a:cubicBezTo>
                  <a:cubicBezTo>
                    <a:pt x="68" y="219"/>
                    <a:pt x="74" y="237"/>
                    <a:pt x="80" y="254"/>
                  </a:cubicBezTo>
                  <a:cubicBezTo>
                    <a:pt x="78" y="266"/>
                    <a:pt x="77" y="277"/>
                    <a:pt x="77" y="288"/>
                  </a:cubicBezTo>
                  <a:lnTo>
                    <a:pt x="77" y="305"/>
                  </a:lnTo>
                  <a:cubicBezTo>
                    <a:pt x="60" y="372"/>
                    <a:pt x="63" y="443"/>
                    <a:pt x="63" y="517"/>
                  </a:cubicBezTo>
                  <a:cubicBezTo>
                    <a:pt x="55" y="555"/>
                    <a:pt x="46" y="593"/>
                    <a:pt x="40" y="633"/>
                  </a:cubicBezTo>
                  <a:cubicBezTo>
                    <a:pt x="34" y="679"/>
                    <a:pt x="31" y="724"/>
                    <a:pt x="26" y="770"/>
                  </a:cubicBezTo>
                  <a:cubicBezTo>
                    <a:pt x="14" y="836"/>
                    <a:pt x="0" y="904"/>
                    <a:pt x="8" y="971"/>
                  </a:cubicBezTo>
                  <a:cubicBezTo>
                    <a:pt x="12" y="1020"/>
                    <a:pt x="15" y="1071"/>
                    <a:pt x="15" y="1122"/>
                  </a:cubicBezTo>
                  <a:cubicBezTo>
                    <a:pt x="18" y="1215"/>
                    <a:pt x="46" y="1306"/>
                    <a:pt x="97" y="1384"/>
                  </a:cubicBezTo>
                  <a:cubicBezTo>
                    <a:pt x="152" y="1522"/>
                    <a:pt x="278" y="1621"/>
                    <a:pt x="425" y="1642"/>
                  </a:cubicBezTo>
                  <a:cubicBezTo>
                    <a:pt x="444" y="1645"/>
                    <a:pt x="462" y="1646"/>
                    <a:pt x="481" y="1646"/>
                  </a:cubicBezTo>
                  <a:cubicBezTo>
                    <a:pt x="624" y="1646"/>
                    <a:pt x="768" y="1573"/>
                    <a:pt x="838" y="1444"/>
                  </a:cubicBezTo>
                  <a:cubicBezTo>
                    <a:pt x="841" y="1439"/>
                    <a:pt x="845" y="1435"/>
                    <a:pt x="846" y="1430"/>
                  </a:cubicBezTo>
                  <a:cubicBezTo>
                    <a:pt x="852" y="1422"/>
                    <a:pt x="861" y="1419"/>
                    <a:pt x="868" y="1412"/>
                  </a:cubicBezTo>
                  <a:cubicBezTo>
                    <a:pt x="937" y="1321"/>
                    <a:pt x="955" y="1237"/>
                    <a:pt x="969" y="1122"/>
                  </a:cubicBezTo>
                  <a:cubicBezTo>
                    <a:pt x="983" y="1013"/>
                    <a:pt x="992" y="890"/>
                    <a:pt x="955" y="785"/>
                  </a:cubicBezTo>
                  <a:cubicBezTo>
                    <a:pt x="920" y="684"/>
                    <a:pt x="877" y="587"/>
                    <a:pt x="825" y="494"/>
                  </a:cubicBezTo>
                  <a:cubicBezTo>
                    <a:pt x="772" y="401"/>
                    <a:pt x="697" y="349"/>
                    <a:pt x="630" y="274"/>
                  </a:cubicBezTo>
                  <a:cubicBezTo>
                    <a:pt x="568" y="206"/>
                    <a:pt x="499" y="150"/>
                    <a:pt x="419" y="123"/>
                  </a:cubicBezTo>
                  <a:cubicBezTo>
                    <a:pt x="410" y="119"/>
                    <a:pt x="401" y="113"/>
                    <a:pt x="392" y="108"/>
                  </a:cubicBezTo>
                  <a:cubicBezTo>
                    <a:pt x="372" y="97"/>
                    <a:pt x="350" y="87"/>
                    <a:pt x="329" y="80"/>
                  </a:cubicBezTo>
                  <a:lnTo>
                    <a:pt x="321" y="79"/>
                  </a:lnTo>
                  <a:cubicBezTo>
                    <a:pt x="295" y="59"/>
                    <a:pt x="270" y="37"/>
                    <a:pt x="244" y="19"/>
                  </a:cubicBezTo>
                  <a:cubicBezTo>
                    <a:pt x="226" y="6"/>
                    <a:pt x="203" y="0"/>
                    <a:pt x="181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740800" y="7057950"/>
              <a:ext cx="29700" cy="49950"/>
            </a:xfrm>
            <a:custGeom>
              <a:avLst/>
              <a:gdLst/>
              <a:ahLst/>
              <a:cxnLst/>
              <a:rect l="l" t="t" r="r" b="b"/>
              <a:pathLst>
                <a:path w="1188" h="1998" extrusionOk="0">
                  <a:moveTo>
                    <a:pt x="507" y="1"/>
                  </a:moveTo>
                  <a:cubicBezTo>
                    <a:pt x="438" y="1"/>
                    <a:pt x="369" y="24"/>
                    <a:pt x="317" y="68"/>
                  </a:cubicBezTo>
                  <a:lnTo>
                    <a:pt x="317" y="68"/>
                  </a:lnTo>
                  <a:cubicBezTo>
                    <a:pt x="318" y="66"/>
                    <a:pt x="319" y="65"/>
                    <a:pt x="319" y="65"/>
                  </a:cubicBezTo>
                  <a:lnTo>
                    <a:pt x="319" y="65"/>
                  </a:lnTo>
                  <a:cubicBezTo>
                    <a:pt x="317" y="65"/>
                    <a:pt x="304" y="76"/>
                    <a:pt x="277" y="97"/>
                  </a:cubicBezTo>
                  <a:cubicBezTo>
                    <a:pt x="234" y="125"/>
                    <a:pt x="201" y="163"/>
                    <a:pt x="176" y="209"/>
                  </a:cubicBezTo>
                  <a:cubicBezTo>
                    <a:pt x="151" y="255"/>
                    <a:pt x="131" y="304"/>
                    <a:pt x="113" y="353"/>
                  </a:cubicBezTo>
                  <a:cubicBezTo>
                    <a:pt x="96" y="395"/>
                    <a:pt x="79" y="438"/>
                    <a:pt x="62" y="481"/>
                  </a:cubicBezTo>
                  <a:cubicBezTo>
                    <a:pt x="7" y="614"/>
                    <a:pt x="2" y="774"/>
                    <a:pt x="2" y="918"/>
                  </a:cubicBezTo>
                  <a:cubicBezTo>
                    <a:pt x="1" y="1064"/>
                    <a:pt x="41" y="1221"/>
                    <a:pt x="70" y="1362"/>
                  </a:cubicBezTo>
                  <a:cubicBezTo>
                    <a:pt x="107" y="1533"/>
                    <a:pt x="213" y="1732"/>
                    <a:pt x="368" y="1835"/>
                  </a:cubicBezTo>
                  <a:cubicBezTo>
                    <a:pt x="391" y="1861"/>
                    <a:pt x="419" y="1886"/>
                    <a:pt x="449" y="1904"/>
                  </a:cubicBezTo>
                  <a:lnTo>
                    <a:pt x="518" y="1933"/>
                  </a:lnTo>
                  <a:cubicBezTo>
                    <a:pt x="521" y="1936"/>
                    <a:pt x="557" y="1963"/>
                    <a:pt x="558" y="1964"/>
                  </a:cubicBezTo>
                  <a:cubicBezTo>
                    <a:pt x="590" y="1987"/>
                    <a:pt x="634" y="1998"/>
                    <a:pt x="678" y="1998"/>
                  </a:cubicBezTo>
                  <a:cubicBezTo>
                    <a:pt x="747" y="1998"/>
                    <a:pt x="819" y="1972"/>
                    <a:pt x="858" y="1926"/>
                  </a:cubicBezTo>
                  <a:cubicBezTo>
                    <a:pt x="868" y="1915"/>
                    <a:pt x="878" y="1903"/>
                    <a:pt x="885" y="1890"/>
                  </a:cubicBezTo>
                  <a:cubicBezTo>
                    <a:pt x="901" y="1880"/>
                    <a:pt x="921" y="1863"/>
                    <a:pt x="951" y="1840"/>
                  </a:cubicBezTo>
                  <a:cubicBezTo>
                    <a:pt x="970" y="1817"/>
                    <a:pt x="987" y="1792"/>
                    <a:pt x="999" y="1766"/>
                  </a:cubicBezTo>
                  <a:cubicBezTo>
                    <a:pt x="1133" y="1631"/>
                    <a:pt x="1188" y="1405"/>
                    <a:pt x="1185" y="1226"/>
                  </a:cubicBezTo>
                  <a:cubicBezTo>
                    <a:pt x="1183" y="1078"/>
                    <a:pt x="1176" y="906"/>
                    <a:pt x="1140" y="765"/>
                  </a:cubicBezTo>
                  <a:cubicBezTo>
                    <a:pt x="1105" y="631"/>
                    <a:pt x="1063" y="482"/>
                    <a:pt x="984" y="372"/>
                  </a:cubicBezTo>
                  <a:cubicBezTo>
                    <a:pt x="954" y="332"/>
                    <a:pt x="925" y="292"/>
                    <a:pt x="895" y="251"/>
                  </a:cubicBezTo>
                  <a:cubicBezTo>
                    <a:pt x="867" y="208"/>
                    <a:pt x="835" y="166"/>
                    <a:pt x="799" y="128"/>
                  </a:cubicBezTo>
                  <a:lnTo>
                    <a:pt x="718" y="66"/>
                  </a:lnTo>
                  <a:cubicBezTo>
                    <a:pt x="655" y="38"/>
                    <a:pt x="622" y="23"/>
                    <a:pt x="620" y="23"/>
                  </a:cubicBezTo>
                  <a:lnTo>
                    <a:pt x="620" y="23"/>
                  </a:lnTo>
                  <a:cubicBezTo>
                    <a:pt x="620" y="23"/>
                    <a:pt x="620" y="23"/>
                    <a:pt x="620" y="23"/>
                  </a:cubicBezTo>
                  <a:lnTo>
                    <a:pt x="620" y="23"/>
                  </a:lnTo>
                  <a:cubicBezTo>
                    <a:pt x="585" y="8"/>
                    <a:pt x="546" y="1"/>
                    <a:pt x="507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514025" y="7312475"/>
              <a:ext cx="62450" cy="41500"/>
            </a:xfrm>
            <a:custGeom>
              <a:avLst/>
              <a:gdLst/>
              <a:ahLst/>
              <a:cxnLst/>
              <a:rect l="l" t="t" r="r" b="b"/>
              <a:pathLst>
                <a:path w="2498" h="1660" extrusionOk="0">
                  <a:moveTo>
                    <a:pt x="1719" y="1"/>
                  </a:moveTo>
                  <a:cubicBezTo>
                    <a:pt x="1642" y="1"/>
                    <a:pt x="1553" y="21"/>
                    <a:pt x="1470" y="35"/>
                  </a:cubicBezTo>
                  <a:lnTo>
                    <a:pt x="1461" y="36"/>
                  </a:lnTo>
                  <a:cubicBezTo>
                    <a:pt x="1454" y="36"/>
                    <a:pt x="1447" y="38"/>
                    <a:pt x="1442" y="39"/>
                  </a:cubicBezTo>
                  <a:lnTo>
                    <a:pt x="1445" y="39"/>
                  </a:lnTo>
                  <a:lnTo>
                    <a:pt x="1445" y="39"/>
                  </a:lnTo>
                  <a:cubicBezTo>
                    <a:pt x="1396" y="45"/>
                    <a:pt x="1349" y="57"/>
                    <a:pt x="1302" y="72"/>
                  </a:cubicBezTo>
                  <a:cubicBezTo>
                    <a:pt x="1246" y="90"/>
                    <a:pt x="1190" y="105"/>
                    <a:pt x="1134" y="122"/>
                  </a:cubicBezTo>
                  <a:cubicBezTo>
                    <a:pt x="1031" y="156"/>
                    <a:pt x="931" y="198"/>
                    <a:pt x="834" y="250"/>
                  </a:cubicBezTo>
                  <a:cubicBezTo>
                    <a:pt x="763" y="290"/>
                    <a:pt x="697" y="337"/>
                    <a:pt x="636" y="391"/>
                  </a:cubicBezTo>
                  <a:cubicBezTo>
                    <a:pt x="433" y="538"/>
                    <a:pt x="208" y="677"/>
                    <a:pt x="74" y="892"/>
                  </a:cubicBezTo>
                  <a:cubicBezTo>
                    <a:pt x="20" y="979"/>
                    <a:pt x="0" y="1117"/>
                    <a:pt x="33" y="1216"/>
                  </a:cubicBezTo>
                  <a:cubicBezTo>
                    <a:pt x="68" y="1328"/>
                    <a:pt x="134" y="1397"/>
                    <a:pt x="226" y="1467"/>
                  </a:cubicBezTo>
                  <a:cubicBezTo>
                    <a:pt x="300" y="1524"/>
                    <a:pt x="423" y="1556"/>
                    <a:pt x="513" y="1589"/>
                  </a:cubicBezTo>
                  <a:cubicBezTo>
                    <a:pt x="628" y="1629"/>
                    <a:pt x="756" y="1633"/>
                    <a:pt x="879" y="1644"/>
                  </a:cubicBezTo>
                  <a:cubicBezTo>
                    <a:pt x="960" y="1652"/>
                    <a:pt x="1043" y="1658"/>
                    <a:pt x="1124" y="1659"/>
                  </a:cubicBezTo>
                  <a:cubicBezTo>
                    <a:pt x="1132" y="1659"/>
                    <a:pt x="1140" y="1660"/>
                    <a:pt x="1148" y="1660"/>
                  </a:cubicBezTo>
                  <a:cubicBezTo>
                    <a:pt x="1340" y="1660"/>
                    <a:pt x="1518" y="1605"/>
                    <a:pt x="1691" y="1524"/>
                  </a:cubicBezTo>
                  <a:cubicBezTo>
                    <a:pt x="1926" y="1414"/>
                    <a:pt x="2179" y="1266"/>
                    <a:pt x="2314" y="1036"/>
                  </a:cubicBezTo>
                  <a:cubicBezTo>
                    <a:pt x="2497" y="720"/>
                    <a:pt x="2417" y="307"/>
                    <a:pt x="2098" y="110"/>
                  </a:cubicBezTo>
                  <a:cubicBezTo>
                    <a:pt x="1983" y="41"/>
                    <a:pt x="1852" y="3"/>
                    <a:pt x="1719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569750" y="7332050"/>
              <a:ext cx="46950" cy="35825"/>
            </a:xfrm>
            <a:custGeom>
              <a:avLst/>
              <a:gdLst/>
              <a:ahLst/>
              <a:cxnLst/>
              <a:rect l="l" t="t" r="r" b="b"/>
              <a:pathLst>
                <a:path w="1878" h="1433" extrusionOk="0">
                  <a:moveTo>
                    <a:pt x="408" y="552"/>
                  </a:moveTo>
                  <a:cubicBezTo>
                    <a:pt x="407" y="554"/>
                    <a:pt x="406" y="555"/>
                    <a:pt x="404" y="557"/>
                  </a:cubicBezTo>
                  <a:lnTo>
                    <a:pt x="404" y="557"/>
                  </a:lnTo>
                  <a:cubicBezTo>
                    <a:pt x="406" y="555"/>
                    <a:pt x="407" y="554"/>
                    <a:pt x="408" y="552"/>
                  </a:cubicBezTo>
                  <a:close/>
                  <a:moveTo>
                    <a:pt x="1321" y="1"/>
                  </a:moveTo>
                  <a:cubicBezTo>
                    <a:pt x="1203" y="1"/>
                    <a:pt x="1029" y="67"/>
                    <a:pt x="941" y="121"/>
                  </a:cubicBezTo>
                  <a:cubicBezTo>
                    <a:pt x="885" y="155"/>
                    <a:pt x="830" y="190"/>
                    <a:pt x="772" y="222"/>
                  </a:cubicBezTo>
                  <a:cubicBezTo>
                    <a:pt x="580" y="327"/>
                    <a:pt x="457" y="488"/>
                    <a:pt x="328" y="657"/>
                  </a:cubicBezTo>
                  <a:cubicBezTo>
                    <a:pt x="353" y="623"/>
                    <a:pt x="378" y="590"/>
                    <a:pt x="404" y="557"/>
                  </a:cubicBezTo>
                  <a:lnTo>
                    <a:pt x="404" y="557"/>
                  </a:lnTo>
                  <a:cubicBezTo>
                    <a:pt x="345" y="632"/>
                    <a:pt x="278" y="707"/>
                    <a:pt x="230" y="790"/>
                  </a:cubicBezTo>
                  <a:lnTo>
                    <a:pt x="220" y="800"/>
                  </a:lnTo>
                  <a:cubicBezTo>
                    <a:pt x="181" y="844"/>
                    <a:pt x="150" y="896"/>
                    <a:pt x="131" y="953"/>
                  </a:cubicBezTo>
                  <a:cubicBezTo>
                    <a:pt x="119" y="973"/>
                    <a:pt x="107" y="991"/>
                    <a:pt x="98" y="1013"/>
                  </a:cubicBezTo>
                  <a:lnTo>
                    <a:pt x="87" y="1024"/>
                  </a:lnTo>
                  <a:cubicBezTo>
                    <a:pt x="1" y="1104"/>
                    <a:pt x="41" y="1262"/>
                    <a:pt x="156" y="1289"/>
                  </a:cubicBezTo>
                  <a:lnTo>
                    <a:pt x="177" y="1294"/>
                  </a:lnTo>
                  <a:cubicBezTo>
                    <a:pt x="199" y="1308"/>
                    <a:pt x="224" y="1319"/>
                    <a:pt x="248" y="1328"/>
                  </a:cubicBezTo>
                  <a:cubicBezTo>
                    <a:pt x="316" y="1377"/>
                    <a:pt x="397" y="1395"/>
                    <a:pt x="481" y="1404"/>
                  </a:cubicBezTo>
                  <a:cubicBezTo>
                    <a:pt x="555" y="1426"/>
                    <a:pt x="633" y="1432"/>
                    <a:pt x="709" y="1432"/>
                  </a:cubicBezTo>
                  <a:cubicBezTo>
                    <a:pt x="733" y="1432"/>
                    <a:pt x="757" y="1432"/>
                    <a:pt x="781" y="1431"/>
                  </a:cubicBezTo>
                  <a:cubicBezTo>
                    <a:pt x="910" y="1429"/>
                    <a:pt x="1037" y="1404"/>
                    <a:pt x="1159" y="1363"/>
                  </a:cubicBezTo>
                  <a:cubicBezTo>
                    <a:pt x="1222" y="1342"/>
                    <a:pt x="1283" y="1314"/>
                    <a:pt x="1341" y="1282"/>
                  </a:cubicBezTo>
                  <a:cubicBezTo>
                    <a:pt x="1386" y="1256"/>
                    <a:pt x="1449" y="1200"/>
                    <a:pt x="1496" y="1160"/>
                  </a:cubicBezTo>
                  <a:cubicBezTo>
                    <a:pt x="1530" y="1133"/>
                    <a:pt x="1564" y="1105"/>
                    <a:pt x="1596" y="1076"/>
                  </a:cubicBezTo>
                  <a:cubicBezTo>
                    <a:pt x="1753" y="936"/>
                    <a:pt x="1870" y="740"/>
                    <a:pt x="1874" y="525"/>
                  </a:cubicBezTo>
                  <a:cubicBezTo>
                    <a:pt x="1877" y="397"/>
                    <a:pt x="1816" y="241"/>
                    <a:pt x="1722" y="155"/>
                  </a:cubicBezTo>
                  <a:lnTo>
                    <a:pt x="1616" y="73"/>
                  </a:lnTo>
                  <a:cubicBezTo>
                    <a:pt x="1539" y="27"/>
                    <a:pt x="1451" y="3"/>
                    <a:pt x="1360" y="3"/>
                  </a:cubicBezTo>
                  <a:cubicBezTo>
                    <a:pt x="1358" y="3"/>
                    <a:pt x="1355" y="3"/>
                    <a:pt x="1352" y="3"/>
                  </a:cubicBezTo>
                  <a:cubicBezTo>
                    <a:pt x="1342" y="1"/>
                    <a:pt x="1332" y="1"/>
                    <a:pt x="1321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612125" y="7269975"/>
              <a:ext cx="37825" cy="32550"/>
            </a:xfrm>
            <a:custGeom>
              <a:avLst/>
              <a:gdLst/>
              <a:ahLst/>
              <a:cxnLst/>
              <a:rect l="l" t="t" r="r" b="b"/>
              <a:pathLst>
                <a:path w="1513" h="1302" extrusionOk="0">
                  <a:moveTo>
                    <a:pt x="1106" y="82"/>
                  </a:moveTo>
                  <a:cubicBezTo>
                    <a:pt x="1104" y="82"/>
                    <a:pt x="1103" y="83"/>
                    <a:pt x="1101" y="83"/>
                  </a:cubicBezTo>
                  <a:lnTo>
                    <a:pt x="1101" y="83"/>
                  </a:lnTo>
                  <a:cubicBezTo>
                    <a:pt x="1103" y="83"/>
                    <a:pt x="1104" y="82"/>
                    <a:pt x="1106" y="82"/>
                  </a:cubicBezTo>
                  <a:close/>
                  <a:moveTo>
                    <a:pt x="1101" y="83"/>
                  </a:moveTo>
                  <a:cubicBezTo>
                    <a:pt x="1091" y="86"/>
                    <a:pt x="1079" y="88"/>
                    <a:pt x="1082" y="88"/>
                  </a:cubicBezTo>
                  <a:cubicBezTo>
                    <a:pt x="1083" y="88"/>
                    <a:pt x="1086" y="88"/>
                    <a:pt x="1093" y="87"/>
                  </a:cubicBezTo>
                  <a:cubicBezTo>
                    <a:pt x="1095" y="86"/>
                    <a:pt x="1098" y="84"/>
                    <a:pt x="1101" y="83"/>
                  </a:cubicBezTo>
                  <a:close/>
                  <a:moveTo>
                    <a:pt x="1338" y="1"/>
                  </a:moveTo>
                  <a:cubicBezTo>
                    <a:pt x="1323" y="1"/>
                    <a:pt x="1307" y="3"/>
                    <a:pt x="1291" y="7"/>
                  </a:cubicBezTo>
                  <a:cubicBezTo>
                    <a:pt x="1228" y="27"/>
                    <a:pt x="1168" y="52"/>
                    <a:pt x="1108" y="81"/>
                  </a:cubicBezTo>
                  <a:cubicBezTo>
                    <a:pt x="1107" y="81"/>
                    <a:pt x="1107" y="82"/>
                    <a:pt x="1106" y="82"/>
                  </a:cubicBezTo>
                  <a:lnTo>
                    <a:pt x="1106" y="82"/>
                  </a:lnTo>
                  <a:cubicBezTo>
                    <a:pt x="1110" y="81"/>
                    <a:pt x="1114" y="80"/>
                    <a:pt x="1118" y="80"/>
                  </a:cubicBezTo>
                  <a:cubicBezTo>
                    <a:pt x="1121" y="80"/>
                    <a:pt x="1124" y="81"/>
                    <a:pt x="1127" y="81"/>
                  </a:cubicBezTo>
                  <a:lnTo>
                    <a:pt x="1139" y="81"/>
                  </a:lnTo>
                  <a:cubicBezTo>
                    <a:pt x="1117" y="86"/>
                    <a:pt x="1096" y="89"/>
                    <a:pt x="1074" y="89"/>
                  </a:cubicBezTo>
                  <a:cubicBezTo>
                    <a:pt x="1027" y="93"/>
                    <a:pt x="979" y="109"/>
                    <a:pt x="938" y="132"/>
                  </a:cubicBezTo>
                  <a:cubicBezTo>
                    <a:pt x="887" y="155"/>
                    <a:pt x="836" y="176"/>
                    <a:pt x="787" y="201"/>
                  </a:cubicBezTo>
                  <a:cubicBezTo>
                    <a:pt x="712" y="239"/>
                    <a:pt x="646" y="307"/>
                    <a:pt x="578" y="361"/>
                  </a:cubicBezTo>
                  <a:cubicBezTo>
                    <a:pt x="525" y="399"/>
                    <a:pt x="475" y="443"/>
                    <a:pt x="433" y="491"/>
                  </a:cubicBezTo>
                  <a:cubicBezTo>
                    <a:pt x="374" y="560"/>
                    <a:pt x="294" y="629"/>
                    <a:pt x="250" y="708"/>
                  </a:cubicBezTo>
                  <a:cubicBezTo>
                    <a:pt x="219" y="761"/>
                    <a:pt x="198" y="821"/>
                    <a:pt x="170" y="876"/>
                  </a:cubicBezTo>
                  <a:cubicBezTo>
                    <a:pt x="156" y="906"/>
                    <a:pt x="142" y="935"/>
                    <a:pt x="128" y="964"/>
                  </a:cubicBezTo>
                  <a:cubicBezTo>
                    <a:pt x="107" y="1002"/>
                    <a:pt x="96" y="1045"/>
                    <a:pt x="95" y="1090"/>
                  </a:cubicBezTo>
                  <a:cubicBezTo>
                    <a:pt x="84" y="1102"/>
                    <a:pt x="72" y="1114"/>
                    <a:pt x="59" y="1127"/>
                  </a:cubicBezTo>
                  <a:cubicBezTo>
                    <a:pt x="1" y="1187"/>
                    <a:pt x="46" y="1302"/>
                    <a:pt x="126" y="1302"/>
                  </a:cubicBezTo>
                  <a:cubicBezTo>
                    <a:pt x="137" y="1302"/>
                    <a:pt x="148" y="1300"/>
                    <a:pt x="159" y="1296"/>
                  </a:cubicBezTo>
                  <a:cubicBezTo>
                    <a:pt x="178" y="1289"/>
                    <a:pt x="198" y="1282"/>
                    <a:pt x="216" y="1274"/>
                  </a:cubicBezTo>
                  <a:cubicBezTo>
                    <a:pt x="247" y="1285"/>
                    <a:pt x="278" y="1289"/>
                    <a:pt x="309" y="1289"/>
                  </a:cubicBezTo>
                  <a:cubicBezTo>
                    <a:pt x="352" y="1289"/>
                    <a:pt x="396" y="1281"/>
                    <a:pt x="445" y="1274"/>
                  </a:cubicBezTo>
                  <a:cubicBezTo>
                    <a:pt x="508" y="1266"/>
                    <a:pt x="569" y="1259"/>
                    <a:pt x="632" y="1246"/>
                  </a:cubicBezTo>
                  <a:cubicBezTo>
                    <a:pt x="715" y="1230"/>
                    <a:pt x="792" y="1179"/>
                    <a:pt x="866" y="1136"/>
                  </a:cubicBezTo>
                  <a:cubicBezTo>
                    <a:pt x="948" y="1093"/>
                    <a:pt x="1025" y="1038"/>
                    <a:pt x="1093" y="972"/>
                  </a:cubicBezTo>
                  <a:cubicBezTo>
                    <a:pt x="1137" y="927"/>
                    <a:pt x="1183" y="883"/>
                    <a:pt x="1225" y="835"/>
                  </a:cubicBezTo>
                  <a:cubicBezTo>
                    <a:pt x="1283" y="769"/>
                    <a:pt x="1329" y="694"/>
                    <a:pt x="1366" y="614"/>
                  </a:cubicBezTo>
                  <a:cubicBezTo>
                    <a:pt x="1401" y="546"/>
                    <a:pt x="1423" y="474"/>
                    <a:pt x="1431" y="399"/>
                  </a:cubicBezTo>
                  <a:cubicBezTo>
                    <a:pt x="1432" y="399"/>
                    <a:pt x="1435" y="397"/>
                    <a:pt x="1441" y="380"/>
                  </a:cubicBezTo>
                  <a:cubicBezTo>
                    <a:pt x="1464" y="325"/>
                    <a:pt x="1481" y="268"/>
                    <a:pt x="1495" y="208"/>
                  </a:cubicBezTo>
                  <a:cubicBezTo>
                    <a:pt x="1513" y="106"/>
                    <a:pt x="1443" y="1"/>
                    <a:pt x="1338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373100" y="7980125"/>
              <a:ext cx="22650" cy="38050"/>
            </a:xfrm>
            <a:custGeom>
              <a:avLst/>
              <a:gdLst/>
              <a:ahLst/>
              <a:cxnLst/>
              <a:rect l="l" t="t" r="r" b="b"/>
              <a:pathLst>
                <a:path w="906" h="1522" extrusionOk="0">
                  <a:moveTo>
                    <a:pt x="452" y="1"/>
                  </a:moveTo>
                  <a:cubicBezTo>
                    <a:pt x="394" y="1"/>
                    <a:pt x="336" y="22"/>
                    <a:pt x="291" y="64"/>
                  </a:cubicBezTo>
                  <a:cubicBezTo>
                    <a:pt x="257" y="81"/>
                    <a:pt x="226" y="103"/>
                    <a:pt x="200" y="129"/>
                  </a:cubicBezTo>
                  <a:cubicBezTo>
                    <a:pt x="148" y="180"/>
                    <a:pt x="125" y="239"/>
                    <a:pt x="100" y="305"/>
                  </a:cubicBezTo>
                  <a:cubicBezTo>
                    <a:pt x="88" y="339"/>
                    <a:pt x="76" y="373"/>
                    <a:pt x="62" y="407"/>
                  </a:cubicBezTo>
                  <a:cubicBezTo>
                    <a:pt x="48" y="441"/>
                    <a:pt x="37" y="476"/>
                    <a:pt x="31" y="511"/>
                  </a:cubicBezTo>
                  <a:cubicBezTo>
                    <a:pt x="21" y="582"/>
                    <a:pt x="2" y="657"/>
                    <a:pt x="2" y="729"/>
                  </a:cubicBezTo>
                  <a:cubicBezTo>
                    <a:pt x="1" y="801"/>
                    <a:pt x="11" y="880"/>
                    <a:pt x="16" y="955"/>
                  </a:cubicBezTo>
                  <a:cubicBezTo>
                    <a:pt x="22" y="1061"/>
                    <a:pt x="31" y="1156"/>
                    <a:pt x="82" y="1253"/>
                  </a:cubicBezTo>
                  <a:cubicBezTo>
                    <a:pt x="111" y="1305"/>
                    <a:pt x="150" y="1351"/>
                    <a:pt x="197" y="1390"/>
                  </a:cubicBezTo>
                  <a:cubicBezTo>
                    <a:pt x="260" y="1469"/>
                    <a:pt x="345" y="1522"/>
                    <a:pt x="454" y="1522"/>
                  </a:cubicBezTo>
                  <a:cubicBezTo>
                    <a:pt x="561" y="1522"/>
                    <a:pt x="646" y="1469"/>
                    <a:pt x="708" y="1390"/>
                  </a:cubicBezTo>
                  <a:cubicBezTo>
                    <a:pt x="756" y="1353"/>
                    <a:pt x="796" y="1307"/>
                    <a:pt x="824" y="1253"/>
                  </a:cubicBezTo>
                  <a:cubicBezTo>
                    <a:pt x="871" y="1161"/>
                    <a:pt x="882" y="1067"/>
                    <a:pt x="890" y="966"/>
                  </a:cubicBezTo>
                  <a:cubicBezTo>
                    <a:pt x="894" y="887"/>
                    <a:pt x="905" y="808"/>
                    <a:pt x="904" y="731"/>
                  </a:cubicBezTo>
                  <a:cubicBezTo>
                    <a:pt x="902" y="660"/>
                    <a:pt x="884" y="590"/>
                    <a:pt x="874" y="520"/>
                  </a:cubicBezTo>
                  <a:cubicBezTo>
                    <a:pt x="868" y="485"/>
                    <a:pt x="859" y="450"/>
                    <a:pt x="845" y="416"/>
                  </a:cubicBezTo>
                  <a:cubicBezTo>
                    <a:pt x="831" y="379"/>
                    <a:pt x="818" y="342"/>
                    <a:pt x="805" y="305"/>
                  </a:cubicBezTo>
                  <a:cubicBezTo>
                    <a:pt x="781" y="239"/>
                    <a:pt x="759" y="176"/>
                    <a:pt x="705" y="129"/>
                  </a:cubicBezTo>
                  <a:cubicBezTo>
                    <a:pt x="679" y="104"/>
                    <a:pt x="649" y="83"/>
                    <a:pt x="616" y="67"/>
                  </a:cubicBezTo>
                  <a:cubicBezTo>
                    <a:pt x="570" y="23"/>
                    <a:pt x="511" y="1"/>
                    <a:pt x="452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396100" y="8035800"/>
              <a:ext cx="26650" cy="46900"/>
            </a:xfrm>
            <a:custGeom>
              <a:avLst/>
              <a:gdLst/>
              <a:ahLst/>
              <a:cxnLst/>
              <a:rect l="l" t="t" r="r" b="b"/>
              <a:pathLst>
                <a:path w="1066" h="1876" extrusionOk="0">
                  <a:moveTo>
                    <a:pt x="443" y="0"/>
                  </a:moveTo>
                  <a:cubicBezTo>
                    <a:pt x="387" y="0"/>
                    <a:pt x="332" y="49"/>
                    <a:pt x="347" y="118"/>
                  </a:cubicBezTo>
                  <a:cubicBezTo>
                    <a:pt x="355" y="157"/>
                    <a:pt x="360" y="199"/>
                    <a:pt x="361" y="239"/>
                  </a:cubicBezTo>
                  <a:cubicBezTo>
                    <a:pt x="355" y="253"/>
                    <a:pt x="349" y="267"/>
                    <a:pt x="344" y="282"/>
                  </a:cubicBezTo>
                  <a:cubicBezTo>
                    <a:pt x="321" y="316"/>
                    <a:pt x="303" y="353"/>
                    <a:pt x="291" y="392"/>
                  </a:cubicBezTo>
                  <a:lnTo>
                    <a:pt x="283" y="414"/>
                  </a:lnTo>
                  <a:cubicBezTo>
                    <a:pt x="281" y="421"/>
                    <a:pt x="280" y="425"/>
                    <a:pt x="280" y="425"/>
                  </a:cubicBezTo>
                  <a:cubicBezTo>
                    <a:pt x="279" y="425"/>
                    <a:pt x="281" y="419"/>
                    <a:pt x="284" y="408"/>
                  </a:cubicBezTo>
                  <a:cubicBezTo>
                    <a:pt x="288" y="397"/>
                    <a:pt x="290" y="391"/>
                    <a:pt x="290" y="391"/>
                  </a:cubicBezTo>
                  <a:lnTo>
                    <a:pt x="290" y="391"/>
                  </a:lnTo>
                  <a:cubicBezTo>
                    <a:pt x="289" y="391"/>
                    <a:pt x="287" y="396"/>
                    <a:pt x="281" y="408"/>
                  </a:cubicBezTo>
                  <a:lnTo>
                    <a:pt x="246" y="488"/>
                  </a:lnTo>
                  <a:cubicBezTo>
                    <a:pt x="225" y="555"/>
                    <a:pt x="206" y="621"/>
                    <a:pt x="182" y="689"/>
                  </a:cubicBezTo>
                  <a:lnTo>
                    <a:pt x="179" y="695"/>
                  </a:lnTo>
                  <a:cubicBezTo>
                    <a:pt x="149" y="756"/>
                    <a:pt x="123" y="821"/>
                    <a:pt x="102" y="887"/>
                  </a:cubicBezTo>
                  <a:cubicBezTo>
                    <a:pt x="80" y="964"/>
                    <a:pt x="66" y="1043"/>
                    <a:pt x="59" y="1123"/>
                  </a:cubicBezTo>
                  <a:cubicBezTo>
                    <a:pt x="51" y="1168"/>
                    <a:pt x="43" y="1212"/>
                    <a:pt x="34" y="1258"/>
                  </a:cubicBezTo>
                  <a:cubicBezTo>
                    <a:pt x="0" y="1427"/>
                    <a:pt x="25" y="1612"/>
                    <a:pt x="157" y="1736"/>
                  </a:cubicBezTo>
                  <a:cubicBezTo>
                    <a:pt x="194" y="1785"/>
                    <a:pt x="243" y="1823"/>
                    <a:pt x="300" y="1848"/>
                  </a:cubicBezTo>
                  <a:cubicBezTo>
                    <a:pt x="342" y="1867"/>
                    <a:pt x="388" y="1876"/>
                    <a:pt x="434" y="1876"/>
                  </a:cubicBezTo>
                  <a:cubicBezTo>
                    <a:pt x="452" y="1876"/>
                    <a:pt x="471" y="1874"/>
                    <a:pt x="490" y="1871"/>
                  </a:cubicBezTo>
                  <a:cubicBezTo>
                    <a:pt x="645" y="1866"/>
                    <a:pt x="822" y="1773"/>
                    <a:pt x="893" y="1633"/>
                  </a:cubicBezTo>
                  <a:cubicBezTo>
                    <a:pt x="929" y="1558"/>
                    <a:pt x="962" y="1481"/>
                    <a:pt x="989" y="1403"/>
                  </a:cubicBezTo>
                  <a:cubicBezTo>
                    <a:pt x="1035" y="1277"/>
                    <a:pt x="1066" y="1151"/>
                    <a:pt x="1057" y="1014"/>
                  </a:cubicBezTo>
                  <a:cubicBezTo>
                    <a:pt x="1048" y="888"/>
                    <a:pt x="1018" y="764"/>
                    <a:pt x="968" y="647"/>
                  </a:cubicBezTo>
                  <a:cubicBezTo>
                    <a:pt x="919" y="529"/>
                    <a:pt x="876" y="426"/>
                    <a:pt x="796" y="340"/>
                  </a:cubicBezTo>
                  <a:cubicBezTo>
                    <a:pt x="776" y="314"/>
                    <a:pt x="759" y="290"/>
                    <a:pt x="737" y="265"/>
                  </a:cubicBezTo>
                  <a:cubicBezTo>
                    <a:pt x="714" y="240"/>
                    <a:pt x="687" y="219"/>
                    <a:pt x="656" y="205"/>
                  </a:cubicBezTo>
                  <a:cubicBezTo>
                    <a:pt x="631" y="184"/>
                    <a:pt x="605" y="164"/>
                    <a:pt x="588" y="147"/>
                  </a:cubicBezTo>
                  <a:cubicBezTo>
                    <a:pt x="570" y="127"/>
                    <a:pt x="542" y="73"/>
                    <a:pt x="521" y="44"/>
                  </a:cubicBezTo>
                  <a:cubicBezTo>
                    <a:pt x="501" y="13"/>
                    <a:pt x="472" y="0"/>
                    <a:pt x="443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569675" y="7873075"/>
              <a:ext cx="42725" cy="41250"/>
            </a:xfrm>
            <a:custGeom>
              <a:avLst/>
              <a:gdLst/>
              <a:ahLst/>
              <a:cxnLst/>
              <a:rect l="l" t="t" r="r" b="b"/>
              <a:pathLst>
                <a:path w="1709" h="1650" extrusionOk="0">
                  <a:moveTo>
                    <a:pt x="1165" y="0"/>
                  </a:moveTo>
                  <a:cubicBezTo>
                    <a:pt x="1079" y="0"/>
                    <a:pt x="992" y="16"/>
                    <a:pt x="913" y="46"/>
                  </a:cubicBezTo>
                  <a:cubicBezTo>
                    <a:pt x="765" y="101"/>
                    <a:pt x="738" y="118"/>
                    <a:pt x="618" y="214"/>
                  </a:cubicBezTo>
                  <a:cubicBezTo>
                    <a:pt x="601" y="230"/>
                    <a:pt x="583" y="244"/>
                    <a:pt x="566" y="259"/>
                  </a:cubicBezTo>
                  <a:lnTo>
                    <a:pt x="461" y="345"/>
                  </a:lnTo>
                  <a:cubicBezTo>
                    <a:pt x="423" y="377"/>
                    <a:pt x="385" y="406"/>
                    <a:pt x="348" y="440"/>
                  </a:cubicBezTo>
                  <a:cubicBezTo>
                    <a:pt x="282" y="503"/>
                    <a:pt x="233" y="589"/>
                    <a:pt x="184" y="667"/>
                  </a:cubicBezTo>
                  <a:lnTo>
                    <a:pt x="114" y="778"/>
                  </a:lnTo>
                  <a:cubicBezTo>
                    <a:pt x="41" y="890"/>
                    <a:pt x="7" y="1022"/>
                    <a:pt x="16" y="1156"/>
                  </a:cubicBezTo>
                  <a:cubicBezTo>
                    <a:pt x="1" y="1289"/>
                    <a:pt x="47" y="1424"/>
                    <a:pt x="141" y="1521"/>
                  </a:cubicBezTo>
                  <a:cubicBezTo>
                    <a:pt x="224" y="1602"/>
                    <a:pt x="335" y="1647"/>
                    <a:pt x="451" y="1647"/>
                  </a:cubicBezTo>
                  <a:cubicBezTo>
                    <a:pt x="463" y="1647"/>
                    <a:pt x="475" y="1647"/>
                    <a:pt x="488" y="1646"/>
                  </a:cubicBezTo>
                  <a:cubicBezTo>
                    <a:pt x="510" y="1649"/>
                    <a:pt x="533" y="1650"/>
                    <a:pt x="556" y="1650"/>
                  </a:cubicBezTo>
                  <a:cubicBezTo>
                    <a:pt x="672" y="1650"/>
                    <a:pt x="787" y="1613"/>
                    <a:pt x="890" y="1555"/>
                  </a:cubicBezTo>
                  <a:lnTo>
                    <a:pt x="1005" y="1489"/>
                  </a:lnTo>
                  <a:cubicBezTo>
                    <a:pt x="1085" y="1446"/>
                    <a:pt x="1160" y="1395"/>
                    <a:pt x="1228" y="1337"/>
                  </a:cubicBezTo>
                  <a:cubicBezTo>
                    <a:pt x="1264" y="1303"/>
                    <a:pt x="1295" y="1265"/>
                    <a:pt x="1329" y="1229"/>
                  </a:cubicBezTo>
                  <a:cubicBezTo>
                    <a:pt x="1418" y="1131"/>
                    <a:pt x="1532" y="1028"/>
                    <a:pt x="1587" y="908"/>
                  </a:cubicBezTo>
                  <a:cubicBezTo>
                    <a:pt x="1624" y="829"/>
                    <a:pt x="1662" y="752"/>
                    <a:pt x="1676" y="666"/>
                  </a:cubicBezTo>
                  <a:cubicBezTo>
                    <a:pt x="1691" y="563"/>
                    <a:pt x="1708" y="471"/>
                    <a:pt x="1676" y="368"/>
                  </a:cubicBezTo>
                  <a:cubicBezTo>
                    <a:pt x="1651" y="287"/>
                    <a:pt x="1608" y="210"/>
                    <a:pt x="1550" y="147"/>
                  </a:cubicBezTo>
                  <a:cubicBezTo>
                    <a:pt x="1447" y="44"/>
                    <a:pt x="1307" y="0"/>
                    <a:pt x="1165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633225" y="7872900"/>
              <a:ext cx="36025" cy="33875"/>
            </a:xfrm>
            <a:custGeom>
              <a:avLst/>
              <a:gdLst/>
              <a:ahLst/>
              <a:cxnLst/>
              <a:rect l="l" t="t" r="r" b="b"/>
              <a:pathLst>
                <a:path w="1441" h="1355" extrusionOk="0">
                  <a:moveTo>
                    <a:pt x="1220" y="0"/>
                  </a:moveTo>
                  <a:cubicBezTo>
                    <a:pt x="1176" y="0"/>
                    <a:pt x="1131" y="11"/>
                    <a:pt x="1087" y="23"/>
                  </a:cubicBezTo>
                  <a:cubicBezTo>
                    <a:pt x="1080" y="23"/>
                    <a:pt x="1073" y="23"/>
                    <a:pt x="1065" y="23"/>
                  </a:cubicBezTo>
                  <a:cubicBezTo>
                    <a:pt x="970" y="23"/>
                    <a:pt x="873" y="59"/>
                    <a:pt x="789" y="108"/>
                  </a:cubicBezTo>
                  <a:cubicBezTo>
                    <a:pt x="736" y="143"/>
                    <a:pt x="685" y="182"/>
                    <a:pt x="639" y="226"/>
                  </a:cubicBezTo>
                  <a:cubicBezTo>
                    <a:pt x="534" y="300"/>
                    <a:pt x="422" y="369"/>
                    <a:pt x="342" y="466"/>
                  </a:cubicBezTo>
                  <a:cubicBezTo>
                    <a:pt x="307" y="509"/>
                    <a:pt x="270" y="550"/>
                    <a:pt x="233" y="591"/>
                  </a:cubicBezTo>
                  <a:cubicBezTo>
                    <a:pt x="195" y="634"/>
                    <a:pt x="152" y="676"/>
                    <a:pt x="123" y="725"/>
                  </a:cubicBezTo>
                  <a:cubicBezTo>
                    <a:pt x="114" y="747"/>
                    <a:pt x="106" y="768"/>
                    <a:pt x="100" y="790"/>
                  </a:cubicBezTo>
                  <a:cubicBezTo>
                    <a:pt x="86" y="817"/>
                    <a:pt x="72" y="845"/>
                    <a:pt x="57" y="872"/>
                  </a:cubicBezTo>
                  <a:cubicBezTo>
                    <a:pt x="0" y="972"/>
                    <a:pt x="0" y="1095"/>
                    <a:pt x="57" y="1195"/>
                  </a:cubicBezTo>
                  <a:cubicBezTo>
                    <a:pt x="104" y="1276"/>
                    <a:pt x="209" y="1355"/>
                    <a:pt x="310" y="1355"/>
                  </a:cubicBezTo>
                  <a:cubicBezTo>
                    <a:pt x="317" y="1355"/>
                    <a:pt x="325" y="1354"/>
                    <a:pt x="333" y="1353"/>
                  </a:cubicBezTo>
                  <a:cubicBezTo>
                    <a:pt x="367" y="1348"/>
                    <a:pt x="401" y="1344"/>
                    <a:pt x="435" y="1339"/>
                  </a:cubicBezTo>
                  <a:lnTo>
                    <a:pt x="447" y="1341"/>
                  </a:lnTo>
                  <a:lnTo>
                    <a:pt x="444" y="1339"/>
                  </a:lnTo>
                  <a:cubicBezTo>
                    <a:pt x="536" y="1339"/>
                    <a:pt x="625" y="1316"/>
                    <a:pt x="706" y="1273"/>
                  </a:cubicBezTo>
                  <a:cubicBezTo>
                    <a:pt x="745" y="1253"/>
                    <a:pt x="783" y="1233"/>
                    <a:pt x="821" y="1213"/>
                  </a:cubicBezTo>
                  <a:cubicBezTo>
                    <a:pt x="923" y="1158"/>
                    <a:pt x="1018" y="1097"/>
                    <a:pt x="1093" y="1008"/>
                  </a:cubicBezTo>
                  <a:cubicBezTo>
                    <a:pt x="1167" y="922"/>
                    <a:pt x="1236" y="833"/>
                    <a:pt x="1304" y="744"/>
                  </a:cubicBezTo>
                  <a:cubicBezTo>
                    <a:pt x="1345" y="687"/>
                    <a:pt x="1379" y="627"/>
                    <a:pt x="1403" y="561"/>
                  </a:cubicBezTo>
                  <a:cubicBezTo>
                    <a:pt x="1433" y="487"/>
                    <a:pt x="1440" y="406"/>
                    <a:pt x="1423" y="327"/>
                  </a:cubicBezTo>
                  <a:cubicBezTo>
                    <a:pt x="1437" y="231"/>
                    <a:pt x="1439" y="134"/>
                    <a:pt x="1365" y="59"/>
                  </a:cubicBezTo>
                  <a:cubicBezTo>
                    <a:pt x="1322" y="15"/>
                    <a:pt x="1272" y="0"/>
                    <a:pt x="1220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791550" y="7729675"/>
              <a:ext cx="30625" cy="21575"/>
            </a:xfrm>
            <a:custGeom>
              <a:avLst/>
              <a:gdLst/>
              <a:ahLst/>
              <a:cxnLst/>
              <a:rect l="l" t="t" r="r" b="b"/>
              <a:pathLst>
                <a:path w="1225" h="863" extrusionOk="0">
                  <a:moveTo>
                    <a:pt x="125" y="0"/>
                  </a:moveTo>
                  <a:cubicBezTo>
                    <a:pt x="58" y="0"/>
                    <a:pt x="1" y="73"/>
                    <a:pt x="21" y="139"/>
                  </a:cubicBezTo>
                  <a:cubicBezTo>
                    <a:pt x="32" y="176"/>
                    <a:pt x="45" y="212"/>
                    <a:pt x="61" y="248"/>
                  </a:cubicBezTo>
                  <a:cubicBezTo>
                    <a:pt x="61" y="300"/>
                    <a:pt x="75" y="349"/>
                    <a:pt x="99" y="394"/>
                  </a:cubicBezTo>
                  <a:cubicBezTo>
                    <a:pt x="111" y="421"/>
                    <a:pt x="125" y="449"/>
                    <a:pt x="142" y="475"/>
                  </a:cubicBezTo>
                  <a:cubicBezTo>
                    <a:pt x="187" y="549"/>
                    <a:pt x="257" y="609"/>
                    <a:pt x="323" y="661"/>
                  </a:cubicBezTo>
                  <a:cubicBezTo>
                    <a:pt x="382" y="707"/>
                    <a:pt x="429" y="748"/>
                    <a:pt x="495" y="776"/>
                  </a:cubicBezTo>
                  <a:cubicBezTo>
                    <a:pt x="537" y="794"/>
                    <a:pt x="580" y="810"/>
                    <a:pt x="623" y="823"/>
                  </a:cubicBezTo>
                  <a:cubicBezTo>
                    <a:pt x="655" y="834"/>
                    <a:pt x="687" y="843"/>
                    <a:pt x="719" y="851"/>
                  </a:cubicBezTo>
                  <a:cubicBezTo>
                    <a:pt x="750" y="858"/>
                    <a:pt x="780" y="862"/>
                    <a:pt x="811" y="862"/>
                  </a:cubicBezTo>
                  <a:cubicBezTo>
                    <a:pt x="864" y="862"/>
                    <a:pt x="916" y="851"/>
                    <a:pt x="965" y="830"/>
                  </a:cubicBezTo>
                  <a:cubicBezTo>
                    <a:pt x="1014" y="825"/>
                    <a:pt x="1060" y="807"/>
                    <a:pt x="1100" y="777"/>
                  </a:cubicBezTo>
                  <a:cubicBezTo>
                    <a:pt x="1146" y="744"/>
                    <a:pt x="1180" y="695"/>
                    <a:pt x="1195" y="639"/>
                  </a:cubicBezTo>
                  <a:cubicBezTo>
                    <a:pt x="1225" y="523"/>
                    <a:pt x="1175" y="400"/>
                    <a:pt x="1073" y="337"/>
                  </a:cubicBezTo>
                  <a:cubicBezTo>
                    <a:pt x="1065" y="324"/>
                    <a:pt x="1057" y="312"/>
                    <a:pt x="1048" y="301"/>
                  </a:cubicBezTo>
                  <a:cubicBezTo>
                    <a:pt x="1011" y="269"/>
                    <a:pt x="970" y="243"/>
                    <a:pt x="924" y="226"/>
                  </a:cubicBezTo>
                  <a:cubicBezTo>
                    <a:pt x="856" y="197"/>
                    <a:pt x="789" y="156"/>
                    <a:pt x="718" y="133"/>
                  </a:cubicBezTo>
                  <a:cubicBezTo>
                    <a:pt x="670" y="117"/>
                    <a:pt x="621" y="108"/>
                    <a:pt x="575" y="93"/>
                  </a:cubicBezTo>
                  <a:cubicBezTo>
                    <a:pt x="531" y="74"/>
                    <a:pt x="485" y="60"/>
                    <a:pt x="437" y="50"/>
                  </a:cubicBezTo>
                  <a:cubicBezTo>
                    <a:pt x="384" y="42"/>
                    <a:pt x="330" y="30"/>
                    <a:pt x="278" y="30"/>
                  </a:cubicBezTo>
                  <a:cubicBezTo>
                    <a:pt x="268" y="30"/>
                    <a:pt x="258" y="30"/>
                    <a:pt x="248" y="31"/>
                  </a:cubicBezTo>
                  <a:cubicBezTo>
                    <a:pt x="216" y="24"/>
                    <a:pt x="185" y="16"/>
                    <a:pt x="154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829875" y="7788625"/>
              <a:ext cx="35175" cy="24850"/>
            </a:xfrm>
            <a:custGeom>
              <a:avLst/>
              <a:gdLst/>
              <a:ahLst/>
              <a:cxnLst/>
              <a:rect l="l" t="t" r="r" b="b"/>
              <a:pathLst>
                <a:path w="1407" h="994" extrusionOk="0">
                  <a:moveTo>
                    <a:pt x="548" y="1"/>
                  </a:moveTo>
                  <a:cubicBezTo>
                    <a:pt x="484" y="1"/>
                    <a:pt x="422" y="8"/>
                    <a:pt x="360" y="29"/>
                  </a:cubicBezTo>
                  <a:lnTo>
                    <a:pt x="283" y="56"/>
                  </a:lnTo>
                  <a:cubicBezTo>
                    <a:pt x="231" y="73"/>
                    <a:pt x="183" y="102"/>
                    <a:pt x="143" y="139"/>
                  </a:cubicBezTo>
                  <a:cubicBezTo>
                    <a:pt x="56" y="185"/>
                    <a:pt x="0" y="293"/>
                    <a:pt x="51" y="386"/>
                  </a:cubicBezTo>
                  <a:cubicBezTo>
                    <a:pt x="62" y="455"/>
                    <a:pt x="100" y="512"/>
                    <a:pt x="138" y="571"/>
                  </a:cubicBezTo>
                  <a:cubicBezTo>
                    <a:pt x="168" y="615"/>
                    <a:pt x="200" y="658"/>
                    <a:pt x="235" y="697"/>
                  </a:cubicBezTo>
                  <a:cubicBezTo>
                    <a:pt x="275" y="738"/>
                    <a:pt x="333" y="772"/>
                    <a:pt x="383" y="804"/>
                  </a:cubicBezTo>
                  <a:cubicBezTo>
                    <a:pt x="461" y="856"/>
                    <a:pt x="533" y="910"/>
                    <a:pt x="628" y="935"/>
                  </a:cubicBezTo>
                  <a:cubicBezTo>
                    <a:pt x="688" y="950"/>
                    <a:pt x="750" y="964"/>
                    <a:pt x="809" y="978"/>
                  </a:cubicBezTo>
                  <a:cubicBezTo>
                    <a:pt x="849" y="988"/>
                    <a:pt x="889" y="994"/>
                    <a:pt x="929" y="994"/>
                  </a:cubicBezTo>
                  <a:cubicBezTo>
                    <a:pt x="1047" y="994"/>
                    <a:pt x="1162" y="947"/>
                    <a:pt x="1249" y="861"/>
                  </a:cubicBezTo>
                  <a:cubicBezTo>
                    <a:pt x="1255" y="853"/>
                    <a:pt x="1261" y="845"/>
                    <a:pt x="1269" y="839"/>
                  </a:cubicBezTo>
                  <a:cubicBezTo>
                    <a:pt x="1308" y="806"/>
                    <a:pt x="1341" y="763"/>
                    <a:pt x="1362" y="713"/>
                  </a:cubicBezTo>
                  <a:cubicBezTo>
                    <a:pt x="1390" y="649"/>
                    <a:pt x="1407" y="558"/>
                    <a:pt x="1379" y="491"/>
                  </a:cubicBezTo>
                  <a:cubicBezTo>
                    <a:pt x="1378" y="485"/>
                    <a:pt x="1374" y="480"/>
                    <a:pt x="1373" y="475"/>
                  </a:cubicBezTo>
                  <a:cubicBezTo>
                    <a:pt x="1365" y="419"/>
                    <a:pt x="1347" y="363"/>
                    <a:pt x="1319" y="314"/>
                  </a:cubicBezTo>
                  <a:cubicBezTo>
                    <a:pt x="1281" y="247"/>
                    <a:pt x="1224" y="191"/>
                    <a:pt x="1158" y="151"/>
                  </a:cubicBezTo>
                  <a:lnTo>
                    <a:pt x="989" y="78"/>
                  </a:lnTo>
                  <a:cubicBezTo>
                    <a:pt x="943" y="59"/>
                    <a:pt x="900" y="32"/>
                    <a:pt x="851" y="26"/>
                  </a:cubicBezTo>
                  <a:cubicBezTo>
                    <a:pt x="802" y="16"/>
                    <a:pt x="751" y="10"/>
                    <a:pt x="702" y="7"/>
                  </a:cubicBezTo>
                  <a:lnTo>
                    <a:pt x="608" y="3"/>
                  </a:lnTo>
                  <a:cubicBezTo>
                    <a:pt x="588" y="1"/>
                    <a:pt x="568" y="1"/>
                    <a:pt x="548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750675" y="7993750"/>
              <a:ext cx="38225" cy="38325"/>
            </a:xfrm>
            <a:custGeom>
              <a:avLst/>
              <a:gdLst/>
              <a:ahLst/>
              <a:cxnLst/>
              <a:rect l="l" t="t" r="r" b="b"/>
              <a:pathLst>
                <a:path w="1529" h="1533" extrusionOk="0">
                  <a:moveTo>
                    <a:pt x="371" y="0"/>
                  </a:moveTo>
                  <a:cubicBezTo>
                    <a:pt x="171" y="0"/>
                    <a:pt x="13" y="164"/>
                    <a:pt x="8" y="361"/>
                  </a:cubicBezTo>
                  <a:cubicBezTo>
                    <a:pt x="5" y="465"/>
                    <a:pt x="1" y="567"/>
                    <a:pt x="42" y="665"/>
                  </a:cubicBezTo>
                  <a:lnTo>
                    <a:pt x="120" y="857"/>
                  </a:lnTo>
                  <a:cubicBezTo>
                    <a:pt x="179" y="1000"/>
                    <a:pt x="180" y="1023"/>
                    <a:pt x="285" y="1138"/>
                  </a:cubicBezTo>
                  <a:cubicBezTo>
                    <a:pt x="298" y="1153"/>
                    <a:pt x="312" y="1168"/>
                    <a:pt x="328" y="1184"/>
                  </a:cubicBezTo>
                  <a:cubicBezTo>
                    <a:pt x="354" y="1213"/>
                    <a:pt x="381" y="1241"/>
                    <a:pt x="407" y="1270"/>
                  </a:cubicBezTo>
                  <a:lnTo>
                    <a:pt x="450" y="1316"/>
                  </a:lnTo>
                  <a:cubicBezTo>
                    <a:pt x="538" y="1410"/>
                    <a:pt x="622" y="1445"/>
                    <a:pt x="738" y="1492"/>
                  </a:cubicBezTo>
                  <a:cubicBezTo>
                    <a:pt x="799" y="1517"/>
                    <a:pt x="865" y="1529"/>
                    <a:pt x="931" y="1529"/>
                  </a:cubicBezTo>
                  <a:cubicBezTo>
                    <a:pt x="942" y="1529"/>
                    <a:pt x="953" y="1528"/>
                    <a:pt x="965" y="1528"/>
                  </a:cubicBezTo>
                  <a:cubicBezTo>
                    <a:pt x="987" y="1531"/>
                    <a:pt x="1010" y="1532"/>
                    <a:pt x="1032" y="1532"/>
                  </a:cubicBezTo>
                  <a:cubicBezTo>
                    <a:pt x="1109" y="1532"/>
                    <a:pt x="1185" y="1514"/>
                    <a:pt x="1254" y="1479"/>
                  </a:cubicBezTo>
                  <a:cubicBezTo>
                    <a:pt x="1350" y="1443"/>
                    <a:pt x="1429" y="1368"/>
                    <a:pt x="1465" y="1271"/>
                  </a:cubicBezTo>
                  <a:cubicBezTo>
                    <a:pt x="1510" y="1190"/>
                    <a:pt x="1528" y="1096"/>
                    <a:pt x="1519" y="1004"/>
                  </a:cubicBezTo>
                  <a:cubicBezTo>
                    <a:pt x="1528" y="915"/>
                    <a:pt x="1518" y="826"/>
                    <a:pt x="1487" y="742"/>
                  </a:cubicBezTo>
                  <a:cubicBezTo>
                    <a:pt x="1442" y="623"/>
                    <a:pt x="1409" y="553"/>
                    <a:pt x="1318" y="461"/>
                  </a:cubicBezTo>
                  <a:cubicBezTo>
                    <a:pt x="1301" y="444"/>
                    <a:pt x="1283" y="427"/>
                    <a:pt x="1266" y="410"/>
                  </a:cubicBezTo>
                  <a:lnTo>
                    <a:pt x="1189" y="335"/>
                  </a:lnTo>
                  <a:cubicBezTo>
                    <a:pt x="1128" y="275"/>
                    <a:pt x="1062" y="210"/>
                    <a:pt x="985" y="174"/>
                  </a:cubicBezTo>
                  <a:cubicBezTo>
                    <a:pt x="916" y="140"/>
                    <a:pt x="845" y="112"/>
                    <a:pt x="776" y="81"/>
                  </a:cubicBezTo>
                  <a:lnTo>
                    <a:pt x="744" y="68"/>
                  </a:lnTo>
                  <a:cubicBezTo>
                    <a:pt x="690" y="32"/>
                    <a:pt x="627" y="12"/>
                    <a:pt x="561" y="9"/>
                  </a:cubicBezTo>
                  <a:cubicBezTo>
                    <a:pt x="527" y="3"/>
                    <a:pt x="493" y="0"/>
                    <a:pt x="458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762450" y="8081475"/>
              <a:ext cx="41875" cy="35675"/>
            </a:xfrm>
            <a:custGeom>
              <a:avLst/>
              <a:gdLst/>
              <a:ahLst/>
              <a:cxnLst/>
              <a:rect l="l" t="t" r="r" b="b"/>
              <a:pathLst>
                <a:path w="1675" h="1427" extrusionOk="0">
                  <a:moveTo>
                    <a:pt x="166" y="432"/>
                  </a:moveTo>
                  <a:cubicBezTo>
                    <a:pt x="166" y="432"/>
                    <a:pt x="172" y="446"/>
                    <a:pt x="184" y="474"/>
                  </a:cubicBezTo>
                  <a:cubicBezTo>
                    <a:pt x="184" y="476"/>
                    <a:pt x="185" y="479"/>
                    <a:pt x="186" y="481"/>
                  </a:cubicBezTo>
                  <a:lnTo>
                    <a:pt x="186" y="481"/>
                  </a:lnTo>
                  <a:cubicBezTo>
                    <a:pt x="173" y="449"/>
                    <a:pt x="166" y="432"/>
                    <a:pt x="166" y="432"/>
                  </a:cubicBezTo>
                  <a:close/>
                  <a:moveTo>
                    <a:pt x="530" y="1"/>
                  </a:moveTo>
                  <a:cubicBezTo>
                    <a:pt x="479" y="1"/>
                    <a:pt x="428" y="6"/>
                    <a:pt x="379" y="18"/>
                  </a:cubicBezTo>
                  <a:cubicBezTo>
                    <a:pt x="294" y="38"/>
                    <a:pt x="181" y="61"/>
                    <a:pt x="112" y="122"/>
                  </a:cubicBezTo>
                  <a:lnTo>
                    <a:pt x="93" y="121"/>
                  </a:lnTo>
                  <a:cubicBezTo>
                    <a:pt x="90" y="121"/>
                    <a:pt x="88" y="121"/>
                    <a:pt x="85" y="121"/>
                  </a:cubicBezTo>
                  <a:cubicBezTo>
                    <a:pt x="2" y="121"/>
                    <a:pt x="0" y="237"/>
                    <a:pt x="69" y="268"/>
                  </a:cubicBezTo>
                  <a:cubicBezTo>
                    <a:pt x="84" y="319"/>
                    <a:pt x="119" y="362"/>
                    <a:pt x="147" y="410"/>
                  </a:cubicBezTo>
                  <a:cubicBezTo>
                    <a:pt x="162" y="435"/>
                    <a:pt x="173" y="463"/>
                    <a:pt x="188" y="486"/>
                  </a:cubicBezTo>
                  <a:lnTo>
                    <a:pt x="188" y="486"/>
                  </a:lnTo>
                  <a:cubicBezTo>
                    <a:pt x="202" y="521"/>
                    <a:pt x="223" y="553"/>
                    <a:pt x="250" y="579"/>
                  </a:cubicBezTo>
                  <a:lnTo>
                    <a:pt x="250" y="579"/>
                  </a:lnTo>
                  <a:cubicBezTo>
                    <a:pt x="283" y="626"/>
                    <a:pt x="313" y="675"/>
                    <a:pt x="340" y="724"/>
                  </a:cubicBezTo>
                  <a:cubicBezTo>
                    <a:pt x="376" y="786"/>
                    <a:pt x="416" y="844"/>
                    <a:pt x="462" y="898"/>
                  </a:cubicBezTo>
                  <a:cubicBezTo>
                    <a:pt x="517" y="975"/>
                    <a:pt x="566" y="1068"/>
                    <a:pt x="632" y="1131"/>
                  </a:cubicBezTo>
                  <a:cubicBezTo>
                    <a:pt x="680" y="1177"/>
                    <a:pt x="729" y="1219"/>
                    <a:pt x="775" y="1266"/>
                  </a:cubicBezTo>
                  <a:cubicBezTo>
                    <a:pt x="874" y="1365"/>
                    <a:pt x="1009" y="1422"/>
                    <a:pt x="1149" y="1422"/>
                  </a:cubicBezTo>
                  <a:cubicBezTo>
                    <a:pt x="1153" y="1422"/>
                    <a:pt x="1157" y="1421"/>
                    <a:pt x="1160" y="1421"/>
                  </a:cubicBezTo>
                  <a:cubicBezTo>
                    <a:pt x="1182" y="1425"/>
                    <a:pt x="1204" y="1427"/>
                    <a:pt x="1226" y="1427"/>
                  </a:cubicBezTo>
                  <a:cubicBezTo>
                    <a:pt x="1299" y="1427"/>
                    <a:pt x="1371" y="1407"/>
                    <a:pt x="1435" y="1371"/>
                  </a:cubicBezTo>
                  <a:cubicBezTo>
                    <a:pt x="1547" y="1305"/>
                    <a:pt x="1622" y="1191"/>
                    <a:pt x="1642" y="1064"/>
                  </a:cubicBezTo>
                  <a:cubicBezTo>
                    <a:pt x="1662" y="1008"/>
                    <a:pt x="1673" y="952"/>
                    <a:pt x="1675" y="893"/>
                  </a:cubicBezTo>
                  <a:cubicBezTo>
                    <a:pt x="1675" y="800"/>
                    <a:pt x="1650" y="707"/>
                    <a:pt x="1602" y="628"/>
                  </a:cubicBezTo>
                  <a:cubicBezTo>
                    <a:pt x="1576" y="580"/>
                    <a:pt x="1549" y="535"/>
                    <a:pt x="1520" y="491"/>
                  </a:cubicBezTo>
                  <a:cubicBezTo>
                    <a:pt x="1500" y="460"/>
                    <a:pt x="1478" y="434"/>
                    <a:pt x="1457" y="405"/>
                  </a:cubicBezTo>
                  <a:cubicBezTo>
                    <a:pt x="1407" y="342"/>
                    <a:pt x="1351" y="301"/>
                    <a:pt x="1288" y="253"/>
                  </a:cubicBezTo>
                  <a:cubicBezTo>
                    <a:pt x="1266" y="238"/>
                    <a:pt x="1245" y="222"/>
                    <a:pt x="1223" y="208"/>
                  </a:cubicBezTo>
                  <a:cubicBezTo>
                    <a:pt x="1103" y="127"/>
                    <a:pt x="976" y="59"/>
                    <a:pt x="832" y="35"/>
                  </a:cubicBezTo>
                  <a:cubicBezTo>
                    <a:pt x="736" y="20"/>
                    <a:pt x="632" y="1"/>
                    <a:pt x="530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830750" y="7478475"/>
              <a:ext cx="29775" cy="47400"/>
            </a:xfrm>
            <a:custGeom>
              <a:avLst/>
              <a:gdLst/>
              <a:ahLst/>
              <a:cxnLst/>
              <a:rect l="l" t="t" r="r" b="b"/>
              <a:pathLst>
                <a:path w="1191" h="1896" extrusionOk="0">
                  <a:moveTo>
                    <a:pt x="1124" y="0"/>
                  </a:moveTo>
                  <a:cubicBezTo>
                    <a:pt x="1117" y="0"/>
                    <a:pt x="1110" y="2"/>
                    <a:pt x="1103" y="6"/>
                  </a:cubicBezTo>
                  <a:cubicBezTo>
                    <a:pt x="1065" y="33"/>
                    <a:pt x="1019" y="43"/>
                    <a:pt x="982" y="71"/>
                  </a:cubicBezTo>
                  <a:cubicBezTo>
                    <a:pt x="951" y="99"/>
                    <a:pt x="923" y="126"/>
                    <a:pt x="896" y="155"/>
                  </a:cubicBezTo>
                  <a:lnTo>
                    <a:pt x="745" y="304"/>
                  </a:lnTo>
                  <a:cubicBezTo>
                    <a:pt x="630" y="420"/>
                    <a:pt x="536" y="555"/>
                    <a:pt x="438" y="684"/>
                  </a:cubicBezTo>
                  <a:lnTo>
                    <a:pt x="294" y="874"/>
                  </a:lnTo>
                  <a:cubicBezTo>
                    <a:pt x="252" y="934"/>
                    <a:pt x="217" y="1000"/>
                    <a:pt x="189" y="1068"/>
                  </a:cubicBezTo>
                  <a:lnTo>
                    <a:pt x="97" y="1270"/>
                  </a:lnTo>
                  <a:cubicBezTo>
                    <a:pt x="73" y="1324"/>
                    <a:pt x="40" y="1382"/>
                    <a:pt x="24" y="1439"/>
                  </a:cubicBezTo>
                  <a:cubicBezTo>
                    <a:pt x="1" y="1519"/>
                    <a:pt x="10" y="1590"/>
                    <a:pt x="21" y="1671"/>
                  </a:cubicBezTo>
                  <a:cubicBezTo>
                    <a:pt x="43" y="1824"/>
                    <a:pt x="186" y="1896"/>
                    <a:pt x="325" y="1896"/>
                  </a:cubicBezTo>
                  <a:cubicBezTo>
                    <a:pt x="382" y="1896"/>
                    <a:pt x="439" y="1884"/>
                    <a:pt x="486" y="1860"/>
                  </a:cubicBezTo>
                  <a:cubicBezTo>
                    <a:pt x="650" y="1777"/>
                    <a:pt x="738" y="1557"/>
                    <a:pt x="828" y="1405"/>
                  </a:cubicBezTo>
                  <a:cubicBezTo>
                    <a:pt x="914" y="1258"/>
                    <a:pt x="960" y="1103"/>
                    <a:pt x="1011" y="943"/>
                  </a:cubicBezTo>
                  <a:cubicBezTo>
                    <a:pt x="1055" y="805"/>
                    <a:pt x="1105" y="668"/>
                    <a:pt x="1128" y="525"/>
                  </a:cubicBezTo>
                  <a:lnTo>
                    <a:pt x="1163" y="312"/>
                  </a:lnTo>
                  <a:cubicBezTo>
                    <a:pt x="1171" y="271"/>
                    <a:pt x="1178" y="229"/>
                    <a:pt x="1184" y="189"/>
                  </a:cubicBezTo>
                  <a:cubicBezTo>
                    <a:pt x="1191" y="139"/>
                    <a:pt x="1171" y="96"/>
                    <a:pt x="1169" y="45"/>
                  </a:cubicBezTo>
                  <a:cubicBezTo>
                    <a:pt x="1169" y="20"/>
                    <a:pt x="1147" y="0"/>
                    <a:pt x="1124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887775" y="7464675"/>
              <a:ext cx="22550" cy="27675"/>
            </a:xfrm>
            <a:custGeom>
              <a:avLst/>
              <a:gdLst/>
              <a:ahLst/>
              <a:cxnLst/>
              <a:rect l="l" t="t" r="r" b="b"/>
              <a:pathLst>
                <a:path w="902" h="1107" extrusionOk="0">
                  <a:moveTo>
                    <a:pt x="627" y="0"/>
                  </a:moveTo>
                  <a:cubicBezTo>
                    <a:pt x="616" y="0"/>
                    <a:pt x="604" y="1"/>
                    <a:pt x="592" y="3"/>
                  </a:cubicBezTo>
                  <a:cubicBezTo>
                    <a:pt x="539" y="10"/>
                    <a:pt x="477" y="33"/>
                    <a:pt x="440" y="75"/>
                  </a:cubicBezTo>
                  <a:cubicBezTo>
                    <a:pt x="413" y="110"/>
                    <a:pt x="384" y="142"/>
                    <a:pt x="351" y="173"/>
                  </a:cubicBezTo>
                  <a:cubicBezTo>
                    <a:pt x="298" y="227"/>
                    <a:pt x="242" y="271"/>
                    <a:pt x="205" y="339"/>
                  </a:cubicBezTo>
                  <a:cubicBezTo>
                    <a:pt x="182" y="382"/>
                    <a:pt x="159" y="426"/>
                    <a:pt x="135" y="468"/>
                  </a:cubicBezTo>
                  <a:cubicBezTo>
                    <a:pt x="115" y="499"/>
                    <a:pt x="98" y="531"/>
                    <a:pt x="83" y="565"/>
                  </a:cubicBezTo>
                  <a:cubicBezTo>
                    <a:pt x="64" y="612"/>
                    <a:pt x="55" y="663"/>
                    <a:pt x="57" y="714"/>
                  </a:cubicBezTo>
                  <a:cubicBezTo>
                    <a:pt x="1" y="926"/>
                    <a:pt x="167" y="1106"/>
                    <a:pt x="358" y="1106"/>
                  </a:cubicBezTo>
                  <a:cubicBezTo>
                    <a:pt x="409" y="1106"/>
                    <a:pt x="462" y="1094"/>
                    <a:pt x="513" y="1065"/>
                  </a:cubicBezTo>
                  <a:lnTo>
                    <a:pt x="523" y="1058"/>
                  </a:lnTo>
                  <a:cubicBezTo>
                    <a:pt x="566" y="1044"/>
                    <a:pt x="606" y="1022"/>
                    <a:pt x="643" y="996"/>
                  </a:cubicBezTo>
                  <a:cubicBezTo>
                    <a:pt x="692" y="953"/>
                    <a:pt x="735" y="902"/>
                    <a:pt x="767" y="846"/>
                  </a:cubicBezTo>
                  <a:cubicBezTo>
                    <a:pt x="794" y="801"/>
                    <a:pt x="820" y="757"/>
                    <a:pt x="841" y="711"/>
                  </a:cubicBezTo>
                  <a:cubicBezTo>
                    <a:pt x="878" y="640"/>
                    <a:pt x="900" y="562"/>
                    <a:pt x="901" y="480"/>
                  </a:cubicBezTo>
                  <a:lnTo>
                    <a:pt x="901" y="413"/>
                  </a:lnTo>
                  <a:cubicBezTo>
                    <a:pt x="900" y="362"/>
                    <a:pt x="896" y="311"/>
                    <a:pt x="890" y="262"/>
                  </a:cubicBezTo>
                  <a:cubicBezTo>
                    <a:pt x="889" y="216"/>
                    <a:pt x="876" y="170"/>
                    <a:pt x="855" y="129"/>
                  </a:cubicBezTo>
                  <a:cubicBezTo>
                    <a:pt x="826" y="79"/>
                    <a:pt x="781" y="43"/>
                    <a:pt x="729" y="21"/>
                  </a:cubicBezTo>
                  <a:cubicBezTo>
                    <a:pt x="697" y="7"/>
                    <a:pt x="662" y="0"/>
                    <a:pt x="627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1025400" y="7620750"/>
              <a:ext cx="40950" cy="36475"/>
            </a:xfrm>
            <a:custGeom>
              <a:avLst/>
              <a:gdLst/>
              <a:ahLst/>
              <a:cxnLst/>
              <a:rect l="l" t="t" r="r" b="b"/>
              <a:pathLst>
                <a:path w="1638" h="1459" extrusionOk="0">
                  <a:moveTo>
                    <a:pt x="249" y="1"/>
                  </a:moveTo>
                  <a:cubicBezTo>
                    <a:pt x="229" y="1"/>
                    <a:pt x="208" y="3"/>
                    <a:pt x="187" y="7"/>
                  </a:cubicBezTo>
                  <a:cubicBezTo>
                    <a:pt x="182" y="7"/>
                    <a:pt x="178" y="7"/>
                    <a:pt x="173" y="7"/>
                  </a:cubicBezTo>
                  <a:cubicBezTo>
                    <a:pt x="83" y="7"/>
                    <a:pt x="1" y="79"/>
                    <a:pt x="30" y="178"/>
                  </a:cubicBezTo>
                  <a:lnTo>
                    <a:pt x="35" y="196"/>
                  </a:lnTo>
                  <a:cubicBezTo>
                    <a:pt x="32" y="242"/>
                    <a:pt x="39" y="288"/>
                    <a:pt x="58" y="331"/>
                  </a:cubicBezTo>
                  <a:cubicBezTo>
                    <a:pt x="69" y="359"/>
                    <a:pt x="81" y="387"/>
                    <a:pt x="93" y="414"/>
                  </a:cubicBezTo>
                  <a:cubicBezTo>
                    <a:pt x="116" y="468"/>
                    <a:pt x="138" y="525"/>
                    <a:pt x="164" y="577"/>
                  </a:cubicBezTo>
                  <a:cubicBezTo>
                    <a:pt x="201" y="649"/>
                    <a:pt x="267" y="715"/>
                    <a:pt x="317" y="778"/>
                  </a:cubicBezTo>
                  <a:cubicBezTo>
                    <a:pt x="354" y="824"/>
                    <a:pt x="391" y="869"/>
                    <a:pt x="428" y="915"/>
                  </a:cubicBezTo>
                  <a:cubicBezTo>
                    <a:pt x="462" y="963"/>
                    <a:pt x="498" y="1009"/>
                    <a:pt x="538" y="1052"/>
                  </a:cubicBezTo>
                  <a:cubicBezTo>
                    <a:pt x="581" y="1095"/>
                    <a:pt x="637" y="1130"/>
                    <a:pt x="684" y="1168"/>
                  </a:cubicBezTo>
                  <a:cubicBezTo>
                    <a:pt x="753" y="1224"/>
                    <a:pt x="822" y="1290"/>
                    <a:pt x="896" y="1334"/>
                  </a:cubicBezTo>
                  <a:cubicBezTo>
                    <a:pt x="944" y="1365"/>
                    <a:pt x="996" y="1388"/>
                    <a:pt x="1050" y="1406"/>
                  </a:cubicBezTo>
                  <a:cubicBezTo>
                    <a:pt x="1067" y="1409"/>
                    <a:pt x="1082" y="1411"/>
                    <a:pt x="1099" y="1411"/>
                  </a:cubicBezTo>
                  <a:cubicBezTo>
                    <a:pt x="1102" y="1414"/>
                    <a:pt x="1106" y="1416"/>
                    <a:pt x="1111" y="1417"/>
                  </a:cubicBezTo>
                  <a:cubicBezTo>
                    <a:pt x="1167" y="1443"/>
                    <a:pt x="1228" y="1458"/>
                    <a:pt x="1289" y="1458"/>
                  </a:cubicBezTo>
                  <a:cubicBezTo>
                    <a:pt x="1370" y="1458"/>
                    <a:pt x="1449" y="1431"/>
                    <a:pt x="1509" y="1366"/>
                  </a:cubicBezTo>
                  <a:cubicBezTo>
                    <a:pt x="1607" y="1260"/>
                    <a:pt x="1638" y="1098"/>
                    <a:pt x="1561" y="969"/>
                  </a:cubicBezTo>
                  <a:cubicBezTo>
                    <a:pt x="1552" y="955"/>
                    <a:pt x="1543" y="941"/>
                    <a:pt x="1533" y="927"/>
                  </a:cubicBezTo>
                  <a:cubicBezTo>
                    <a:pt x="1492" y="780"/>
                    <a:pt x="1371" y="663"/>
                    <a:pt x="1263" y="556"/>
                  </a:cubicBezTo>
                  <a:cubicBezTo>
                    <a:pt x="1225" y="517"/>
                    <a:pt x="1188" y="477"/>
                    <a:pt x="1148" y="440"/>
                  </a:cubicBezTo>
                  <a:cubicBezTo>
                    <a:pt x="1082" y="381"/>
                    <a:pt x="1002" y="335"/>
                    <a:pt x="925" y="287"/>
                  </a:cubicBezTo>
                  <a:cubicBezTo>
                    <a:pt x="812" y="216"/>
                    <a:pt x="697" y="129"/>
                    <a:pt x="571" y="83"/>
                  </a:cubicBezTo>
                  <a:cubicBezTo>
                    <a:pt x="518" y="63"/>
                    <a:pt x="465" y="49"/>
                    <a:pt x="411" y="32"/>
                  </a:cubicBezTo>
                  <a:cubicBezTo>
                    <a:pt x="354" y="15"/>
                    <a:pt x="303" y="1"/>
                    <a:pt x="249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1077025" y="7711500"/>
              <a:ext cx="33025" cy="30850"/>
            </a:xfrm>
            <a:custGeom>
              <a:avLst/>
              <a:gdLst/>
              <a:ahLst/>
              <a:cxnLst/>
              <a:rect l="l" t="t" r="r" b="b"/>
              <a:pathLst>
                <a:path w="1321" h="1234" extrusionOk="0">
                  <a:moveTo>
                    <a:pt x="225" y="1"/>
                  </a:moveTo>
                  <a:cubicBezTo>
                    <a:pt x="204" y="1"/>
                    <a:pt x="184" y="3"/>
                    <a:pt x="162" y="9"/>
                  </a:cubicBezTo>
                  <a:lnTo>
                    <a:pt x="142" y="7"/>
                  </a:lnTo>
                  <a:cubicBezTo>
                    <a:pt x="138" y="7"/>
                    <a:pt x="134" y="7"/>
                    <a:pt x="129" y="7"/>
                  </a:cubicBezTo>
                  <a:cubicBezTo>
                    <a:pt x="50" y="7"/>
                    <a:pt x="0" y="100"/>
                    <a:pt x="15" y="170"/>
                  </a:cubicBezTo>
                  <a:cubicBezTo>
                    <a:pt x="10" y="185"/>
                    <a:pt x="7" y="199"/>
                    <a:pt x="7" y="215"/>
                  </a:cubicBezTo>
                  <a:cubicBezTo>
                    <a:pt x="7" y="265"/>
                    <a:pt x="23" y="298"/>
                    <a:pt x="43" y="344"/>
                  </a:cubicBezTo>
                  <a:cubicBezTo>
                    <a:pt x="46" y="353"/>
                    <a:pt x="50" y="362"/>
                    <a:pt x="55" y="373"/>
                  </a:cubicBezTo>
                  <a:cubicBezTo>
                    <a:pt x="55" y="390"/>
                    <a:pt x="58" y="407"/>
                    <a:pt x="61" y="422"/>
                  </a:cubicBezTo>
                  <a:cubicBezTo>
                    <a:pt x="67" y="442"/>
                    <a:pt x="76" y="460"/>
                    <a:pt x="84" y="480"/>
                  </a:cubicBezTo>
                  <a:cubicBezTo>
                    <a:pt x="107" y="543"/>
                    <a:pt x="138" y="600"/>
                    <a:pt x="176" y="654"/>
                  </a:cubicBezTo>
                  <a:lnTo>
                    <a:pt x="262" y="767"/>
                  </a:lnTo>
                  <a:cubicBezTo>
                    <a:pt x="304" y="824"/>
                    <a:pt x="345" y="890"/>
                    <a:pt x="393" y="941"/>
                  </a:cubicBezTo>
                  <a:cubicBezTo>
                    <a:pt x="474" y="1025"/>
                    <a:pt x="592" y="1088"/>
                    <a:pt x="691" y="1153"/>
                  </a:cubicBezTo>
                  <a:cubicBezTo>
                    <a:pt x="706" y="1162"/>
                    <a:pt x="720" y="1174"/>
                    <a:pt x="735" y="1184"/>
                  </a:cubicBezTo>
                  <a:cubicBezTo>
                    <a:pt x="799" y="1220"/>
                    <a:pt x="861" y="1233"/>
                    <a:pt x="927" y="1233"/>
                  </a:cubicBezTo>
                  <a:cubicBezTo>
                    <a:pt x="965" y="1233"/>
                    <a:pt x="1004" y="1229"/>
                    <a:pt x="1045" y="1222"/>
                  </a:cubicBezTo>
                  <a:cubicBezTo>
                    <a:pt x="1071" y="1217"/>
                    <a:pt x="1097" y="1213"/>
                    <a:pt x="1125" y="1208"/>
                  </a:cubicBezTo>
                  <a:cubicBezTo>
                    <a:pt x="1240" y="1187"/>
                    <a:pt x="1306" y="1065"/>
                    <a:pt x="1312" y="959"/>
                  </a:cubicBezTo>
                  <a:cubicBezTo>
                    <a:pt x="1316" y="927"/>
                    <a:pt x="1320" y="893"/>
                    <a:pt x="1320" y="860"/>
                  </a:cubicBezTo>
                  <a:cubicBezTo>
                    <a:pt x="1320" y="787"/>
                    <a:pt x="1302" y="715"/>
                    <a:pt x="1265" y="652"/>
                  </a:cubicBezTo>
                  <a:cubicBezTo>
                    <a:pt x="1237" y="609"/>
                    <a:pt x="1205" y="568"/>
                    <a:pt x="1170" y="531"/>
                  </a:cubicBezTo>
                  <a:cubicBezTo>
                    <a:pt x="1093" y="437"/>
                    <a:pt x="1022" y="339"/>
                    <a:pt x="919" y="271"/>
                  </a:cubicBezTo>
                  <a:cubicBezTo>
                    <a:pt x="846" y="224"/>
                    <a:pt x="769" y="181"/>
                    <a:pt x="692" y="136"/>
                  </a:cubicBezTo>
                  <a:cubicBezTo>
                    <a:pt x="595" y="80"/>
                    <a:pt x="480" y="30"/>
                    <a:pt x="365" y="27"/>
                  </a:cubicBezTo>
                  <a:cubicBezTo>
                    <a:pt x="318" y="13"/>
                    <a:pt x="272" y="1"/>
                    <a:pt x="225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852750" y="7912475"/>
              <a:ext cx="44125" cy="43875"/>
            </a:xfrm>
            <a:custGeom>
              <a:avLst/>
              <a:gdLst/>
              <a:ahLst/>
              <a:cxnLst/>
              <a:rect l="l" t="t" r="r" b="b"/>
              <a:pathLst>
                <a:path w="1765" h="1755" extrusionOk="0">
                  <a:moveTo>
                    <a:pt x="1377" y="0"/>
                  </a:moveTo>
                  <a:cubicBezTo>
                    <a:pt x="1376" y="0"/>
                    <a:pt x="1376" y="0"/>
                    <a:pt x="1375" y="0"/>
                  </a:cubicBezTo>
                  <a:lnTo>
                    <a:pt x="1250" y="0"/>
                  </a:lnTo>
                  <a:cubicBezTo>
                    <a:pt x="1146" y="2"/>
                    <a:pt x="1043" y="30"/>
                    <a:pt x="951" y="79"/>
                  </a:cubicBezTo>
                  <a:cubicBezTo>
                    <a:pt x="928" y="93"/>
                    <a:pt x="905" y="106"/>
                    <a:pt x="882" y="119"/>
                  </a:cubicBezTo>
                  <a:lnTo>
                    <a:pt x="733" y="203"/>
                  </a:lnTo>
                  <a:cubicBezTo>
                    <a:pt x="642" y="257"/>
                    <a:pt x="561" y="323"/>
                    <a:pt x="492" y="401"/>
                  </a:cubicBezTo>
                  <a:cubicBezTo>
                    <a:pt x="386" y="516"/>
                    <a:pt x="263" y="630"/>
                    <a:pt x="180" y="762"/>
                  </a:cubicBezTo>
                  <a:cubicBezTo>
                    <a:pt x="80" y="920"/>
                    <a:pt x="5" y="1123"/>
                    <a:pt x="26" y="1315"/>
                  </a:cubicBezTo>
                  <a:cubicBezTo>
                    <a:pt x="1" y="1549"/>
                    <a:pt x="183" y="1755"/>
                    <a:pt x="413" y="1755"/>
                  </a:cubicBezTo>
                  <a:cubicBezTo>
                    <a:pt x="431" y="1755"/>
                    <a:pt x="449" y="1753"/>
                    <a:pt x="467" y="1751"/>
                  </a:cubicBezTo>
                  <a:cubicBezTo>
                    <a:pt x="484" y="1752"/>
                    <a:pt x="502" y="1753"/>
                    <a:pt x="519" y="1753"/>
                  </a:cubicBezTo>
                  <a:cubicBezTo>
                    <a:pt x="690" y="1753"/>
                    <a:pt x="862" y="1687"/>
                    <a:pt x="1002" y="1597"/>
                  </a:cubicBezTo>
                  <a:cubicBezTo>
                    <a:pt x="1138" y="1510"/>
                    <a:pt x="1250" y="1387"/>
                    <a:pt x="1368" y="1276"/>
                  </a:cubicBezTo>
                  <a:cubicBezTo>
                    <a:pt x="1441" y="1207"/>
                    <a:pt x="1511" y="1132"/>
                    <a:pt x="1560" y="1043"/>
                  </a:cubicBezTo>
                  <a:lnTo>
                    <a:pt x="1642" y="893"/>
                  </a:lnTo>
                  <a:cubicBezTo>
                    <a:pt x="1656" y="869"/>
                    <a:pt x="1668" y="846"/>
                    <a:pt x="1680" y="822"/>
                  </a:cubicBezTo>
                  <a:cubicBezTo>
                    <a:pt x="1731" y="730"/>
                    <a:pt x="1760" y="625"/>
                    <a:pt x="1763" y="519"/>
                  </a:cubicBezTo>
                  <a:cubicBezTo>
                    <a:pt x="1765" y="476"/>
                    <a:pt x="1763" y="432"/>
                    <a:pt x="1763" y="387"/>
                  </a:cubicBezTo>
                  <a:cubicBezTo>
                    <a:pt x="1762" y="179"/>
                    <a:pt x="1588" y="0"/>
                    <a:pt x="1377" y="0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908025" y="7918650"/>
              <a:ext cx="27650" cy="27550"/>
            </a:xfrm>
            <a:custGeom>
              <a:avLst/>
              <a:gdLst/>
              <a:ahLst/>
              <a:cxnLst/>
              <a:rect l="l" t="t" r="r" b="b"/>
              <a:pathLst>
                <a:path w="1106" h="1102" extrusionOk="0">
                  <a:moveTo>
                    <a:pt x="683" y="1"/>
                  </a:moveTo>
                  <a:cubicBezTo>
                    <a:pt x="605" y="1"/>
                    <a:pt x="528" y="27"/>
                    <a:pt x="450" y="53"/>
                  </a:cubicBezTo>
                  <a:cubicBezTo>
                    <a:pt x="407" y="65"/>
                    <a:pt x="366" y="84"/>
                    <a:pt x="328" y="103"/>
                  </a:cubicBezTo>
                  <a:cubicBezTo>
                    <a:pt x="252" y="148"/>
                    <a:pt x="191" y="209"/>
                    <a:pt x="148" y="285"/>
                  </a:cubicBezTo>
                  <a:cubicBezTo>
                    <a:pt x="142" y="291"/>
                    <a:pt x="137" y="298"/>
                    <a:pt x="133" y="306"/>
                  </a:cubicBezTo>
                  <a:lnTo>
                    <a:pt x="70" y="403"/>
                  </a:lnTo>
                  <a:cubicBezTo>
                    <a:pt x="53" y="440"/>
                    <a:pt x="37" y="477"/>
                    <a:pt x="22" y="513"/>
                  </a:cubicBezTo>
                  <a:cubicBezTo>
                    <a:pt x="4" y="573"/>
                    <a:pt x="0" y="638"/>
                    <a:pt x="14" y="699"/>
                  </a:cubicBezTo>
                  <a:cubicBezTo>
                    <a:pt x="14" y="739"/>
                    <a:pt x="25" y="781"/>
                    <a:pt x="45" y="816"/>
                  </a:cubicBezTo>
                  <a:cubicBezTo>
                    <a:pt x="63" y="873"/>
                    <a:pt x="97" y="925"/>
                    <a:pt x="142" y="965"/>
                  </a:cubicBezTo>
                  <a:lnTo>
                    <a:pt x="235" y="1039"/>
                  </a:lnTo>
                  <a:lnTo>
                    <a:pt x="346" y="1085"/>
                  </a:lnTo>
                  <a:cubicBezTo>
                    <a:pt x="380" y="1096"/>
                    <a:pt x="416" y="1101"/>
                    <a:pt x="451" y="1101"/>
                  </a:cubicBezTo>
                  <a:cubicBezTo>
                    <a:pt x="478" y="1101"/>
                    <a:pt x="505" y="1098"/>
                    <a:pt x="532" y="1092"/>
                  </a:cubicBezTo>
                  <a:cubicBezTo>
                    <a:pt x="593" y="1091"/>
                    <a:pt x="653" y="1071"/>
                    <a:pt x="704" y="1039"/>
                  </a:cubicBezTo>
                  <a:lnTo>
                    <a:pt x="788" y="994"/>
                  </a:lnTo>
                  <a:lnTo>
                    <a:pt x="830" y="973"/>
                  </a:lnTo>
                  <a:cubicBezTo>
                    <a:pt x="868" y="951"/>
                    <a:pt x="905" y="925"/>
                    <a:pt x="934" y="893"/>
                  </a:cubicBezTo>
                  <a:cubicBezTo>
                    <a:pt x="960" y="857"/>
                    <a:pt x="986" y="824"/>
                    <a:pt x="1014" y="790"/>
                  </a:cubicBezTo>
                  <a:cubicBezTo>
                    <a:pt x="1017" y="782"/>
                    <a:pt x="1020" y="774"/>
                    <a:pt x="1025" y="765"/>
                  </a:cubicBezTo>
                  <a:cubicBezTo>
                    <a:pt x="1046" y="718"/>
                    <a:pt x="1074" y="670"/>
                    <a:pt x="1086" y="619"/>
                  </a:cubicBezTo>
                  <a:cubicBezTo>
                    <a:pt x="1091" y="578"/>
                    <a:pt x="1097" y="535"/>
                    <a:pt x="1103" y="494"/>
                  </a:cubicBezTo>
                  <a:cubicBezTo>
                    <a:pt x="1106" y="431"/>
                    <a:pt x="1091" y="368"/>
                    <a:pt x="1061" y="311"/>
                  </a:cubicBezTo>
                  <a:cubicBezTo>
                    <a:pt x="1038" y="257"/>
                    <a:pt x="1049" y="271"/>
                    <a:pt x="1035" y="251"/>
                  </a:cubicBezTo>
                  <a:cubicBezTo>
                    <a:pt x="1014" y="222"/>
                    <a:pt x="989" y="191"/>
                    <a:pt x="968" y="163"/>
                  </a:cubicBezTo>
                  <a:cubicBezTo>
                    <a:pt x="871" y="39"/>
                    <a:pt x="777" y="1"/>
                    <a:pt x="683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023650" y="8057975"/>
              <a:ext cx="60325" cy="50175"/>
            </a:xfrm>
            <a:custGeom>
              <a:avLst/>
              <a:gdLst/>
              <a:ahLst/>
              <a:cxnLst/>
              <a:rect l="l" t="t" r="r" b="b"/>
              <a:pathLst>
                <a:path w="2413" h="2007" extrusionOk="0">
                  <a:moveTo>
                    <a:pt x="879" y="1"/>
                  </a:moveTo>
                  <a:cubicBezTo>
                    <a:pt x="800" y="1"/>
                    <a:pt x="722" y="16"/>
                    <a:pt x="642" y="29"/>
                  </a:cubicBezTo>
                  <a:cubicBezTo>
                    <a:pt x="605" y="34"/>
                    <a:pt x="568" y="41"/>
                    <a:pt x="532" y="51"/>
                  </a:cubicBezTo>
                  <a:cubicBezTo>
                    <a:pt x="192" y="160"/>
                    <a:pt x="0" y="493"/>
                    <a:pt x="83" y="841"/>
                  </a:cubicBezTo>
                  <a:cubicBezTo>
                    <a:pt x="94" y="878"/>
                    <a:pt x="106" y="913"/>
                    <a:pt x="122" y="947"/>
                  </a:cubicBezTo>
                  <a:cubicBezTo>
                    <a:pt x="149" y="1018"/>
                    <a:pt x="172" y="1092"/>
                    <a:pt x="211" y="1158"/>
                  </a:cubicBezTo>
                  <a:cubicBezTo>
                    <a:pt x="249" y="1224"/>
                    <a:pt x="304" y="1284"/>
                    <a:pt x="353" y="1345"/>
                  </a:cubicBezTo>
                  <a:cubicBezTo>
                    <a:pt x="384" y="1386"/>
                    <a:pt x="415" y="1428"/>
                    <a:pt x="449" y="1468"/>
                  </a:cubicBezTo>
                  <a:cubicBezTo>
                    <a:pt x="519" y="1552"/>
                    <a:pt x="622" y="1614"/>
                    <a:pt x="711" y="1680"/>
                  </a:cubicBezTo>
                  <a:cubicBezTo>
                    <a:pt x="750" y="1709"/>
                    <a:pt x="790" y="1740"/>
                    <a:pt x="829" y="1767"/>
                  </a:cubicBezTo>
                  <a:cubicBezTo>
                    <a:pt x="871" y="1792"/>
                    <a:pt x="915" y="1813"/>
                    <a:pt x="960" y="1830"/>
                  </a:cubicBezTo>
                  <a:lnTo>
                    <a:pt x="1095" y="1888"/>
                  </a:lnTo>
                  <a:cubicBezTo>
                    <a:pt x="1192" y="1950"/>
                    <a:pt x="1302" y="1985"/>
                    <a:pt x="1418" y="1990"/>
                  </a:cubicBezTo>
                  <a:cubicBezTo>
                    <a:pt x="1465" y="2001"/>
                    <a:pt x="1514" y="2006"/>
                    <a:pt x="1563" y="2006"/>
                  </a:cubicBezTo>
                  <a:cubicBezTo>
                    <a:pt x="1631" y="2006"/>
                    <a:pt x="1698" y="1996"/>
                    <a:pt x="1763" y="1974"/>
                  </a:cubicBezTo>
                  <a:cubicBezTo>
                    <a:pt x="1834" y="1956"/>
                    <a:pt x="1903" y="1927"/>
                    <a:pt x="1967" y="1888"/>
                  </a:cubicBezTo>
                  <a:cubicBezTo>
                    <a:pt x="1987" y="1879"/>
                    <a:pt x="2010" y="1873"/>
                    <a:pt x="2032" y="1862"/>
                  </a:cubicBezTo>
                  <a:cubicBezTo>
                    <a:pt x="2144" y="1795"/>
                    <a:pt x="2237" y="1701"/>
                    <a:pt x="2304" y="1589"/>
                  </a:cubicBezTo>
                  <a:cubicBezTo>
                    <a:pt x="2379" y="1459"/>
                    <a:pt x="2413" y="1308"/>
                    <a:pt x="2399" y="1158"/>
                  </a:cubicBezTo>
                  <a:cubicBezTo>
                    <a:pt x="2399" y="1075"/>
                    <a:pt x="2388" y="992"/>
                    <a:pt x="2368" y="910"/>
                  </a:cubicBezTo>
                  <a:cubicBezTo>
                    <a:pt x="2299" y="697"/>
                    <a:pt x="2158" y="514"/>
                    <a:pt x="1969" y="393"/>
                  </a:cubicBezTo>
                  <a:cubicBezTo>
                    <a:pt x="1933" y="367"/>
                    <a:pt x="1898" y="341"/>
                    <a:pt x="1861" y="315"/>
                  </a:cubicBezTo>
                  <a:cubicBezTo>
                    <a:pt x="1751" y="233"/>
                    <a:pt x="1686" y="209"/>
                    <a:pt x="1540" y="147"/>
                  </a:cubicBezTo>
                  <a:lnTo>
                    <a:pt x="1408" y="92"/>
                  </a:lnTo>
                  <a:cubicBezTo>
                    <a:pt x="1287" y="41"/>
                    <a:pt x="1229" y="38"/>
                    <a:pt x="1072" y="20"/>
                  </a:cubicBezTo>
                  <a:cubicBezTo>
                    <a:pt x="1029" y="14"/>
                    <a:pt x="988" y="9"/>
                    <a:pt x="945" y="4"/>
                  </a:cubicBezTo>
                  <a:cubicBezTo>
                    <a:pt x="923" y="2"/>
                    <a:pt x="901" y="1"/>
                    <a:pt x="879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081925" y="8017250"/>
              <a:ext cx="48800" cy="38450"/>
            </a:xfrm>
            <a:custGeom>
              <a:avLst/>
              <a:gdLst/>
              <a:ahLst/>
              <a:cxnLst/>
              <a:rect l="l" t="t" r="r" b="b"/>
              <a:pathLst>
                <a:path w="1952" h="1538" extrusionOk="0">
                  <a:moveTo>
                    <a:pt x="673" y="1"/>
                  </a:moveTo>
                  <a:cubicBezTo>
                    <a:pt x="606" y="1"/>
                    <a:pt x="535" y="21"/>
                    <a:pt x="468" y="47"/>
                  </a:cubicBezTo>
                  <a:cubicBezTo>
                    <a:pt x="444" y="53"/>
                    <a:pt x="419" y="60"/>
                    <a:pt x="396" y="66"/>
                  </a:cubicBezTo>
                  <a:cubicBezTo>
                    <a:pt x="361" y="67"/>
                    <a:pt x="326" y="69"/>
                    <a:pt x="292" y="73"/>
                  </a:cubicBezTo>
                  <a:cubicBezTo>
                    <a:pt x="180" y="93"/>
                    <a:pt x="91" y="193"/>
                    <a:pt x="48" y="291"/>
                  </a:cubicBezTo>
                  <a:cubicBezTo>
                    <a:pt x="0" y="407"/>
                    <a:pt x="14" y="514"/>
                    <a:pt x="68" y="625"/>
                  </a:cubicBezTo>
                  <a:cubicBezTo>
                    <a:pt x="77" y="642"/>
                    <a:pt x="88" y="657"/>
                    <a:pt x="98" y="672"/>
                  </a:cubicBezTo>
                  <a:cubicBezTo>
                    <a:pt x="102" y="680"/>
                    <a:pt x="105" y="691"/>
                    <a:pt x="109" y="698"/>
                  </a:cubicBezTo>
                  <a:cubicBezTo>
                    <a:pt x="137" y="810"/>
                    <a:pt x="192" y="913"/>
                    <a:pt x="269" y="999"/>
                  </a:cubicBezTo>
                  <a:cubicBezTo>
                    <a:pt x="295" y="1030"/>
                    <a:pt x="324" y="1061"/>
                    <a:pt x="352" y="1090"/>
                  </a:cubicBezTo>
                  <a:lnTo>
                    <a:pt x="425" y="1173"/>
                  </a:lnTo>
                  <a:cubicBezTo>
                    <a:pt x="492" y="1240"/>
                    <a:pt x="564" y="1299"/>
                    <a:pt x="644" y="1348"/>
                  </a:cubicBezTo>
                  <a:cubicBezTo>
                    <a:pt x="751" y="1422"/>
                    <a:pt x="878" y="1458"/>
                    <a:pt x="1001" y="1500"/>
                  </a:cubicBezTo>
                  <a:cubicBezTo>
                    <a:pt x="1080" y="1526"/>
                    <a:pt x="1155" y="1538"/>
                    <a:pt x="1232" y="1538"/>
                  </a:cubicBezTo>
                  <a:cubicBezTo>
                    <a:pt x="1297" y="1538"/>
                    <a:pt x="1363" y="1529"/>
                    <a:pt x="1431" y="1515"/>
                  </a:cubicBezTo>
                  <a:cubicBezTo>
                    <a:pt x="1462" y="1509"/>
                    <a:pt x="1493" y="1503"/>
                    <a:pt x="1523" y="1495"/>
                  </a:cubicBezTo>
                  <a:cubicBezTo>
                    <a:pt x="1697" y="1458"/>
                    <a:pt x="1832" y="1317"/>
                    <a:pt x="1898" y="1161"/>
                  </a:cubicBezTo>
                  <a:cubicBezTo>
                    <a:pt x="1935" y="1093"/>
                    <a:pt x="1952" y="1015"/>
                    <a:pt x="1949" y="938"/>
                  </a:cubicBezTo>
                  <a:cubicBezTo>
                    <a:pt x="1949" y="835"/>
                    <a:pt x="1921" y="735"/>
                    <a:pt x="1870" y="646"/>
                  </a:cubicBezTo>
                  <a:cubicBezTo>
                    <a:pt x="1857" y="615"/>
                    <a:pt x="1844" y="585"/>
                    <a:pt x="1830" y="556"/>
                  </a:cubicBezTo>
                  <a:cubicBezTo>
                    <a:pt x="1769" y="427"/>
                    <a:pt x="1649" y="341"/>
                    <a:pt x="1537" y="259"/>
                  </a:cubicBezTo>
                  <a:lnTo>
                    <a:pt x="1442" y="192"/>
                  </a:lnTo>
                  <a:cubicBezTo>
                    <a:pt x="1364" y="135"/>
                    <a:pt x="1272" y="106"/>
                    <a:pt x="1181" y="72"/>
                  </a:cubicBezTo>
                  <a:cubicBezTo>
                    <a:pt x="1064" y="29"/>
                    <a:pt x="932" y="29"/>
                    <a:pt x="808" y="15"/>
                  </a:cubicBezTo>
                  <a:cubicBezTo>
                    <a:pt x="769" y="10"/>
                    <a:pt x="731" y="4"/>
                    <a:pt x="693" y="1"/>
                  </a:cubicBezTo>
                  <a:cubicBezTo>
                    <a:pt x="686" y="1"/>
                    <a:pt x="679" y="1"/>
                    <a:pt x="673" y="1"/>
                  </a:cubicBezTo>
                  <a:close/>
                </a:path>
              </a:pathLst>
            </a:custGeom>
            <a:solidFill>
              <a:srgbClr val="C2D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9" name="Google Shape;659;p16"/>
          <p:cNvSpPr txBox="1">
            <a:spLocks noGrp="1"/>
          </p:cNvSpPr>
          <p:nvPr>
            <p:ph type="title"/>
          </p:nvPr>
        </p:nvSpPr>
        <p:spPr>
          <a:xfrm>
            <a:off x="1815217" y="3080133"/>
            <a:ext cx="410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subTitle" idx="1"/>
          </p:nvPr>
        </p:nvSpPr>
        <p:spPr>
          <a:xfrm>
            <a:off x="2002617" y="4202533"/>
            <a:ext cx="37252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 idx="2" hasCustomPrompt="1"/>
          </p:nvPr>
        </p:nvSpPr>
        <p:spPr>
          <a:xfrm>
            <a:off x="2232617" y="1586267"/>
            <a:ext cx="3265200" cy="1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776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633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1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91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tx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3;p4"/>
          <p:cNvGrpSpPr>
            <a:grpSpLocks/>
          </p:cNvGrpSpPr>
          <p:nvPr/>
        </p:nvGrpSpPr>
        <p:grpSpPr bwMode="auto">
          <a:xfrm>
            <a:off x="-611188" y="612775"/>
            <a:ext cx="13500101" cy="6543675"/>
            <a:chOff x="-458667" y="460065"/>
            <a:chExt cx="10124851" cy="4906893"/>
          </a:xfrm>
        </p:grpSpPr>
        <p:grpSp>
          <p:nvGrpSpPr>
            <p:cNvPr id="5" name="Google Shape;44;p4"/>
            <p:cNvGrpSpPr>
              <a:grpSpLocks/>
            </p:cNvGrpSpPr>
            <p:nvPr/>
          </p:nvGrpSpPr>
          <p:grpSpPr bwMode="auto"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12" name="Google Shape;45;p4"/>
              <p:cNvSpPr/>
              <p:nvPr/>
            </p:nvSpPr>
            <p:spPr>
              <a:xfrm>
                <a:off x="456975" y="1602724"/>
                <a:ext cx="1111495" cy="368627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46;p4"/>
              <p:cNvSpPr/>
              <p:nvPr/>
            </p:nvSpPr>
            <p:spPr>
              <a:xfrm>
                <a:off x="1191231" y="1668050"/>
                <a:ext cx="36557" cy="41218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47;p4"/>
              <p:cNvSpPr/>
              <p:nvPr/>
            </p:nvSpPr>
            <p:spPr>
              <a:xfrm>
                <a:off x="1177230" y="1692159"/>
                <a:ext cx="25668" cy="2410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48;p4"/>
              <p:cNvSpPr/>
              <p:nvPr/>
            </p:nvSpPr>
            <p:spPr>
              <a:xfrm>
                <a:off x="817103" y="1932466"/>
                <a:ext cx="60669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49;p4"/>
              <p:cNvSpPr/>
              <p:nvPr/>
            </p:nvSpPr>
            <p:spPr>
              <a:xfrm>
                <a:off x="831103" y="1906024"/>
                <a:ext cx="40446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50;p4"/>
            <p:cNvGrpSpPr>
              <a:grpSpLocks/>
            </p:cNvGrpSpPr>
            <p:nvPr/>
          </p:nvGrpSpPr>
          <p:grpSpPr bwMode="auto"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7" name="Google Shape;51;p4"/>
              <p:cNvSpPr/>
              <p:nvPr/>
            </p:nvSpPr>
            <p:spPr>
              <a:xfrm>
                <a:off x="456655" y="1603100"/>
                <a:ext cx="1111495" cy="368627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Google Shape;52;p4"/>
              <p:cNvSpPr/>
              <p:nvPr/>
            </p:nvSpPr>
            <p:spPr>
              <a:xfrm>
                <a:off x="1190910" y="1668426"/>
                <a:ext cx="36557" cy="41218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53;p4"/>
              <p:cNvSpPr/>
              <p:nvPr/>
            </p:nvSpPr>
            <p:spPr>
              <a:xfrm>
                <a:off x="1176910" y="1692535"/>
                <a:ext cx="25668" cy="2410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54;p4"/>
              <p:cNvSpPr/>
              <p:nvPr/>
            </p:nvSpPr>
            <p:spPr>
              <a:xfrm>
                <a:off x="816783" y="1932842"/>
                <a:ext cx="60669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55;p4"/>
              <p:cNvSpPr/>
              <p:nvPr/>
            </p:nvSpPr>
            <p:spPr>
              <a:xfrm>
                <a:off x="830783" y="1906400"/>
                <a:ext cx="40446" cy="12443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469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897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840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2E5BAA-D975-438A-881F-0EA4CCE11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8C1FEE-A2B4-47E8-9A8A-DBACA8346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96344-78FD-48A9-B9FD-A5FA7BB3C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4B793B87-293E-409B-A4F8-19E40F0714CD}" type="slidenum">
              <a:rPr lang="en-US" altLang="en-US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878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"/>
          </p:nvPr>
        </p:nvSpPr>
        <p:spPr>
          <a:xfrm>
            <a:off x="1020967" y="1604833"/>
            <a:ext cx="4580000" cy="45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hivo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 sz="1867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 sz="1867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 sz="1867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867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867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 sz="1867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867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867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2"/>
          </p:nvPr>
        </p:nvSpPr>
        <p:spPr>
          <a:xfrm>
            <a:off x="6509533" y="1604833"/>
            <a:ext cx="4580000" cy="45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hivo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 sz="1867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 sz="1867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 sz="1867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867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867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 sz="1867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867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2"/>
          <p:cNvSpPr txBox="1">
            <a:spLocks noGrp="1"/>
          </p:cNvSpPr>
          <p:nvPr>
            <p:ph type="ctrTitle"/>
          </p:nvPr>
        </p:nvSpPr>
        <p:spPr>
          <a:xfrm>
            <a:off x="6172200" y="4053433"/>
            <a:ext cx="2667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84" name="Google Shape;484;p22"/>
          <p:cNvSpPr txBox="1">
            <a:spLocks noGrp="1"/>
          </p:cNvSpPr>
          <p:nvPr>
            <p:ph type="subTitle" idx="1"/>
          </p:nvPr>
        </p:nvSpPr>
        <p:spPr>
          <a:xfrm>
            <a:off x="2835267" y="564317"/>
            <a:ext cx="5573600" cy="2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99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7" y="2652457"/>
            <a:ext cx="4772163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33478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bg>
      <p:bgPr>
        <a:solidFill>
          <a:schemeClr val="l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ctrTitle"/>
          </p:nvPr>
        </p:nvSpPr>
        <p:spPr>
          <a:xfrm>
            <a:off x="8295899" y="3374117"/>
            <a:ext cx="295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 idx="2"/>
          </p:nvPr>
        </p:nvSpPr>
        <p:spPr>
          <a:xfrm>
            <a:off x="2207892" y="1648749"/>
            <a:ext cx="328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3" hasCustomPrompt="1"/>
          </p:nvPr>
        </p:nvSpPr>
        <p:spPr>
          <a:xfrm>
            <a:off x="5315500" y="1751049"/>
            <a:ext cx="149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ctrTitle" idx="4"/>
          </p:nvPr>
        </p:nvSpPr>
        <p:spPr>
          <a:xfrm>
            <a:off x="884535" y="3158717"/>
            <a:ext cx="2956000" cy="12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5" hasCustomPrompt="1"/>
          </p:nvPr>
        </p:nvSpPr>
        <p:spPr>
          <a:xfrm>
            <a:off x="3710725" y="2998335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6" hasCustomPrompt="1"/>
          </p:nvPr>
        </p:nvSpPr>
        <p:spPr>
          <a:xfrm>
            <a:off x="6985175" y="2998335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ctrTitle" idx="7"/>
          </p:nvPr>
        </p:nvSpPr>
        <p:spPr>
          <a:xfrm>
            <a:off x="6680397" y="4910600"/>
            <a:ext cx="42288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8" hasCustomPrompt="1"/>
          </p:nvPr>
        </p:nvSpPr>
        <p:spPr>
          <a:xfrm>
            <a:off x="5315504" y="4910600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9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849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C354FBDB-570B-47DF-96E0-31EC931D5420}" type="datetimeFigureOut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27/02/2022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7FA4BBA6-1016-4661-98DC-FB176A95F2CF}" type="slidenum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397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9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65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tx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5;p9"/>
          <p:cNvGrpSpPr>
            <a:grpSpLocks/>
          </p:cNvGrpSpPr>
          <p:nvPr/>
        </p:nvGrpSpPr>
        <p:grpSpPr bwMode="auto">
          <a:xfrm>
            <a:off x="750888" y="787400"/>
            <a:ext cx="11125200" cy="4346575"/>
            <a:chOff x="562751" y="590782"/>
            <a:chExt cx="8344152" cy="3259163"/>
          </a:xfrm>
        </p:grpSpPr>
        <p:sp>
          <p:nvSpPr>
            <p:cNvPr id="5" name="Google Shape;146;p9"/>
            <p:cNvSpPr/>
            <p:nvPr/>
          </p:nvSpPr>
          <p:spPr>
            <a:xfrm>
              <a:off x="2084416" y="590782"/>
              <a:ext cx="4975772" cy="1648627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" name="Google Shape;147;p9"/>
            <p:cNvGrpSpPr>
              <a:grpSpLocks/>
            </p:cNvGrpSpPr>
            <p:nvPr/>
          </p:nvGrpSpPr>
          <p:grpSpPr bwMode="auto"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16" name="Google Shape;148;p9"/>
              <p:cNvSpPr/>
              <p:nvPr/>
            </p:nvSpPr>
            <p:spPr>
              <a:xfrm>
                <a:off x="456975" y="1602648"/>
                <a:ext cx="1111522" cy="368702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9;p9"/>
              <p:cNvSpPr/>
              <p:nvPr/>
            </p:nvSpPr>
            <p:spPr>
              <a:xfrm>
                <a:off x="1190733" y="1667940"/>
                <a:ext cx="37137" cy="40967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50;p9"/>
              <p:cNvSpPr/>
              <p:nvPr/>
            </p:nvSpPr>
            <p:spPr>
              <a:xfrm>
                <a:off x="1176647" y="1692263"/>
                <a:ext cx="25611" cy="24324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51;p9"/>
              <p:cNvSpPr/>
              <p:nvPr/>
            </p:nvSpPr>
            <p:spPr>
              <a:xfrm>
                <a:off x="816811" y="1932944"/>
                <a:ext cx="61467" cy="11522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52;p9"/>
              <p:cNvSpPr/>
              <p:nvPr/>
            </p:nvSpPr>
            <p:spPr>
              <a:xfrm>
                <a:off x="830897" y="1906059"/>
                <a:ext cx="40978" cy="12802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" name="Google Shape;153;p9"/>
            <p:cNvSpPr/>
            <p:nvPr/>
          </p:nvSpPr>
          <p:spPr>
            <a:xfrm>
              <a:off x="5923107" y="801473"/>
              <a:ext cx="838225" cy="194026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54;p9"/>
            <p:cNvSpPr/>
            <p:nvPr/>
          </p:nvSpPr>
          <p:spPr>
            <a:xfrm>
              <a:off x="2966695" y="1308560"/>
              <a:ext cx="294094" cy="67849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55;p9"/>
            <p:cNvSpPr/>
            <p:nvPr/>
          </p:nvSpPr>
          <p:spPr>
            <a:xfrm>
              <a:off x="677054" y="1590671"/>
              <a:ext cx="952529" cy="138080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" name="Google Shape;156;p9"/>
            <p:cNvGrpSpPr>
              <a:grpSpLocks/>
            </p:cNvGrpSpPr>
            <p:nvPr/>
          </p:nvGrpSpPr>
          <p:grpSpPr bwMode="auto"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11" name="Google Shape;157;p9"/>
              <p:cNvSpPr/>
              <p:nvPr/>
            </p:nvSpPr>
            <p:spPr>
              <a:xfrm>
                <a:off x="456943" y="1603237"/>
                <a:ext cx="1111207" cy="368155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158;p9"/>
              <p:cNvSpPr/>
              <p:nvPr/>
            </p:nvSpPr>
            <p:spPr>
              <a:xfrm>
                <a:off x="1190583" y="1668416"/>
                <a:ext cx="36539" cy="40827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59;p9"/>
              <p:cNvSpPr/>
              <p:nvPr/>
            </p:nvSpPr>
            <p:spPr>
              <a:xfrm>
                <a:off x="1176971" y="1692768"/>
                <a:ext cx="25792" cy="23637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160;p9"/>
              <p:cNvSpPr/>
              <p:nvPr/>
            </p:nvSpPr>
            <p:spPr>
              <a:xfrm>
                <a:off x="816599" y="1932714"/>
                <a:ext cx="61614" cy="1217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61;p9"/>
              <p:cNvSpPr/>
              <p:nvPr/>
            </p:nvSpPr>
            <p:spPr>
              <a:xfrm>
                <a:off x="830927" y="1906212"/>
                <a:ext cx="40121" cy="12177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96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36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8891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472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6279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2E5BAA-D975-438A-881F-0EA4CCE11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8C1FEE-A2B4-47E8-9A8A-DBACA8346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96344-78FD-48A9-B9FD-A5FA7BB3C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4B793B87-293E-409B-A4F8-19E40F0714CD}" type="slidenum">
              <a:rPr lang="en-US" altLang="en-US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89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"/>
          </p:nvPr>
        </p:nvSpPr>
        <p:spPr>
          <a:xfrm>
            <a:off x="1020967" y="1604833"/>
            <a:ext cx="4580000" cy="45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hivo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 sz="1867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 sz="1867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 sz="1867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867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867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 sz="1867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867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867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2"/>
          </p:nvPr>
        </p:nvSpPr>
        <p:spPr>
          <a:xfrm>
            <a:off x="6509533" y="1604833"/>
            <a:ext cx="4580000" cy="45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hivo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 sz="1867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 sz="1867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 sz="1867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867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867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 sz="1867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867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095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2"/>
          <p:cNvSpPr txBox="1">
            <a:spLocks noGrp="1"/>
          </p:cNvSpPr>
          <p:nvPr>
            <p:ph type="ctrTitle"/>
          </p:nvPr>
        </p:nvSpPr>
        <p:spPr>
          <a:xfrm>
            <a:off x="6172200" y="4053433"/>
            <a:ext cx="2667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84" name="Google Shape;484;p22"/>
          <p:cNvSpPr txBox="1">
            <a:spLocks noGrp="1"/>
          </p:cNvSpPr>
          <p:nvPr>
            <p:ph type="subTitle" idx="1"/>
          </p:nvPr>
        </p:nvSpPr>
        <p:spPr>
          <a:xfrm>
            <a:off x="2835267" y="564317"/>
            <a:ext cx="5573600" cy="2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584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7" y="2652457"/>
            <a:ext cx="4772163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7372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bg>
      <p:bgPr>
        <a:solidFill>
          <a:schemeClr val="l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ctrTitle"/>
          </p:nvPr>
        </p:nvSpPr>
        <p:spPr>
          <a:xfrm>
            <a:off x="8295899" y="3374117"/>
            <a:ext cx="295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 idx="2"/>
          </p:nvPr>
        </p:nvSpPr>
        <p:spPr>
          <a:xfrm>
            <a:off x="2207892" y="1648749"/>
            <a:ext cx="328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3" hasCustomPrompt="1"/>
          </p:nvPr>
        </p:nvSpPr>
        <p:spPr>
          <a:xfrm>
            <a:off x="5315500" y="1751049"/>
            <a:ext cx="149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ctrTitle" idx="4"/>
          </p:nvPr>
        </p:nvSpPr>
        <p:spPr>
          <a:xfrm>
            <a:off x="884535" y="3158717"/>
            <a:ext cx="2956000" cy="12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5" hasCustomPrompt="1"/>
          </p:nvPr>
        </p:nvSpPr>
        <p:spPr>
          <a:xfrm>
            <a:off x="3710725" y="2998335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6" hasCustomPrompt="1"/>
          </p:nvPr>
        </p:nvSpPr>
        <p:spPr>
          <a:xfrm>
            <a:off x="6985175" y="2998335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ctrTitle" idx="7"/>
          </p:nvPr>
        </p:nvSpPr>
        <p:spPr>
          <a:xfrm>
            <a:off x="6680397" y="4910600"/>
            <a:ext cx="42288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8" hasCustomPrompt="1"/>
          </p:nvPr>
        </p:nvSpPr>
        <p:spPr>
          <a:xfrm>
            <a:off x="5315504" y="4910600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9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128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C354FBDB-570B-47DF-96E0-31EC931D5420}" type="datetimeFigureOut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27/02/2022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7FA4BBA6-1016-4661-98DC-FB176A95F2CF}" type="slidenum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33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tx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10"/>
          <p:cNvGrpSpPr>
            <a:grpSpLocks/>
          </p:cNvGrpSpPr>
          <p:nvPr/>
        </p:nvGrpSpPr>
        <p:grpSpPr bwMode="auto">
          <a:xfrm>
            <a:off x="9566275" y="4440238"/>
            <a:ext cx="1978025" cy="769937"/>
            <a:chOff x="651200" y="238075"/>
            <a:chExt cx="880725" cy="343075"/>
          </a:xfrm>
        </p:grpSpPr>
        <p:sp>
          <p:nvSpPr>
            <p:cNvPr id="4" name="Google Shape;166;p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7;p10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8;p10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9;p10"/>
            <p:cNvSpPr/>
            <p:nvPr/>
          </p:nvSpPr>
          <p:spPr>
            <a:xfrm>
              <a:off x="1319872" y="547904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70;p10"/>
            <p:cNvSpPr/>
            <p:nvPr/>
          </p:nvSpPr>
          <p:spPr>
            <a:xfrm>
              <a:off x="1333303" y="520316"/>
              <a:ext cx="27567" cy="12026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" name="Google Shape;171;p10"/>
          <p:cNvGrpSpPr>
            <a:grpSpLocks/>
          </p:cNvGrpSpPr>
          <p:nvPr/>
        </p:nvGrpSpPr>
        <p:grpSpPr bwMode="auto">
          <a:xfrm>
            <a:off x="300038" y="5340350"/>
            <a:ext cx="3403600" cy="1517650"/>
            <a:chOff x="8042384" y="2038616"/>
            <a:chExt cx="1720815" cy="767473"/>
          </a:xfrm>
        </p:grpSpPr>
        <p:sp>
          <p:nvSpPr>
            <p:cNvPr id="10" name="Google Shape;172;p10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73;p10"/>
            <p:cNvSpPr/>
            <p:nvPr/>
          </p:nvSpPr>
          <p:spPr>
            <a:xfrm>
              <a:off x="8825740" y="2181514"/>
              <a:ext cx="49762" cy="69844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74;p10"/>
            <p:cNvSpPr/>
            <p:nvPr/>
          </p:nvSpPr>
          <p:spPr>
            <a:xfrm>
              <a:off x="8874700" y="2198373"/>
              <a:ext cx="47355" cy="48168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75;p10"/>
            <p:cNvSpPr/>
            <p:nvPr/>
          </p:nvSpPr>
          <p:spPr>
            <a:xfrm>
              <a:off x="8122646" y="2615024"/>
              <a:ext cx="66617" cy="60210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76;p10"/>
            <p:cNvSpPr/>
            <p:nvPr/>
          </p:nvSpPr>
          <p:spPr>
            <a:xfrm>
              <a:off x="8145922" y="2574081"/>
              <a:ext cx="47355" cy="43351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" name="Google Shape;178;p10"/>
          <p:cNvSpPr/>
          <p:nvPr/>
        </p:nvSpPr>
        <p:spPr>
          <a:xfrm rot="10800000">
            <a:off x="6164263" y="0"/>
            <a:ext cx="6121400" cy="2816225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9975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4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60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  <a:sym typeface="Arial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9" y="470579"/>
            <a:ext cx="11132665" cy="5916843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  <a:sym typeface="Arial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FBCB102B-8070-4CFA-88F5-CF1613694D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43F0DDA-EA06-4915-8DBF-D44E16B1A95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8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FBCB102B-8070-4CFA-88F5-CF1613694D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43F0DDA-EA06-4915-8DBF-D44E16B1A95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5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FBCB102B-8070-4CFA-88F5-CF1613694D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43F0DDA-EA06-4915-8DBF-D44E16B1A95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0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FBCB102B-8070-4CFA-88F5-CF1613694D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43F0DDA-EA06-4915-8DBF-D44E16B1A95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FBCB102B-8070-4CFA-88F5-CF1613694D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43F0DDA-EA06-4915-8DBF-D44E16B1A95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6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FBCB102B-8070-4CFA-88F5-CF1613694D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43F0DDA-EA06-4915-8DBF-D44E16B1A95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8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FBCB102B-8070-4CFA-88F5-CF1613694D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43F0DDA-EA06-4915-8DBF-D44E16B1A95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4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bg>
      <p:bgPr>
        <a:solidFill>
          <a:schemeClr val="tx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247;p14"/>
          <p:cNvGrpSpPr>
            <a:grpSpLocks/>
          </p:cNvGrpSpPr>
          <p:nvPr/>
        </p:nvGrpSpPr>
        <p:grpSpPr bwMode="auto">
          <a:xfrm>
            <a:off x="-320675" y="581025"/>
            <a:ext cx="12206288" cy="4937125"/>
            <a:chOff x="-240400" y="435902"/>
            <a:chExt cx="9154879" cy="3702797"/>
          </a:xfrm>
        </p:grpSpPr>
        <p:grpSp>
          <p:nvGrpSpPr>
            <p:cNvPr id="16" name="Google Shape;248;p14"/>
            <p:cNvGrpSpPr>
              <a:grpSpLocks/>
            </p:cNvGrpSpPr>
            <p:nvPr/>
          </p:nvGrpSpPr>
          <p:grpSpPr bwMode="auto"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21" name="Google Shape;249;p14"/>
              <p:cNvSpPr/>
              <p:nvPr/>
            </p:nvSpPr>
            <p:spPr>
              <a:xfrm>
                <a:off x="456658" y="1603100"/>
                <a:ext cx="1111194" cy="368237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50;p14"/>
              <p:cNvSpPr/>
              <p:nvPr/>
            </p:nvSpPr>
            <p:spPr>
              <a:xfrm>
                <a:off x="1190289" y="1668294"/>
                <a:ext cx="36538" cy="4083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51;p14"/>
              <p:cNvSpPr/>
              <p:nvPr/>
            </p:nvSpPr>
            <p:spPr>
              <a:xfrm>
                <a:off x="1176677" y="1692652"/>
                <a:ext cx="2579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52;p14"/>
              <p:cNvSpPr/>
              <p:nvPr/>
            </p:nvSpPr>
            <p:spPr>
              <a:xfrm>
                <a:off x="816309" y="1932651"/>
                <a:ext cx="61614" cy="12179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53;p14"/>
              <p:cNvSpPr/>
              <p:nvPr/>
            </p:nvSpPr>
            <p:spPr>
              <a:xfrm>
                <a:off x="830638" y="1906143"/>
                <a:ext cx="40120" cy="12179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" name="Google Shape;254;p14"/>
            <p:cNvSpPr/>
            <p:nvPr/>
          </p:nvSpPr>
          <p:spPr>
            <a:xfrm>
              <a:off x="8075073" y="3944630"/>
              <a:ext cx="839406" cy="194069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55;p14"/>
            <p:cNvSpPr/>
            <p:nvPr/>
          </p:nvSpPr>
          <p:spPr>
            <a:xfrm>
              <a:off x="-190393" y="3770801"/>
              <a:ext cx="952517" cy="138111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56;p14"/>
            <p:cNvSpPr/>
            <p:nvPr/>
          </p:nvSpPr>
          <p:spPr>
            <a:xfrm>
              <a:off x="8458461" y="572823"/>
              <a:ext cx="292899" cy="67864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57;p14"/>
            <p:cNvSpPr/>
            <p:nvPr/>
          </p:nvSpPr>
          <p:spPr>
            <a:xfrm>
              <a:off x="-240400" y="922862"/>
              <a:ext cx="952517" cy="138111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8" name="Google Shape;258;p14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2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0" name="Google Shape;260;p14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4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 idx="7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 idx="13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9" name="Google Shape;269;p14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783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FBCB102B-8070-4CFA-88F5-CF1613694D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43F0DDA-EA06-4915-8DBF-D44E16B1A95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7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FBCB102B-8070-4CFA-88F5-CF1613694D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43F0DDA-EA06-4915-8DBF-D44E16B1A95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8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90" y="6356747"/>
            <a:ext cx="2742447" cy="364275"/>
          </a:xfrm>
        </p:spPr>
        <p:txBody>
          <a:bodyPr/>
          <a:lstStyle/>
          <a:p>
            <a:pPr defTabSz="914377">
              <a:defRPr/>
            </a:pPr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2" y="6356747"/>
            <a:ext cx="4115176" cy="364275"/>
          </a:xfr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</p:spPr>
        <p:txBody>
          <a:bodyPr/>
          <a:lstStyle/>
          <a:p>
            <a:pPr defTabSz="914377">
              <a:defRPr/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8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3928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49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155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8159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708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2E5BAA-D975-438A-881F-0EA4CCE11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8C1FEE-A2B4-47E8-9A8A-DBACA8346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96344-78FD-48A9-B9FD-A5FA7BB3C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</a:pPr>
            <a:fld id="{4B793B87-293E-409B-A4F8-19E40F0714CD}" type="slidenum">
              <a:rPr lang="en-US" altLang="en-US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9377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"/>
          </p:nvPr>
        </p:nvSpPr>
        <p:spPr>
          <a:xfrm>
            <a:off x="1020967" y="1604833"/>
            <a:ext cx="4580000" cy="45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hivo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 sz="1867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 sz="1867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 sz="1867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867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867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 sz="1867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867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867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2"/>
          </p:nvPr>
        </p:nvSpPr>
        <p:spPr>
          <a:xfrm>
            <a:off x="6509533" y="1604833"/>
            <a:ext cx="4580000" cy="45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hivo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 sz="1867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 sz="1867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 sz="1867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867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867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 sz="1867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867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1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Table of Contents 2 1">
    <p:bg>
      <p:bgPr>
        <a:solidFill>
          <a:schemeClr val="tx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72;p15"/>
          <p:cNvGrpSpPr>
            <a:grpSpLocks/>
          </p:cNvGrpSpPr>
          <p:nvPr/>
        </p:nvGrpSpPr>
        <p:grpSpPr bwMode="auto">
          <a:xfrm>
            <a:off x="-192088" y="296863"/>
            <a:ext cx="11750676" cy="6577012"/>
            <a:chOff x="-143482" y="222825"/>
            <a:chExt cx="8812020" cy="4932247"/>
          </a:xfrm>
        </p:grpSpPr>
        <p:grpSp>
          <p:nvGrpSpPr>
            <p:cNvPr id="22" name="Google Shape;273;p15"/>
            <p:cNvGrpSpPr>
              <a:grpSpLocks/>
            </p:cNvGrpSpPr>
            <p:nvPr/>
          </p:nvGrpSpPr>
          <p:grpSpPr bwMode="auto"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33" name="Google Shape;274;p15"/>
              <p:cNvSpPr/>
              <p:nvPr/>
            </p:nvSpPr>
            <p:spPr>
              <a:xfrm>
                <a:off x="456877" y="1603146"/>
                <a:ext cx="1111049" cy="368204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275;p15"/>
              <p:cNvSpPr/>
              <p:nvPr/>
            </p:nvSpPr>
            <p:spPr>
              <a:xfrm>
                <a:off x="1190412" y="1668334"/>
                <a:ext cx="36533" cy="40832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276;p15"/>
              <p:cNvSpPr/>
              <p:nvPr/>
            </p:nvSpPr>
            <p:spPr>
              <a:xfrm>
                <a:off x="1176802" y="1692690"/>
                <a:ext cx="25788" cy="23639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277;p15"/>
              <p:cNvSpPr/>
              <p:nvPr/>
            </p:nvSpPr>
            <p:spPr>
              <a:xfrm>
                <a:off x="816481" y="1932667"/>
                <a:ext cx="61606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278;p15"/>
              <p:cNvSpPr/>
              <p:nvPr/>
            </p:nvSpPr>
            <p:spPr>
              <a:xfrm>
                <a:off x="830808" y="1906162"/>
                <a:ext cx="40115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3" name="Google Shape;279;p15"/>
            <p:cNvSpPr/>
            <p:nvPr/>
          </p:nvSpPr>
          <p:spPr>
            <a:xfrm>
              <a:off x="6954230" y="222825"/>
              <a:ext cx="839296" cy="194051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80;p15"/>
            <p:cNvSpPr/>
            <p:nvPr/>
          </p:nvSpPr>
          <p:spPr>
            <a:xfrm>
              <a:off x="7122089" y="4826494"/>
              <a:ext cx="953584" cy="138098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81;p15"/>
            <p:cNvSpPr/>
            <p:nvPr/>
          </p:nvSpPr>
          <p:spPr>
            <a:xfrm>
              <a:off x="8375677" y="733550"/>
              <a:ext cx="292861" cy="67859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82;p15"/>
            <p:cNvSpPr/>
            <p:nvPr/>
          </p:nvSpPr>
          <p:spPr>
            <a:xfrm>
              <a:off x="269619" y="1612140"/>
              <a:ext cx="953584" cy="138098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7" name="Google Shape;283;p15"/>
            <p:cNvGrpSpPr>
              <a:grpSpLocks/>
            </p:cNvGrpSpPr>
            <p:nvPr/>
          </p:nvGrpSpPr>
          <p:grpSpPr bwMode="auto"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28" name="Google Shape;284;p15"/>
              <p:cNvSpPr/>
              <p:nvPr/>
            </p:nvSpPr>
            <p:spPr>
              <a:xfrm>
                <a:off x="456975" y="1603300"/>
                <a:ext cx="1111255" cy="367944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285;p15"/>
              <p:cNvSpPr/>
              <p:nvPr/>
            </p:nvSpPr>
            <p:spPr>
              <a:xfrm>
                <a:off x="1190626" y="1668712"/>
                <a:ext cx="37166" cy="40883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286;p15"/>
              <p:cNvSpPr/>
              <p:nvPr/>
            </p:nvSpPr>
            <p:spPr>
              <a:xfrm>
                <a:off x="1176503" y="1692498"/>
                <a:ext cx="26016" cy="2453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287;p15"/>
              <p:cNvSpPr/>
              <p:nvPr/>
            </p:nvSpPr>
            <p:spPr>
              <a:xfrm>
                <a:off x="816739" y="1932591"/>
                <a:ext cx="60952" cy="11893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288;p15"/>
              <p:cNvSpPr/>
              <p:nvPr/>
            </p:nvSpPr>
            <p:spPr>
              <a:xfrm>
                <a:off x="831606" y="1905832"/>
                <a:ext cx="40139" cy="1263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3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title" idx="5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title" idx="8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8" name="Google Shape;298;p15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9" name="Google Shape;299;p15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title" idx="14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1" name="Google Shape;301;p15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title" idx="17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0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1026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2"/>
          <p:cNvSpPr txBox="1">
            <a:spLocks noGrp="1"/>
          </p:cNvSpPr>
          <p:nvPr>
            <p:ph type="ctrTitle"/>
          </p:nvPr>
        </p:nvSpPr>
        <p:spPr>
          <a:xfrm>
            <a:off x="6172200" y="4053433"/>
            <a:ext cx="2667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84" name="Google Shape;484;p22"/>
          <p:cNvSpPr txBox="1">
            <a:spLocks noGrp="1"/>
          </p:cNvSpPr>
          <p:nvPr>
            <p:ph type="subTitle" idx="1"/>
          </p:nvPr>
        </p:nvSpPr>
        <p:spPr>
          <a:xfrm>
            <a:off x="2835267" y="564317"/>
            <a:ext cx="5573600" cy="2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2144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7" y="2652457"/>
            <a:ext cx="4772163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122821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bg>
      <p:bgPr>
        <a:solidFill>
          <a:schemeClr val="l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ctrTitle"/>
          </p:nvPr>
        </p:nvSpPr>
        <p:spPr>
          <a:xfrm>
            <a:off x="8295899" y="3374117"/>
            <a:ext cx="2956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 idx="2"/>
          </p:nvPr>
        </p:nvSpPr>
        <p:spPr>
          <a:xfrm>
            <a:off x="2207892" y="1648749"/>
            <a:ext cx="328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3" hasCustomPrompt="1"/>
          </p:nvPr>
        </p:nvSpPr>
        <p:spPr>
          <a:xfrm>
            <a:off x="5315500" y="1751049"/>
            <a:ext cx="149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ctrTitle" idx="4"/>
          </p:nvPr>
        </p:nvSpPr>
        <p:spPr>
          <a:xfrm>
            <a:off x="884535" y="3158717"/>
            <a:ext cx="2956000" cy="12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5" hasCustomPrompt="1"/>
          </p:nvPr>
        </p:nvSpPr>
        <p:spPr>
          <a:xfrm>
            <a:off x="3710725" y="2998335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6" hasCustomPrompt="1"/>
          </p:nvPr>
        </p:nvSpPr>
        <p:spPr>
          <a:xfrm>
            <a:off x="6985175" y="2998335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ctrTitle" idx="7"/>
          </p:nvPr>
        </p:nvSpPr>
        <p:spPr>
          <a:xfrm>
            <a:off x="6680397" y="4910600"/>
            <a:ext cx="4228800" cy="12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8" hasCustomPrompt="1"/>
          </p:nvPr>
        </p:nvSpPr>
        <p:spPr>
          <a:xfrm>
            <a:off x="5315504" y="4910600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9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7706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C354FBDB-570B-47DF-96E0-31EC931D5420}" type="datetimeFigureOut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27/02/2022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7FA4BBA6-1016-4661-98DC-FB176A95F2CF}" type="slidenum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1077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7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90600" y="574675"/>
            <a:ext cx="102108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5123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127125" y="1536700"/>
            <a:ext cx="99377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394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24">
              <a:defRPr/>
            </a:pPr>
            <a:fld id="{2D0FF5EB-8CA7-4F2A-851C-83A29CEA4E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27/02/2022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2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24">
              <a:defRPr/>
            </a:pPr>
            <a:fld id="{537B6B70-785C-4F25-95A4-BBDD29AFB0D7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2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59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2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1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DE4826-5B4A-4BC3-84D8-C88B63A5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Arial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2678BB-B56C-4713-A2A2-A0E438A2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6"/>
            <a:ext cx="12192000" cy="1339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D62FD3-F3DE-4915-9A9B-24E6CECB43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9" y="6236871"/>
            <a:ext cx="5583247" cy="567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C55E9C-00B0-45D6-AEB6-895465D2183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5904687"/>
            <a:ext cx="1357313" cy="142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DE340-11E3-4E71-A8E9-0009FA90343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8"/>
            <a:ext cx="1162051" cy="154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54F506-702C-4FA1-B787-AA4B9C50DB3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7" y="6382248"/>
            <a:ext cx="1320800" cy="137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70628-DACC-4000-9917-8318718BDEF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8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DE4826-5B4A-4BC3-84D8-C88B63A5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Arial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2678BB-B56C-4713-A2A2-A0E438A2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6"/>
            <a:ext cx="12192000" cy="1339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D62FD3-F3DE-4915-9A9B-24E6CECB43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9" y="6236871"/>
            <a:ext cx="5583247" cy="567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C55E9C-00B0-45D6-AEB6-895465D2183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5904687"/>
            <a:ext cx="1357313" cy="142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DE340-11E3-4E71-A8E9-0009FA90343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8"/>
            <a:ext cx="1162051" cy="154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54F506-702C-4FA1-B787-AA4B9C50DB3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7" y="6382248"/>
            <a:ext cx="1320800" cy="137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70628-DACC-4000-9917-8318718BDEF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8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377">
              <a:defRPr/>
            </a:pPr>
            <a:fld id="{FBCB102B-8070-4CFA-88F5-CF1613694D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2022/2/27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377">
              <a:defRPr/>
            </a:pPr>
            <a:fld id="{B43F0DDA-EA06-4915-8DBF-D44E16B1A95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07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DE4826-5B4A-4BC3-84D8-C88B63A5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Arial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2678BB-B56C-4713-A2A2-A0E438A2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6"/>
            <a:ext cx="12192000" cy="1339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D62FD3-F3DE-4915-9A9B-24E6CECB43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9" y="6236871"/>
            <a:ext cx="5583247" cy="567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C55E9C-00B0-45D6-AEB6-895465D2183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5904687"/>
            <a:ext cx="1357313" cy="142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DE340-11E3-4E71-A8E9-0009FA90343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8"/>
            <a:ext cx="1162051" cy="154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54F506-702C-4FA1-B787-AA4B9C50DB3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7" y="6382248"/>
            <a:ext cx="1320800" cy="137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70628-DACC-4000-9917-8318718BDEF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7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4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1.png"/><Relationship Id="rId12" Type="http://schemas.openxmlformats.org/officeDocument/2006/relationships/image" Target="NULL"/><Relationship Id="rId17" Type="http://schemas.openxmlformats.org/officeDocument/2006/relationships/image" Target="../media/image17.png"/><Relationship Id="rId2" Type="http://schemas.microsoft.com/office/2007/relationships/media" Target="../media/media1.mp3"/><Relationship Id="rId16" Type="http://schemas.openxmlformats.org/officeDocument/2006/relationships/image" Target="../media/image16.jpeg"/><Relationship Id="rId1" Type="http://schemas.openxmlformats.org/officeDocument/2006/relationships/audio" Target="NULL" TargetMode="External"/><Relationship Id="rId6" Type="http://schemas.openxmlformats.org/officeDocument/2006/relationships/image" Target="NUL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NUL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">
            <a:extLst>
              <a:ext uri="{FF2B5EF4-FFF2-40B4-BE49-F238E27FC236}">
                <a16:creationId xmlns:a16="http://schemas.microsoft.com/office/drawing/2014/main" id="{A5315835-6DB6-4514-BA4D-840FEA3451FA}"/>
              </a:ext>
            </a:extLst>
          </p:cNvPr>
          <p:cNvSpPr txBox="1"/>
          <p:nvPr/>
        </p:nvSpPr>
        <p:spPr>
          <a:xfrm>
            <a:off x="726569" y="1717905"/>
            <a:ext cx="11112129" cy="2496903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prstTxWarp prst="textArchUp">
              <a:avLst/>
            </a:prstTxWarp>
            <a:spAutoFit/>
          </a:bodyPr>
          <a:lstStyle/>
          <a:p>
            <a:pPr algn="ctr" defTabSz="914424">
              <a:defRPr/>
            </a:pPr>
            <a:r>
              <a:rPr lang="en-US" sz="15334" b="1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</a:t>
            </a:r>
            <a:r>
              <a:rPr lang="en-US" sz="15334" b="1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5334" b="1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15334" b="1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5334" b="1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quý</a:t>
            </a:r>
            <a:r>
              <a:rPr lang="en-US" sz="15334" b="1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5334" b="1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thầy</a:t>
            </a:r>
            <a:r>
              <a:rPr lang="en-US" sz="15334" b="1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5334" b="1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15334" b="1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5334" b="1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15334" b="1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5334" b="1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15334" b="1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15334" b="1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15334" b="1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5334" b="1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endParaRPr lang="en-US" sz="15334" b="1" dirty="0">
              <a:solidFill>
                <a:srgbClr val="FFC00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3" name="Picture 4">
            <a:extLst>
              <a:ext uri="{FF2B5EF4-FFF2-40B4-BE49-F238E27FC236}">
                <a16:creationId xmlns:a16="http://schemas.microsoft.com/office/drawing/2014/main" id="{CDDB64EC-4393-4BB9-BDD1-7EAD5CAEA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799637">
            <a:off x="1280068" y="572212"/>
            <a:ext cx="807921" cy="896445"/>
          </a:xfrm>
          <a:prstGeom prst="rect">
            <a:avLst/>
          </a:prstGeom>
        </p:spPr>
      </p:pic>
      <p:pic>
        <p:nvPicPr>
          <p:cNvPr id="114" name="Picture 5">
            <a:extLst>
              <a:ext uri="{FF2B5EF4-FFF2-40B4-BE49-F238E27FC236}">
                <a16:creationId xmlns:a16="http://schemas.microsoft.com/office/drawing/2014/main" id="{4A436E10-611C-40D2-A3EA-844E41DA59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>
            <a:off x="9974356" y="691183"/>
            <a:ext cx="244589" cy="843411"/>
          </a:xfrm>
          <a:prstGeom prst="rect">
            <a:avLst/>
          </a:prstGeom>
        </p:spPr>
      </p:pic>
      <p:pic>
        <p:nvPicPr>
          <p:cNvPr id="115" name="Picture 6">
            <a:extLst>
              <a:ext uri="{FF2B5EF4-FFF2-40B4-BE49-F238E27FC236}">
                <a16:creationId xmlns:a16="http://schemas.microsoft.com/office/drawing/2014/main" id="{CE01B9B6-F7E4-43F9-AD94-725849438C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4434" y="1895835"/>
            <a:ext cx="984892" cy="1417111"/>
          </a:xfrm>
          <a:prstGeom prst="rect">
            <a:avLst/>
          </a:prstGeom>
        </p:spPr>
      </p:pic>
      <p:pic>
        <p:nvPicPr>
          <p:cNvPr id="116" name="Picture 7">
            <a:extLst>
              <a:ext uri="{FF2B5EF4-FFF2-40B4-BE49-F238E27FC236}">
                <a16:creationId xmlns:a16="http://schemas.microsoft.com/office/drawing/2014/main" id="{0A927171-A50F-4421-B6D2-37425B320B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800000">
            <a:off x="10172893" y="3887414"/>
            <a:ext cx="529127" cy="507961"/>
          </a:xfrm>
          <a:prstGeom prst="rect">
            <a:avLst/>
          </a:prstGeom>
        </p:spPr>
      </p:pic>
      <p:sp>
        <p:nvSpPr>
          <p:cNvPr id="122" name="TextBox 13">
            <a:extLst>
              <a:ext uri="{FF2B5EF4-FFF2-40B4-BE49-F238E27FC236}">
                <a16:creationId xmlns:a16="http://schemas.microsoft.com/office/drawing/2014/main" id="{153A012C-3E78-4204-A1D0-9A8EF25CA7B7}"/>
              </a:ext>
            </a:extLst>
          </p:cNvPr>
          <p:cNvSpPr txBox="1"/>
          <p:nvPr/>
        </p:nvSpPr>
        <p:spPr>
          <a:xfrm>
            <a:off x="3334296" y="2731003"/>
            <a:ext cx="570191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24">
              <a:lnSpc>
                <a:spcPts val="4668"/>
              </a:lnSpc>
              <a:defRPr/>
            </a:pP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Địa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</a:t>
            </a:r>
          </a:p>
        </p:txBody>
      </p:sp>
      <p:sp>
        <p:nvSpPr>
          <p:cNvPr id="123" name="TextBox 14">
            <a:extLst>
              <a:ext uri="{FF2B5EF4-FFF2-40B4-BE49-F238E27FC236}">
                <a16:creationId xmlns:a16="http://schemas.microsoft.com/office/drawing/2014/main" id="{92E48419-451F-44CC-9898-A3A498720968}"/>
              </a:ext>
            </a:extLst>
          </p:cNvPr>
          <p:cNvSpPr txBox="1"/>
          <p:nvPr/>
        </p:nvSpPr>
        <p:spPr>
          <a:xfrm>
            <a:off x="2186793" y="469407"/>
            <a:ext cx="781841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24">
              <a:lnSpc>
                <a:spcPts val="3080"/>
              </a:lnSpc>
              <a:defRPr/>
            </a:pPr>
            <a:r>
              <a:rPr lang="en-US" sz="2300" spc="4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</a:t>
            </a:r>
            <a:r>
              <a:rPr lang="vi-VN" sz="2300" spc="4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ƯỜNG</a:t>
            </a:r>
            <a:r>
              <a:rPr lang="en-US" sz="2300" spc="4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TIỂU HỌC ĐOÀN KẾT</a:t>
            </a:r>
          </a:p>
        </p:txBody>
      </p:sp>
      <p:sp>
        <p:nvSpPr>
          <p:cNvPr id="124" name="TextBox 14">
            <a:extLst>
              <a:ext uri="{FF2B5EF4-FFF2-40B4-BE49-F238E27FC236}">
                <a16:creationId xmlns:a16="http://schemas.microsoft.com/office/drawing/2014/main" id="{CC3C42A7-FCD6-421C-977C-16BE6FF039EE}"/>
              </a:ext>
            </a:extLst>
          </p:cNvPr>
          <p:cNvSpPr txBox="1"/>
          <p:nvPr/>
        </p:nvSpPr>
        <p:spPr>
          <a:xfrm>
            <a:off x="2306717" y="4275413"/>
            <a:ext cx="781841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24">
              <a:lnSpc>
                <a:spcPts val="3080"/>
              </a:lnSpc>
              <a:defRPr/>
            </a:pPr>
            <a:r>
              <a:rPr lang="en-US" sz="2300" spc="44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2300" spc="4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300" spc="44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2300" spc="4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300" i="1" spc="44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Vũ</a:t>
            </a:r>
            <a:r>
              <a:rPr lang="en-US" sz="2300" i="1" spc="4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300" i="1" spc="44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Thúy</a:t>
            </a:r>
            <a:r>
              <a:rPr lang="en-US" sz="2300" i="1" spc="4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300" i="1" spc="44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Quỳnh</a:t>
            </a:r>
            <a:endParaRPr lang="en-US" sz="2300" i="1" spc="4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" name="Picture 2" descr="First Day Of School png download - 2000*1234 - Free Transparent Child png  Download. - CleanPNG / Kiss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4778" y1="33929" x2="14778" y2="33929"/>
                        <a14:foregroundMark x1="14778" y1="33929" x2="14778" y2="33929"/>
                        <a14:foregroundMark x1="15667" y1="23214" x2="15667" y2="23214"/>
                        <a14:foregroundMark x1="15667" y1="23214" x2="15667" y2="23214"/>
                        <a14:foregroundMark x1="14333" y1="15536" x2="14333" y2="15536"/>
                        <a14:foregroundMark x1="14333" y1="15536" x2="14333" y2="15536"/>
                        <a14:foregroundMark x1="3333" y1="6786" x2="3333" y2="6786"/>
                        <a14:foregroundMark x1="3333" y1="6786" x2="3333" y2="6786"/>
                        <a14:foregroundMark x1="3333" y1="14107" x2="3333" y2="14107"/>
                        <a14:foregroundMark x1="3333" y1="14107" x2="3333" y2="14107"/>
                        <a14:foregroundMark x1="3667" y1="23214" x2="3667" y2="23214"/>
                        <a14:foregroundMark x1="3667" y1="23214" x2="3667" y2="23214"/>
                        <a14:foregroundMark x1="6444" y1="37679" x2="6444" y2="37679"/>
                        <a14:foregroundMark x1="25778" y1="56429" x2="25778" y2="56429"/>
                        <a14:foregroundMark x1="24333" y1="70357" x2="24333" y2="70357"/>
                        <a14:foregroundMark x1="17444" y1="23036" x2="17444" y2="23036"/>
                        <a14:foregroundMark x1="3778" y1="7857" x2="3778" y2="7857"/>
                        <a14:foregroundMark x1="3778" y1="12143" x2="3778" y2="12143"/>
                        <a14:foregroundMark x1="4333" y1="5893" x2="4333" y2="5893"/>
                        <a14:foregroundMark x1="3556" y1="22143" x2="3556" y2="22143"/>
                        <a14:foregroundMark x1="3667" y1="17857" x2="3667" y2="17857"/>
                        <a14:foregroundMark x1="5111" y1="29107" x2="5111" y2="29107"/>
                        <a14:foregroundMark x1="10667" y1="47143" x2="10667" y2="47143"/>
                        <a14:foregroundMark x1="21000" y1="44821" x2="21000" y2="44821"/>
                        <a14:foregroundMark x1="24000" y1="45357" x2="24000" y2="45357"/>
                        <a14:foregroundMark x1="86000" y1="22679" x2="86000" y2="22679"/>
                        <a14:foregroundMark x1="88111" y1="26786" x2="88111" y2="26786"/>
                        <a14:foregroundMark x1="88111" y1="24107" x2="88111" y2="24107"/>
                        <a14:foregroundMark x1="88222" y1="28929" x2="88222" y2="2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4" y="3887414"/>
            <a:ext cx="5015347" cy="32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080.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792363" y="4475659"/>
            <a:ext cx="406400" cy="40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414" y="-14610"/>
            <a:ext cx="1101185" cy="1101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Math Bee Clipart - Free Transparent PNG Clipart Images Download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12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789" y="4196334"/>
            <a:ext cx="1711267" cy="26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" grpId="0"/>
      <p:bldP spid="122" grpId="0"/>
      <p:bldP spid="123" grpId="0"/>
      <p:bldP spid="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59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181600" cy="54292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9845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054600" y="4902200"/>
            <a:ext cx="1524000" cy="381000"/>
          </a:xfrm>
          <a:prstGeom prst="wedgeRectCallout">
            <a:avLst>
              <a:gd name="adj1" fmla="val -180208"/>
              <a:gd name="adj2" fmla="val 1791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CẦN THƠ</a:t>
            </a:r>
          </a:p>
        </p:txBody>
      </p:sp>
      <p:pic>
        <p:nvPicPr>
          <p:cNvPr id="7" name="Picture 8" descr="Anh s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419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7467600" y="1752600"/>
            <a:ext cx="2971800" cy="3200400"/>
            <a:chOff x="3600" y="720"/>
            <a:chExt cx="2016" cy="2688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600" y="720"/>
              <a:ext cx="2016" cy="2688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00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840" y="1536"/>
              <a:ext cx="1632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XÁC ĐỊNH VỊ TRÍ THÀNH PHỐ CẦN THƠ ?</a:t>
              </a:r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62200" y="6324601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BẢN ĐỒ HÀNH CHÍNH VIỆT NAM</a:t>
            </a:r>
          </a:p>
        </p:txBody>
      </p:sp>
    </p:spTree>
    <p:extLst>
      <p:ext uri="{BB962C8B-B14F-4D97-AF65-F5344CB8AC3E}">
        <p14:creationId xmlns:p14="http://schemas.microsoft.com/office/powerpoint/2010/main" val="2122670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33600" y="6349608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Lược đồ thành phố Cần Thơ</a:t>
            </a:r>
          </a:p>
        </p:txBody>
      </p:sp>
      <p:pic>
        <p:nvPicPr>
          <p:cNvPr id="5" name="Picture 3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708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067800" y="2476109"/>
            <a:ext cx="1600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VĨNH LONG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96200" y="418709"/>
            <a:ext cx="19050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ĐỒNG THÁP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76450" y="475859"/>
            <a:ext cx="1600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AN GIANG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52600" y="3619109"/>
            <a:ext cx="18288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KIÊN GIANG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629400" y="5676509"/>
            <a:ext cx="1600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HẬU GIANG </a:t>
            </a: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600200" y="418708"/>
            <a:ext cx="8915400" cy="4648200"/>
          </a:xfrm>
          <a:custGeom>
            <a:avLst/>
            <a:gdLst>
              <a:gd name="T0" fmla="*/ 2147483647 w 5616"/>
              <a:gd name="T1" fmla="*/ 2147483647 h 2928"/>
              <a:gd name="T2" fmla="*/ 2147483647 w 5616"/>
              <a:gd name="T3" fmla="*/ 2147483647 h 2928"/>
              <a:gd name="T4" fmla="*/ 2147483647 w 5616"/>
              <a:gd name="T5" fmla="*/ 2147483647 h 2928"/>
              <a:gd name="T6" fmla="*/ 2147483647 w 5616"/>
              <a:gd name="T7" fmla="*/ 2147483647 h 2928"/>
              <a:gd name="T8" fmla="*/ 2147483647 w 5616"/>
              <a:gd name="T9" fmla="*/ 2147483647 h 2928"/>
              <a:gd name="T10" fmla="*/ 2147483647 w 5616"/>
              <a:gd name="T11" fmla="*/ 2147483647 h 2928"/>
              <a:gd name="T12" fmla="*/ 2147483647 w 5616"/>
              <a:gd name="T13" fmla="*/ 2147483647 h 2928"/>
              <a:gd name="T14" fmla="*/ 2147483647 w 5616"/>
              <a:gd name="T15" fmla="*/ 2147483647 h 2928"/>
              <a:gd name="T16" fmla="*/ 2147483647 w 5616"/>
              <a:gd name="T17" fmla="*/ 2147483647 h 2928"/>
              <a:gd name="T18" fmla="*/ 2147483647 w 5616"/>
              <a:gd name="T19" fmla="*/ 2147483647 h 2928"/>
              <a:gd name="T20" fmla="*/ 2147483647 w 5616"/>
              <a:gd name="T21" fmla="*/ 2147483647 h 2928"/>
              <a:gd name="T22" fmla="*/ 2147483647 w 5616"/>
              <a:gd name="T23" fmla="*/ 2147483647 h 2928"/>
              <a:gd name="T24" fmla="*/ 2147483647 w 5616"/>
              <a:gd name="T25" fmla="*/ 2147483647 h 2928"/>
              <a:gd name="T26" fmla="*/ 2147483647 w 5616"/>
              <a:gd name="T27" fmla="*/ 2147483647 h 2928"/>
              <a:gd name="T28" fmla="*/ 2147483647 w 5616"/>
              <a:gd name="T29" fmla="*/ 2147483647 h 2928"/>
              <a:gd name="T30" fmla="*/ 2147483647 w 5616"/>
              <a:gd name="T31" fmla="*/ 2147483647 h 2928"/>
              <a:gd name="T32" fmla="*/ 2147483647 w 5616"/>
              <a:gd name="T33" fmla="*/ 2147483647 h 2928"/>
              <a:gd name="T34" fmla="*/ 2147483647 w 5616"/>
              <a:gd name="T35" fmla="*/ 2147483647 h 2928"/>
              <a:gd name="T36" fmla="*/ 2147483647 w 5616"/>
              <a:gd name="T37" fmla="*/ 2147483647 h 2928"/>
              <a:gd name="T38" fmla="*/ 2147483647 w 5616"/>
              <a:gd name="T39" fmla="*/ 2147483647 h 2928"/>
              <a:gd name="T40" fmla="*/ 2147483647 w 5616"/>
              <a:gd name="T41" fmla="*/ 2147483647 h 2928"/>
              <a:gd name="T42" fmla="*/ 2147483647 w 5616"/>
              <a:gd name="T43" fmla="*/ 2147483647 h 2928"/>
              <a:gd name="T44" fmla="*/ 2147483647 w 5616"/>
              <a:gd name="T45" fmla="*/ 2147483647 h 2928"/>
              <a:gd name="T46" fmla="*/ 2147483647 w 5616"/>
              <a:gd name="T47" fmla="*/ 2147483647 h 2928"/>
              <a:gd name="T48" fmla="*/ 2147483647 w 5616"/>
              <a:gd name="T49" fmla="*/ 2147483647 h 2928"/>
              <a:gd name="T50" fmla="*/ 2147483647 w 5616"/>
              <a:gd name="T51" fmla="*/ 2147483647 h 2928"/>
              <a:gd name="T52" fmla="*/ 2147483647 w 5616"/>
              <a:gd name="T53" fmla="*/ 2147483647 h 2928"/>
              <a:gd name="T54" fmla="*/ 2147483647 w 5616"/>
              <a:gd name="T55" fmla="*/ 2147483647 h 2928"/>
              <a:gd name="T56" fmla="*/ 2147483647 w 5616"/>
              <a:gd name="T57" fmla="*/ 2147483647 h 2928"/>
              <a:gd name="T58" fmla="*/ 2147483647 w 5616"/>
              <a:gd name="T59" fmla="*/ 2147483647 h 2928"/>
              <a:gd name="T60" fmla="*/ 2147483647 w 5616"/>
              <a:gd name="T61" fmla="*/ 2147483647 h 2928"/>
              <a:gd name="T62" fmla="*/ 2147483647 w 5616"/>
              <a:gd name="T63" fmla="*/ 2147483647 h 2928"/>
              <a:gd name="T64" fmla="*/ 2147483647 w 5616"/>
              <a:gd name="T65" fmla="*/ 2147483647 h 2928"/>
              <a:gd name="T66" fmla="*/ 2147483647 w 5616"/>
              <a:gd name="T67" fmla="*/ 2147483647 h 2928"/>
              <a:gd name="T68" fmla="*/ 2147483647 w 5616"/>
              <a:gd name="T69" fmla="*/ 2147483647 h 2928"/>
              <a:gd name="T70" fmla="*/ 2147483647 w 5616"/>
              <a:gd name="T71" fmla="*/ 2147483647 h 2928"/>
              <a:gd name="T72" fmla="*/ 2147483647 w 5616"/>
              <a:gd name="T73" fmla="*/ 2147483647 h 2928"/>
              <a:gd name="T74" fmla="*/ 2147483647 w 5616"/>
              <a:gd name="T75" fmla="*/ 0 h 2928"/>
              <a:gd name="T76" fmla="*/ 2147483647 w 5616"/>
              <a:gd name="T77" fmla="*/ 2147483647 h 2928"/>
              <a:gd name="T78" fmla="*/ 2147483647 w 5616"/>
              <a:gd name="T79" fmla="*/ 2147483647 h 2928"/>
              <a:gd name="T80" fmla="*/ 2147483647 w 5616"/>
              <a:gd name="T81" fmla="*/ 2147483647 h 2928"/>
              <a:gd name="T82" fmla="*/ 2147483647 w 5616"/>
              <a:gd name="T83" fmla="*/ 2147483647 h 2928"/>
              <a:gd name="T84" fmla="*/ 2147483647 w 5616"/>
              <a:gd name="T85" fmla="*/ 2147483647 h 2928"/>
              <a:gd name="T86" fmla="*/ 2147483647 w 5616"/>
              <a:gd name="T87" fmla="*/ 2147483647 h 2928"/>
              <a:gd name="T88" fmla="*/ 2147483647 w 5616"/>
              <a:gd name="T89" fmla="*/ 2147483647 h 2928"/>
              <a:gd name="T90" fmla="*/ 2147483647 w 5616"/>
              <a:gd name="T91" fmla="*/ 2147483647 h 2928"/>
              <a:gd name="T92" fmla="*/ 0 w 5616"/>
              <a:gd name="T93" fmla="*/ 2147483647 h 2928"/>
              <a:gd name="T94" fmla="*/ 2147483647 w 5616"/>
              <a:gd name="T95" fmla="*/ 2147483647 h 2928"/>
              <a:gd name="T96" fmla="*/ 2147483647 w 5616"/>
              <a:gd name="T97" fmla="*/ 2147483647 h 2928"/>
              <a:gd name="T98" fmla="*/ 2147483647 w 5616"/>
              <a:gd name="T99" fmla="*/ 2147483647 h 2928"/>
              <a:gd name="T100" fmla="*/ 2147483647 w 5616"/>
              <a:gd name="T101" fmla="*/ 2147483647 h 29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616"/>
              <a:gd name="T154" fmla="*/ 0 h 2928"/>
              <a:gd name="T155" fmla="*/ 5616 w 5616"/>
              <a:gd name="T156" fmla="*/ 2928 h 292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616" h="2928">
                <a:moveTo>
                  <a:pt x="1152" y="1680"/>
                </a:moveTo>
                <a:lnTo>
                  <a:pt x="2688" y="2832"/>
                </a:lnTo>
                <a:lnTo>
                  <a:pt x="2880" y="2592"/>
                </a:lnTo>
                <a:lnTo>
                  <a:pt x="2880" y="2496"/>
                </a:lnTo>
                <a:lnTo>
                  <a:pt x="3024" y="2352"/>
                </a:lnTo>
                <a:lnTo>
                  <a:pt x="3072" y="2304"/>
                </a:lnTo>
                <a:lnTo>
                  <a:pt x="3504" y="2640"/>
                </a:lnTo>
                <a:lnTo>
                  <a:pt x="3744" y="2448"/>
                </a:lnTo>
                <a:lnTo>
                  <a:pt x="3888" y="2496"/>
                </a:lnTo>
                <a:lnTo>
                  <a:pt x="3888" y="2592"/>
                </a:lnTo>
                <a:lnTo>
                  <a:pt x="4032" y="2640"/>
                </a:lnTo>
                <a:lnTo>
                  <a:pt x="4176" y="2544"/>
                </a:lnTo>
                <a:lnTo>
                  <a:pt x="4224" y="2592"/>
                </a:lnTo>
                <a:lnTo>
                  <a:pt x="4176" y="2784"/>
                </a:lnTo>
                <a:lnTo>
                  <a:pt x="4320" y="2784"/>
                </a:lnTo>
                <a:lnTo>
                  <a:pt x="4656" y="2928"/>
                </a:lnTo>
                <a:lnTo>
                  <a:pt x="4704" y="2736"/>
                </a:lnTo>
                <a:lnTo>
                  <a:pt x="4800" y="2688"/>
                </a:lnTo>
                <a:lnTo>
                  <a:pt x="4944" y="2688"/>
                </a:lnTo>
                <a:lnTo>
                  <a:pt x="4992" y="2736"/>
                </a:lnTo>
                <a:lnTo>
                  <a:pt x="5232" y="2736"/>
                </a:lnTo>
                <a:lnTo>
                  <a:pt x="5328" y="2736"/>
                </a:lnTo>
                <a:lnTo>
                  <a:pt x="5520" y="2544"/>
                </a:lnTo>
                <a:lnTo>
                  <a:pt x="5616" y="2304"/>
                </a:lnTo>
                <a:lnTo>
                  <a:pt x="5376" y="2256"/>
                </a:lnTo>
                <a:lnTo>
                  <a:pt x="5088" y="1872"/>
                </a:lnTo>
                <a:lnTo>
                  <a:pt x="4704" y="1680"/>
                </a:lnTo>
                <a:lnTo>
                  <a:pt x="4224" y="1392"/>
                </a:lnTo>
                <a:lnTo>
                  <a:pt x="3888" y="1248"/>
                </a:lnTo>
                <a:lnTo>
                  <a:pt x="3792" y="1152"/>
                </a:lnTo>
                <a:lnTo>
                  <a:pt x="3552" y="912"/>
                </a:lnTo>
                <a:lnTo>
                  <a:pt x="3552" y="816"/>
                </a:lnTo>
                <a:lnTo>
                  <a:pt x="3360" y="624"/>
                </a:lnTo>
                <a:lnTo>
                  <a:pt x="3120" y="480"/>
                </a:lnTo>
                <a:lnTo>
                  <a:pt x="3072" y="432"/>
                </a:lnTo>
                <a:lnTo>
                  <a:pt x="2976" y="336"/>
                </a:lnTo>
                <a:lnTo>
                  <a:pt x="2400" y="48"/>
                </a:lnTo>
                <a:lnTo>
                  <a:pt x="2352" y="0"/>
                </a:lnTo>
                <a:lnTo>
                  <a:pt x="2304" y="144"/>
                </a:lnTo>
                <a:lnTo>
                  <a:pt x="1776" y="192"/>
                </a:lnTo>
                <a:lnTo>
                  <a:pt x="1920" y="432"/>
                </a:lnTo>
                <a:lnTo>
                  <a:pt x="1008" y="672"/>
                </a:lnTo>
                <a:lnTo>
                  <a:pt x="768" y="384"/>
                </a:lnTo>
                <a:lnTo>
                  <a:pt x="672" y="384"/>
                </a:lnTo>
                <a:lnTo>
                  <a:pt x="336" y="624"/>
                </a:lnTo>
                <a:lnTo>
                  <a:pt x="288" y="576"/>
                </a:lnTo>
                <a:lnTo>
                  <a:pt x="0" y="864"/>
                </a:lnTo>
                <a:lnTo>
                  <a:pt x="672" y="1344"/>
                </a:lnTo>
                <a:lnTo>
                  <a:pt x="816" y="1296"/>
                </a:lnTo>
                <a:lnTo>
                  <a:pt x="1152" y="1584"/>
                </a:lnTo>
                <a:lnTo>
                  <a:pt x="1152" y="168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619250" y="437758"/>
            <a:ext cx="8915400" cy="4648200"/>
          </a:xfrm>
          <a:custGeom>
            <a:avLst/>
            <a:gdLst>
              <a:gd name="T0" fmla="*/ 2147483647 w 5616"/>
              <a:gd name="T1" fmla="*/ 2147483647 h 2928"/>
              <a:gd name="T2" fmla="*/ 2147483647 w 5616"/>
              <a:gd name="T3" fmla="*/ 2147483647 h 2928"/>
              <a:gd name="T4" fmla="*/ 2147483647 w 5616"/>
              <a:gd name="T5" fmla="*/ 2147483647 h 2928"/>
              <a:gd name="T6" fmla="*/ 2147483647 w 5616"/>
              <a:gd name="T7" fmla="*/ 2147483647 h 2928"/>
              <a:gd name="T8" fmla="*/ 2147483647 w 5616"/>
              <a:gd name="T9" fmla="*/ 2147483647 h 2928"/>
              <a:gd name="T10" fmla="*/ 2147483647 w 5616"/>
              <a:gd name="T11" fmla="*/ 2147483647 h 2928"/>
              <a:gd name="T12" fmla="*/ 2147483647 w 5616"/>
              <a:gd name="T13" fmla="*/ 2147483647 h 2928"/>
              <a:gd name="T14" fmla="*/ 2147483647 w 5616"/>
              <a:gd name="T15" fmla="*/ 2147483647 h 2928"/>
              <a:gd name="T16" fmla="*/ 2147483647 w 5616"/>
              <a:gd name="T17" fmla="*/ 2147483647 h 2928"/>
              <a:gd name="T18" fmla="*/ 2147483647 w 5616"/>
              <a:gd name="T19" fmla="*/ 2147483647 h 2928"/>
              <a:gd name="T20" fmla="*/ 2147483647 w 5616"/>
              <a:gd name="T21" fmla="*/ 2147483647 h 2928"/>
              <a:gd name="T22" fmla="*/ 2147483647 w 5616"/>
              <a:gd name="T23" fmla="*/ 2147483647 h 2928"/>
              <a:gd name="T24" fmla="*/ 2147483647 w 5616"/>
              <a:gd name="T25" fmla="*/ 2147483647 h 2928"/>
              <a:gd name="T26" fmla="*/ 2147483647 w 5616"/>
              <a:gd name="T27" fmla="*/ 2147483647 h 2928"/>
              <a:gd name="T28" fmla="*/ 2147483647 w 5616"/>
              <a:gd name="T29" fmla="*/ 2147483647 h 2928"/>
              <a:gd name="T30" fmla="*/ 2147483647 w 5616"/>
              <a:gd name="T31" fmla="*/ 2147483647 h 2928"/>
              <a:gd name="T32" fmla="*/ 2147483647 w 5616"/>
              <a:gd name="T33" fmla="*/ 2147483647 h 2928"/>
              <a:gd name="T34" fmla="*/ 2147483647 w 5616"/>
              <a:gd name="T35" fmla="*/ 2147483647 h 2928"/>
              <a:gd name="T36" fmla="*/ 2147483647 w 5616"/>
              <a:gd name="T37" fmla="*/ 2147483647 h 2928"/>
              <a:gd name="T38" fmla="*/ 2147483647 w 5616"/>
              <a:gd name="T39" fmla="*/ 2147483647 h 2928"/>
              <a:gd name="T40" fmla="*/ 2147483647 w 5616"/>
              <a:gd name="T41" fmla="*/ 2147483647 h 2928"/>
              <a:gd name="T42" fmla="*/ 2147483647 w 5616"/>
              <a:gd name="T43" fmla="*/ 2147483647 h 2928"/>
              <a:gd name="T44" fmla="*/ 2147483647 w 5616"/>
              <a:gd name="T45" fmla="*/ 2147483647 h 2928"/>
              <a:gd name="T46" fmla="*/ 2147483647 w 5616"/>
              <a:gd name="T47" fmla="*/ 2147483647 h 2928"/>
              <a:gd name="T48" fmla="*/ 2147483647 w 5616"/>
              <a:gd name="T49" fmla="*/ 2147483647 h 2928"/>
              <a:gd name="T50" fmla="*/ 2147483647 w 5616"/>
              <a:gd name="T51" fmla="*/ 2147483647 h 2928"/>
              <a:gd name="T52" fmla="*/ 2147483647 w 5616"/>
              <a:gd name="T53" fmla="*/ 2147483647 h 2928"/>
              <a:gd name="T54" fmla="*/ 2147483647 w 5616"/>
              <a:gd name="T55" fmla="*/ 2147483647 h 2928"/>
              <a:gd name="T56" fmla="*/ 2147483647 w 5616"/>
              <a:gd name="T57" fmla="*/ 2147483647 h 2928"/>
              <a:gd name="T58" fmla="*/ 2147483647 w 5616"/>
              <a:gd name="T59" fmla="*/ 2147483647 h 2928"/>
              <a:gd name="T60" fmla="*/ 2147483647 w 5616"/>
              <a:gd name="T61" fmla="*/ 2147483647 h 2928"/>
              <a:gd name="T62" fmla="*/ 2147483647 w 5616"/>
              <a:gd name="T63" fmla="*/ 2147483647 h 2928"/>
              <a:gd name="T64" fmla="*/ 2147483647 w 5616"/>
              <a:gd name="T65" fmla="*/ 2147483647 h 2928"/>
              <a:gd name="T66" fmla="*/ 2147483647 w 5616"/>
              <a:gd name="T67" fmla="*/ 2147483647 h 2928"/>
              <a:gd name="T68" fmla="*/ 2147483647 w 5616"/>
              <a:gd name="T69" fmla="*/ 2147483647 h 2928"/>
              <a:gd name="T70" fmla="*/ 2147483647 w 5616"/>
              <a:gd name="T71" fmla="*/ 2147483647 h 2928"/>
              <a:gd name="T72" fmla="*/ 2147483647 w 5616"/>
              <a:gd name="T73" fmla="*/ 2147483647 h 2928"/>
              <a:gd name="T74" fmla="*/ 2147483647 w 5616"/>
              <a:gd name="T75" fmla="*/ 0 h 2928"/>
              <a:gd name="T76" fmla="*/ 2147483647 w 5616"/>
              <a:gd name="T77" fmla="*/ 2147483647 h 2928"/>
              <a:gd name="T78" fmla="*/ 2147483647 w 5616"/>
              <a:gd name="T79" fmla="*/ 2147483647 h 2928"/>
              <a:gd name="T80" fmla="*/ 2147483647 w 5616"/>
              <a:gd name="T81" fmla="*/ 2147483647 h 2928"/>
              <a:gd name="T82" fmla="*/ 2147483647 w 5616"/>
              <a:gd name="T83" fmla="*/ 2147483647 h 2928"/>
              <a:gd name="T84" fmla="*/ 2147483647 w 5616"/>
              <a:gd name="T85" fmla="*/ 2147483647 h 2928"/>
              <a:gd name="T86" fmla="*/ 2147483647 w 5616"/>
              <a:gd name="T87" fmla="*/ 2147483647 h 2928"/>
              <a:gd name="T88" fmla="*/ 2147483647 w 5616"/>
              <a:gd name="T89" fmla="*/ 2147483647 h 2928"/>
              <a:gd name="T90" fmla="*/ 2147483647 w 5616"/>
              <a:gd name="T91" fmla="*/ 2147483647 h 2928"/>
              <a:gd name="T92" fmla="*/ 0 w 5616"/>
              <a:gd name="T93" fmla="*/ 2147483647 h 2928"/>
              <a:gd name="T94" fmla="*/ 2147483647 w 5616"/>
              <a:gd name="T95" fmla="*/ 2147483647 h 2928"/>
              <a:gd name="T96" fmla="*/ 2147483647 w 5616"/>
              <a:gd name="T97" fmla="*/ 2147483647 h 2928"/>
              <a:gd name="T98" fmla="*/ 2147483647 w 5616"/>
              <a:gd name="T99" fmla="*/ 2147483647 h 2928"/>
              <a:gd name="T100" fmla="*/ 2147483647 w 5616"/>
              <a:gd name="T101" fmla="*/ 2147483647 h 29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616"/>
              <a:gd name="T154" fmla="*/ 0 h 2928"/>
              <a:gd name="T155" fmla="*/ 5616 w 5616"/>
              <a:gd name="T156" fmla="*/ 2928 h 292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616" h="2928">
                <a:moveTo>
                  <a:pt x="1152" y="1680"/>
                </a:moveTo>
                <a:lnTo>
                  <a:pt x="2688" y="2832"/>
                </a:lnTo>
                <a:lnTo>
                  <a:pt x="2880" y="2592"/>
                </a:lnTo>
                <a:lnTo>
                  <a:pt x="2880" y="2496"/>
                </a:lnTo>
                <a:lnTo>
                  <a:pt x="3024" y="2352"/>
                </a:lnTo>
                <a:lnTo>
                  <a:pt x="3072" y="2304"/>
                </a:lnTo>
                <a:lnTo>
                  <a:pt x="3504" y="2640"/>
                </a:lnTo>
                <a:lnTo>
                  <a:pt x="3744" y="2448"/>
                </a:lnTo>
                <a:lnTo>
                  <a:pt x="3888" y="2496"/>
                </a:lnTo>
                <a:lnTo>
                  <a:pt x="3888" y="2592"/>
                </a:lnTo>
                <a:lnTo>
                  <a:pt x="4032" y="2640"/>
                </a:lnTo>
                <a:lnTo>
                  <a:pt x="4176" y="2544"/>
                </a:lnTo>
                <a:lnTo>
                  <a:pt x="4224" y="2592"/>
                </a:lnTo>
                <a:lnTo>
                  <a:pt x="4176" y="2784"/>
                </a:lnTo>
                <a:lnTo>
                  <a:pt x="4320" y="2784"/>
                </a:lnTo>
                <a:lnTo>
                  <a:pt x="4656" y="2928"/>
                </a:lnTo>
                <a:lnTo>
                  <a:pt x="4704" y="2736"/>
                </a:lnTo>
                <a:lnTo>
                  <a:pt x="4800" y="2688"/>
                </a:lnTo>
                <a:lnTo>
                  <a:pt x="4944" y="2688"/>
                </a:lnTo>
                <a:lnTo>
                  <a:pt x="4992" y="2736"/>
                </a:lnTo>
                <a:lnTo>
                  <a:pt x="5232" y="2736"/>
                </a:lnTo>
                <a:lnTo>
                  <a:pt x="5328" y="2736"/>
                </a:lnTo>
                <a:lnTo>
                  <a:pt x="5520" y="2544"/>
                </a:lnTo>
                <a:lnTo>
                  <a:pt x="5616" y="2304"/>
                </a:lnTo>
                <a:lnTo>
                  <a:pt x="5376" y="2256"/>
                </a:lnTo>
                <a:lnTo>
                  <a:pt x="5088" y="1872"/>
                </a:lnTo>
                <a:lnTo>
                  <a:pt x="4704" y="1680"/>
                </a:lnTo>
                <a:lnTo>
                  <a:pt x="4224" y="1392"/>
                </a:lnTo>
                <a:lnTo>
                  <a:pt x="3888" y="1248"/>
                </a:lnTo>
                <a:lnTo>
                  <a:pt x="3792" y="1152"/>
                </a:lnTo>
                <a:lnTo>
                  <a:pt x="3552" y="912"/>
                </a:lnTo>
                <a:lnTo>
                  <a:pt x="3552" y="816"/>
                </a:lnTo>
                <a:lnTo>
                  <a:pt x="3360" y="624"/>
                </a:lnTo>
                <a:lnTo>
                  <a:pt x="3120" y="480"/>
                </a:lnTo>
                <a:lnTo>
                  <a:pt x="3072" y="432"/>
                </a:lnTo>
                <a:lnTo>
                  <a:pt x="2976" y="336"/>
                </a:lnTo>
                <a:lnTo>
                  <a:pt x="2400" y="48"/>
                </a:lnTo>
                <a:lnTo>
                  <a:pt x="2352" y="0"/>
                </a:lnTo>
                <a:lnTo>
                  <a:pt x="2304" y="144"/>
                </a:lnTo>
                <a:lnTo>
                  <a:pt x="1776" y="192"/>
                </a:lnTo>
                <a:lnTo>
                  <a:pt x="1920" y="432"/>
                </a:lnTo>
                <a:lnTo>
                  <a:pt x="1008" y="672"/>
                </a:lnTo>
                <a:lnTo>
                  <a:pt x="768" y="384"/>
                </a:lnTo>
                <a:lnTo>
                  <a:pt x="672" y="384"/>
                </a:lnTo>
                <a:lnTo>
                  <a:pt x="336" y="624"/>
                </a:lnTo>
                <a:lnTo>
                  <a:pt x="288" y="576"/>
                </a:lnTo>
                <a:lnTo>
                  <a:pt x="0" y="864"/>
                </a:lnTo>
                <a:lnTo>
                  <a:pt x="672" y="1344"/>
                </a:lnTo>
                <a:lnTo>
                  <a:pt x="816" y="1296"/>
                </a:lnTo>
                <a:lnTo>
                  <a:pt x="1152" y="1584"/>
                </a:lnTo>
                <a:lnTo>
                  <a:pt x="1152" y="168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 rot="19348405">
            <a:off x="2514600" y="1790308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Kênh rạch sỏi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2329830">
            <a:off x="6400800" y="4273158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Kênh Mã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19542323">
            <a:off x="6096000" y="2628508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Kênh Ô Môn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 rot="20166980">
            <a:off x="4572000" y="3434958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Kênh Thị Đôi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540057">
            <a:off x="4953000" y="2933308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Kênh đứng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 rot="18600178">
            <a:off x="3962400" y="2345933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Kênh thốt nốt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 rot="1536131">
            <a:off x="7391400" y="3815958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Sông Cầu</a:t>
            </a:r>
          </a:p>
        </p:txBody>
      </p:sp>
    </p:spTree>
    <p:extLst>
      <p:ext uri="{BB962C8B-B14F-4D97-AF65-F5344CB8AC3E}">
        <p14:creationId xmlns:p14="http://schemas.microsoft.com/office/powerpoint/2010/main" val="10012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mph" presetSubtype="10" repeatCount="indefinite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1402" y="985101"/>
            <a:ext cx="63670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TP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984" y="3240583"/>
            <a:ext cx="64353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TP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b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53923" y="1701063"/>
            <a:ext cx="1995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4059" y="4131335"/>
            <a:ext cx="51800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Vĩnh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Long,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An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b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23" y="268927"/>
            <a:ext cx="4999930" cy="6447671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65" y="395187"/>
            <a:ext cx="4724400" cy="5923128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3060" y="1447801"/>
            <a:ext cx="55005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36750" y="3152526"/>
            <a:ext cx="26670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thuỷ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95500" y="393413"/>
            <a:ext cx="7772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Cửu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Long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04300" y="2171628"/>
            <a:ext cx="859881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2.Trung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Cửu</a:t>
            </a:r>
            <a:r>
              <a:rPr lang="en-US" alt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Long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04301" y="1081951"/>
            <a:ext cx="800649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Hậu,ở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Cửu</a:t>
            </a:r>
            <a:r>
              <a:rPr lang="en-US" alt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Long.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971800" y="3505200"/>
            <a:ext cx="6705600" cy="685800"/>
            <a:chOff x="528" y="1776"/>
            <a:chExt cx="4224" cy="432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28" y="1776"/>
              <a:ext cx="4224" cy="432"/>
            </a:xfrm>
            <a:prstGeom prst="ribbon">
              <a:avLst>
                <a:gd name="adj1" fmla="val 12500"/>
                <a:gd name="adj2" fmla="val 50000"/>
              </a:avLst>
            </a:prstGeom>
            <a:solidFill>
              <a:srgbClr val="FFFF99"/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600">
                <a:solidFill>
                  <a:srgbClr val="000000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584" y="1824"/>
              <a:ext cx="21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Câu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hỏi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thảo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luận</a:t>
              </a:r>
              <a:endPara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57400" y="457200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600" b="1">
                <a:solidFill>
                  <a:srgbClr val="7030A0"/>
                </a:solidFill>
                <a:latin typeface="Times New Roman" panose="02020603050405020304" pitchFamily="18" charset="0"/>
              </a:rPr>
              <a:t> Quan sát lựơc đồ em có nhận xét gì về hệ thống kênh rạch của thành phố Cần Thơ?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600" b="1">
                <a:solidFill>
                  <a:srgbClr val="7030A0"/>
                </a:solidFill>
                <a:latin typeface="Times New Roman" panose="02020603050405020304" pitchFamily="18" charset="0"/>
              </a:rPr>
              <a:t> Hệ thống kênh rạch này tạo điều kiện thuận lợi gì cho kinh tế của Cần Thơ?</a:t>
            </a:r>
          </a:p>
        </p:txBody>
      </p:sp>
    </p:spTree>
    <p:extLst>
      <p:ext uri="{BB962C8B-B14F-4D97-AF65-F5344CB8AC3E}">
        <p14:creationId xmlns:p14="http://schemas.microsoft.com/office/powerpoint/2010/main" val="21151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374" y="1701538"/>
            <a:ext cx="120926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1327" y="375501"/>
            <a:ext cx="118443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 descr="Hệ thống kênh đào đẹp hàng đầu thế giới ở Cần Thơ nhìn từ trên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7" y="2919595"/>
            <a:ext cx="5308797" cy="3424644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ệ thống kênh đào đẹp hàng đầu thế giới ở Cần Thơ nhìn từ trên cao - Địa  điểm du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88" y="2687638"/>
            <a:ext cx="5724664" cy="3656601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t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59" y="435204"/>
            <a:ext cx="861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048759" y="5616805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Trung tâm nội ô Thành phố Cần Th</a:t>
            </a:r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ơ</a:t>
            </a:r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6301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42" y="769856"/>
            <a:ext cx="891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247900" y="5645986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Bến xe khách Cần Th</a:t>
            </a:r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ơ</a:t>
            </a:r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8">
            <a:extLst>
              <a:ext uri="{FF2B5EF4-FFF2-40B4-BE49-F238E27FC236}">
                <a16:creationId xmlns:a16="http://schemas.microsoft.com/office/drawing/2014/main" id="{B3B9C3C6-197D-4FA7-BEE5-249C241952F7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2207875" cy="6858000"/>
            <a:chOff x="-3486" y="0"/>
            <a:chExt cx="1220816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6F2973-3512-47DA-847F-C9ED08E3A3AE}"/>
                </a:ext>
              </a:extLst>
            </p:cNvPr>
            <p:cNvSpPr/>
            <p:nvPr/>
          </p:nvSpPr>
          <p:spPr>
            <a:xfrm>
              <a:off x="-311" y="0"/>
              <a:ext cx="12192287" cy="254000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B41D66-E893-4487-9B6F-1C116EB3F9B9}"/>
                </a:ext>
              </a:extLst>
            </p:cNvPr>
            <p:cNvSpPr/>
            <p:nvPr/>
          </p:nvSpPr>
          <p:spPr>
            <a:xfrm>
              <a:off x="-3486" y="6604000"/>
              <a:ext cx="12192287" cy="254000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875E14-CF10-4A47-9423-C0F6B51FC2D4}"/>
                </a:ext>
              </a:extLst>
            </p:cNvPr>
            <p:cNvSpPr/>
            <p:nvPr/>
          </p:nvSpPr>
          <p:spPr>
            <a:xfrm rot="16200000">
              <a:off x="-3308658" y="3308347"/>
              <a:ext cx="6858000" cy="241306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1FEE99-130C-41E4-8D86-F1FB8F176120}"/>
                </a:ext>
              </a:extLst>
            </p:cNvPr>
            <p:cNvSpPr/>
            <p:nvPr/>
          </p:nvSpPr>
          <p:spPr>
            <a:xfrm rot="16200000">
              <a:off x="8655023" y="3308347"/>
              <a:ext cx="6858000" cy="241306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Arial"/>
              </a:endParaRPr>
            </a:p>
          </p:txBody>
        </p:sp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641E6207-1886-4156-BAD5-BD3C2481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413" y="-173037"/>
            <a:ext cx="13319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D29EDFD9-B1D4-4A6E-A0BD-37C1BD7F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6157913"/>
            <a:ext cx="9017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4">
            <a:extLst>
              <a:ext uri="{FF2B5EF4-FFF2-40B4-BE49-F238E27FC236}">
                <a16:creationId xmlns:a16="http://schemas.microsoft.com/office/drawing/2014/main" id="{820990AC-3CC8-4B49-9543-0BA6EE66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5691190"/>
            <a:ext cx="450851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2F8D91F1-00DA-4A6B-8EDA-9DF161997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1" y="6173789"/>
            <a:ext cx="6905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Google Shape;304;p20">
            <a:extLst>
              <a:ext uri="{FF2B5EF4-FFF2-40B4-BE49-F238E27FC236}">
                <a16:creationId xmlns:a16="http://schemas.microsoft.com/office/drawing/2014/main" id="{A3400794-242C-4A33-AD44-96BAA258A498}"/>
              </a:ext>
            </a:extLst>
          </p:cNvPr>
          <p:cNvSpPr txBox="1">
            <a:spLocks/>
          </p:cNvSpPr>
          <p:nvPr/>
        </p:nvSpPr>
        <p:spPr>
          <a:xfrm>
            <a:off x="1130300" y="528639"/>
            <a:ext cx="9906000" cy="1128712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27" name="图片 3">
            <a:extLst>
              <a:ext uri="{FF2B5EF4-FFF2-40B4-BE49-F238E27FC236}">
                <a16:creationId xmlns:a16="http://schemas.microsoft.com/office/drawing/2014/main" id="{106BECC4-AAE4-4458-8936-8C6B8171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5" y="627064"/>
            <a:ext cx="97948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9DFCF3-5294-4D98-8955-C77C42F4A19A}"/>
              </a:ext>
            </a:extLst>
          </p:cNvPr>
          <p:cNvGrpSpPr>
            <a:grpSpLocks/>
          </p:cNvGrpSpPr>
          <p:nvPr/>
        </p:nvGrpSpPr>
        <p:grpSpPr bwMode="auto">
          <a:xfrm>
            <a:off x="629501" y="1872443"/>
            <a:ext cx="10455260" cy="1563675"/>
            <a:chOff x="778391" y="2433805"/>
            <a:chExt cx="8746028" cy="1295270"/>
          </a:xfrm>
        </p:grpSpPr>
        <p:grpSp>
          <p:nvGrpSpPr>
            <p:cNvPr id="46102" name="Group 23">
              <a:extLst>
                <a:ext uri="{FF2B5EF4-FFF2-40B4-BE49-F238E27FC236}">
                  <a16:creationId xmlns:a16="http://schemas.microsoft.com/office/drawing/2014/main" id="{B0385DE0-E1C8-40F7-B649-F588046A3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078" y="2786195"/>
              <a:ext cx="8524341" cy="942880"/>
              <a:chOff x="823979" y="3368015"/>
              <a:chExt cx="8524341" cy="94288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0EC4DDF-78D9-4135-A960-70592D62AB28}"/>
                  </a:ext>
                </a:extLst>
              </p:cNvPr>
              <p:cNvSpPr/>
              <p:nvPr/>
            </p:nvSpPr>
            <p:spPr>
              <a:xfrm>
                <a:off x="823979" y="3368015"/>
                <a:ext cx="8524341" cy="9428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6105" name="TextBox 27">
                <a:extLst>
                  <a:ext uri="{FF2B5EF4-FFF2-40B4-BE49-F238E27FC236}">
                    <a16:creationId xmlns:a16="http://schemas.microsoft.com/office/drawing/2014/main" id="{7AC41A32-576E-4208-9509-D88A2D8AD2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3796" y="3595860"/>
                <a:ext cx="8129188" cy="53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t-BR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Arial"/>
                  </a:rPr>
                  <a:t>Thành </a:t>
                </a:r>
                <a:r>
                  <a:rPr kumimoji="0" lang="pt-BR" alt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Arial"/>
                  </a:rPr>
                  <a:t>phố ở trung tâm đồng bằng sông Cửu Long</a:t>
                </a:r>
                <a:endParaRPr kumimoji="0" lang="pt-BR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4FBBF7A-AFF6-4304-A7F0-349035ADA931}"/>
                </a:ext>
              </a:extLst>
            </p:cNvPr>
            <p:cNvSpPr/>
            <p:nvPr/>
          </p:nvSpPr>
          <p:spPr>
            <a:xfrm>
              <a:off x="778391" y="2433805"/>
              <a:ext cx="702637" cy="6738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5E054B-24D7-4C8D-9818-985161072826}"/>
              </a:ext>
            </a:extLst>
          </p:cNvPr>
          <p:cNvGrpSpPr>
            <a:grpSpLocks/>
          </p:cNvGrpSpPr>
          <p:nvPr/>
        </p:nvGrpSpPr>
        <p:grpSpPr bwMode="auto">
          <a:xfrm>
            <a:off x="532571" y="3788622"/>
            <a:ext cx="10552191" cy="1428745"/>
            <a:chOff x="6540249" y="3047491"/>
            <a:chExt cx="4665885" cy="1163914"/>
          </a:xfrm>
          <a:solidFill>
            <a:srgbClr val="FFC000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AB0BE53-CFBE-4C83-8F8C-A015D2174C20}"/>
                </a:ext>
              </a:extLst>
            </p:cNvPr>
            <p:cNvSpPr/>
            <p:nvPr/>
          </p:nvSpPr>
          <p:spPr bwMode="auto">
            <a:xfrm>
              <a:off x="6670884" y="3362794"/>
              <a:ext cx="4535250" cy="848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Trung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tâm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kinh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tế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văn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hóa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khoa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học</a:t>
              </a:r>
              <a:endPara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ở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đồng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bằng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sông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Cửu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Long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75798E0-7B32-457A-8616-5A0BBF7EE16C}"/>
                </a:ext>
              </a:extLst>
            </p:cNvPr>
            <p:cNvSpPr/>
            <p:nvPr/>
          </p:nvSpPr>
          <p:spPr>
            <a:xfrm>
              <a:off x="6540249" y="3047491"/>
              <a:ext cx="352398" cy="7035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EA3E7B8-BED3-4696-B254-B67950300594}"/>
              </a:ext>
            </a:extLst>
          </p:cNvPr>
          <p:cNvSpPr/>
          <p:nvPr/>
        </p:nvSpPr>
        <p:spPr>
          <a:xfrm>
            <a:off x="4331902" y="597380"/>
            <a:ext cx="31854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rPr>
              <a:t>Nội</a:t>
            </a:r>
            <a:r>
              <a:rPr kumimoji="0" lang="en-US" sz="5400" b="1" i="0" u="none" strike="noStrike" kern="0" cap="none" spc="0" normalizeH="0" baseline="0" noProof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1357770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8289" y="1678757"/>
            <a:ext cx="969939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</a:rPr>
              <a:t>	</a:t>
            </a:r>
            <a:r>
              <a:rPr lang="en-US" altLang="en-US" sz="2800" b="1" dirty="0" err="1">
                <a:solidFill>
                  <a:srgbClr val="000000"/>
                </a:solidFill>
              </a:rPr>
              <a:t>Nêu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những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nét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nổi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bật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thành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phố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Cần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Thơ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về</a:t>
            </a:r>
            <a:r>
              <a:rPr lang="en-US" altLang="en-US" sz="2800" b="1" dirty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>
                <a:solidFill>
                  <a:srgbClr val="0000FF"/>
                </a:solidFill>
              </a:rPr>
              <a:t>Kinh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tế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hoá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khoa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</a:rPr>
              <a:t>Du </a:t>
            </a:r>
            <a:r>
              <a:rPr lang="en-US" altLang="en-US" sz="2800" b="1" dirty="0" err="1">
                <a:solidFill>
                  <a:srgbClr val="0000FF"/>
                </a:solidFill>
              </a:rPr>
              <a:t>lịch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9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ạnh Phúc đọc Phim Hoạt Hình Tối Giản Cỏ Xanh Banner, đọc Sao, Trẻ Em đọc  Sách, Sách Cho Trẻ Em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7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4473" y="1810811"/>
            <a:ext cx="6589353" cy="1621300"/>
          </a:xfrm>
          <a:prstGeom prst="rect">
            <a:avLst/>
          </a:prstGeom>
          <a:noFill/>
        </p:spPr>
        <p:txBody>
          <a:bodyPr wrap="none" lIns="123532" tIns="61765" rIns="123532" bIns="6176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6263">
              <a:defRPr/>
            </a:pPr>
            <a:r>
              <a:rPr lang="en-US" sz="9725" b="1" dirty="0" err="1">
                <a:ln/>
                <a:solidFill>
                  <a:srgbClr val="FF0000"/>
                </a:solidFill>
                <a:latin typeface="VNI-Avo" pitchFamily="2" charset="0"/>
                <a:ea typeface="微软雅黑"/>
                <a:cs typeface="Arial"/>
                <a:sym typeface="Arial"/>
              </a:rPr>
              <a:t>Khôûi</a:t>
            </a:r>
            <a:r>
              <a:rPr lang="en-US" sz="9725" b="1" dirty="0">
                <a:ln/>
                <a:solidFill>
                  <a:prstClr val="black"/>
                </a:solidFill>
                <a:latin typeface="VNI-Avo" pitchFamily="2" charset="0"/>
                <a:ea typeface="微软雅黑"/>
                <a:cs typeface="Arial"/>
                <a:sym typeface="Arial"/>
              </a:rPr>
              <a:t> </a:t>
            </a:r>
            <a:r>
              <a:rPr lang="en-US" sz="9725" b="1" dirty="0" err="1">
                <a:ln/>
                <a:solidFill>
                  <a:srgbClr val="0070C0"/>
                </a:solidFill>
                <a:latin typeface="VNI-Avo" pitchFamily="2" charset="0"/>
                <a:ea typeface="微软雅黑"/>
                <a:cs typeface="Arial"/>
                <a:sym typeface="Arial"/>
              </a:rPr>
              <a:t>ñoäng</a:t>
            </a:r>
            <a:endParaRPr lang="en-US" sz="9725" b="1" dirty="0">
              <a:ln/>
              <a:solidFill>
                <a:srgbClr val="0070C0"/>
              </a:solidFill>
              <a:latin typeface="VNI-Avo" pitchFamily="2" charset="0"/>
              <a:ea typeface="微软雅黑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0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286098" y="1323680"/>
            <a:ext cx="76962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10" dirty="0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kern="10" dirty="0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600" kern="10" dirty="0">
              <a:gradFill rotWithShape="1">
                <a:gsLst>
                  <a:gs pos="0">
                    <a:srgbClr val="FF3300"/>
                  </a:gs>
                  <a:gs pos="50000">
                    <a:srgbClr val="00CC00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SC00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61" y="575035"/>
            <a:ext cx="10025855" cy="554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209800" y="6248401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nghiệp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7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ai 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7072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171700" y="6101614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sản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9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u hoach 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81" y="293017"/>
            <a:ext cx="8991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276181" y="6114216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</a:t>
            </a:r>
            <a:r>
              <a:rPr lang="vi-VN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73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74596" y="798341"/>
            <a:ext cx="1079934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rgbClr val="230F99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230F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Cửu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 Long. </a:t>
            </a:r>
            <a:r>
              <a:rPr lang="en-US" altLang="en-US" sz="2800" b="1" dirty="0" err="1">
                <a:solidFill>
                  <a:srgbClr val="230F99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230F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08289" y="2703922"/>
            <a:ext cx="9964131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thuỷ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Cửu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Long,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khẩu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283447" y="1381812"/>
            <a:ext cx="7848600" cy="169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kern="10" dirty="0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kern="10" dirty="0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kern="10" dirty="0" err="1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400" kern="10" dirty="0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kern="10" dirty="0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kern="10" dirty="0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kern="10" dirty="0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4400" kern="10" dirty="0">
              <a:gradFill rotWithShape="1">
                <a:gsLst>
                  <a:gs pos="0">
                    <a:srgbClr val="FF3300"/>
                  </a:gs>
                  <a:gs pos="50000">
                    <a:srgbClr val="00CC00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ai-hoc-Can-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" y="235670"/>
            <a:ext cx="4334022" cy="26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-1242792" y="2969807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ơ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truong 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32" y="235670"/>
            <a:ext cx="4498880" cy="282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964699" y="3151853"/>
            <a:ext cx="3916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Cao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ẳng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ồng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ng.</a:t>
            </a:r>
          </a:p>
        </p:txBody>
      </p:sp>
      <p:pic>
        <p:nvPicPr>
          <p:cNvPr id="39938" name="Picture 2" descr="Đẩy mạnh nghiên cứu, ứng dụng, phát triển thị trường và dịch vụ khoa học  công nghệ - Báo Cần Thơ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0" y="3428852"/>
            <a:ext cx="4569563" cy="28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0708" y="6400011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4" descr="khach san ninh ki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32" y="3521185"/>
            <a:ext cx="4485744" cy="292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50032" y="6444437"/>
            <a:ext cx="2699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tàng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31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173664" y="1187778"/>
            <a:ext cx="76200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3600" kern="10" dirty="0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3600" kern="10" dirty="0">
                <a:gradFill rotWithShape="1">
                  <a:gsLst>
                    <a:gs pos="0">
                      <a:srgbClr val="FF3300"/>
                    </a:gs>
                    <a:gs pos="50000">
                      <a:srgbClr val="00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tâm du lịch</a:t>
            </a:r>
            <a:endParaRPr lang="en-US" sz="3600" kern="10" dirty="0">
              <a:gradFill rotWithShape="1">
                <a:gsLst>
                  <a:gs pos="0">
                    <a:srgbClr val="FF3300"/>
                  </a:gs>
                  <a:gs pos="50000">
                    <a:srgbClr val="00CC00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072640" y="231028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Ở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du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44040" y="815803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Chợ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bến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Ninh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Kiều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ven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kênh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rạch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95204" y="1963739"/>
            <a:ext cx="4724400" cy="4816475"/>
            <a:chOff x="3216" y="2448"/>
            <a:chExt cx="2400" cy="1754"/>
          </a:xfrm>
        </p:grpSpPr>
        <p:pic>
          <p:nvPicPr>
            <p:cNvPr id="45064" name="Picture 5" descr="phung hie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448"/>
              <a:ext cx="2400" cy="1586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5" name="Text Box 6"/>
            <p:cNvSpPr txBox="1">
              <a:spLocks noChangeArrowheads="1"/>
            </p:cNvSpPr>
            <p:nvPr/>
          </p:nvSpPr>
          <p:spPr bwMode="auto">
            <a:xfrm>
              <a:off x="3456" y="4032"/>
              <a:ext cx="2064" cy="17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Chợ nổi ( Cái Răng)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0" y="1981201"/>
            <a:ext cx="4343400" cy="4799013"/>
            <a:chOff x="192" y="2465"/>
            <a:chExt cx="2544" cy="1736"/>
          </a:xfrm>
        </p:grpSpPr>
        <p:pic>
          <p:nvPicPr>
            <p:cNvPr id="45062" name="Picture 8" descr="phung hiep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65"/>
              <a:ext cx="2544" cy="1567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3" name="Text Box 9"/>
            <p:cNvSpPr txBox="1">
              <a:spLocks noChangeArrowheads="1"/>
            </p:cNvSpPr>
            <p:nvPr/>
          </p:nvSpPr>
          <p:spPr bwMode="auto">
            <a:xfrm>
              <a:off x="384" y="4032"/>
              <a:ext cx="2064" cy="169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Chợ nổi (Phụng Hiệp)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71755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834D0-974B-4DDA-B55E-3FBF9925A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56560" y="427530"/>
            <a:ext cx="8751173" cy="1726391"/>
          </a:xfrm>
          <a:prstGeom prst="rect">
            <a:avLst/>
          </a:prstGeom>
          <a:solidFill>
            <a:srgbClr val="F4F7D9"/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53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phố</a:t>
            </a:r>
            <a:r>
              <a:rPr lang="en-US" sz="53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53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Chí</a:t>
            </a:r>
            <a:r>
              <a:rPr lang="en-US" sz="53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Minh </a:t>
            </a:r>
            <a:r>
              <a:rPr lang="en-US" sz="53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nằm</a:t>
            </a:r>
            <a:r>
              <a:rPr lang="en-US" sz="53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bên</a:t>
            </a:r>
            <a:r>
              <a:rPr lang="en-US" sz="53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sông</a:t>
            </a:r>
            <a:r>
              <a:rPr lang="en-US" sz="53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53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?</a:t>
            </a:r>
            <a:endParaRPr lang="en-US" sz="5333" b="1" i="1" kern="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35CD9C-3511-4987-9554-FF91D1BBB590}"/>
              </a:ext>
            </a:extLst>
          </p:cNvPr>
          <p:cNvGrpSpPr/>
          <p:nvPr/>
        </p:nvGrpSpPr>
        <p:grpSpPr>
          <a:xfrm>
            <a:off x="3847409" y="3009426"/>
            <a:ext cx="3293969" cy="1089316"/>
            <a:chOff x="190771" y="1714320"/>
            <a:chExt cx="4564344" cy="872967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6ABB0B6-7DD7-4D4A-A496-3A4DD1A1B58E}"/>
                </a:ext>
              </a:extLst>
            </p:cNvPr>
            <p:cNvSpPr/>
            <p:nvPr/>
          </p:nvSpPr>
          <p:spPr>
            <a:xfrm>
              <a:off x="190771" y="1714320"/>
              <a:ext cx="4564344" cy="87296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65782B-7DFA-4059-90FD-E3A34C4D358E}"/>
                </a:ext>
              </a:extLst>
            </p:cNvPr>
            <p:cNvSpPr txBox="1"/>
            <p:nvPr/>
          </p:nvSpPr>
          <p:spPr>
            <a:xfrm>
              <a:off x="326478" y="1787104"/>
              <a:ext cx="4294074" cy="56729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A.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Sông</a:t>
              </a: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Hồng</a:t>
              </a:r>
              <a:endParaRPr lang="en-US" sz="4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1B4E97-5C47-443E-A6A5-0FBBFFD4EBB6}"/>
              </a:ext>
            </a:extLst>
          </p:cNvPr>
          <p:cNvGrpSpPr/>
          <p:nvPr/>
        </p:nvGrpSpPr>
        <p:grpSpPr>
          <a:xfrm>
            <a:off x="7600154" y="3030062"/>
            <a:ext cx="4272532" cy="1089317"/>
            <a:chOff x="228224" y="1714320"/>
            <a:chExt cx="5512938" cy="872967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2C6763C-1C4D-48AF-A375-3EF17A45042F}"/>
                </a:ext>
              </a:extLst>
            </p:cNvPr>
            <p:cNvSpPr/>
            <p:nvPr/>
          </p:nvSpPr>
          <p:spPr>
            <a:xfrm>
              <a:off x="228224" y="1714320"/>
              <a:ext cx="5512938" cy="87296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F09384-F1F2-4E8D-9E03-78A089ED5BD5}"/>
                </a:ext>
              </a:extLst>
            </p:cNvPr>
            <p:cNvSpPr txBox="1"/>
            <p:nvPr/>
          </p:nvSpPr>
          <p:spPr>
            <a:xfrm>
              <a:off x="255045" y="1816836"/>
              <a:ext cx="5386235" cy="56729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B.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Sông</a:t>
              </a: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Cửu</a:t>
              </a: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Long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D27B36-BCB5-4FFD-8825-DB5911E5C83D}"/>
              </a:ext>
            </a:extLst>
          </p:cNvPr>
          <p:cNvGrpSpPr/>
          <p:nvPr/>
        </p:nvGrpSpPr>
        <p:grpSpPr>
          <a:xfrm>
            <a:off x="5447695" y="4672973"/>
            <a:ext cx="4272532" cy="1089317"/>
            <a:chOff x="-903989" y="1716461"/>
            <a:chExt cx="3816096" cy="872967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4588D28-CE3D-4F44-8B17-171338722ABD}"/>
                </a:ext>
              </a:extLst>
            </p:cNvPr>
            <p:cNvSpPr/>
            <p:nvPr/>
          </p:nvSpPr>
          <p:spPr>
            <a:xfrm>
              <a:off x="-903989" y="1716461"/>
              <a:ext cx="3816096" cy="872967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472A4E-68BD-4ABA-8EF0-C3AC7036E3D9}"/>
                </a:ext>
              </a:extLst>
            </p:cNvPr>
            <p:cNvSpPr txBox="1"/>
            <p:nvPr/>
          </p:nvSpPr>
          <p:spPr>
            <a:xfrm>
              <a:off x="-817565" y="1733001"/>
              <a:ext cx="3621199" cy="616622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C. </a:t>
              </a:r>
              <a:r>
                <a:rPr lang="en-US" sz="44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Sông</a:t>
              </a:r>
              <a:r>
                <a:rPr lang="en-US" sz="44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4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Sài</a:t>
              </a:r>
              <a:r>
                <a:rPr lang="en-US" sz="44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4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Gòn</a:t>
              </a:r>
              <a:endPara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8A61E0-87CB-4433-8F5A-3F24889FAF2C}"/>
              </a:ext>
            </a:extLst>
          </p:cNvPr>
          <p:cNvGrpSpPr/>
          <p:nvPr/>
        </p:nvGrpSpPr>
        <p:grpSpPr>
          <a:xfrm>
            <a:off x="5457371" y="4672346"/>
            <a:ext cx="4272532" cy="1089317"/>
            <a:chOff x="-903989" y="1716461"/>
            <a:chExt cx="3816096" cy="872967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C18B042-21B9-4126-936B-A7BAC8D9F6A3}"/>
                </a:ext>
              </a:extLst>
            </p:cNvPr>
            <p:cNvSpPr/>
            <p:nvPr/>
          </p:nvSpPr>
          <p:spPr>
            <a:xfrm>
              <a:off x="-903989" y="1716461"/>
              <a:ext cx="3816096" cy="87296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C5DFB6-81F0-448F-8276-2F9307909D8F}"/>
                </a:ext>
              </a:extLst>
            </p:cNvPr>
            <p:cNvSpPr txBox="1"/>
            <p:nvPr/>
          </p:nvSpPr>
          <p:spPr>
            <a:xfrm>
              <a:off x="-817565" y="1733001"/>
              <a:ext cx="3621199" cy="61662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i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C. </a:t>
              </a:r>
              <a:r>
                <a:rPr lang="en-US" sz="4400" i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Sông</a:t>
              </a:r>
              <a:r>
                <a:rPr lang="en-US" sz="4400" i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400" i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Sài</a:t>
              </a:r>
              <a:r>
                <a:rPr lang="en-US" sz="4400" i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400" i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Gòn</a:t>
              </a:r>
              <a:endParaRPr lang="en-US" sz="44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0154" y="2803086"/>
            <a:ext cx="4215499" cy="44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88324" y="385713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 panose="020B0604020202020204" pitchFamily="34" charset="0"/>
              <a:buNone/>
              <a:defRPr sz="1867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 panose="020B0604020202020204" pitchFamily="34" charset="0"/>
              <a:buNone/>
              <a:defRPr sz="1867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 panose="020B0604020202020204" pitchFamily="34" charset="0"/>
              <a:buNone/>
              <a:defRPr sz="1867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 panose="020B0604020202020204" pitchFamily="34" charset="0"/>
              <a:buNone/>
              <a:defRPr sz="1867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defRPr/>
            </a:pPr>
            <a:r>
              <a:rPr lang="en-US" sz="5000" b="1" u="sng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Ghi</a:t>
            </a:r>
            <a:r>
              <a:rPr lang="en-US" sz="50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000" b="1" u="sng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nhớ</a:t>
            </a:r>
            <a:endParaRPr lang="en-US" sz="5000" kern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89433" y="2172878"/>
            <a:ext cx="946451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altLang="en-US" sz="3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ở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Cửu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Long.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thuỷ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Cửu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Long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khẩu</a:t>
            </a:r>
            <a:r>
              <a:rPr lang="en-US" altLang="en-US" sz="3000" dirty="0">
                <a:solidFill>
                  <a:srgbClr val="C00000"/>
                </a:solidFill>
                <a:latin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291752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0016"/>
          <a:stretch/>
        </p:blipFill>
        <p:spPr>
          <a:xfrm>
            <a:off x="352890" y="1219200"/>
            <a:ext cx="11612968" cy="4267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6969" y="225700"/>
            <a:ext cx="34996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D9C7C-1533-40F2-8BC3-2A596BE53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A4B73F9-D69D-4369-9AF3-B8FFCBBDEAF1}"/>
              </a:ext>
            </a:extLst>
          </p:cNvPr>
          <p:cNvGrpSpPr/>
          <p:nvPr/>
        </p:nvGrpSpPr>
        <p:grpSpPr>
          <a:xfrm>
            <a:off x="2771321" y="383506"/>
            <a:ext cx="8829073" cy="2095059"/>
            <a:chOff x="1697262" y="649614"/>
            <a:chExt cx="8829073" cy="2349617"/>
          </a:xfrm>
        </p:grpSpPr>
        <p:sp>
          <p:nvSpPr>
            <p:cNvPr id="8" name="Rectangle 7"/>
            <p:cNvSpPr/>
            <p:nvPr/>
          </p:nvSpPr>
          <p:spPr>
            <a:xfrm>
              <a:off x="1697262" y="649614"/>
              <a:ext cx="8829073" cy="2349617"/>
            </a:xfrm>
            <a:prstGeom prst="rect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4800" kern="0" dirty="0">
                <a:solidFill>
                  <a:srgbClr val="E53238">
                    <a:lumMod val="40000"/>
                    <a:lumOff val="60000"/>
                  </a:srgb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1FFE1C-8555-4571-A172-131C6DB8A739}"/>
                </a:ext>
              </a:extLst>
            </p:cNvPr>
            <p:cNvSpPr txBox="1"/>
            <p:nvPr/>
          </p:nvSpPr>
          <p:spPr>
            <a:xfrm>
              <a:off x="2022323" y="754167"/>
              <a:ext cx="8346622" cy="1944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53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phố</a:t>
              </a:r>
              <a:r>
                <a:rPr lang="en-US" sz="53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Hồ</a:t>
              </a:r>
              <a:r>
                <a:rPr lang="en-US" sz="53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Chí</a:t>
              </a:r>
              <a:r>
                <a:rPr lang="en-US" sz="53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Minh </a:t>
              </a:r>
              <a:r>
                <a:rPr lang="en-US" sz="53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53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53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tuổi</a:t>
              </a:r>
              <a:r>
                <a:rPr lang="en-US" sz="53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5F3F7B-9A8F-4B72-82C0-DE2035FF90A6}"/>
              </a:ext>
            </a:extLst>
          </p:cNvPr>
          <p:cNvGrpSpPr/>
          <p:nvPr/>
        </p:nvGrpSpPr>
        <p:grpSpPr>
          <a:xfrm>
            <a:off x="3547452" y="3009424"/>
            <a:ext cx="3893545" cy="1089316"/>
            <a:chOff x="190769" y="1714320"/>
            <a:chExt cx="5763903" cy="872967"/>
          </a:xfrm>
          <a:solidFill>
            <a:schemeClr val="bg2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323DDC0-CABC-4027-9E9F-3EEB37835144}"/>
                </a:ext>
              </a:extLst>
            </p:cNvPr>
            <p:cNvSpPr/>
            <p:nvPr/>
          </p:nvSpPr>
          <p:spPr>
            <a:xfrm>
              <a:off x="190771" y="1714320"/>
              <a:ext cx="5763901" cy="87296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6A8E22-F530-452A-B869-FD9A6A0C38E1}"/>
                </a:ext>
              </a:extLst>
            </p:cNvPr>
            <p:cNvSpPr txBox="1"/>
            <p:nvPr/>
          </p:nvSpPr>
          <p:spPr>
            <a:xfrm>
              <a:off x="190769" y="1787105"/>
              <a:ext cx="5506065" cy="56729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A.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Trên</a:t>
              </a: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300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tuổi</a:t>
              </a:r>
              <a:endParaRPr lang="en-US" sz="4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0DA4D7-051D-4DB1-BEF7-7A4D292268E4}"/>
              </a:ext>
            </a:extLst>
          </p:cNvPr>
          <p:cNvGrpSpPr/>
          <p:nvPr/>
        </p:nvGrpSpPr>
        <p:grpSpPr>
          <a:xfrm>
            <a:off x="5956818" y="4769463"/>
            <a:ext cx="4012639" cy="1089316"/>
            <a:chOff x="190771" y="1714320"/>
            <a:chExt cx="5560181" cy="872967"/>
          </a:xfrm>
          <a:solidFill>
            <a:schemeClr val="bg2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2E2D24-C86F-43C1-9EC1-48602876523C}"/>
                </a:ext>
              </a:extLst>
            </p:cNvPr>
            <p:cNvSpPr/>
            <p:nvPr/>
          </p:nvSpPr>
          <p:spPr>
            <a:xfrm>
              <a:off x="190771" y="1714320"/>
              <a:ext cx="5560181" cy="87296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B44909-6D81-4CF2-B76B-B82C8BC9D0C2}"/>
                </a:ext>
              </a:extLst>
            </p:cNvPr>
            <p:cNvSpPr txBox="1"/>
            <p:nvPr/>
          </p:nvSpPr>
          <p:spPr>
            <a:xfrm>
              <a:off x="326476" y="1787104"/>
              <a:ext cx="5219227" cy="56729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C.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Trên</a:t>
              </a: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100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tuổi</a:t>
              </a:r>
              <a:endParaRPr lang="en-US" sz="4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3828FF-6C73-4FF6-B7C3-8B4D88E28CF8}"/>
              </a:ext>
            </a:extLst>
          </p:cNvPr>
          <p:cNvGrpSpPr/>
          <p:nvPr/>
        </p:nvGrpSpPr>
        <p:grpSpPr>
          <a:xfrm>
            <a:off x="7918105" y="3100248"/>
            <a:ext cx="4012639" cy="1089316"/>
            <a:chOff x="190771" y="1714320"/>
            <a:chExt cx="5560181" cy="872967"/>
          </a:xfrm>
          <a:solidFill>
            <a:schemeClr val="bg2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D0419B4-F542-40EA-84A9-D54169321C64}"/>
                </a:ext>
              </a:extLst>
            </p:cNvPr>
            <p:cNvSpPr/>
            <p:nvPr/>
          </p:nvSpPr>
          <p:spPr>
            <a:xfrm>
              <a:off x="190771" y="1714320"/>
              <a:ext cx="5560181" cy="87296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0179B2-8CDB-4CD8-BDA9-B04FEFC14828}"/>
                </a:ext>
              </a:extLst>
            </p:cNvPr>
            <p:cNvSpPr txBox="1"/>
            <p:nvPr/>
          </p:nvSpPr>
          <p:spPr>
            <a:xfrm>
              <a:off x="326478" y="1787104"/>
              <a:ext cx="5089751" cy="56729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B.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Trên</a:t>
              </a: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200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tuổi</a:t>
              </a:r>
              <a:endParaRPr lang="en-US" sz="4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167C833-F075-4CCC-A3AD-7AC1F2EC422E}"/>
              </a:ext>
            </a:extLst>
          </p:cNvPr>
          <p:cNvSpPr txBox="1"/>
          <p:nvPr/>
        </p:nvSpPr>
        <p:spPr>
          <a:xfrm>
            <a:off x="2240041" y="3099232"/>
            <a:ext cx="6337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40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40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300 </a:t>
            </a:r>
            <a:r>
              <a:rPr lang="en-US" sz="40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tuổi</a:t>
            </a:r>
            <a:endParaRPr lang="en-US" sz="4000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0154" y="2803086"/>
            <a:ext cx="4215499" cy="44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D9C7C-1533-40F2-8BC3-2A596BE53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A4B73F9-D69D-4369-9AF3-B8FFCBBDEAF1}"/>
              </a:ext>
            </a:extLst>
          </p:cNvPr>
          <p:cNvGrpSpPr/>
          <p:nvPr/>
        </p:nvGrpSpPr>
        <p:grpSpPr>
          <a:xfrm>
            <a:off x="2771321" y="383506"/>
            <a:ext cx="8829073" cy="1682616"/>
            <a:chOff x="1697262" y="649614"/>
            <a:chExt cx="8829073" cy="2349617"/>
          </a:xfrm>
        </p:grpSpPr>
        <p:sp>
          <p:nvSpPr>
            <p:cNvPr id="8" name="Rectangle 7"/>
            <p:cNvSpPr/>
            <p:nvPr/>
          </p:nvSpPr>
          <p:spPr>
            <a:xfrm>
              <a:off x="1697262" y="649614"/>
              <a:ext cx="8829073" cy="2349617"/>
            </a:xfrm>
            <a:prstGeom prst="rect">
              <a:avLst/>
            </a:prstGeom>
            <a:solidFill>
              <a:srgbClr val="7BC9D3"/>
            </a:solidFill>
            <a:ln w="57150"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4800" kern="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1FFE1C-8555-4571-A172-131C6DB8A739}"/>
                </a:ext>
              </a:extLst>
            </p:cNvPr>
            <p:cNvSpPr txBox="1"/>
            <p:nvPr/>
          </p:nvSpPr>
          <p:spPr>
            <a:xfrm>
              <a:off x="2930401" y="789475"/>
              <a:ext cx="6873074" cy="2077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5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45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5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phố</a:t>
              </a:r>
              <a:r>
                <a:rPr lang="en-US" sz="45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5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mang</a:t>
              </a:r>
              <a:r>
                <a:rPr lang="en-US" sz="45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5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tên</a:t>
              </a:r>
              <a:r>
                <a:rPr lang="en-US" sz="45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5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Bác</a:t>
              </a:r>
              <a:r>
                <a:rPr lang="en-US" sz="45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5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từ</a:t>
              </a:r>
              <a:r>
                <a:rPr lang="en-US" sz="45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5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năm</a:t>
              </a:r>
              <a:r>
                <a:rPr lang="en-US" sz="45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533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lang="en-US" sz="4533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5F3F7B-9A8F-4B72-82C0-DE2035FF90A6}"/>
              </a:ext>
            </a:extLst>
          </p:cNvPr>
          <p:cNvGrpSpPr/>
          <p:nvPr/>
        </p:nvGrpSpPr>
        <p:grpSpPr>
          <a:xfrm>
            <a:off x="3547452" y="3009425"/>
            <a:ext cx="3893545" cy="1089316"/>
            <a:chOff x="190769" y="1714320"/>
            <a:chExt cx="5763903" cy="872967"/>
          </a:xfrm>
          <a:solidFill>
            <a:srgbClr val="FFCC99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323DDC0-CABC-4027-9E9F-3EEB37835144}"/>
                </a:ext>
              </a:extLst>
            </p:cNvPr>
            <p:cNvSpPr/>
            <p:nvPr/>
          </p:nvSpPr>
          <p:spPr>
            <a:xfrm>
              <a:off x="190771" y="1714320"/>
              <a:ext cx="5763901" cy="87296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6A8E22-F530-452A-B869-FD9A6A0C38E1}"/>
                </a:ext>
              </a:extLst>
            </p:cNvPr>
            <p:cNvSpPr txBox="1"/>
            <p:nvPr/>
          </p:nvSpPr>
          <p:spPr>
            <a:xfrm>
              <a:off x="190769" y="1787105"/>
              <a:ext cx="5506065" cy="56729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A. 1975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0DA4D7-051D-4DB1-BEF7-7A4D292268E4}"/>
              </a:ext>
            </a:extLst>
          </p:cNvPr>
          <p:cNvGrpSpPr/>
          <p:nvPr/>
        </p:nvGrpSpPr>
        <p:grpSpPr>
          <a:xfrm>
            <a:off x="5956818" y="4769463"/>
            <a:ext cx="4012639" cy="1089316"/>
            <a:chOff x="190771" y="1714320"/>
            <a:chExt cx="5560181" cy="872967"/>
          </a:xfrm>
          <a:solidFill>
            <a:srgbClr val="FFCC99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2E2D24-C86F-43C1-9EC1-48602876523C}"/>
                </a:ext>
              </a:extLst>
            </p:cNvPr>
            <p:cNvSpPr/>
            <p:nvPr/>
          </p:nvSpPr>
          <p:spPr>
            <a:xfrm>
              <a:off x="190771" y="1714320"/>
              <a:ext cx="5560181" cy="87296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B44909-6D81-4CF2-B76B-B82C8BC9D0C2}"/>
                </a:ext>
              </a:extLst>
            </p:cNvPr>
            <p:cNvSpPr txBox="1"/>
            <p:nvPr/>
          </p:nvSpPr>
          <p:spPr>
            <a:xfrm>
              <a:off x="326476" y="1787104"/>
              <a:ext cx="5219227" cy="56729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C. 1977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3828FF-6C73-4FF6-B7C3-8B4D88E28CF8}"/>
              </a:ext>
            </a:extLst>
          </p:cNvPr>
          <p:cNvGrpSpPr/>
          <p:nvPr/>
        </p:nvGrpSpPr>
        <p:grpSpPr>
          <a:xfrm>
            <a:off x="7918105" y="3100249"/>
            <a:ext cx="4012639" cy="1089316"/>
            <a:chOff x="190771" y="1714320"/>
            <a:chExt cx="5560181" cy="872967"/>
          </a:xfrm>
          <a:solidFill>
            <a:srgbClr val="FFCC99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D0419B4-F542-40EA-84A9-D54169321C64}"/>
                </a:ext>
              </a:extLst>
            </p:cNvPr>
            <p:cNvSpPr/>
            <p:nvPr/>
          </p:nvSpPr>
          <p:spPr>
            <a:xfrm>
              <a:off x="190771" y="1714320"/>
              <a:ext cx="5560181" cy="87296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0179B2-8CDB-4CD8-BDA9-B04FEFC14828}"/>
                </a:ext>
              </a:extLst>
            </p:cNvPr>
            <p:cNvSpPr txBox="1"/>
            <p:nvPr/>
          </p:nvSpPr>
          <p:spPr>
            <a:xfrm>
              <a:off x="326478" y="1787104"/>
              <a:ext cx="5089751" cy="56729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B. 1976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167C833-F075-4CCC-A3AD-7AC1F2EC422E}"/>
              </a:ext>
            </a:extLst>
          </p:cNvPr>
          <p:cNvSpPr txBox="1"/>
          <p:nvPr/>
        </p:nvSpPr>
        <p:spPr>
          <a:xfrm>
            <a:off x="6685349" y="3191071"/>
            <a:ext cx="6337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1976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0154" y="2803086"/>
            <a:ext cx="4215499" cy="44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D9C7C-1533-40F2-8BC3-2A596BE53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 flipH="1">
            <a:off x="-403996" y="2905850"/>
            <a:ext cx="4202515" cy="35921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A4B73F9-D69D-4369-9AF3-B8FFCBBDEAF1}"/>
              </a:ext>
            </a:extLst>
          </p:cNvPr>
          <p:cNvGrpSpPr/>
          <p:nvPr/>
        </p:nvGrpSpPr>
        <p:grpSpPr>
          <a:xfrm>
            <a:off x="2771321" y="383505"/>
            <a:ext cx="8829073" cy="1475774"/>
            <a:chOff x="1697262" y="649614"/>
            <a:chExt cx="8829073" cy="2349617"/>
          </a:xfrm>
          <a:solidFill>
            <a:srgbClr val="7BC9D3"/>
          </a:solidFill>
        </p:grpSpPr>
        <p:sp>
          <p:nvSpPr>
            <p:cNvPr id="8" name="Rectangle 7"/>
            <p:cNvSpPr/>
            <p:nvPr/>
          </p:nvSpPr>
          <p:spPr>
            <a:xfrm>
              <a:off x="1697262" y="649614"/>
              <a:ext cx="8829073" cy="2349617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4000" kern="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1FFE1C-8555-4571-A172-131C6DB8A739}"/>
                </a:ext>
              </a:extLst>
            </p:cNvPr>
            <p:cNvSpPr txBox="1"/>
            <p:nvPr/>
          </p:nvSpPr>
          <p:spPr>
            <a:xfrm>
              <a:off x="2022323" y="754167"/>
              <a:ext cx="8346622" cy="21070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Sân</a:t>
              </a:r>
              <a:r>
                <a:rPr lang="en-US" sz="40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bay </a:t>
              </a:r>
              <a:r>
                <a:rPr lang="en-US" sz="40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quốc</a:t>
              </a:r>
              <a:r>
                <a:rPr lang="en-US" sz="40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tế</a:t>
              </a:r>
              <a:r>
                <a:rPr lang="en-US" sz="40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tại</a:t>
              </a:r>
              <a:r>
                <a:rPr lang="en-US" sz="40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40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phố</a:t>
              </a:r>
              <a:r>
                <a:rPr lang="en-US" sz="40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Hồ</a:t>
              </a:r>
              <a:r>
                <a:rPr lang="en-US" sz="40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Chí</a:t>
              </a:r>
              <a:r>
                <a:rPr lang="en-US" sz="40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Minh </a:t>
              </a:r>
              <a:r>
                <a:rPr lang="en-US" sz="40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40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tên</a:t>
              </a:r>
              <a:r>
                <a:rPr lang="en-US" sz="40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gì</a:t>
              </a:r>
              <a:r>
                <a:rPr lang="en-US" sz="40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5F3F7B-9A8F-4B72-82C0-DE2035FF90A6}"/>
              </a:ext>
            </a:extLst>
          </p:cNvPr>
          <p:cNvGrpSpPr/>
          <p:nvPr/>
        </p:nvGrpSpPr>
        <p:grpSpPr>
          <a:xfrm>
            <a:off x="4534511" y="2458423"/>
            <a:ext cx="5871215" cy="1089316"/>
            <a:chOff x="190771" y="1714320"/>
            <a:chExt cx="6221293" cy="872967"/>
          </a:xfrm>
          <a:solidFill>
            <a:srgbClr val="F4F7D9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323DDC0-CABC-4027-9E9F-3EEB37835144}"/>
                </a:ext>
              </a:extLst>
            </p:cNvPr>
            <p:cNvSpPr/>
            <p:nvPr/>
          </p:nvSpPr>
          <p:spPr>
            <a:xfrm>
              <a:off x="190771" y="1714320"/>
              <a:ext cx="6221293" cy="87296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6A8E22-F530-452A-B869-FD9A6A0C38E1}"/>
                </a:ext>
              </a:extLst>
            </p:cNvPr>
            <p:cNvSpPr txBox="1"/>
            <p:nvPr/>
          </p:nvSpPr>
          <p:spPr>
            <a:xfrm>
              <a:off x="218758" y="1787105"/>
              <a:ext cx="6111413" cy="56729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A.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Sân</a:t>
              </a: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bay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Bài</a:t>
              </a:r>
              <a:endParaRPr lang="en-US" sz="4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0DA4D7-051D-4DB1-BEF7-7A4D292268E4}"/>
              </a:ext>
            </a:extLst>
          </p:cNvPr>
          <p:cNvGrpSpPr/>
          <p:nvPr/>
        </p:nvGrpSpPr>
        <p:grpSpPr>
          <a:xfrm>
            <a:off x="4534513" y="5155823"/>
            <a:ext cx="5871215" cy="1194734"/>
            <a:chOff x="190769" y="1714320"/>
            <a:chExt cx="8420128" cy="872967"/>
          </a:xfrm>
          <a:solidFill>
            <a:srgbClr val="F4F7D9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2E2D24-C86F-43C1-9EC1-48602876523C}"/>
                </a:ext>
              </a:extLst>
            </p:cNvPr>
            <p:cNvSpPr/>
            <p:nvPr/>
          </p:nvSpPr>
          <p:spPr>
            <a:xfrm>
              <a:off x="190769" y="1714320"/>
              <a:ext cx="8420128" cy="87296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B44909-6D81-4CF2-B76B-B82C8BC9D0C2}"/>
                </a:ext>
              </a:extLst>
            </p:cNvPr>
            <p:cNvSpPr txBox="1"/>
            <p:nvPr/>
          </p:nvSpPr>
          <p:spPr>
            <a:xfrm>
              <a:off x="326476" y="1787104"/>
              <a:ext cx="8148881" cy="51723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C.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Sân</a:t>
              </a: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bay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Tân</a:t>
              </a: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Sơn</a:t>
              </a: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Nhất</a:t>
              </a:r>
              <a:endParaRPr lang="en-US" sz="4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3828FF-6C73-4FF6-B7C3-8B4D88E28CF8}"/>
              </a:ext>
            </a:extLst>
          </p:cNvPr>
          <p:cNvGrpSpPr/>
          <p:nvPr/>
        </p:nvGrpSpPr>
        <p:grpSpPr>
          <a:xfrm>
            <a:off x="4534512" y="3786192"/>
            <a:ext cx="5871213" cy="1089316"/>
            <a:chOff x="190771" y="1714320"/>
            <a:chExt cx="5560180" cy="872967"/>
          </a:xfrm>
          <a:solidFill>
            <a:srgbClr val="F4F7D9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D0419B4-F542-40EA-84A9-D54169321C64}"/>
                </a:ext>
              </a:extLst>
            </p:cNvPr>
            <p:cNvSpPr/>
            <p:nvPr/>
          </p:nvSpPr>
          <p:spPr>
            <a:xfrm>
              <a:off x="190771" y="1714320"/>
              <a:ext cx="5560180" cy="87296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0179B2-8CDB-4CD8-BDA9-B04FEFC14828}"/>
                </a:ext>
              </a:extLst>
            </p:cNvPr>
            <p:cNvSpPr txBox="1"/>
            <p:nvPr/>
          </p:nvSpPr>
          <p:spPr>
            <a:xfrm>
              <a:off x="200691" y="1787105"/>
              <a:ext cx="5465029" cy="56729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B.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Sân</a:t>
              </a:r>
              <a:r>
                <a:rPr lang="en-US" sz="4000" i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bay Cam </a:t>
              </a:r>
              <a:r>
                <a:rPr lang="en-US" sz="4000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Ranh</a:t>
              </a:r>
              <a:endParaRPr lang="en-US" sz="4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167C833-F075-4CCC-A3AD-7AC1F2EC422E}"/>
              </a:ext>
            </a:extLst>
          </p:cNvPr>
          <p:cNvSpPr txBox="1"/>
          <p:nvPr/>
        </p:nvSpPr>
        <p:spPr>
          <a:xfrm>
            <a:off x="4303660" y="5255302"/>
            <a:ext cx="6337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40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Sân</a:t>
            </a:r>
            <a:r>
              <a:rPr lang="en-US" sz="40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lang="en-US" sz="40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Tân</a:t>
            </a:r>
            <a:r>
              <a:rPr lang="en-US" sz="40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Sơn</a:t>
            </a:r>
            <a:r>
              <a:rPr lang="en-US" sz="40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endParaRPr lang="en-US" sz="4000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7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6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544"/>
          <a:stretch/>
        </p:blipFill>
        <p:spPr>
          <a:xfrm>
            <a:off x="1136073" y="1212192"/>
            <a:ext cx="10196945" cy="4764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1045" y="288862"/>
            <a:ext cx="6165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5400" dirty="0" err="1">
                <a:solidFill>
                  <a:srgbClr val="FFC000"/>
                </a:solidFill>
                <a:latin typeface="UTM Thanh Nhac TL" panose="02040603050506020204" pitchFamily="18" charset="0"/>
                <a:cs typeface="Arial"/>
                <a:sym typeface="Arial"/>
              </a:rPr>
              <a:t>Yêu</a:t>
            </a:r>
            <a:r>
              <a:rPr lang="en-US" sz="5400" dirty="0">
                <a:solidFill>
                  <a:srgbClr val="FFC000"/>
                </a:solidFill>
                <a:latin typeface="UTM Thanh Nhac TL" panose="02040603050506020204" pitchFamily="18" charset="0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UTM Thanh Nhac TL" panose="02040603050506020204" pitchFamily="18" charset="0"/>
                <a:cs typeface="Arial"/>
                <a:sym typeface="Arial"/>
              </a:rPr>
              <a:t>cầu</a:t>
            </a:r>
            <a:r>
              <a:rPr lang="en-US" sz="5400" dirty="0">
                <a:solidFill>
                  <a:srgbClr val="FFC000"/>
                </a:solidFill>
                <a:latin typeface="UTM Thanh Nhac TL" panose="02040603050506020204" pitchFamily="18" charset="0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UTM Thanh Nhac TL" panose="02040603050506020204" pitchFamily="18" charset="0"/>
                <a:cs typeface="Arial"/>
                <a:sym typeface="Arial"/>
              </a:rPr>
              <a:t>cần</a:t>
            </a:r>
            <a:r>
              <a:rPr lang="en-US" sz="5400" dirty="0">
                <a:solidFill>
                  <a:srgbClr val="FFC000"/>
                </a:solidFill>
                <a:latin typeface="UTM Thanh Nhac TL" panose="02040603050506020204" pitchFamily="18" charset="0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UTM Thanh Nhac TL" panose="02040603050506020204" pitchFamily="18" charset="0"/>
                <a:cs typeface="Arial"/>
                <a:sym typeface="Arial"/>
              </a:rPr>
              <a:t>đạt</a:t>
            </a:r>
            <a:endParaRPr lang="en-US" sz="5400" dirty="0">
              <a:solidFill>
                <a:srgbClr val="FFC000"/>
              </a:solidFill>
              <a:latin typeface="UTM Thanh Nhac TL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7559" y="2026674"/>
            <a:ext cx="598580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it-IT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 và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bày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phố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667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Thơ</a:t>
            </a:r>
            <a:endParaRPr lang="en-US" sz="26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14377"/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7193" y="4195373"/>
            <a:ext cx="810952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trí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914377"/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phố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667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Thơ</a:t>
            </a:r>
            <a:r>
              <a:rPr lang="en-US" sz="2667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0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8">
            <a:extLst>
              <a:ext uri="{FF2B5EF4-FFF2-40B4-BE49-F238E27FC236}">
                <a16:creationId xmlns:a16="http://schemas.microsoft.com/office/drawing/2014/main" id="{B3B9C3C6-197D-4FA7-BEE5-249C241952F7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2207875" cy="6858000"/>
            <a:chOff x="-3486" y="0"/>
            <a:chExt cx="1220816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6F2973-3512-47DA-847F-C9ED08E3A3AE}"/>
                </a:ext>
              </a:extLst>
            </p:cNvPr>
            <p:cNvSpPr/>
            <p:nvPr/>
          </p:nvSpPr>
          <p:spPr>
            <a:xfrm>
              <a:off x="-311" y="0"/>
              <a:ext cx="12192287" cy="254000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B41D66-E893-4487-9B6F-1C116EB3F9B9}"/>
                </a:ext>
              </a:extLst>
            </p:cNvPr>
            <p:cNvSpPr/>
            <p:nvPr/>
          </p:nvSpPr>
          <p:spPr>
            <a:xfrm>
              <a:off x="-3486" y="6604000"/>
              <a:ext cx="12192287" cy="254000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875E14-CF10-4A47-9423-C0F6B51FC2D4}"/>
                </a:ext>
              </a:extLst>
            </p:cNvPr>
            <p:cNvSpPr/>
            <p:nvPr/>
          </p:nvSpPr>
          <p:spPr>
            <a:xfrm rot="16200000">
              <a:off x="-3308658" y="3308347"/>
              <a:ext cx="6858000" cy="241306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1FEE99-130C-41E4-8D86-F1FB8F176120}"/>
                </a:ext>
              </a:extLst>
            </p:cNvPr>
            <p:cNvSpPr/>
            <p:nvPr/>
          </p:nvSpPr>
          <p:spPr>
            <a:xfrm rot="16200000">
              <a:off x="8655023" y="3308347"/>
              <a:ext cx="6858000" cy="241306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641E6207-1886-4156-BAD5-BD3C2481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413" y="-173037"/>
            <a:ext cx="13319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D29EDFD9-B1D4-4A6E-A0BD-37C1BD7F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6157913"/>
            <a:ext cx="9017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4">
            <a:extLst>
              <a:ext uri="{FF2B5EF4-FFF2-40B4-BE49-F238E27FC236}">
                <a16:creationId xmlns:a16="http://schemas.microsoft.com/office/drawing/2014/main" id="{820990AC-3CC8-4B49-9543-0BA6EE66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5691190"/>
            <a:ext cx="450851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2F8D91F1-00DA-4A6B-8EDA-9DF161997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1" y="6173789"/>
            <a:ext cx="6905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Google Shape;304;p20">
            <a:extLst>
              <a:ext uri="{FF2B5EF4-FFF2-40B4-BE49-F238E27FC236}">
                <a16:creationId xmlns:a16="http://schemas.microsoft.com/office/drawing/2014/main" id="{A3400794-242C-4A33-AD44-96BAA258A498}"/>
              </a:ext>
            </a:extLst>
          </p:cNvPr>
          <p:cNvSpPr txBox="1">
            <a:spLocks/>
          </p:cNvSpPr>
          <p:nvPr/>
        </p:nvSpPr>
        <p:spPr>
          <a:xfrm>
            <a:off x="1130300" y="528639"/>
            <a:ext cx="9906000" cy="1128712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>
              <a:lnSpc>
                <a:spcPct val="120000"/>
              </a:lnSpc>
              <a:defRPr/>
            </a:pPr>
            <a:endParaRPr lang="en-US" sz="1800" kern="0" dirty="0">
              <a:solidFill>
                <a:srgbClr val="000000">
                  <a:lumMod val="95000"/>
                  <a:lumOff val="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图片 3">
            <a:extLst>
              <a:ext uri="{FF2B5EF4-FFF2-40B4-BE49-F238E27FC236}">
                <a16:creationId xmlns:a16="http://schemas.microsoft.com/office/drawing/2014/main" id="{106BECC4-AAE4-4458-8936-8C6B8171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5" y="627064"/>
            <a:ext cx="97948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9DFCF3-5294-4D98-8955-C77C42F4A19A}"/>
              </a:ext>
            </a:extLst>
          </p:cNvPr>
          <p:cNvGrpSpPr>
            <a:grpSpLocks/>
          </p:cNvGrpSpPr>
          <p:nvPr/>
        </p:nvGrpSpPr>
        <p:grpSpPr bwMode="auto">
          <a:xfrm>
            <a:off x="629501" y="1872443"/>
            <a:ext cx="10455260" cy="1563675"/>
            <a:chOff x="778391" y="2433805"/>
            <a:chExt cx="8746028" cy="1295270"/>
          </a:xfrm>
        </p:grpSpPr>
        <p:grpSp>
          <p:nvGrpSpPr>
            <p:cNvPr id="46102" name="Group 23">
              <a:extLst>
                <a:ext uri="{FF2B5EF4-FFF2-40B4-BE49-F238E27FC236}">
                  <a16:creationId xmlns:a16="http://schemas.microsoft.com/office/drawing/2014/main" id="{B0385DE0-E1C8-40F7-B649-F588046A3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078" y="2786195"/>
              <a:ext cx="8524341" cy="942880"/>
              <a:chOff x="823979" y="3368015"/>
              <a:chExt cx="8524341" cy="94288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0EC4DDF-78D9-4135-A960-70592D62AB28}"/>
                  </a:ext>
                </a:extLst>
              </p:cNvPr>
              <p:cNvSpPr/>
              <p:nvPr/>
            </p:nvSpPr>
            <p:spPr>
              <a:xfrm>
                <a:off x="823979" y="3368015"/>
                <a:ext cx="8524341" cy="9428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3600" kern="0">
                  <a:solidFill>
                    <a:srgbClr val="000000"/>
                  </a:solidFill>
                  <a:latin typeface="Arial"/>
                  <a:ea typeface="微软雅黑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6105" name="TextBox 27">
                <a:extLst>
                  <a:ext uri="{FF2B5EF4-FFF2-40B4-BE49-F238E27FC236}">
                    <a16:creationId xmlns:a16="http://schemas.microsoft.com/office/drawing/2014/main" id="{7AC41A32-576E-4208-9509-D88A2D8AD2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3796" y="3595860"/>
                <a:ext cx="8129188" cy="53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indent="0" algn="ctr" defTabSz="1219170">
                  <a:lnSpc>
                    <a:spcPct val="100000"/>
                  </a:lnSpc>
                  <a:spcBef>
                    <a:spcPct val="0"/>
                  </a:spcBef>
                  <a:buClr>
                    <a:srgbClr val="000000"/>
                  </a:buClr>
                  <a:buNone/>
                </a:pPr>
                <a:r>
                  <a:rPr lang="pt-BR" altLang="en-US" sz="3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Thành </a:t>
                </a:r>
                <a:r>
                  <a:rPr lang="pt-BR" altLang="en-US" sz="36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phố ở trung tâm đồng bằng sông Cửu Long</a:t>
                </a:r>
                <a:endParaRPr lang="pt-BR" alt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4FBBF7A-AFF6-4304-A7F0-349035ADA931}"/>
                </a:ext>
              </a:extLst>
            </p:cNvPr>
            <p:cNvSpPr/>
            <p:nvPr/>
          </p:nvSpPr>
          <p:spPr>
            <a:xfrm>
              <a:off x="778391" y="2433805"/>
              <a:ext cx="702637" cy="6738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Arial"/>
                  <a:ea typeface="微软雅黑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5E054B-24D7-4C8D-9818-985161072826}"/>
              </a:ext>
            </a:extLst>
          </p:cNvPr>
          <p:cNvGrpSpPr>
            <a:grpSpLocks/>
          </p:cNvGrpSpPr>
          <p:nvPr/>
        </p:nvGrpSpPr>
        <p:grpSpPr bwMode="auto">
          <a:xfrm>
            <a:off x="532571" y="3788622"/>
            <a:ext cx="10552191" cy="1428745"/>
            <a:chOff x="6540249" y="3047491"/>
            <a:chExt cx="4665885" cy="1163914"/>
          </a:xfrm>
          <a:solidFill>
            <a:srgbClr val="FFC000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AB0BE53-CFBE-4C83-8F8C-A015D2174C20}"/>
                </a:ext>
              </a:extLst>
            </p:cNvPr>
            <p:cNvSpPr/>
            <p:nvPr/>
          </p:nvSpPr>
          <p:spPr bwMode="auto">
            <a:xfrm>
              <a:off x="6670884" y="3362794"/>
              <a:ext cx="4535250" cy="848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Trung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tâm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kinh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tế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văn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hóa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khoa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học</a:t>
              </a:r>
              <a:endParaRPr lang="en-US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ở </a:t>
              </a:r>
              <a:r>
                <a:rPr lang="en-US" sz="36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đồng</a:t>
              </a:r>
              <a:r>
                <a:rPr lang="en-US" sz="3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bằng</a:t>
              </a:r>
              <a:r>
                <a:rPr lang="en-US" sz="3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sông</a:t>
              </a:r>
              <a:r>
                <a:rPr lang="en-US" sz="3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Cửu</a:t>
              </a:r>
              <a:r>
                <a:rPr lang="en-US" sz="3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Arial"/>
                </a:rPr>
                <a:t> Long</a:t>
              </a:r>
              <a:endPara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75798E0-7B32-457A-8616-5A0BBF7EE16C}"/>
                </a:ext>
              </a:extLst>
            </p:cNvPr>
            <p:cNvSpPr/>
            <p:nvPr/>
          </p:nvSpPr>
          <p:spPr>
            <a:xfrm>
              <a:off x="6540249" y="3047491"/>
              <a:ext cx="352398" cy="7035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Arial"/>
                  <a:ea typeface="微软雅黑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EA3E7B8-BED3-4696-B254-B67950300594}"/>
              </a:ext>
            </a:extLst>
          </p:cNvPr>
          <p:cNvSpPr/>
          <p:nvPr/>
        </p:nvSpPr>
        <p:spPr>
          <a:xfrm>
            <a:off x="4331902" y="597380"/>
            <a:ext cx="31854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400" b="1" kern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Nội</a:t>
            </a:r>
            <a:r>
              <a:rPr lang="en-US" sz="5400" b="1" kern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FF0000"/>
                </a:solidFill>
                <a:latin typeface="Arial"/>
                <a:cs typeface="Arial"/>
                <a:sym typeface="Arial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41655998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219</TotalTime>
  <Words>765</Words>
  <Application>Microsoft Office PowerPoint</Application>
  <PresentationFormat>Widescreen</PresentationFormat>
  <Paragraphs>104</Paragraphs>
  <Slides>31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55" baseType="lpstr">
      <vt:lpstr>等线</vt:lpstr>
      <vt:lpstr>Microsoft YaHei</vt:lpstr>
      <vt:lpstr>Arial</vt:lpstr>
      <vt:lpstr>Calibri</vt:lpstr>
      <vt:lpstr>Calibri Light</vt:lpstr>
      <vt:lpstr>Chivo</vt:lpstr>
      <vt:lpstr>Fira Sans Extra Condensed Medium</vt:lpstr>
      <vt:lpstr>inpin heiti</vt:lpstr>
      <vt:lpstr>Life Savers ExtraBold</vt:lpstr>
      <vt:lpstr>Livvic</vt:lpstr>
      <vt:lpstr>Nunito Light</vt:lpstr>
      <vt:lpstr>Odibee Sans</vt:lpstr>
      <vt:lpstr>Roboto Condensed Light</vt:lpstr>
      <vt:lpstr>Roboto Slab Regular</vt:lpstr>
      <vt:lpstr>Times New Roman</vt:lpstr>
      <vt:lpstr>UTM Thanh Nhac TL</vt:lpstr>
      <vt:lpstr>VNI-Avo</vt:lpstr>
      <vt:lpstr>Wingdings</vt:lpstr>
      <vt:lpstr>1_Elementary Geography Lesson by Slidesgo</vt:lpstr>
      <vt:lpstr>1_Office Theme</vt:lpstr>
      <vt:lpstr>包图主题2</vt:lpstr>
      <vt:lpstr>1_包图主题2</vt:lpstr>
      <vt:lpstr>4_Office 主题​​</vt:lpstr>
      <vt:lpstr>2_包图主题2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Thuy</dc:creator>
  <cp:lastModifiedBy>10P200421</cp:lastModifiedBy>
  <cp:revision>11</cp:revision>
  <dcterms:created xsi:type="dcterms:W3CDTF">2021-03-18T03:47:31Z</dcterms:created>
  <dcterms:modified xsi:type="dcterms:W3CDTF">2022-02-27T04:10:05Z</dcterms:modified>
</cp:coreProperties>
</file>