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7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549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ĐỘNG TÁC TOÀN THÂN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BÀI THỂ DỤC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:a16="http://schemas.microsoft.com/office/drawing/2014/main" xmlns="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848" y="1199361"/>
            <a:ext cx="9040104" cy="487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TOÀN THÂN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a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638300"/>
            <a:ext cx="62611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“KẾT BẠN”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57300"/>
            <a:ext cx="7366000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1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:a16="http://schemas.microsoft.com/office/drawing/2014/main" xmlns="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120</Words>
  <Application>Microsoft Office PowerPoint</Application>
  <PresentationFormat>Custom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30</cp:revision>
  <dcterms:created xsi:type="dcterms:W3CDTF">2021-02-02T07:44:51Z</dcterms:created>
  <dcterms:modified xsi:type="dcterms:W3CDTF">2021-03-04T08:14:45Z</dcterms:modified>
</cp:coreProperties>
</file>