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57" r:id="rId4"/>
    <p:sldId id="258" r:id="rId5"/>
    <p:sldId id="267" r:id="rId6"/>
    <p:sldId id="260" r:id="rId7"/>
    <p:sldId id="266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54938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18: ĐỘNG TÁC VƯƠN THỞ VÀ TAY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THỂ DỤC PHÁT TRIỂN CHUNG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="" xmlns:a16="http://schemas.microsoft.com/office/drawing/2014/main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848" y="1199361"/>
            <a:ext cx="9040104" cy="487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Picture 9" descr="a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62100"/>
            <a:ext cx="72644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ĐỘNG TÁC TAY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a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1" y="1574800"/>
            <a:ext cx="6388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1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16149F-0151-45E5-BBBD-DBE3FB6DC7F8}"/>
              </a:ext>
            </a:extLst>
          </p:cNvPr>
          <p:cNvSpPr txBox="1"/>
          <p:nvPr/>
        </p:nvSpPr>
        <p:spPr>
          <a:xfrm>
            <a:off x="708338" y="177449"/>
            <a:ext cx="1002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TRÒ CHƠI “CHIM VỀ TỔ”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1409700"/>
            <a:ext cx="47498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129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="" xmlns:a16="http://schemas.microsoft.com/office/drawing/2014/main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133</Words>
  <Application>Microsoft Office PowerPoint</Application>
  <PresentationFormat>Custom</PresentationFormat>
  <Paragraphs>17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26</cp:revision>
  <dcterms:created xsi:type="dcterms:W3CDTF">2021-02-02T07:44:51Z</dcterms:created>
  <dcterms:modified xsi:type="dcterms:W3CDTF">2021-03-04T08:14:05Z</dcterms:modified>
</cp:coreProperties>
</file>