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8"/>
  </p:notesMasterIdLst>
  <p:sldIdLst>
    <p:sldId id="292" r:id="rId3"/>
    <p:sldId id="290" r:id="rId4"/>
    <p:sldId id="280" r:id="rId5"/>
    <p:sldId id="281" r:id="rId6"/>
    <p:sldId id="303" r:id="rId7"/>
    <p:sldId id="260" r:id="rId8"/>
    <p:sldId id="277" r:id="rId9"/>
    <p:sldId id="275" r:id="rId10"/>
    <p:sldId id="359" r:id="rId11"/>
    <p:sldId id="278" r:id="rId12"/>
    <p:sldId id="334" r:id="rId13"/>
    <p:sldId id="306" r:id="rId14"/>
    <p:sldId id="346" r:id="rId15"/>
    <p:sldId id="338" r:id="rId16"/>
    <p:sldId id="352" r:id="rId17"/>
    <p:sldId id="353" r:id="rId18"/>
    <p:sldId id="308" r:id="rId19"/>
    <p:sldId id="335" r:id="rId20"/>
    <p:sldId id="356" r:id="rId21"/>
    <p:sldId id="336" r:id="rId22"/>
    <p:sldId id="358" r:id="rId23"/>
    <p:sldId id="315" r:id="rId24"/>
    <p:sldId id="337" r:id="rId25"/>
    <p:sldId id="357" r:id="rId26"/>
    <p:sldId id="311" r:id="rId27"/>
  </p:sldIdLst>
  <p:sldSz cx="12192000" cy="685800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5094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02/03/2022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3558767" y="2575638"/>
            <a:ext cx="2537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khuyên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918AE-1FE1-4D50-BE19-096E9DAEC65A}"/>
              </a:ext>
            </a:extLst>
          </p:cNvPr>
          <p:cNvSpPr txBox="1"/>
          <p:nvPr/>
        </p:nvSpPr>
        <p:spPr>
          <a:xfrm>
            <a:off x="79609" y="1167290"/>
            <a:ext cx="6016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6000" b="1" kern="0" dirty="0" err="1">
                <a:solidFill>
                  <a:schemeClr val="accent6">
                    <a:lumMod val="50000"/>
                  </a:schemeClr>
                </a:solidFill>
              </a:rPr>
              <a:t>chim</a:t>
            </a:r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000" b="1" kern="0" dirty="0" err="1">
                <a:solidFill>
                  <a:schemeClr val="accent6">
                    <a:lumMod val="50000"/>
                  </a:schemeClr>
                </a:solidFill>
              </a:rPr>
              <a:t>vành</a:t>
            </a:r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</a:rPr>
              <a:t>khuyên</a:t>
            </a:r>
            <a:endParaRPr lang="en-US" sz="6000" b="1" kern="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64F8B-701D-4AE1-AD26-91A385D143A7}"/>
              </a:ext>
            </a:extLst>
          </p:cNvPr>
          <p:cNvSpPr txBox="1"/>
          <p:nvPr/>
        </p:nvSpPr>
        <p:spPr>
          <a:xfrm>
            <a:off x="4341032" y="3983986"/>
            <a:ext cx="1754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uyên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0F8D5-972C-4593-BCC6-A19FCD33E522}"/>
              </a:ext>
            </a:extLst>
          </p:cNvPr>
          <p:cNvSpPr txBox="1"/>
          <p:nvPr/>
        </p:nvSpPr>
        <p:spPr>
          <a:xfrm>
            <a:off x="7986487" y="1216980"/>
            <a:ext cx="3634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solidFill>
                  <a:srgbClr val="FF0000"/>
                </a:solidFill>
                <a:latin typeface="UTM Avo"/>
              </a:rPr>
              <a:t>d</a:t>
            </a:r>
            <a:r>
              <a:rPr lang="en-US" sz="6000" b="1" kern="0" noProof="0" dirty="0" err="1">
                <a:solidFill>
                  <a:srgbClr val="FF0000"/>
                </a:solidFill>
                <a:latin typeface="UTM Avo"/>
              </a:rPr>
              <a:t>uyệt</a:t>
            </a:r>
            <a:r>
              <a:rPr lang="en-US" sz="6000" b="1" kern="0" noProof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6000" b="1" kern="0" noProof="0" dirty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F6F33-31A4-499A-9755-925DDF2E143E}"/>
              </a:ext>
            </a:extLst>
          </p:cNvPr>
          <p:cNvSpPr txBox="1"/>
          <p:nvPr/>
        </p:nvSpPr>
        <p:spPr>
          <a:xfrm>
            <a:off x="7986487" y="2575638"/>
            <a:ext cx="2204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solidFill>
                  <a:srgbClr val="FF0000"/>
                </a:solidFill>
                <a:latin typeface="UTM Avo"/>
              </a:rPr>
              <a:t>d</a:t>
            </a:r>
            <a:r>
              <a:rPr lang="en-US" sz="6000" b="1" kern="0" noProof="0" dirty="0" err="1">
                <a:solidFill>
                  <a:srgbClr val="FF0000"/>
                </a:solidFill>
                <a:latin typeface="UTM Avo"/>
              </a:rPr>
              <a:t>uyệt</a:t>
            </a:r>
            <a:r>
              <a:rPr lang="en-US" sz="6000" b="1" kern="0" noProof="0" dirty="0">
                <a:solidFill>
                  <a:prstClr val="black"/>
                </a:solidFill>
                <a:latin typeface="UTM Avo"/>
              </a:rPr>
              <a:t>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9D6FF-4E14-4D65-B38B-D1DE0C57C0DF}"/>
              </a:ext>
            </a:extLst>
          </p:cNvPr>
          <p:cNvSpPr txBox="1"/>
          <p:nvPr/>
        </p:nvSpPr>
        <p:spPr>
          <a:xfrm>
            <a:off x="8440295" y="4111023"/>
            <a:ext cx="1616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noProof="0" dirty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4176713" y="1927225"/>
            <a:ext cx="3214687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truyÖn</a:t>
            </a:r>
            <a:r>
              <a:rPr lang="en-US" altLang="en-US" sz="32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cæ</a:t>
            </a:r>
            <a:endParaRPr lang="en-US" alt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4135438" y="1000125"/>
            <a:ext cx="3255962" cy="5857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>
                <a:solidFill>
                  <a:srgbClr val="000000"/>
                </a:solidFill>
                <a:latin typeface=".VnAvant" panose="020B7200000000000000" pitchFamily="34" charset="0"/>
              </a:rPr>
              <a:t>thuyÒn buåm</a:t>
            </a:r>
            <a:endParaRPr lang="en-US" altLang="en-US" sz="3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4135438" y="2940050"/>
            <a:ext cx="3255962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tr</a:t>
            </a:r>
            <a:r>
              <a:rPr lang="en-US" altLang="en-US" sz="4000" dirty="0" err="1">
                <a:solidFill>
                  <a:srgbClr val="000000"/>
                </a:solidFill>
                <a:latin typeface=".VnAvant" panose="020B7200000000000000" pitchFamily="34" charset="0"/>
              </a:rPr>
              <a:t>ă</a:t>
            </a:r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ng</a:t>
            </a:r>
            <a:r>
              <a:rPr lang="en-US" altLang="en-US" sz="32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khuyÕt</a:t>
            </a:r>
            <a:endParaRPr lang="en-US" alt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4135438" y="3838575"/>
            <a:ext cx="3255962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>
                <a:solidFill>
                  <a:srgbClr val="000000"/>
                </a:solidFill>
                <a:latin typeface=".VnAvant" panose="020B7200000000000000" pitchFamily="34" charset="0"/>
              </a:rPr>
              <a:t>®µn nguyÖt</a:t>
            </a:r>
            <a:endParaRPr lang="en-US" altLang="en-US" sz="3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4135438" y="4765675"/>
            <a:ext cx="3255962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Tr­</a:t>
            </a:r>
            <a:r>
              <a:rPr lang="en-US" alt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ît</a:t>
            </a:r>
            <a:r>
              <a:rPr lang="en-US" altLang="en-US" sz="32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.VnAvant" panose="020B7200000000000000" pitchFamily="34" charset="0"/>
              </a:rPr>
              <a:t>tuyÕt</a:t>
            </a:r>
            <a:endParaRPr lang="en-US" altLang="en-US" sz="3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0" y="-38286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uyªn?TiÕng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uyªt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4176713" y="5722938"/>
            <a:ext cx="3214687" cy="585787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200">
                <a:solidFill>
                  <a:srgbClr val="000000"/>
                </a:solidFill>
                <a:latin typeface=".VnAvant" panose="020B7200000000000000" pitchFamily="34" charset="0"/>
              </a:rPr>
              <a:t>bãng chuyÒn</a:t>
            </a:r>
            <a:endParaRPr lang="en-US" altLang="en-US" sz="32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22" name="Straight Connector 21"/>
          <p:cNvCxnSpPr>
            <a:stCxn id="14340" idx="3"/>
          </p:cNvCxnSpPr>
          <p:nvPr/>
        </p:nvCxnSpPr>
        <p:spPr>
          <a:xfrm flipH="1">
            <a:off x="6811963" y="4130675"/>
            <a:ext cx="579437" cy="16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633413"/>
            <a:ext cx="296227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73100"/>
            <a:ext cx="30289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43175"/>
            <a:ext cx="30130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684713"/>
            <a:ext cx="30130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2771775"/>
            <a:ext cx="302895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4765675"/>
            <a:ext cx="3171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>
            <a:stCxn id="14345" idx="3"/>
          </p:cNvCxnSpPr>
          <p:nvPr/>
        </p:nvCxnSpPr>
        <p:spPr>
          <a:xfrm>
            <a:off x="3302000" y="1514475"/>
            <a:ext cx="833438" cy="3251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2249714" y="1514476"/>
            <a:ext cx="1926999" cy="4088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  <a:endCxn id="14337" idx="1"/>
          </p:cNvCxnSpPr>
          <p:nvPr/>
        </p:nvCxnSpPr>
        <p:spPr>
          <a:xfrm flipV="1">
            <a:off x="2830286" y="2219325"/>
            <a:ext cx="1346427" cy="1209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Straight Connector 11263"/>
          <p:cNvCxnSpPr>
            <a:cxnSpLocks/>
          </p:cNvCxnSpPr>
          <p:nvPr/>
        </p:nvCxnSpPr>
        <p:spPr>
          <a:xfrm flipV="1">
            <a:off x="7391400" y="2092326"/>
            <a:ext cx="1113971" cy="9270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Straight Connector 11270"/>
          <p:cNvCxnSpPr>
            <a:cxnSpLocks/>
          </p:cNvCxnSpPr>
          <p:nvPr/>
        </p:nvCxnSpPr>
        <p:spPr>
          <a:xfrm>
            <a:off x="7405688" y="4298950"/>
            <a:ext cx="1535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1" name="Straight Connector 11280"/>
          <p:cNvCxnSpPr>
            <a:cxnSpLocks/>
          </p:cNvCxnSpPr>
          <p:nvPr/>
        </p:nvCxnSpPr>
        <p:spPr>
          <a:xfrm>
            <a:off x="7271657" y="6184900"/>
            <a:ext cx="1785257" cy="1238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129BD-247B-47D9-9FBE-9020A45CA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44624" r="6520" b="28284"/>
          <a:stretch/>
        </p:blipFill>
        <p:spPr>
          <a:xfrm>
            <a:off x="96982" y="2286000"/>
            <a:ext cx="11998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8D26F-01F4-4493-9A84-329A3102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67C85-5858-4D61-9618-EE0F563C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522514" y="-145144"/>
            <a:ext cx="10740571" cy="7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" y="-132216"/>
            <a:ext cx="2413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tar: 6 Points 4"/>
          <p:cNvSpPr/>
          <p:nvPr/>
        </p:nvSpPr>
        <p:spPr>
          <a:xfrm>
            <a:off x="433275" y="1271361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Star: 6 Points 4"/>
          <p:cNvSpPr/>
          <p:nvPr/>
        </p:nvSpPr>
        <p:spPr>
          <a:xfrm>
            <a:off x="359456" y="247434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800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Star: 6 Points 4"/>
          <p:cNvSpPr/>
          <p:nvPr/>
        </p:nvSpPr>
        <p:spPr>
          <a:xfrm>
            <a:off x="454934" y="4356212"/>
            <a:ext cx="339725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800" dirty="0"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323D2-1AEE-424E-8E5B-7DB6D3F0D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2626" r="8068" b="37484"/>
          <a:stretch/>
        </p:blipFill>
        <p:spPr>
          <a:xfrm>
            <a:off x="220663" y="479142"/>
            <a:ext cx="12192000" cy="6183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180420" y="449716"/>
            <a:ext cx="11152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0" dirty="0">
                <a:solidFill>
                  <a:srgbClr val="000000"/>
                </a:solidFill>
                <a:latin typeface=".VnAvant" panose="020B7200000000000000" pitchFamily="34" charset="0"/>
              </a:rPr>
              <a:t>T¹m </a:t>
            </a:r>
            <a:r>
              <a:rPr lang="en-US" altLang="en-US" sz="8000" dirty="0" err="1">
                <a:solidFill>
                  <a:srgbClr val="000000"/>
                </a:solidFill>
                <a:latin typeface=".VnAvant" panose="020B7200000000000000" pitchFamily="34" charset="0"/>
              </a:rPr>
              <a:t>biÖt</a:t>
            </a:r>
            <a:r>
              <a:rPr lang="en-US" altLang="en-US" sz="80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8000" dirty="0">
                <a:solidFill>
                  <a:srgbClr val="000000"/>
                </a:solidFill>
                <a:latin typeface=".VnAvant" panose="020B7200000000000000" pitchFamily="34" charset="0"/>
              </a:rPr>
              <a:t> con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400" noProof="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4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i 125: </a:t>
            </a:r>
            <a:endParaRPr lang="en-US" alt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40782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</a:rPr>
              <a:t>uyªn  uyªt</a:t>
            </a:r>
            <a:endParaRPr lang="en-US" altLang="en-US" sz="540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10245" name="Oval 8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/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46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446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/>
            <a:p>
              <a:pPr algn="ctr"/>
              <a:r>
                <a:rPr lang="en-US" altLang="en-US" sz="8800">
                  <a:solidFill>
                    <a:srgbClr val="008000"/>
                  </a:solidFill>
                  <a:latin typeface=".VnAvant" panose="020B7200000000000000" pitchFamily="34" charset="0"/>
                </a:rPr>
                <a:t>uyªn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0248" name="Oval 11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/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49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/>
            <a:p>
              <a:pPr algn="ctr"/>
              <a:r>
                <a:rPr lang="en-US" altLang="en-US" sz="9600">
                  <a:solidFill>
                    <a:srgbClr val="008000"/>
                  </a:solidFill>
                  <a:latin typeface=".VnAvant" panose="020B7200000000000000" pitchFamily="34" charset="0"/>
                </a:rPr>
                <a:t>uyªt</a:t>
              </a: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xfrm>
            <a:off x="838200" y="0"/>
            <a:ext cx="10515600" cy="6176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/>
          <a:lstStyle/>
          <a:p>
            <a:pPr eaLnBrk="1" hangingPunct="1"/>
            <a:endParaRPr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4" y="111063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07BE8-F08F-4D1E-B112-4B1BCE2A0440}"/>
              </a:ext>
            </a:extLst>
          </p:cNvPr>
          <p:cNvSpPr txBox="1"/>
          <p:nvPr/>
        </p:nvSpPr>
        <p:spPr>
          <a:xfrm>
            <a:off x="9005547" y="2228671"/>
            <a:ext cx="3015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noProof="0" dirty="0" err="1">
                <a:solidFill>
                  <a:srgbClr val="FF0000"/>
                </a:solidFill>
                <a:latin typeface="UTM Avo"/>
              </a:rPr>
              <a:t>khuyên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142-5546-4901-913C-5F6E18243597}"/>
              </a:ext>
            </a:extLst>
          </p:cNvPr>
          <p:cNvSpPr txBox="1"/>
          <p:nvPr/>
        </p:nvSpPr>
        <p:spPr>
          <a:xfrm>
            <a:off x="4979840" y="336141"/>
            <a:ext cx="7175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7200" b="1" kern="0" dirty="0" err="1">
                <a:solidFill>
                  <a:schemeClr val="accent6">
                    <a:lumMod val="50000"/>
                  </a:schemeClr>
                </a:solidFill>
              </a:rPr>
              <a:t>chim</a:t>
            </a:r>
            <a:r>
              <a:rPr lang="en-US" sz="72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kern="0" dirty="0" err="1">
                <a:solidFill>
                  <a:schemeClr val="accent6">
                    <a:lumMod val="50000"/>
                  </a:schemeClr>
                </a:solidFill>
              </a:rPr>
              <a:t>vành</a:t>
            </a:r>
            <a:r>
              <a:rPr lang="en-US" sz="72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</a:rPr>
              <a:t>khuyên</a:t>
            </a:r>
            <a:endParaRPr lang="en-US" sz="7200" b="1" kern="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0DFBE-EDF2-4058-AC2F-D3BCBAA6A8E6}"/>
              </a:ext>
            </a:extLst>
          </p:cNvPr>
          <p:cNvSpPr txBox="1"/>
          <p:nvPr/>
        </p:nvSpPr>
        <p:spPr>
          <a:xfrm>
            <a:off x="9943303" y="4036429"/>
            <a:ext cx="2077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noProof="0" dirty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" y="1101834"/>
            <a:ext cx="5697415" cy="46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AFC4D3-841C-470D-96A8-F037C19BA726}"/>
              </a:ext>
            </a:extLst>
          </p:cNvPr>
          <p:cNvSpPr txBox="1"/>
          <p:nvPr/>
        </p:nvSpPr>
        <p:spPr>
          <a:xfrm>
            <a:off x="7391402" y="909935"/>
            <a:ext cx="4318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solidFill>
                  <a:srgbClr val="FF0000"/>
                </a:solidFill>
                <a:latin typeface="UTM Avo"/>
              </a:rPr>
              <a:t>d</a:t>
            </a:r>
            <a:r>
              <a:rPr lang="en-US" sz="7200" b="1" kern="0" noProof="0" dirty="0" err="1">
                <a:solidFill>
                  <a:srgbClr val="FF0000"/>
                </a:solidFill>
                <a:latin typeface="UTM Avo"/>
              </a:rPr>
              <a:t>uyệt</a:t>
            </a:r>
            <a:r>
              <a:rPr lang="en-US" sz="7200" b="1" kern="0" noProof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7200" b="1" kern="0" noProof="0" dirty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6EB4C-9F9C-403F-9DE6-540CE93E73BF}"/>
              </a:ext>
            </a:extLst>
          </p:cNvPr>
          <p:cNvSpPr txBox="1"/>
          <p:nvPr/>
        </p:nvSpPr>
        <p:spPr>
          <a:xfrm>
            <a:off x="7937335" y="4147572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noProof="0" dirty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BA7FA-CAF4-4EEC-8DE5-15013D55DD7D}"/>
              </a:ext>
            </a:extLst>
          </p:cNvPr>
          <p:cNvSpPr txBox="1"/>
          <p:nvPr/>
        </p:nvSpPr>
        <p:spPr>
          <a:xfrm>
            <a:off x="7391401" y="2471449"/>
            <a:ext cx="2606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solidFill>
                  <a:srgbClr val="FF0000"/>
                </a:solidFill>
                <a:latin typeface="UTM Avo"/>
              </a:rPr>
              <a:t>d</a:t>
            </a:r>
            <a:r>
              <a:rPr lang="en-US" sz="7200" b="1" kern="0" noProof="0" dirty="0" err="1">
                <a:solidFill>
                  <a:srgbClr val="FF0000"/>
                </a:solidFill>
                <a:latin typeface="UTM Avo"/>
              </a:rPr>
              <a:t>uyệt</a:t>
            </a:r>
            <a:r>
              <a:rPr lang="en-US" sz="7200" b="1" kern="0" noProof="0" dirty="0">
                <a:solidFill>
                  <a:prstClr val="black"/>
                </a:solidFill>
                <a:latin typeface="UTM Avo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E738F-0A64-46D9-85D6-F19210E17341}"/>
              </a:ext>
            </a:extLst>
          </p:cNvPr>
          <p:cNvSpPr txBox="1"/>
          <p:nvPr/>
        </p:nvSpPr>
        <p:spPr>
          <a:xfrm>
            <a:off x="1844576" y="1458500"/>
            <a:ext cx="79955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</a:rPr>
              <a:t>uyên</a:t>
            </a:r>
            <a:r>
              <a:rPr lang="en-US" sz="13800" b="1" dirty="0">
                <a:solidFill>
                  <a:srgbClr val="FF0000"/>
                </a:solidFill>
              </a:rPr>
              <a:t>- </a:t>
            </a:r>
            <a:r>
              <a:rPr lang="en-US" sz="13800" b="1" dirty="0" err="1">
                <a:solidFill>
                  <a:srgbClr val="FF0000"/>
                </a:solidFill>
              </a:rPr>
              <a:t>uyêt</a:t>
            </a:r>
            <a:endParaRPr lang="en-US" sz="13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8AEB7-B89C-460C-B4F5-159C5B1D7C06}"/>
              </a:ext>
            </a:extLst>
          </p:cNvPr>
          <p:cNvSpPr txBox="1"/>
          <p:nvPr/>
        </p:nvSpPr>
        <p:spPr>
          <a:xfrm>
            <a:off x="1844576" y="1458499"/>
            <a:ext cx="79955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</a:rPr>
              <a:t>uyê</a:t>
            </a:r>
            <a:r>
              <a:rPr lang="en-US" sz="13800" b="1" dirty="0" err="1">
                <a:solidFill>
                  <a:srgbClr val="00B050"/>
                </a:solidFill>
              </a:rPr>
              <a:t>n</a:t>
            </a:r>
            <a:r>
              <a:rPr lang="en-US" sz="13800" b="1" dirty="0">
                <a:solidFill>
                  <a:srgbClr val="FF0000"/>
                </a:solidFill>
              </a:rPr>
              <a:t>- </a:t>
            </a:r>
            <a:r>
              <a:rPr lang="en-US" sz="13800" b="1" dirty="0" err="1">
                <a:solidFill>
                  <a:srgbClr val="FF0000"/>
                </a:solidFill>
              </a:rPr>
              <a:t>uyê</a:t>
            </a:r>
            <a:r>
              <a:rPr lang="en-US" sz="13800" b="1" dirty="0" err="1">
                <a:solidFill>
                  <a:srgbClr val="7030A0"/>
                </a:solidFill>
              </a:rPr>
              <a:t>t</a:t>
            </a:r>
            <a:endParaRPr lang="en-US" sz="13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196</Words>
  <Application>Microsoft Office PowerPoint</Application>
  <PresentationFormat>Widescreen</PresentationFormat>
  <Paragraphs>63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UTM Avo</vt:lpstr>
      <vt:lpstr>Arial</vt:lpstr>
      <vt:lpstr>Calibri</vt:lpstr>
      <vt:lpstr>.VnAvant</vt:lpstr>
      <vt:lpstr>HP001 4 hàng</vt:lpstr>
      <vt:lpstr>inpin heiti</vt:lpstr>
      <vt:lpstr>Calibri Light</vt:lpstr>
      <vt:lpstr>Office Theme</vt:lpstr>
      <vt:lpstr>1_Office Theme</vt:lpstr>
      <vt:lpstr>PowerPoint Presentation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84969615018</cp:lastModifiedBy>
  <cp:revision>97</cp:revision>
  <dcterms:created xsi:type="dcterms:W3CDTF">2021-11-01T08:16:43Z</dcterms:created>
  <dcterms:modified xsi:type="dcterms:W3CDTF">2022-03-02T07:10:27Z</dcterms:modified>
</cp:coreProperties>
</file>