
<file path=[Content_Types].xml><?xml version="1.0" encoding="utf-8"?>
<Types xmlns="http://schemas.openxmlformats.org/package/2006/content-types">
  <Default Extension="bin" ContentType="application/vnd.ms-office.activeX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activeX/activeX1.xml" ContentType="application/vnd.ms-office.activeX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5DE92-687F-4A80-9761-4E31D6F27063}" type="datetimeFigureOut">
              <a:rPr lang="en-US" smtClean="0"/>
              <a:t>26-Mar-22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74449-9CC0-44B5-BB41-1FB9A1776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707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5DE92-687F-4A80-9761-4E31D6F27063}" type="datetimeFigureOut">
              <a:rPr lang="en-US" smtClean="0"/>
              <a:t>26-Mar-22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74449-9CC0-44B5-BB41-1FB9A1776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976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5DE92-687F-4A80-9761-4E31D6F27063}" type="datetimeFigureOut">
              <a:rPr lang="en-US" smtClean="0"/>
              <a:t>26-Mar-22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74449-9CC0-44B5-BB41-1FB9A1776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7451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5DE92-687F-4A80-9761-4E31D6F27063}" type="datetimeFigureOut">
              <a:rPr lang="en-US" smtClean="0"/>
              <a:t>26-Mar-22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74449-9CC0-44B5-BB41-1FB9A1776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026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5DE92-687F-4A80-9761-4E31D6F27063}" type="datetimeFigureOut">
              <a:rPr lang="en-US" smtClean="0"/>
              <a:t>26-Mar-22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74449-9CC0-44B5-BB41-1FB9A1776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2741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5DE92-687F-4A80-9761-4E31D6F27063}" type="datetimeFigureOut">
              <a:rPr lang="en-US" smtClean="0"/>
              <a:t>26-Mar-22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74449-9CC0-44B5-BB41-1FB9A1776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498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5DE92-687F-4A80-9761-4E31D6F27063}" type="datetimeFigureOut">
              <a:rPr lang="en-US" smtClean="0"/>
              <a:t>26-Mar-22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74449-9CC0-44B5-BB41-1FB9A1776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114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5DE92-687F-4A80-9761-4E31D6F27063}" type="datetimeFigureOut">
              <a:rPr lang="en-US" smtClean="0"/>
              <a:t>26-Mar-22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74449-9CC0-44B5-BB41-1FB9A1776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741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5DE92-687F-4A80-9761-4E31D6F27063}" type="datetimeFigureOut">
              <a:rPr lang="en-US" smtClean="0"/>
              <a:t>26-Mar-22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74449-9CC0-44B5-BB41-1FB9A1776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3488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5DE92-687F-4A80-9761-4E31D6F27063}" type="datetimeFigureOut">
              <a:rPr lang="en-US" smtClean="0"/>
              <a:t>26-Mar-22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74449-9CC0-44B5-BB41-1FB9A1776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0706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5DE92-687F-4A80-9761-4E31D6F27063}" type="datetimeFigureOut">
              <a:rPr lang="en-US" smtClean="0"/>
              <a:t>26-Mar-22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74449-9CC0-44B5-BB41-1FB9A1776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30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75DE92-687F-4A80-9761-4E31D6F27063}" type="datetimeFigureOut">
              <a:rPr lang="en-US" smtClean="0"/>
              <a:t>26-Mar-22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C74449-9CC0-44B5-BB41-1FB9A1776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659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55324" y="412124"/>
            <a:ext cx="609170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70C0"/>
                </a:solidFill>
              </a:rPr>
              <a:t>PHÒNG GD&amp;ĐT QUẬN LONG BIÊN</a:t>
            </a:r>
          </a:p>
          <a:p>
            <a:pPr algn="ctr"/>
            <a:r>
              <a:rPr lang="en-US" sz="2800" b="1" dirty="0" smtClean="0">
                <a:solidFill>
                  <a:srgbClr val="0070C0"/>
                </a:solidFill>
              </a:rPr>
              <a:t>TRƯỜNG TIỂU HỌC ĐOÀN KẾT</a:t>
            </a:r>
            <a:endParaRPr lang="en-US" sz="28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27797" y="2524820"/>
            <a:ext cx="731090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Bộ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môn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: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Âm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nhạc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lớp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vi-VN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4</a:t>
            </a:r>
            <a:endParaRPr lang="en-US" sz="3200" dirty="0" smtClean="0">
              <a:solidFill>
                <a:srgbClr val="7030A0"/>
              </a:solidFill>
              <a:cs typeface="Times New Roman" panose="02020603050405020304" pitchFamily="18" charset="0"/>
            </a:endParaRPr>
          </a:p>
          <a:p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Giáo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viên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thực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hiện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: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Hoàng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Ngọc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Ánh</a:t>
            </a:r>
            <a:endParaRPr lang="en-US" sz="3200" dirty="0">
              <a:solidFill>
                <a:srgbClr val="7030A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5139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26" name="ShockwaveFlash1" r:id="rId2" imgW="12082320" imgH="6858000"/>
        </mc:Choice>
        <mc:Fallback>
          <p:control name="ShockwaveFlash1" r:id="rId2" imgW="12082320" imgH="6858000">
            <p:pic>
              <p:nvPicPr>
                <p:cNvPr id="4" name="ShockwaveFlash1"/>
                <p:cNvPicPr>
                  <a:picLocks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09182" y="0"/>
                  <a:ext cx="12082818" cy="6858000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922789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69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3439801" y="1808106"/>
            <a:ext cx="5156540" cy="1575689"/>
          </a:xfrm>
          <a:prstGeom prst="rect">
            <a:avLst/>
          </a:prstGeom>
          <a:noFill/>
        </p:spPr>
        <p:txBody>
          <a:bodyPr wrap="none" lIns="51435" tIns="25718" rIns="51435" bIns="25718">
            <a:spAutoFit/>
          </a:bodyPr>
          <a:lstStyle/>
          <a:p>
            <a:pPr algn="ctr" eaLnBrk="1" hangingPunct="1">
              <a:defRPr/>
            </a:pPr>
            <a:r>
              <a:rPr lang="en-US" sz="3038" b="1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CHÚC CÁC CON HỌC GIỎI</a:t>
            </a:r>
          </a:p>
          <a:p>
            <a:pPr algn="ctr" eaLnBrk="1" hangingPunct="1">
              <a:defRPr/>
            </a:pPr>
            <a:endParaRPr lang="en-US" sz="788" b="1" dirty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en-US" sz="3038" b="1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CHĂM NGOAN!</a:t>
            </a:r>
          </a:p>
          <a:p>
            <a:pPr algn="ctr" eaLnBrk="1" hangingPunct="1">
              <a:defRPr/>
            </a:pPr>
            <a:endParaRPr lang="en-US" sz="3038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58307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33</Words>
  <Application>Microsoft Office PowerPoint</Application>
  <PresentationFormat>Widescreen</PresentationFormat>
  <Paragraphs>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account</dc:creator>
  <cp:lastModifiedBy>Microsoft account</cp:lastModifiedBy>
  <cp:revision>1</cp:revision>
  <dcterms:created xsi:type="dcterms:W3CDTF">2022-03-26T12:58:52Z</dcterms:created>
  <dcterms:modified xsi:type="dcterms:W3CDTF">2022-03-26T13:01:23Z</dcterms:modified>
</cp:coreProperties>
</file>