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1" r:id="rId2"/>
    <p:sldId id="296" r:id="rId3"/>
    <p:sldId id="304" r:id="rId4"/>
    <p:sldId id="305" r:id="rId5"/>
    <p:sldId id="306" r:id="rId6"/>
    <p:sldId id="272" r:id="rId7"/>
    <p:sldId id="307" r:id="rId8"/>
    <p:sldId id="308" r:id="rId9"/>
    <p:sldId id="310" r:id="rId10"/>
    <p:sldId id="309" r:id="rId11"/>
    <p:sldId id="311" r:id="rId12"/>
    <p:sldId id="312" r:id="rId13"/>
    <p:sldId id="263" r:id="rId14"/>
    <p:sldId id="289" r:id="rId15"/>
    <p:sldId id="268" r:id="rId16"/>
    <p:sldId id="313" r:id="rId17"/>
    <p:sldId id="314" r:id="rId18"/>
    <p:sldId id="315" r:id="rId19"/>
    <p:sldId id="271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281" r:id="rId28"/>
    <p:sldId id="257" r:id="rId29"/>
  </p:sldIdLst>
  <p:sldSz cx="12190413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BAD7"/>
    <a:srgbClr val="E7F5F8"/>
    <a:srgbClr val="FDF6E5"/>
    <a:srgbClr val="FFCCFF"/>
    <a:srgbClr val="CCFF66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12" autoAdjust="0"/>
    <p:restoredTop sz="93613" autoAdjust="0"/>
  </p:normalViewPr>
  <p:slideViewPr>
    <p:cSldViewPr>
      <p:cViewPr varScale="1">
        <p:scale>
          <a:sx n="61" d="100"/>
          <a:sy n="61" d="100"/>
        </p:scale>
        <p:origin x="42" y="72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09E0F-636C-4894-BEBB-A2388C3564F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B5E729-80D6-4D29-9381-D8EA86CCD34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88969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5E729-80D6-4D29-9381-D8EA86CCD34E}" type="slidenum">
              <a:rPr lang="vi-VN" smtClean="0"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34739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B5E729-80D6-4D29-9381-D8EA86CCD34E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70877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B5E729-80D6-4D29-9381-D8EA86CCD34E}" type="slidenum">
              <a:rPr lang="vi-VN" smtClean="0"/>
              <a:t>9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54180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74115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42967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5130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42781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3251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23637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97434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25607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871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86105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21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2C0D0-EF72-4C6D-BFC4-25E1297E10C9}" type="datetimeFigureOut">
              <a:rPr lang="vi-VN" smtClean="0"/>
              <a:t>09/03/2022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F0BAE-3B16-4E78-9039-6A7C3B50A87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28187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6.png"/><Relationship Id="rId18" Type="http://schemas.openxmlformats.org/officeDocument/2006/relationships/image" Target="../media/image22.png"/><Relationship Id="rId3" Type="http://schemas.openxmlformats.org/officeDocument/2006/relationships/video" Target="NULL" TargetMode="External"/><Relationship Id="rId7" Type="http://schemas.microsoft.com/office/2007/relationships/media" Target="../media/media5.mp3"/><Relationship Id="rId12" Type="http://schemas.openxmlformats.org/officeDocument/2006/relationships/image" Target="../media/image15.svg"/><Relationship Id="rId17" Type="http://schemas.openxmlformats.org/officeDocument/2006/relationships/image" Target="../media/image11.png"/><Relationship Id="rId2" Type="http://schemas.openxmlformats.org/officeDocument/2006/relationships/audio" Target="../media/media2.mp3"/><Relationship Id="rId16" Type="http://schemas.openxmlformats.org/officeDocument/2006/relationships/image" Target="../media/image19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4.png"/><Relationship Id="rId5" Type="http://schemas.microsoft.com/office/2007/relationships/media" Target="../media/media4.mp3"/><Relationship Id="rId15" Type="http://schemas.openxmlformats.org/officeDocument/2006/relationships/image" Target="../media/image18.png"/><Relationship Id="rId10" Type="http://schemas.openxmlformats.org/officeDocument/2006/relationships/image" Target="../media/image7.png"/><Relationship Id="rId19" Type="http://schemas.openxmlformats.org/officeDocument/2006/relationships/image" Target="../media/image23.png"/><Relationship Id="rId4" Type="http://schemas.microsoft.com/office/2007/relationships/media" Target="../media/media6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6.png"/><Relationship Id="rId18" Type="http://schemas.openxmlformats.org/officeDocument/2006/relationships/image" Target="../media/image22.png"/><Relationship Id="rId3" Type="http://schemas.openxmlformats.org/officeDocument/2006/relationships/video" Target="NULL" TargetMode="External"/><Relationship Id="rId7" Type="http://schemas.microsoft.com/office/2007/relationships/media" Target="../media/media5.mp3"/><Relationship Id="rId12" Type="http://schemas.openxmlformats.org/officeDocument/2006/relationships/image" Target="../media/image15.svg"/><Relationship Id="rId17" Type="http://schemas.openxmlformats.org/officeDocument/2006/relationships/image" Target="../media/image11.png"/><Relationship Id="rId2" Type="http://schemas.openxmlformats.org/officeDocument/2006/relationships/audio" Target="../media/media2.mp3"/><Relationship Id="rId16" Type="http://schemas.openxmlformats.org/officeDocument/2006/relationships/image" Target="../media/image19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4.png"/><Relationship Id="rId5" Type="http://schemas.microsoft.com/office/2007/relationships/media" Target="../media/media4.mp3"/><Relationship Id="rId15" Type="http://schemas.openxmlformats.org/officeDocument/2006/relationships/image" Target="../media/image18.png"/><Relationship Id="rId10" Type="http://schemas.openxmlformats.org/officeDocument/2006/relationships/image" Target="../media/image7.png"/><Relationship Id="rId19" Type="http://schemas.openxmlformats.org/officeDocument/2006/relationships/image" Target="../media/image23.png"/><Relationship Id="rId4" Type="http://schemas.microsoft.com/office/2007/relationships/media" Target="../media/media6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6.png"/><Relationship Id="rId18" Type="http://schemas.openxmlformats.org/officeDocument/2006/relationships/image" Target="../media/image24.png"/><Relationship Id="rId3" Type="http://schemas.microsoft.com/office/2007/relationships/media" Target="../media/media7.mp4"/><Relationship Id="rId7" Type="http://schemas.microsoft.com/office/2007/relationships/media" Target="../media/media5.mp3"/><Relationship Id="rId12" Type="http://schemas.openxmlformats.org/officeDocument/2006/relationships/image" Target="../media/image15.svg"/><Relationship Id="rId17" Type="http://schemas.openxmlformats.org/officeDocument/2006/relationships/image" Target="../media/image11.png"/><Relationship Id="rId2" Type="http://schemas.openxmlformats.org/officeDocument/2006/relationships/audio" Target="../media/media2.mp3"/><Relationship Id="rId16" Type="http://schemas.openxmlformats.org/officeDocument/2006/relationships/image" Target="../media/image19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4.png"/><Relationship Id="rId5" Type="http://schemas.microsoft.com/office/2007/relationships/media" Target="../media/media4.mp3"/><Relationship Id="rId15" Type="http://schemas.openxmlformats.org/officeDocument/2006/relationships/image" Target="../media/image18.png"/><Relationship Id="rId10" Type="http://schemas.openxmlformats.org/officeDocument/2006/relationships/image" Target="../media/image7.png"/><Relationship Id="rId19" Type="http://schemas.openxmlformats.org/officeDocument/2006/relationships/image" Target="../media/image25.png"/><Relationship Id="rId4" Type="http://schemas.openxmlformats.org/officeDocument/2006/relationships/video" Target="../media/media7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38.gif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5.svg"/><Relationship Id="rId18" Type="http://schemas.openxmlformats.org/officeDocument/2006/relationships/image" Target="../media/image11.png"/><Relationship Id="rId3" Type="http://schemas.microsoft.com/office/2007/relationships/media" Target="../media/media3.mp4"/><Relationship Id="rId7" Type="http://schemas.microsoft.com/office/2007/relationships/media" Target="../media/media5.mp3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audio" Target="../media/media2.mp3"/><Relationship Id="rId16" Type="http://schemas.openxmlformats.org/officeDocument/2006/relationships/image" Target="../media/image18.png"/><Relationship Id="rId20" Type="http://schemas.openxmlformats.org/officeDocument/2006/relationships/image" Target="../media/image21.emf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7.png"/><Relationship Id="rId5" Type="http://schemas.microsoft.com/office/2007/relationships/media" Target="../media/media4.mp3"/><Relationship Id="rId15" Type="http://schemas.openxmlformats.org/officeDocument/2006/relationships/image" Target="../media/image17.png"/><Relationship Id="rId10" Type="http://schemas.openxmlformats.org/officeDocument/2006/relationships/notesSlide" Target="../notesSlides/notesSlide2.xml"/><Relationship Id="rId19" Type="http://schemas.openxmlformats.org/officeDocument/2006/relationships/image" Target="../media/image20.png"/><Relationship Id="rId4" Type="http://schemas.openxmlformats.org/officeDocument/2006/relationships/video" Target="../media/media3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6.png"/><Relationship Id="rId18" Type="http://schemas.openxmlformats.org/officeDocument/2006/relationships/image" Target="../media/image22.png"/><Relationship Id="rId3" Type="http://schemas.openxmlformats.org/officeDocument/2006/relationships/video" Target="NULL" TargetMode="External"/><Relationship Id="rId7" Type="http://schemas.microsoft.com/office/2007/relationships/media" Target="../media/media5.mp3"/><Relationship Id="rId12" Type="http://schemas.openxmlformats.org/officeDocument/2006/relationships/image" Target="../media/image15.svg"/><Relationship Id="rId17" Type="http://schemas.openxmlformats.org/officeDocument/2006/relationships/image" Target="../media/image11.png"/><Relationship Id="rId2" Type="http://schemas.openxmlformats.org/officeDocument/2006/relationships/audio" Target="../media/media2.mp3"/><Relationship Id="rId16" Type="http://schemas.openxmlformats.org/officeDocument/2006/relationships/image" Target="../media/image19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4.png"/><Relationship Id="rId5" Type="http://schemas.microsoft.com/office/2007/relationships/media" Target="../media/media4.mp3"/><Relationship Id="rId15" Type="http://schemas.openxmlformats.org/officeDocument/2006/relationships/image" Target="../media/image18.png"/><Relationship Id="rId10" Type="http://schemas.openxmlformats.org/officeDocument/2006/relationships/image" Target="../media/image7.png"/><Relationship Id="rId19" Type="http://schemas.openxmlformats.org/officeDocument/2006/relationships/image" Target="../media/image23.png"/><Relationship Id="rId4" Type="http://schemas.microsoft.com/office/2007/relationships/media" Target="../media/media6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6.png"/><Relationship Id="rId18" Type="http://schemas.openxmlformats.org/officeDocument/2006/relationships/image" Target="../media/image24.png"/><Relationship Id="rId3" Type="http://schemas.microsoft.com/office/2007/relationships/media" Target="../media/media7.mp4"/><Relationship Id="rId7" Type="http://schemas.microsoft.com/office/2007/relationships/media" Target="../media/media5.mp3"/><Relationship Id="rId12" Type="http://schemas.openxmlformats.org/officeDocument/2006/relationships/image" Target="../media/image15.svg"/><Relationship Id="rId17" Type="http://schemas.openxmlformats.org/officeDocument/2006/relationships/image" Target="../media/image11.png"/><Relationship Id="rId2" Type="http://schemas.openxmlformats.org/officeDocument/2006/relationships/audio" Target="../media/media2.mp3"/><Relationship Id="rId16" Type="http://schemas.openxmlformats.org/officeDocument/2006/relationships/image" Target="../media/image19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4.png"/><Relationship Id="rId5" Type="http://schemas.microsoft.com/office/2007/relationships/media" Target="../media/media4.mp3"/><Relationship Id="rId15" Type="http://schemas.openxmlformats.org/officeDocument/2006/relationships/image" Target="../media/image18.png"/><Relationship Id="rId10" Type="http://schemas.openxmlformats.org/officeDocument/2006/relationships/image" Target="../media/image7.png"/><Relationship Id="rId19" Type="http://schemas.openxmlformats.org/officeDocument/2006/relationships/image" Target="../media/image25.png"/><Relationship Id="rId4" Type="http://schemas.openxmlformats.org/officeDocument/2006/relationships/video" Target="../media/media7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6.png"/><Relationship Id="rId18" Type="http://schemas.openxmlformats.org/officeDocument/2006/relationships/image" Target="../media/image24.png"/><Relationship Id="rId3" Type="http://schemas.microsoft.com/office/2007/relationships/media" Target="../media/media7.mp4"/><Relationship Id="rId7" Type="http://schemas.microsoft.com/office/2007/relationships/media" Target="../media/media5.mp3"/><Relationship Id="rId12" Type="http://schemas.openxmlformats.org/officeDocument/2006/relationships/image" Target="../media/image15.svg"/><Relationship Id="rId17" Type="http://schemas.openxmlformats.org/officeDocument/2006/relationships/image" Target="../media/image11.png"/><Relationship Id="rId2" Type="http://schemas.openxmlformats.org/officeDocument/2006/relationships/audio" Target="../media/media2.mp3"/><Relationship Id="rId16" Type="http://schemas.openxmlformats.org/officeDocument/2006/relationships/image" Target="../media/image19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4.png"/><Relationship Id="rId5" Type="http://schemas.microsoft.com/office/2007/relationships/media" Target="../media/media4.mp3"/><Relationship Id="rId15" Type="http://schemas.openxmlformats.org/officeDocument/2006/relationships/image" Target="../media/image18.png"/><Relationship Id="rId10" Type="http://schemas.openxmlformats.org/officeDocument/2006/relationships/image" Target="../media/image7.png"/><Relationship Id="rId19" Type="http://schemas.openxmlformats.org/officeDocument/2006/relationships/image" Target="../media/image25.png"/><Relationship Id="rId4" Type="http://schemas.openxmlformats.org/officeDocument/2006/relationships/video" Target="../media/media7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5.svg"/><Relationship Id="rId18" Type="http://schemas.openxmlformats.org/officeDocument/2006/relationships/image" Target="../media/image11.png"/><Relationship Id="rId3" Type="http://schemas.microsoft.com/office/2007/relationships/media" Target="../media/media3.mp4"/><Relationship Id="rId7" Type="http://schemas.microsoft.com/office/2007/relationships/media" Target="../media/media5.mp3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audio" Target="../media/media2.mp3"/><Relationship Id="rId16" Type="http://schemas.openxmlformats.org/officeDocument/2006/relationships/image" Target="../media/image18.png"/><Relationship Id="rId20" Type="http://schemas.openxmlformats.org/officeDocument/2006/relationships/image" Target="../media/image21.emf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7.png"/><Relationship Id="rId5" Type="http://schemas.microsoft.com/office/2007/relationships/media" Target="../media/media4.mp3"/><Relationship Id="rId15" Type="http://schemas.openxmlformats.org/officeDocument/2006/relationships/image" Target="../media/image17.png"/><Relationship Id="rId10" Type="http://schemas.openxmlformats.org/officeDocument/2006/relationships/notesSlide" Target="../notesSlides/notesSlide3.xml"/><Relationship Id="rId19" Type="http://schemas.openxmlformats.org/officeDocument/2006/relationships/image" Target="../media/image20.png"/><Relationship Id="rId4" Type="http://schemas.openxmlformats.org/officeDocument/2006/relationships/video" Target="../media/media3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8;p1"/>
          <p:cNvSpPr txBox="1"/>
          <p:nvPr/>
        </p:nvSpPr>
        <p:spPr>
          <a:xfrm>
            <a:off x="264309" y="476672"/>
            <a:ext cx="8064896" cy="3393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CHÀO MỪNG CÁC </a:t>
            </a:r>
            <a:r>
              <a:rPr 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ĐẾN VỚI TIẾT HỌC</a:t>
            </a:r>
            <a:endParaRPr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Google Shape;89;p1"/>
          <p:cNvSpPr txBox="1"/>
          <p:nvPr/>
        </p:nvSpPr>
        <p:spPr>
          <a:xfrm>
            <a:off x="2782838" y="4797152"/>
            <a:ext cx="5294419" cy="746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GV: Chu </a:t>
            </a:r>
            <a:r>
              <a:rPr lang="en-US" sz="4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Thị</a:t>
            </a: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Trâm</a:t>
            </a:r>
            <a:endParaRPr sz="4400" b="1" dirty="0">
              <a:solidFill>
                <a:schemeClr val="bg1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9490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23793" y="174963"/>
            <a:ext cx="8685669" cy="2293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520" y="466378"/>
            <a:ext cx="2133322" cy="1743581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618615" y="990600"/>
              <a:ext cx="1662532" cy="6771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CÂU </a:t>
              </a:r>
              <a:r>
                <a:rPr lang="vi-VN" sz="440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US" sz="4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6302853" y="815894"/>
            <a:ext cx="2327560" cy="8308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vi-VN" sz="5399" b="1">
                <a:latin typeface="Arial" panose="020B0604020202020204" pitchFamily="34" charset="0"/>
                <a:cs typeface="Arial" panose="020B0604020202020204" pitchFamily="34" charset="0"/>
              </a:rPr>
              <a:t>5 x 5 = </a:t>
            </a:r>
            <a:endParaRPr lang="en-US" sz="5399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Keo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00" y="2137132"/>
            <a:ext cx="11243072" cy="1751317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5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A. 25</a:t>
              </a:r>
              <a:endParaRPr lang="en-US" sz="5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521" y="3934956"/>
            <a:ext cx="11123751" cy="1468153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5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B. 30</a:t>
              </a:r>
              <a:endParaRPr lang="en-US" sz="5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19" y="5248273"/>
            <a:ext cx="11195753" cy="1646337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5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C. 20</a:t>
              </a:r>
              <a:endParaRPr lang="en-US" sz="5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710602" y="1860017"/>
            <a:ext cx="1384210" cy="13842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5878" y="7299145"/>
            <a:ext cx="7538657" cy="4206450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hlinkClick r:id="" action="ppaction://media"/>
            <a:extLst>
              <a:ext uri="{FF2B5EF4-FFF2-40B4-BE49-F238E27FC236}">
                <a16:creationId xmlns:a16="http://schemas.microsoft.com/office/drawing/2014/main" id="{769C2967-327D-4BCC-9E9A-DE3AC025031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161"/>
                </p14:media>
              </p:ext>
            </p:extLst>
          </p:nvPr>
        </p:nvPicPr>
        <p:blipFill>
          <a:blip r:embed="rId18"/>
          <a:srcRect l="205" r="205"/>
          <a:stretch>
            <a:fillRect/>
          </a:stretch>
        </p:blipFill>
        <p:spPr>
          <a:xfrm>
            <a:off x="2525492" y="7443401"/>
            <a:ext cx="7139428" cy="3917938"/>
          </a:xfrm>
          <a:custGeom>
            <a:avLst/>
            <a:gdLst>
              <a:gd name="connsiteX0" fmla="*/ 454971 w 7140358"/>
              <a:gd name="connsiteY0" fmla="*/ 0 h 3918448"/>
              <a:gd name="connsiteX1" fmla="*/ 6685387 w 7140358"/>
              <a:gd name="connsiteY1" fmla="*/ 0 h 3918448"/>
              <a:gd name="connsiteX2" fmla="*/ 7140358 w 7140358"/>
              <a:gd name="connsiteY2" fmla="*/ 454971 h 3918448"/>
              <a:gd name="connsiteX3" fmla="*/ 7140358 w 7140358"/>
              <a:gd name="connsiteY3" fmla="*/ 3463477 h 3918448"/>
              <a:gd name="connsiteX4" fmla="*/ 6685387 w 7140358"/>
              <a:gd name="connsiteY4" fmla="*/ 3918448 h 3918448"/>
              <a:gd name="connsiteX5" fmla="*/ 454971 w 7140358"/>
              <a:gd name="connsiteY5" fmla="*/ 3918448 h 3918448"/>
              <a:gd name="connsiteX6" fmla="*/ 0 w 7140358"/>
              <a:gd name="connsiteY6" fmla="*/ 3463477 h 3918448"/>
              <a:gd name="connsiteX7" fmla="*/ 0 w 7140358"/>
              <a:gd name="connsiteY7" fmla="*/ 454971 h 3918448"/>
              <a:gd name="connsiteX8" fmla="*/ 454971 w 7140358"/>
              <a:gd name="connsiteY8" fmla="*/ 0 h 391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0358" h="3918448">
                <a:moveTo>
                  <a:pt x="454971" y="0"/>
                </a:moveTo>
                <a:lnTo>
                  <a:pt x="6685387" y="0"/>
                </a:lnTo>
                <a:cubicBezTo>
                  <a:pt x="6936661" y="0"/>
                  <a:pt x="7140358" y="203697"/>
                  <a:pt x="7140358" y="454971"/>
                </a:cubicBezTo>
                <a:lnTo>
                  <a:pt x="7140358" y="3463477"/>
                </a:lnTo>
                <a:cubicBezTo>
                  <a:pt x="7140358" y="3714751"/>
                  <a:pt x="6936661" y="3918448"/>
                  <a:pt x="6685387" y="3918448"/>
                </a:cubicBezTo>
                <a:lnTo>
                  <a:pt x="454971" y="3918448"/>
                </a:lnTo>
                <a:cubicBezTo>
                  <a:pt x="203697" y="3918448"/>
                  <a:pt x="0" y="3714751"/>
                  <a:pt x="0" y="3463477"/>
                </a:cubicBezTo>
                <a:lnTo>
                  <a:pt x="0" y="454971"/>
                </a:lnTo>
                <a:cubicBezTo>
                  <a:pt x="0" y="203697"/>
                  <a:pt x="203697" y="0"/>
                  <a:pt x="45497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1791" y="9192577"/>
            <a:ext cx="5766831" cy="1511570"/>
          </a:xfrm>
          <a:prstGeom prst="rect">
            <a:avLst/>
          </a:prstGeom>
        </p:spPr>
      </p:pic>
      <p:pic>
        <p:nvPicPr>
          <p:cNvPr id="21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1E8A8AB-2FB1-48E5-9ED3-64D1CB28C96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  <p:pic>
        <p:nvPicPr>
          <p:cNvPr id="22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24C7EB-BC2F-4DB4-B2A7-7A302E02794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58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8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0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1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2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3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5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7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8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0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1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2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3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5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7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23793" y="174963"/>
            <a:ext cx="8685669" cy="2293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520" y="466378"/>
            <a:ext cx="2133322" cy="1743581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618615" y="990600"/>
              <a:ext cx="1662532" cy="6771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CÂU </a:t>
              </a:r>
              <a:r>
                <a:rPr lang="vi-VN" sz="440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n-US" sz="4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6302854" y="815894"/>
            <a:ext cx="2327561" cy="8308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vi-VN" sz="5399" b="1">
                <a:latin typeface="Arial" panose="020B0604020202020204" pitchFamily="34" charset="0"/>
                <a:cs typeface="Arial" panose="020B0604020202020204" pitchFamily="34" charset="0"/>
              </a:rPr>
              <a:t>2 x 6 = </a:t>
            </a:r>
            <a:endParaRPr lang="en-US" sz="5399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Keo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00" y="2137132"/>
            <a:ext cx="11243072" cy="1751317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5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A. 12</a:t>
              </a:r>
              <a:endParaRPr lang="en-US" sz="5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521" y="3934956"/>
            <a:ext cx="11123751" cy="1468153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5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B. 14</a:t>
              </a:r>
              <a:endParaRPr lang="en-US" sz="5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19" y="5248273"/>
            <a:ext cx="11195753" cy="1646337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5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C. 16</a:t>
              </a:r>
              <a:endParaRPr lang="en-US" sz="5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710602" y="1860017"/>
            <a:ext cx="1384210" cy="13842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5878" y="7299145"/>
            <a:ext cx="7538657" cy="4206450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hlinkClick r:id="" action="ppaction://media"/>
            <a:extLst>
              <a:ext uri="{FF2B5EF4-FFF2-40B4-BE49-F238E27FC236}">
                <a16:creationId xmlns:a16="http://schemas.microsoft.com/office/drawing/2014/main" id="{769C2967-327D-4BCC-9E9A-DE3AC025031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161"/>
                </p14:media>
              </p:ext>
            </p:extLst>
          </p:nvPr>
        </p:nvPicPr>
        <p:blipFill>
          <a:blip r:embed="rId18"/>
          <a:srcRect l="205" r="205"/>
          <a:stretch>
            <a:fillRect/>
          </a:stretch>
        </p:blipFill>
        <p:spPr>
          <a:xfrm>
            <a:off x="2525492" y="7443401"/>
            <a:ext cx="7139428" cy="3917938"/>
          </a:xfrm>
          <a:custGeom>
            <a:avLst/>
            <a:gdLst>
              <a:gd name="connsiteX0" fmla="*/ 454971 w 7140358"/>
              <a:gd name="connsiteY0" fmla="*/ 0 h 3918448"/>
              <a:gd name="connsiteX1" fmla="*/ 6685387 w 7140358"/>
              <a:gd name="connsiteY1" fmla="*/ 0 h 3918448"/>
              <a:gd name="connsiteX2" fmla="*/ 7140358 w 7140358"/>
              <a:gd name="connsiteY2" fmla="*/ 454971 h 3918448"/>
              <a:gd name="connsiteX3" fmla="*/ 7140358 w 7140358"/>
              <a:gd name="connsiteY3" fmla="*/ 3463477 h 3918448"/>
              <a:gd name="connsiteX4" fmla="*/ 6685387 w 7140358"/>
              <a:gd name="connsiteY4" fmla="*/ 3918448 h 3918448"/>
              <a:gd name="connsiteX5" fmla="*/ 454971 w 7140358"/>
              <a:gd name="connsiteY5" fmla="*/ 3918448 h 3918448"/>
              <a:gd name="connsiteX6" fmla="*/ 0 w 7140358"/>
              <a:gd name="connsiteY6" fmla="*/ 3463477 h 3918448"/>
              <a:gd name="connsiteX7" fmla="*/ 0 w 7140358"/>
              <a:gd name="connsiteY7" fmla="*/ 454971 h 3918448"/>
              <a:gd name="connsiteX8" fmla="*/ 454971 w 7140358"/>
              <a:gd name="connsiteY8" fmla="*/ 0 h 391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0358" h="3918448">
                <a:moveTo>
                  <a:pt x="454971" y="0"/>
                </a:moveTo>
                <a:lnTo>
                  <a:pt x="6685387" y="0"/>
                </a:lnTo>
                <a:cubicBezTo>
                  <a:pt x="6936661" y="0"/>
                  <a:pt x="7140358" y="203697"/>
                  <a:pt x="7140358" y="454971"/>
                </a:cubicBezTo>
                <a:lnTo>
                  <a:pt x="7140358" y="3463477"/>
                </a:lnTo>
                <a:cubicBezTo>
                  <a:pt x="7140358" y="3714751"/>
                  <a:pt x="6936661" y="3918448"/>
                  <a:pt x="6685387" y="3918448"/>
                </a:cubicBezTo>
                <a:lnTo>
                  <a:pt x="454971" y="3918448"/>
                </a:lnTo>
                <a:cubicBezTo>
                  <a:pt x="203697" y="3918448"/>
                  <a:pt x="0" y="3714751"/>
                  <a:pt x="0" y="3463477"/>
                </a:cubicBezTo>
                <a:lnTo>
                  <a:pt x="0" y="454971"/>
                </a:lnTo>
                <a:cubicBezTo>
                  <a:pt x="0" y="203697"/>
                  <a:pt x="203697" y="0"/>
                  <a:pt x="45497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1791" y="9192577"/>
            <a:ext cx="5766831" cy="1511570"/>
          </a:xfrm>
          <a:prstGeom prst="rect">
            <a:avLst/>
          </a:prstGeom>
        </p:spPr>
      </p:pic>
      <p:pic>
        <p:nvPicPr>
          <p:cNvPr id="21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1E8A8AB-2FB1-48E5-9ED3-64D1CB28C96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  <p:pic>
        <p:nvPicPr>
          <p:cNvPr id="22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24C7EB-BC2F-4DB4-B2A7-7A302E02794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9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8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0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1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2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3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5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7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8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0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1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2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3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5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7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23793" y="174963"/>
            <a:ext cx="8685669" cy="2293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520" y="466378"/>
            <a:ext cx="2133322" cy="1743581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618616" y="990600"/>
              <a:ext cx="1662532" cy="6771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4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CÂU </a:t>
              </a:r>
              <a:r>
                <a:rPr lang="vi-VN" sz="44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US" sz="44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6302846" y="869964"/>
            <a:ext cx="232756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vi-VN" sz="5400" b="1">
                <a:latin typeface="Arial" panose="020B0604020202020204" pitchFamily="34" charset="0"/>
                <a:cs typeface="Arial" panose="020B0604020202020204" pitchFamily="34" charset="0"/>
              </a:rPr>
              <a:t>5 x 9 = </a:t>
            </a:r>
            <a:endParaRPr lang="en-US" sz="5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Keo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00" y="2137132"/>
            <a:ext cx="11243072" cy="1751317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A. 35</a:t>
              </a:r>
              <a:endPara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521" y="3934956"/>
            <a:ext cx="11123751" cy="1468153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B. 40</a:t>
              </a:r>
              <a:endPara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19" y="5248273"/>
            <a:ext cx="11195753" cy="1646337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C. 45</a:t>
              </a:r>
              <a:endPara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710602" y="1860017"/>
            <a:ext cx="1384210" cy="13842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5878" y="7299145"/>
            <a:ext cx="7538657" cy="4206450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hlinkClick r:id="" action="ppaction://media"/>
            <a:extLst>
              <a:ext uri="{FF2B5EF4-FFF2-40B4-BE49-F238E27FC236}">
                <a16:creationId xmlns:a16="http://schemas.microsoft.com/office/drawing/2014/main" id="{D8AF1AEC-3F85-4021-AE99-EB16E3C42A8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>
          <a:xfrm>
            <a:off x="2540730" y="7459750"/>
            <a:ext cx="7108952" cy="3885240"/>
          </a:xfrm>
          <a:custGeom>
            <a:avLst/>
            <a:gdLst>
              <a:gd name="connsiteX0" fmla="*/ 325142 w 7109878"/>
              <a:gd name="connsiteY0" fmla="*/ 0 h 3885746"/>
              <a:gd name="connsiteX1" fmla="*/ 6784737 w 7109878"/>
              <a:gd name="connsiteY1" fmla="*/ 0 h 3885746"/>
              <a:gd name="connsiteX2" fmla="*/ 6847243 w 7109878"/>
              <a:gd name="connsiteY2" fmla="*/ 19403 h 3885746"/>
              <a:gd name="connsiteX3" fmla="*/ 7089364 w 7109878"/>
              <a:gd name="connsiteY3" fmla="*/ 261525 h 3885746"/>
              <a:gd name="connsiteX4" fmla="*/ 7109878 w 7109878"/>
              <a:gd name="connsiteY4" fmla="*/ 327610 h 3885746"/>
              <a:gd name="connsiteX5" fmla="*/ 7109878 w 7109878"/>
              <a:gd name="connsiteY5" fmla="*/ 3558137 h 3885746"/>
              <a:gd name="connsiteX6" fmla="*/ 7089364 w 7109878"/>
              <a:gd name="connsiteY6" fmla="*/ 3624222 h 3885746"/>
              <a:gd name="connsiteX7" fmla="*/ 6847243 w 7109878"/>
              <a:gd name="connsiteY7" fmla="*/ 3866343 h 3885746"/>
              <a:gd name="connsiteX8" fmla="*/ 6784737 w 7109878"/>
              <a:gd name="connsiteY8" fmla="*/ 3885746 h 3885746"/>
              <a:gd name="connsiteX9" fmla="*/ 325141 w 7109878"/>
              <a:gd name="connsiteY9" fmla="*/ 3885746 h 3885746"/>
              <a:gd name="connsiteX10" fmla="*/ 262636 w 7109878"/>
              <a:gd name="connsiteY10" fmla="*/ 3866343 h 3885746"/>
              <a:gd name="connsiteX11" fmla="*/ 20514 w 7109878"/>
              <a:gd name="connsiteY11" fmla="*/ 3624222 h 3885746"/>
              <a:gd name="connsiteX12" fmla="*/ 0 w 7109878"/>
              <a:gd name="connsiteY12" fmla="*/ 3558137 h 3885746"/>
              <a:gd name="connsiteX13" fmla="*/ 0 w 7109878"/>
              <a:gd name="connsiteY13" fmla="*/ 327609 h 3885746"/>
              <a:gd name="connsiteX14" fmla="*/ 20514 w 7109878"/>
              <a:gd name="connsiteY14" fmla="*/ 261525 h 3885746"/>
              <a:gd name="connsiteX15" fmla="*/ 262636 w 7109878"/>
              <a:gd name="connsiteY15" fmla="*/ 19403 h 388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09878" h="3885746">
                <a:moveTo>
                  <a:pt x="325142" y="0"/>
                </a:moveTo>
                <a:lnTo>
                  <a:pt x="6784737" y="0"/>
                </a:lnTo>
                <a:lnTo>
                  <a:pt x="6847243" y="19403"/>
                </a:lnTo>
                <a:cubicBezTo>
                  <a:pt x="6956107" y="65449"/>
                  <a:pt x="7043319" y="152661"/>
                  <a:pt x="7089364" y="261525"/>
                </a:cubicBezTo>
                <a:lnTo>
                  <a:pt x="7109878" y="327610"/>
                </a:lnTo>
                <a:lnTo>
                  <a:pt x="7109878" y="3558137"/>
                </a:lnTo>
                <a:lnTo>
                  <a:pt x="7089364" y="3624222"/>
                </a:lnTo>
                <a:cubicBezTo>
                  <a:pt x="7043319" y="3733086"/>
                  <a:pt x="6956107" y="3820298"/>
                  <a:pt x="6847243" y="3866343"/>
                </a:cubicBezTo>
                <a:lnTo>
                  <a:pt x="6784737" y="3885746"/>
                </a:lnTo>
                <a:lnTo>
                  <a:pt x="325141" y="3885746"/>
                </a:lnTo>
                <a:lnTo>
                  <a:pt x="262636" y="3866343"/>
                </a:lnTo>
                <a:cubicBezTo>
                  <a:pt x="153772" y="3820298"/>
                  <a:pt x="66559" y="3733086"/>
                  <a:pt x="20514" y="3624222"/>
                </a:cubicBezTo>
                <a:lnTo>
                  <a:pt x="0" y="3558137"/>
                </a:lnTo>
                <a:lnTo>
                  <a:pt x="0" y="327609"/>
                </a:lnTo>
                <a:lnTo>
                  <a:pt x="20514" y="261525"/>
                </a:lnTo>
                <a:cubicBezTo>
                  <a:pt x="66559" y="152661"/>
                  <a:pt x="153772" y="65449"/>
                  <a:pt x="262636" y="19403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377" y="9192577"/>
            <a:ext cx="5887659" cy="1511570"/>
          </a:xfrm>
          <a:prstGeom prst="rect">
            <a:avLst/>
          </a:prstGeom>
        </p:spPr>
      </p:pic>
      <p:pic>
        <p:nvPicPr>
          <p:cNvPr id="21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3DA52F1-940C-4A45-AE51-6FD21D9A686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  <p:pic>
        <p:nvPicPr>
          <p:cNvPr id="22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6F619C5-AB9C-4D18-9F22-FC77E31F8EE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31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1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3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4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9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8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60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0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2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4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3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4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9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8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60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0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2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4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2638" y="1268760"/>
            <a:ext cx="640871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EM ÔN LẠI NHỮNG GÌ ĐÃ HỌC</a:t>
            </a:r>
          </a:p>
        </p:txBody>
      </p:sp>
      <p:sp>
        <p:nvSpPr>
          <p:cNvPr id="3" name="Oval 2"/>
          <p:cNvSpPr/>
          <p:nvPr/>
        </p:nvSpPr>
        <p:spPr>
          <a:xfrm>
            <a:off x="10919742" y="72008"/>
            <a:ext cx="1152128" cy="908720"/>
          </a:xfrm>
          <a:prstGeom prst="ellipse">
            <a:avLst/>
          </a:prstGeom>
          <a:solidFill>
            <a:srgbClr val="E7F5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9962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91350" y="1988840"/>
            <a:ext cx="4050083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15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115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12" b="22438"/>
          <a:stretch/>
        </p:blipFill>
        <p:spPr>
          <a:xfrm>
            <a:off x="6399203" y="4293096"/>
            <a:ext cx="5791210" cy="273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1994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ED910AD-945A-487F-A8A8-E4A6E90E38FA}"/>
              </a:ext>
            </a:extLst>
          </p:cNvPr>
          <p:cNvGrpSpPr/>
          <p:nvPr/>
        </p:nvGrpSpPr>
        <p:grpSpPr>
          <a:xfrm>
            <a:off x="203256" y="1963825"/>
            <a:ext cx="2892052" cy="3612343"/>
            <a:chOff x="116768" y="1688865"/>
            <a:chExt cx="2892052" cy="3612343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D71948CF-52F8-4EB3-9A01-D959FED31E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99" t="51077" r="54055" b="38445"/>
            <a:stretch/>
          </p:blipFill>
          <p:spPr>
            <a:xfrm>
              <a:off x="118542" y="4435908"/>
              <a:ext cx="2890278" cy="865300"/>
            </a:xfrm>
            <a:prstGeom prst="rect">
              <a:avLst/>
            </a:prstGeom>
          </p:spPr>
        </p:pic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34E570F-BAA6-4785-AC7A-3B9DB9AC8429}"/>
                </a:ext>
              </a:extLst>
            </p:cNvPr>
            <p:cNvGrpSpPr/>
            <p:nvPr/>
          </p:nvGrpSpPr>
          <p:grpSpPr>
            <a:xfrm>
              <a:off x="116768" y="1688865"/>
              <a:ext cx="2890278" cy="3612343"/>
              <a:chOff x="1015187" y="2397433"/>
              <a:chExt cx="2890278" cy="3612343"/>
            </a:xfrm>
          </p:grpSpPr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BD6135F7-A193-442A-8F3C-FEAE58C113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499" t="37193" r="54055" b="37175"/>
              <a:stretch/>
            </p:blipFill>
            <p:spPr>
              <a:xfrm>
                <a:off x="1015187" y="2397433"/>
                <a:ext cx="2890278" cy="3055868"/>
              </a:xfrm>
              <a:prstGeom prst="rect">
                <a:avLst/>
              </a:prstGeom>
            </p:spPr>
          </p:pic>
          <p:sp>
            <p:nvSpPr>
              <p:cNvPr id="59" name="Rounded Rectangle 9">
                <a:extLst>
                  <a:ext uri="{FF2B5EF4-FFF2-40B4-BE49-F238E27FC236}">
                    <a16:creationId xmlns:a16="http://schemas.microsoft.com/office/drawing/2014/main" id="{D84594F5-C67C-4704-AE14-7A54443546DC}"/>
                  </a:ext>
                </a:extLst>
              </p:cNvPr>
              <p:cNvSpPr/>
              <p:nvPr/>
            </p:nvSpPr>
            <p:spPr>
              <a:xfrm>
                <a:off x="1250125" y="3849536"/>
                <a:ext cx="2158796" cy="216024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 x 6 </a:t>
                </a:r>
              </a:p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 x 3</a:t>
                </a:r>
              </a:p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 x 9</a:t>
                </a:r>
                <a:endParaRPr lang="en-US" sz="3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349046" y="404664"/>
            <a:ext cx="3226918" cy="643711"/>
            <a:chOff x="1253941" y="554838"/>
            <a:chExt cx="3226918" cy="643711"/>
          </a:xfrm>
        </p:grpSpPr>
        <p:grpSp>
          <p:nvGrpSpPr>
            <p:cNvPr id="26" name="Group 25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vi-VN" sz="24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1974021" y="613774"/>
              <a:ext cx="25068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vi-VN" sz="32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nhẩm:</a:t>
              </a:r>
              <a:endParaRPr lang="vi-VN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" name="Straight Connector 3"/>
          <p:cNvCxnSpPr>
            <a:cxnSpLocks/>
          </p:cNvCxnSpPr>
          <p:nvPr/>
        </p:nvCxnSpPr>
        <p:spPr>
          <a:xfrm>
            <a:off x="1154576" y="967656"/>
            <a:ext cx="200278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373242B0-3928-4164-B4A2-652DC5B4507E}"/>
              </a:ext>
            </a:extLst>
          </p:cNvPr>
          <p:cNvSpPr txBox="1"/>
          <p:nvPr/>
        </p:nvSpPr>
        <p:spPr>
          <a:xfrm>
            <a:off x="1608236" y="3510665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C9E0500-6DFB-47C0-B6F3-9C146C0C5370}"/>
              </a:ext>
            </a:extLst>
          </p:cNvPr>
          <p:cNvSpPr txBox="1"/>
          <p:nvPr/>
        </p:nvSpPr>
        <p:spPr>
          <a:xfrm>
            <a:off x="1648637" y="4228502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81702B33-CB8A-441D-99E2-5016FFEF1C43}"/>
              </a:ext>
            </a:extLst>
          </p:cNvPr>
          <p:cNvGrpSpPr/>
          <p:nvPr/>
        </p:nvGrpSpPr>
        <p:grpSpPr>
          <a:xfrm>
            <a:off x="3228183" y="1963825"/>
            <a:ext cx="2892052" cy="3612343"/>
            <a:chOff x="116768" y="1688865"/>
            <a:chExt cx="2892052" cy="3612343"/>
          </a:xfrm>
        </p:grpSpPr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20024C8D-DD3E-4E91-9FAB-DD351EE4F2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99" t="51077" r="54055" b="38445"/>
            <a:stretch/>
          </p:blipFill>
          <p:spPr>
            <a:xfrm>
              <a:off x="118542" y="4435908"/>
              <a:ext cx="2890278" cy="865300"/>
            </a:xfrm>
            <a:prstGeom prst="rect">
              <a:avLst/>
            </a:prstGeom>
          </p:spPr>
        </p:pic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83BD666E-0329-444B-8801-144C011758A2}"/>
                </a:ext>
              </a:extLst>
            </p:cNvPr>
            <p:cNvGrpSpPr/>
            <p:nvPr/>
          </p:nvGrpSpPr>
          <p:grpSpPr>
            <a:xfrm>
              <a:off x="116768" y="1688865"/>
              <a:ext cx="2890278" cy="3612343"/>
              <a:chOff x="1015187" y="2397433"/>
              <a:chExt cx="2890278" cy="3612343"/>
            </a:xfrm>
          </p:grpSpPr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E079F983-6B2C-4E0C-A3EC-ED910C31111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745" t="38374" r="10809" b="35994"/>
              <a:stretch/>
            </p:blipFill>
            <p:spPr>
              <a:xfrm>
                <a:off x="1015187" y="2397433"/>
                <a:ext cx="2890278" cy="3055868"/>
              </a:xfrm>
              <a:prstGeom prst="rect">
                <a:avLst/>
              </a:prstGeom>
            </p:spPr>
          </p:pic>
          <p:sp>
            <p:nvSpPr>
              <p:cNvPr id="108" name="Rounded Rectangle 9">
                <a:extLst>
                  <a:ext uri="{FF2B5EF4-FFF2-40B4-BE49-F238E27FC236}">
                    <a16:creationId xmlns:a16="http://schemas.microsoft.com/office/drawing/2014/main" id="{2B8309BF-1C2C-48BB-98B4-C7621F8B372F}"/>
                  </a:ext>
                </a:extLst>
              </p:cNvPr>
              <p:cNvSpPr/>
              <p:nvPr/>
            </p:nvSpPr>
            <p:spPr>
              <a:xfrm>
                <a:off x="1250125" y="3849536"/>
                <a:ext cx="2158796" cy="216024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 x 5 </a:t>
                </a:r>
              </a:p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 x 8 </a:t>
                </a:r>
              </a:p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 x 10</a:t>
                </a:r>
                <a:endParaRPr lang="en-US" sz="3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AC43B283-6163-4D2F-97CD-38691772889B}"/>
              </a:ext>
            </a:extLst>
          </p:cNvPr>
          <p:cNvGrpSpPr/>
          <p:nvPr/>
        </p:nvGrpSpPr>
        <p:grpSpPr>
          <a:xfrm>
            <a:off x="5613926" y="1544523"/>
            <a:ext cx="3409840" cy="4045002"/>
            <a:chOff x="-434643" y="1256206"/>
            <a:chExt cx="3409840" cy="4045002"/>
          </a:xfrm>
        </p:grpSpPr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9701BE3D-79A9-478E-99CF-8A87604546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99" t="51077" r="54055" b="38445"/>
            <a:stretch/>
          </p:blipFill>
          <p:spPr>
            <a:xfrm>
              <a:off x="84919" y="4312074"/>
              <a:ext cx="2890278" cy="989134"/>
            </a:xfrm>
            <a:prstGeom prst="rect">
              <a:avLst/>
            </a:prstGeom>
          </p:spPr>
        </p:pic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BCDE297B-E5A7-435D-AF52-8E00D9AE84C3}"/>
                </a:ext>
              </a:extLst>
            </p:cNvPr>
            <p:cNvGrpSpPr/>
            <p:nvPr/>
          </p:nvGrpSpPr>
          <p:grpSpPr>
            <a:xfrm>
              <a:off x="-434643" y="1256206"/>
              <a:ext cx="3288307" cy="4045002"/>
              <a:chOff x="463776" y="1964774"/>
              <a:chExt cx="3288307" cy="4045002"/>
            </a:xfrm>
          </p:grpSpPr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B71D962C-23E4-4E35-AEEE-38613DABC2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58" t="4178" r="56811" b="70190"/>
              <a:stretch/>
            </p:blipFill>
            <p:spPr>
              <a:xfrm>
                <a:off x="463776" y="1964774"/>
                <a:ext cx="3288307" cy="3055868"/>
              </a:xfrm>
              <a:prstGeom prst="rect">
                <a:avLst/>
              </a:prstGeom>
            </p:spPr>
          </p:pic>
          <p:sp>
            <p:nvSpPr>
              <p:cNvPr id="113" name="Rounded Rectangle 9">
                <a:extLst>
                  <a:ext uri="{FF2B5EF4-FFF2-40B4-BE49-F238E27FC236}">
                    <a16:creationId xmlns:a16="http://schemas.microsoft.com/office/drawing/2014/main" id="{48051759-25DA-4B85-81AD-BAE1E71F1CD7}"/>
                  </a:ext>
                </a:extLst>
              </p:cNvPr>
              <p:cNvSpPr/>
              <p:nvPr/>
            </p:nvSpPr>
            <p:spPr>
              <a:xfrm>
                <a:off x="1250125" y="3849536"/>
                <a:ext cx="2158796" cy="216024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 : 2</a:t>
                </a:r>
              </a:p>
              <a:p>
                <a:pPr marL="177800">
                  <a:spcAft>
                    <a:spcPts val="1200"/>
                  </a:spcAft>
                </a:pPr>
                <a:r>
                  <a:rPr lang="vi-VN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 : 2</a:t>
                </a:r>
              </a:p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18 : 2</a:t>
                </a:r>
                <a:endParaRPr lang="en-US" sz="3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7BA8C42-793B-4073-B1F8-B95F761FB10C}"/>
              </a:ext>
            </a:extLst>
          </p:cNvPr>
          <p:cNvGrpSpPr/>
          <p:nvPr/>
        </p:nvGrpSpPr>
        <p:grpSpPr>
          <a:xfrm>
            <a:off x="9142310" y="1687736"/>
            <a:ext cx="3027780" cy="3888432"/>
            <a:chOff x="-18960" y="1478813"/>
            <a:chExt cx="3027780" cy="3888432"/>
          </a:xfrm>
        </p:grpSpPr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1E52E6B4-2FA5-411D-A3DB-3EDE519A4E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99" t="51077" r="54055" b="38445"/>
            <a:stretch/>
          </p:blipFill>
          <p:spPr>
            <a:xfrm>
              <a:off x="134888" y="4287125"/>
              <a:ext cx="2814072" cy="1080120"/>
            </a:xfrm>
            <a:prstGeom prst="rect">
              <a:avLst/>
            </a:prstGeom>
          </p:spPr>
        </p:pic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5A429233-7786-486D-80EB-DEA110AF5525}"/>
                </a:ext>
              </a:extLst>
            </p:cNvPr>
            <p:cNvGrpSpPr/>
            <p:nvPr/>
          </p:nvGrpSpPr>
          <p:grpSpPr>
            <a:xfrm>
              <a:off x="-18960" y="1478813"/>
              <a:ext cx="3027780" cy="3822395"/>
              <a:chOff x="879459" y="2187381"/>
              <a:chExt cx="3027780" cy="3822395"/>
            </a:xfrm>
          </p:grpSpPr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A87E642E-6EFC-439E-961A-92A8BDE770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087" t="5436" r="9467" b="67170"/>
              <a:stretch/>
            </p:blipFill>
            <p:spPr>
              <a:xfrm>
                <a:off x="879459" y="2187381"/>
                <a:ext cx="3027780" cy="3265920"/>
              </a:xfrm>
              <a:prstGeom prst="rect">
                <a:avLst/>
              </a:prstGeom>
            </p:spPr>
          </p:pic>
          <p:sp>
            <p:nvSpPr>
              <p:cNvPr id="118" name="Rounded Rectangle 9">
                <a:extLst>
                  <a:ext uri="{FF2B5EF4-FFF2-40B4-BE49-F238E27FC236}">
                    <a16:creationId xmlns:a16="http://schemas.microsoft.com/office/drawing/2014/main" id="{9A5BEFF8-4521-4266-AC85-E90190FFB2CD}"/>
                  </a:ext>
                </a:extLst>
              </p:cNvPr>
              <p:cNvSpPr/>
              <p:nvPr/>
            </p:nvSpPr>
            <p:spPr>
              <a:xfrm>
                <a:off x="1250125" y="3849536"/>
                <a:ext cx="2158796" cy="216024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35 : 5</a:t>
                </a:r>
              </a:p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 : 5</a:t>
                </a:r>
              </a:p>
              <a:p>
                <a:pPr>
                  <a:spcAft>
                    <a:spcPts val="1200"/>
                  </a:spcAft>
                </a:pPr>
                <a:r>
                  <a:rPr lang="vi-VN"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5 : 5</a:t>
                </a:r>
              </a:p>
            </p:txBody>
          </p:sp>
        </p:grp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C9088D72-8CAC-4A0A-B0E1-A9EDE331EF6C}"/>
              </a:ext>
            </a:extLst>
          </p:cNvPr>
          <p:cNvSpPr txBox="1"/>
          <p:nvPr/>
        </p:nvSpPr>
        <p:spPr>
          <a:xfrm>
            <a:off x="1645078" y="4919385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C4100EC-9C75-4CD8-BD51-26DF73F7BF17}"/>
              </a:ext>
            </a:extLst>
          </p:cNvPr>
          <p:cNvSpPr txBox="1"/>
          <p:nvPr/>
        </p:nvSpPr>
        <p:spPr>
          <a:xfrm>
            <a:off x="4737569" y="3556544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4438D315-3AD0-464F-8B37-796B4517BFEA}"/>
              </a:ext>
            </a:extLst>
          </p:cNvPr>
          <p:cNvSpPr txBox="1"/>
          <p:nvPr/>
        </p:nvSpPr>
        <p:spPr>
          <a:xfrm>
            <a:off x="4777088" y="4211784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9D98FB4-EB58-4D31-9B2E-7DB76FE29E61}"/>
              </a:ext>
            </a:extLst>
          </p:cNvPr>
          <p:cNvSpPr txBox="1"/>
          <p:nvPr/>
        </p:nvSpPr>
        <p:spPr>
          <a:xfrm>
            <a:off x="4774411" y="4851798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FFF5B88-A8CE-4E63-9C2C-9D6E398FA3D8}"/>
              </a:ext>
            </a:extLst>
          </p:cNvPr>
          <p:cNvSpPr txBox="1"/>
          <p:nvPr/>
        </p:nvSpPr>
        <p:spPr>
          <a:xfrm>
            <a:off x="7693862" y="3556544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4E6A10E0-FFAD-4B74-9425-CD91E5DE75E7}"/>
              </a:ext>
            </a:extLst>
          </p:cNvPr>
          <p:cNvSpPr txBox="1"/>
          <p:nvPr/>
        </p:nvSpPr>
        <p:spPr>
          <a:xfrm>
            <a:off x="7733381" y="4211784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4051D4AF-4319-4D5D-984A-3360ECFE995B}"/>
              </a:ext>
            </a:extLst>
          </p:cNvPr>
          <p:cNvSpPr txBox="1"/>
          <p:nvPr/>
        </p:nvSpPr>
        <p:spPr>
          <a:xfrm>
            <a:off x="7730704" y="4851798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83F41003-53D8-4471-89A9-88D0E083A8BE}"/>
              </a:ext>
            </a:extLst>
          </p:cNvPr>
          <p:cNvSpPr txBox="1"/>
          <p:nvPr/>
        </p:nvSpPr>
        <p:spPr>
          <a:xfrm>
            <a:off x="10837698" y="3510665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AB6D3BFD-4591-4501-9752-1F1709712B15}"/>
              </a:ext>
            </a:extLst>
          </p:cNvPr>
          <p:cNvSpPr txBox="1"/>
          <p:nvPr/>
        </p:nvSpPr>
        <p:spPr>
          <a:xfrm>
            <a:off x="10877217" y="4165905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A460A630-14CB-4AB8-B6F3-A825ACA0DCC5}"/>
              </a:ext>
            </a:extLst>
          </p:cNvPr>
          <p:cNvSpPr txBox="1"/>
          <p:nvPr/>
        </p:nvSpPr>
        <p:spPr>
          <a:xfrm>
            <a:off x="10874540" y="4805919"/>
            <a:ext cx="122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vi-V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217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uiExpand="1"/>
      <p:bldP spid="64" grpId="0" uiExpand="1"/>
      <p:bldP spid="119" grpId="0" uiExpand="1"/>
      <p:bldP spid="120" grpId="0" uiExpand="1"/>
      <p:bldP spid="121" grpId="0" uiExpand="1"/>
      <p:bldP spid="122" grpId="0" uiExpand="1"/>
      <p:bldP spid="123" grpId="0" uiExpand="1"/>
      <p:bldP spid="124" grpId="0" uiExpand="1"/>
      <p:bldP spid="125" grpId="0" uiExpand="1"/>
      <p:bldP spid="126" grpId="0" uiExpand="1"/>
      <p:bldP spid="127" grpId="0" uiExpand="1"/>
      <p:bldP spid="128" grpId="0" uiExpan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7491A4D-0564-4F9E-8839-A1447E0328BB}"/>
              </a:ext>
            </a:extLst>
          </p:cNvPr>
          <p:cNvSpPr/>
          <p:nvPr/>
        </p:nvSpPr>
        <p:spPr>
          <a:xfrm>
            <a:off x="1065957" y="846112"/>
            <a:ext cx="11213432" cy="1404517"/>
          </a:xfrm>
          <a:custGeom>
            <a:avLst/>
            <a:gdLst>
              <a:gd name="connsiteX0" fmla="*/ 0 w 11213432"/>
              <a:gd name="connsiteY0" fmla="*/ 183387 h 1404517"/>
              <a:gd name="connsiteX1" fmla="*/ 802105 w 11213432"/>
              <a:gd name="connsiteY1" fmla="*/ 71092 h 1404517"/>
              <a:gd name="connsiteX2" fmla="*/ 1187116 w 11213432"/>
              <a:gd name="connsiteY2" fmla="*/ 1129871 h 1404517"/>
              <a:gd name="connsiteX3" fmla="*/ 2245895 w 11213432"/>
              <a:gd name="connsiteY3" fmla="*/ 1386545 h 1404517"/>
              <a:gd name="connsiteX4" fmla="*/ 4010526 w 11213432"/>
              <a:gd name="connsiteY4" fmla="*/ 760903 h 1404517"/>
              <a:gd name="connsiteX5" fmla="*/ 6240379 w 11213432"/>
              <a:gd name="connsiteY5" fmla="*/ 1226124 h 1404517"/>
              <a:gd name="connsiteX6" fmla="*/ 8053137 w 11213432"/>
              <a:gd name="connsiteY6" fmla="*/ 1370503 h 1404517"/>
              <a:gd name="connsiteX7" fmla="*/ 9962147 w 11213432"/>
              <a:gd name="connsiteY7" fmla="*/ 792987 h 1404517"/>
              <a:gd name="connsiteX8" fmla="*/ 11213432 w 11213432"/>
              <a:gd name="connsiteY8" fmla="*/ 696734 h 140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13432" h="1404517">
                <a:moveTo>
                  <a:pt x="0" y="183387"/>
                </a:moveTo>
                <a:cubicBezTo>
                  <a:pt x="302126" y="48366"/>
                  <a:pt x="604252" y="-86655"/>
                  <a:pt x="802105" y="71092"/>
                </a:cubicBezTo>
                <a:cubicBezTo>
                  <a:pt x="999958" y="228839"/>
                  <a:pt x="946484" y="910629"/>
                  <a:pt x="1187116" y="1129871"/>
                </a:cubicBezTo>
                <a:cubicBezTo>
                  <a:pt x="1427748" y="1349113"/>
                  <a:pt x="1775327" y="1448040"/>
                  <a:pt x="2245895" y="1386545"/>
                </a:cubicBezTo>
                <a:cubicBezTo>
                  <a:pt x="2716463" y="1325050"/>
                  <a:pt x="3344779" y="787640"/>
                  <a:pt x="4010526" y="760903"/>
                </a:cubicBezTo>
                <a:cubicBezTo>
                  <a:pt x="4676273" y="734166"/>
                  <a:pt x="5566611" y="1124524"/>
                  <a:pt x="6240379" y="1226124"/>
                </a:cubicBezTo>
                <a:cubicBezTo>
                  <a:pt x="6914148" y="1327724"/>
                  <a:pt x="7432842" y="1442693"/>
                  <a:pt x="8053137" y="1370503"/>
                </a:cubicBezTo>
                <a:cubicBezTo>
                  <a:pt x="8673432" y="1298314"/>
                  <a:pt x="9435431" y="905282"/>
                  <a:pt x="9962147" y="792987"/>
                </a:cubicBezTo>
                <a:cubicBezTo>
                  <a:pt x="10488863" y="680692"/>
                  <a:pt x="10851147" y="688713"/>
                  <a:pt x="11213432" y="69673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01E87A-45C8-4512-BD3B-1165FEEC9007}"/>
              </a:ext>
            </a:extLst>
          </p:cNvPr>
          <p:cNvGrpSpPr/>
          <p:nvPr/>
        </p:nvGrpSpPr>
        <p:grpSpPr>
          <a:xfrm>
            <a:off x="478582" y="496571"/>
            <a:ext cx="654049" cy="635000"/>
            <a:chOff x="7934325" y="85725"/>
            <a:chExt cx="654049" cy="63500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F2FCB77-1D7A-4473-903E-BEA68A0DBBE1}"/>
                </a:ext>
              </a:extLst>
            </p:cNvPr>
            <p:cNvSpPr/>
            <p:nvPr/>
          </p:nvSpPr>
          <p:spPr>
            <a:xfrm>
              <a:off x="8001000" y="152400"/>
              <a:ext cx="520700" cy="495300"/>
            </a:xfrm>
            <a:prstGeom prst="ellipse">
              <a:avLst/>
            </a:prstGeom>
            <a:solidFill>
              <a:srgbClr val="FFC000"/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vi-VN" sz="2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FE2A6B7-6364-4A72-B07A-179EDCFF842E}"/>
                </a:ext>
              </a:extLst>
            </p:cNvPr>
            <p:cNvSpPr/>
            <p:nvPr/>
          </p:nvSpPr>
          <p:spPr>
            <a:xfrm>
              <a:off x="7934325" y="85725"/>
              <a:ext cx="654049" cy="635000"/>
            </a:xfrm>
            <a:prstGeom prst="ellipse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BAA538-FC78-43E1-AC63-52BCC4C31052}"/>
              </a:ext>
            </a:extLst>
          </p:cNvPr>
          <p:cNvGrpSpPr/>
          <p:nvPr/>
        </p:nvGrpSpPr>
        <p:grpSpPr>
          <a:xfrm>
            <a:off x="0" y="1965170"/>
            <a:ext cx="6264696" cy="3624070"/>
            <a:chOff x="0" y="1965170"/>
            <a:chExt cx="6264696" cy="362407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F2E3D82-66A7-42FE-A40F-74E9DD1B5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965170"/>
              <a:ext cx="6264696" cy="362407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848B90E-52E9-4A6E-9E3F-3AD52588E238}"/>
                </a:ext>
              </a:extLst>
            </p:cNvPr>
            <p:cNvSpPr txBox="1"/>
            <p:nvPr/>
          </p:nvSpPr>
          <p:spPr>
            <a:xfrm>
              <a:off x="921941" y="3068960"/>
              <a:ext cx="433179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3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a) Nêu thừa số, tích trong phép nhân </a:t>
              </a:r>
            </a:p>
            <a:p>
              <a:pPr algn="ctr">
                <a:spcAft>
                  <a:spcPts val="600"/>
                </a:spcAft>
              </a:pPr>
              <a:r>
                <a:rPr lang="en-US" sz="36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x 9 = 45</a:t>
              </a:r>
              <a:endParaRPr lang="vi-VN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35ED142-DEAF-425F-8334-61726799503C}"/>
              </a:ext>
            </a:extLst>
          </p:cNvPr>
          <p:cNvGrpSpPr/>
          <p:nvPr/>
        </p:nvGrpSpPr>
        <p:grpSpPr>
          <a:xfrm>
            <a:off x="5807174" y="1988840"/>
            <a:ext cx="6264696" cy="3624070"/>
            <a:chOff x="0" y="1965170"/>
            <a:chExt cx="6264696" cy="362407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92C77D-C575-4A0C-9D5B-CA06D980D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965170"/>
              <a:ext cx="6264696" cy="362407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8909C50-8B5C-4874-AA5C-F927ABF6787C}"/>
                </a:ext>
              </a:extLst>
            </p:cNvPr>
            <p:cNvSpPr txBox="1"/>
            <p:nvPr/>
          </p:nvSpPr>
          <p:spPr>
            <a:xfrm>
              <a:off x="966452" y="2860912"/>
              <a:ext cx="4331791" cy="2200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3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b) Nêu số bị chia, số chia, thương trong phép chia</a:t>
              </a:r>
            </a:p>
            <a:p>
              <a:pPr algn="ctr">
                <a:spcAft>
                  <a:spcPts val="600"/>
                </a:spcAft>
              </a:pPr>
              <a:r>
                <a:rPr lang="en-US" sz="36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 : 2 = 8</a:t>
              </a:r>
              <a:endParaRPr lang="vi-VN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9828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DA88367-0183-4EFD-B3BF-F0B6158362F3}"/>
              </a:ext>
            </a:extLst>
          </p:cNvPr>
          <p:cNvGrpSpPr/>
          <p:nvPr/>
        </p:nvGrpSpPr>
        <p:grpSpPr>
          <a:xfrm>
            <a:off x="3574926" y="962727"/>
            <a:ext cx="5760640" cy="2268251"/>
            <a:chOff x="3358902" y="620687"/>
            <a:chExt cx="5760640" cy="226825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47A6176-52DC-4743-9202-95ABEB785D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38" t="19288" r="11019" b="27556"/>
            <a:stretch/>
          </p:blipFill>
          <p:spPr>
            <a:xfrm>
              <a:off x="3358902" y="620687"/>
              <a:ext cx="5760640" cy="226825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51C17D9-83F7-482E-BFA6-9E2E58639974}"/>
                </a:ext>
              </a:extLst>
            </p:cNvPr>
            <p:cNvSpPr txBox="1"/>
            <p:nvPr/>
          </p:nvSpPr>
          <p:spPr>
            <a:xfrm>
              <a:off x="4048634" y="1268760"/>
              <a:ext cx="485488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60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 x  9  =  45</a:t>
              </a:r>
              <a:endParaRPr lang="vi-VN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65D1CB7A-78D5-4C1A-9FC4-3610F99BB5EA}"/>
              </a:ext>
            </a:extLst>
          </p:cNvPr>
          <p:cNvSpPr/>
          <p:nvPr/>
        </p:nvSpPr>
        <p:spPr>
          <a:xfrm>
            <a:off x="2688499" y="4329101"/>
            <a:ext cx="2071283" cy="720080"/>
          </a:xfrm>
          <a:prstGeom prst="round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C5DFA0-2FC2-4DEA-84E0-68653F5968A5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3724141" y="2528899"/>
            <a:ext cx="1035641" cy="1800202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8" name="Rounded Rectangle 12">
            <a:extLst>
              <a:ext uri="{FF2B5EF4-FFF2-40B4-BE49-F238E27FC236}">
                <a16:creationId xmlns:a16="http://schemas.microsoft.com/office/drawing/2014/main" id="{53471F56-E53F-47C3-9E13-169FD50B5092}"/>
              </a:ext>
            </a:extLst>
          </p:cNvPr>
          <p:cNvSpPr/>
          <p:nvPr/>
        </p:nvSpPr>
        <p:spPr>
          <a:xfrm>
            <a:off x="5476293" y="4329101"/>
            <a:ext cx="2071283" cy="720080"/>
          </a:xfrm>
          <a:prstGeom prst="round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0160A5A-BD54-4D3D-BF22-B6FDBC3E25C2}"/>
              </a:ext>
            </a:extLst>
          </p:cNvPr>
          <p:cNvCxnSpPr>
            <a:cxnSpLocks/>
            <a:stCxn id="8" idx="0"/>
          </p:cNvCxnSpPr>
          <p:nvPr/>
        </p:nvCxnSpPr>
        <p:spPr>
          <a:xfrm flipV="1">
            <a:off x="6511935" y="2626463"/>
            <a:ext cx="0" cy="1702638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0" name="Rounded Rectangle 14">
            <a:extLst>
              <a:ext uri="{FF2B5EF4-FFF2-40B4-BE49-F238E27FC236}">
                <a16:creationId xmlns:a16="http://schemas.microsoft.com/office/drawing/2014/main" id="{330CCD38-9D5D-4E66-9E1F-076EDB2FD32A}"/>
              </a:ext>
            </a:extLst>
          </p:cNvPr>
          <p:cNvSpPr/>
          <p:nvPr/>
        </p:nvSpPr>
        <p:spPr>
          <a:xfrm>
            <a:off x="8449139" y="4329101"/>
            <a:ext cx="2071283" cy="720080"/>
          </a:xfrm>
          <a:prstGeom prst="round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Tích 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F05E1E-0021-48D7-A6F3-899E0952E8E4}"/>
              </a:ext>
            </a:extLst>
          </p:cNvPr>
          <p:cNvCxnSpPr>
            <a:cxnSpLocks/>
            <a:stCxn id="10" idx="0"/>
          </p:cNvCxnSpPr>
          <p:nvPr/>
        </p:nvCxnSpPr>
        <p:spPr>
          <a:xfrm flipH="1" flipV="1">
            <a:off x="8449139" y="2626463"/>
            <a:ext cx="1035642" cy="1702638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06D6490-509D-4CCC-AAA0-40784E0EA6A8}"/>
              </a:ext>
            </a:extLst>
          </p:cNvPr>
          <p:cNvGrpSpPr/>
          <p:nvPr/>
        </p:nvGrpSpPr>
        <p:grpSpPr>
          <a:xfrm>
            <a:off x="3322898" y="317649"/>
            <a:ext cx="6264696" cy="3624070"/>
            <a:chOff x="0" y="1965170"/>
            <a:chExt cx="6264696" cy="362407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77518E9-8096-41CD-95C6-F775A9C29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965170"/>
              <a:ext cx="6264696" cy="362407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DD26117-ED84-4A32-9C7E-74CC47AE91AA}"/>
                </a:ext>
              </a:extLst>
            </p:cNvPr>
            <p:cNvSpPr txBox="1"/>
            <p:nvPr/>
          </p:nvSpPr>
          <p:spPr>
            <a:xfrm>
              <a:off x="921941" y="3068960"/>
              <a:ext cx="433179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3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a) Nêu thừa số, tích trong phép nhân </a:t>
              </a:r>
            </a:p>
            <a:p>
              <a:pPr algn="ctr">
                <a:spcAft>
                  <a:spcPts val="600"/>
                </a:spcAft>
              </a:pPr>
              <a:r>
                <a:rPr lang="en-US" sz="36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x 9 = 45</a:t>
              </a:r>
              <a:endParaRPr lang="vi-VN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059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DA88367-0183-4EFD-B3BF-F0B6158362F3}"/>
              </a:ext>
            </a:extLst>
          </p:cNvPr>
          <p:cNvGrpSpPr/>
          <p:nvPr/>
        </p:nvGrpSpPr>
        <p:grpSpPr>
          <a:xfrm>
            <a:off x="3574926" y="962727"/>
            <a:ext cx="5760640" cy="2268251"/>
            <a:chOff x="3358902" y="620687"/>
            <a:chExt cx="5760640" cy="226825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47A6176-52DC-4743-9202-95ABEB785D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38" t="19288" r="11019" b="27556"/>
            <a:stretch/>
          </p:blipFill>
          <p:spPr>
            <a:xfrm>
              <a:off x="3358902" y="620687"/>
              <a:ext cx="5760640" cy="226825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51C17D9-83F7-482E-BFA6-9E2E58639974}"/>
                </a:ext>
              </a:extLst>
            </p:cNvPr>
            <p:cNvSpPr txBox="1"/>
            <p:nvPr/>
          </p:nvSpPr>
          <p:spPr>
            <a:xfrm>
              <a:off x="4048634" y="1268760"/>
              <a:ext cx="485488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60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  :  2  =  8</a:t>
              </a:r>
              <a:endParaRPr lang="vi-VN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65D1CB7A-78D5-4C1A-9FC4-3610F99BB5EA}"/>
              </a:ext>
            </a:extLst>
          </p:cNvPr>
          <p:cNvSpPr/>
          <p:nvPr/>
        </p:nvSpPr>
        <p:spPr>
          <a:xfrm>
            <a:off x="2422799" y="4329101"/>
            <a:ext cx="2336984" cy="720080"/>
          </a:xfrm>
          <a:prstGeom prst="round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Số bị chia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C5DFA0-2FC2-4DEA-84E0-68653F5968A5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3591291" y="2528899"/>
            <a:ext cx="1423795" cy="1800202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8" name="Rounded Rectangle 12">
            <a:extLst>
              <a:ext uri="{FF2B5EF4-FFF2-40B4-BE49-F238E27FC236}">
                <a16:creationId xmlns:a16="http://schemas.microsoft.com/office/drawing/2014/main" id="{53471F56-E53F-47C3-9E13-169FD50B5092}"/>
              </a:ext>
            </a:extLst>
          </p:cNvPr>
          <p:cNvSpPr/>
          <p:nvPr/>
        </p:nvSpPr>
        <p:spPr>
          <a:xfrm>
            <a:off x="5706547" y="4329101"/>
            <a:ext cx="2071283" cy="720080"/>
          </a:xfrm>
          <a:prstGeom prst="round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Số chia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0160A5A-BD54-4D3D-BF22-B6FDBC3E25C2}"/>
              </a:ext>
            </a:extLst>
          </p:cNvPr>
          <p:cNvCxnSpPr>
            <a:cxnSpLocks/>
            <a:stCxn id="8" idx="0"/>
          </p:cNvCxnSpPr>
          <p:nvPr/>
        </p:nvCxnSpPr>
        <p:spPr>
          <a:xfrm flipV="1">
            <a:off x="6742189" y="2626463"/>
            <a:ext cx="0" cy="1702638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0" name="Rounded Rectangle 14">
            <a:extLst>
              <a:ext uri="{FF2B5EF4-FFF2-40B4-BE49-F238E27FC236}">
                <a16:creationId xmlns:a16="http://schemas.microsoft.com/office/drawing/2014/main" id="{330CCD38-9D5D-4E66-9E1F-076EDB2FD32A}"/>
              </a:ext>
            </a:extLst>
          </p:cNvPr>
          <p:cNvSpPr/>
          <p:nvPr/>
        </p:nvSpPr>
        <p:spPr>
          <a:xfrm>
            <a:off x="8560970" y="4329101"/>
            <a:ext cx="2071283" cy="720080"/>
          </a:xfrm>
          <a:prstGeom prst="round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F05E1E-0021-48D7-A6F3-899E0952E8E4}"/>
              </a:ext>
            </a:extLst>
          </p:cNvPr>
          <p:cNvCxnSpPr>
            <a:cxnSpLocks/>
            <a:stCxn id="10" idx="0"/>
          </p:cNvCxnSpPr>
          <p:nvPr/>
        </p:nvCxnSpPr>
        <p:spPr>
          <a:xfrm flipH="1" flipV="1">
            <a:off x="8560970" y="2626463"/>
            <a:ext cx="1035642" cy="1702638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06D6490-509D-4CCC-AAA0-40784E0EA6A8}"/>
              </a:ext>
            </a:extLst>
          </p:cNvPr>
          <p:cNvGrpSpPr/>
          <p:nvPr/>
        </p:nvGrpSpPr>
        <p:grpSpPr>
          <a:xfrm>
            <a:off x="3331915" y="317649"/>
            <a:ext cx="6264696" cy="3624070"/>
            <a:chOff x="0" y="1965170"/>
            <a:chExt cx="6264696" cy="362407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77518E9-8096-41CD-95C6-F775A9C29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965170"/>
              <a:ext cx="6264696" cy="362407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DD26117-ED84-4A32-9C7E-74CC47AE91AA}"/>
                </a:ext>
              </a:extLst>
            </p:cNvPr>
            <p:cNvSpPr txBox="1"/>
            <p:nvPr/>
          </p:nvSpPr>
          <p:spPr>
            <a:xfrm>
              <a:off x="742476" y="2799560"/>
              <a:ext cx="4550112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3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b) Nêu số bị chia, số chia, thương trong phép chia</a:t>
              </a:r>
            </a:p>
            <a:p>
              <a:pPr algn="ctr">
                <a:spcAft>
                  <a:spcPts val="600"/>
                </a:spcAft>
              </a:pPr>
              <a:r>
                <a:rPr lang="en-US" sz="40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 : 2 = 8</a:t>
              </a:r>
              <a:endParaRPr lang="vi-VN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599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06577454-333A-444F-AAFA-DD84888160BB}"/>
              </a:ext>
            </a:extLst>
          </p:cNvPr>
          <p:cNvGrpSpPr/>
          <p:nvPr/>
        </p:nvGrpSpPr>
        <p:grpSpPr>
          <a:xfrm>
            <a:off x="349046" y="260648"/>
            <a:ext cx="11492320" cy="1077218"/>
            <a:chOff x="1253941" y="554838"/>
            <a:chExt cx="11492320" cy="107721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387122A-C450-4B95-A35D-F724AD7A0CE7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EAC66B70-46A7-482E-B444-044E4F9A6D7F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vi-VN" sz="24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21B5B04-1BD0-4975-83BF-DA1A7429F88B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2C064AE-37DA-4316-8B45-4923A8DF49DA}"/>
                </a:ext>
              </a:extLst>
            </p:cNvPr>
            <p:cNvSpPr txBox="1"/>
            <p:nvPr/>
          </p:nvSpPr>
          <p:spPr>
            <a:xfrm>
              <a:off x="1974020" y="554838"/>
              <a:ext cx="1077224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Xem tranh rồi nêu một tình huống có phép nhân hoặc phép chia</a:t>
              </a:r>
              <a:endParaRPr lang="vi-VN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36C5A3-19B2-4261-BAF5-819466F0EA09}"/>
              </a:ext>
            </a:extLst>
          </p:cNvPr>
          <p:cNvCxnSpPr>
            <a:cxnSpLocks/>
          </p:cNvCxnSpPr>
          <p:nvPr/>
        </p:nvCxnSpPr>
        <p:spPr>
          <a:xfrm>
            <a:off x="1154576" y="823640"/>
            <a:ext cx="1048524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40ECF34-71BA-44E5-A86B-6D8CC3E8B837}"/>
              </a:ext>
            </a:extLst>
          </p:cNvPr>
          <p:cNvCxnSpPr>
            <a:cxnSpLocks/>
          </p:cNvCxnSpPr>
          <p:nvPr/>
        </p:nvCxnSpPr>
        <p:spPr>
          <a:xfrm>
            <a:off x="1069125" y="1268760"/>
            <a:ext cx="221776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052B99C-C91A-4324-82E3-0F78BA22A6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1"/>
          <a:stretch/>
        </p:blipFill>
        <p:spPr>
          <a:xfrm>
            <a:off x="2257599" y="1458560"/>
            <a:ext cx="7675215" cy="528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303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9190" y="1295679"/>
            <a:ext cx="6252319" cy="3046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99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78" y="4461725"/>
            <a:ext cx="2973699" cy="26223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1" y="439621"/>
            <a:ext cx="2332439" cy="27211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7966" y="4221201"/>
            <a:ext cx="3536539" cy="35365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707" y="4902213"/>
            <a:ext cx="2174517" cy="217451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1029004" y="57484"/>
            <a:ext cx="1106474" cy="1124744"/>
          </a:xfrm>
          <a:prstGeom prst="ellipse">
            <a:avLst/>
          </a:prstGeom>
          <a:solidFill>
            <a:srgbClr val="FDF6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93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D7E866-E21E-4AF3-A2B3-D2EF0127BB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" t="14010"/>
          <a:stretch/>
        </p:blipFill>
        <p:spPr>
          <a:xfrm>
            <a:off x="3142878" y="0"/>
            <a:ext cx="6203280" cy="433120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7A8C6F9-82EB-4DFA-8E09-73281372602F}"/>
              </a:ext>
            </a:extLst>
          </p:cNvPr>
          <p:cNvSpPr/>
          <p:nvPr/>
        </p:nvSpPr>
        <p:spPr>
          <a:xfrm rot="893330">
            <a:off x="6886957" y="1576298"/>
            <a:ext cx="1152239" cy="708429"/>
          </a:xfrm>
          <a:prstGeom prst="ellipse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7FDEF8-CED9-414B-B43C-703E2FD14D2A}"/>
              </a:ext>
            </a:extLst>
          </p:cNvPr>
          <p:cNvSpPr txBox="1"/>
          <p:nvPr/>
        </p:nvSpPr>
        <p:spPr>
          <a:xfrm>
            <a:off x="766614" y="4331209"/>
            <a:ext cx="110172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vi-VN" sz="3200"/>
              <a:t>Có 10 chiếc bánh ngọt được xếp thành 2 hàng.</a:t>
            </a:r>
            <a:r>
              <a:rPr lang="en-US" sz="3200"/>
              <a:t> </a:t>
            </a:r>
            <a:r>
              <a:rPr lang="vi-VN" sz="3200"/>
              <a:t>Mỗi hàng có 5 chiếc bánh ngọt. 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Ta có phép chia: </a:t>
            </a: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vi-VN" sz="3200" b="1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vi-VN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: 5 = 2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760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D7E866-E21E-4AF3-A2B3-D2EF0127BB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" t="14010"/>
          <a:stretch/>
        </p:blipFill>
        <p:spPr>
          <a:xfrm>
            <a:off x="3142878" y="0"/>
            <a:ext cx="6203280" cy="433120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7A8C6F9-82EB-4DFA-8E09-73281372602F}"/>
              </a:ext>
            </a:extLst>
          </p:cNvPr>
          <p:cNvSpPr/>
          <p:nvPr/>
        </p:nvSpPr>
        <p:spPr>
          <a:xfrm rot="893330">
            <a:off x="5612797" y="1763742"/>
            <a:ext cx="2305980" cy="1030315"/>
          </a:xfrm>
          <a:prstGeom prst="ellipse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7FDEF8-CED9-414B-B43C-703E2FD14D2A}"/>
              </a:ext>
            </a:extLst>
          </p:cNvPr>
          <p:cNvSpPr txBox="1"/>
          <p:nvPr/>
        </p:nvSpPr>
        <p:spPr>
          <a:xfrm>
            <a:off x="694606" y="4234443"/>
            <a:ext cx="1108923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Mỗi đĩa có 5 quả măng cụt. Trên bàn có 8 đĩa vậy có tất cả 40 quả măng cụt.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Ta có phép nhân: </a:t>
            </a: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vi-VN" sz="3200" b="1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x 8 = 40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08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D7E866-E21E-4AF3-A2B3-D2EF0127BB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" t="14010"/>
          <a:stretch/>
        </p:blipFill>
        <p:spPr>
          <a:xfrm>
            <a:off x="3142878" y="0"/>
            <a:ext cx="6203280" cy="433120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7A8C6F9-82EB-4DFA-8E09-73281372602F}"/>
              </a:ext>
            </a:extLst>
          </p:cNvPr>
          <p:cNvSpPr/>
          <p:nvPr/>
        </p:nvSpPr>
        <p:spPr>
          <a:xfrm rot="893330">
            <a:off x="7943180" y="1792567"/>
            <a:ext cx="802500" cy="57007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7FDEF8-CED9-414B-B43C-703E2FD14D2A}"/>
              </a:ext>
            </a:extLst>
          </p:cNvPr>
          <p:cNvSpPr txBox="1"/>
          <p:nvPr/>
        </p:nvSpPr>
        <p:spPr>
          <a:xfrm>
            <a:off x="737814" y="4331209"/>
            <a:ext cx="11435307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Có 8 chiếc cốc được xếp thành 2 chồng. Mỗi chồng có 4 chiếc cốc.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Ta có phép chia: </a:t>
            </a: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vi-VN" sz="3200" b="1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: 2 = 4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D7E866-E21E-4AF3-A2B3-D2EF0127BB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" t="14010"/>
          <a:stretch/>
        </p:blipFill>
        <p:spPr>
          <a:xfrm>
            <a:off x="3142878" y="0"/>
            <a:ext cx="6203280" cy="433120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7A8C6F9-82EB-4DFA-8E09-73281372602F}"/>
              </a:ext>
            </a:extLst>
          </p:cNvPr>
          <p:cNvSpPr/>
          <p:nvPr/>
        </p:nvSpPr>
        <p:spPr>
          <a:xfrm rot="20245970">
            <a:off x="6673428" y="2706543"/>
            <a:ext cx="2324427" cy="122556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7FDEF8-CED9-414B-B43C-703E2FD14D2A}"/>
              </a:ext>
            </a:extLst>
          </p:cNvPr>
          <p:cNvSpPr txBox="1"/>
          <p:nvPr/>
        </p:nvSpPr>
        <p:spPr>
          <a:xfrm>
            <a:off x="478582" y="4331209"/>
            <a:ext cx="11435307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Có 20 chai nước ngọt được xếp vào 2 thùng. Mỗi thùng có 10 chai nước ngọt.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Ta có phép chia: </a:t>
            </a: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vi-VN" sz="3200" b="1">
                <a:cs typeface="Arial" panose="020B0604020202020204" pitchFamily="34" charset="0"/>
              </a:rPr>
              <a:t>	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: 2 = 10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41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D7E866-E21E-4AF3-A2B3-D2EF0127BB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" t="14010"/>
          <a:stretch/>
        </p:blipFill>
        <p:spPr>
          <a:xfrm>
            <a:off x="3156843" y="409031"/>
            <a:ext cx="6203280" cy="433120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7A8C6F9-82EB-4DFA-8E09-73281372602F}"/>
              </a:ext>
            </a:extLst>
          </p:cNvPr>
          <p:cNvSpPr/>
          <p:nvPr/>
        </p:nvSpPr>
        <p:spPr>
          <a:xfrm rot="21098000">
            <a:off x="5461779" y="321263"/>
            <a:ext cx="3878483" cy="171854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7FDEF8-CED9-414B-B43C-703E2FD14D2A}"/>
              </a:ext>
            </a:extLst>
          </p:cNvPr>
          <p:cNvSpPr txBox="1"/>
          <p:nvPr/>
        </p:nvSpPr>
        <p:spPr>
          <a:xfrm>
            <a:off x="492547" y="4740240"/>
            <a:ext cx="1143530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Mỗi hàng có 5 khung chắn. Vậy 3 hàng có 15 khung chắn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Ta có phép nhân: </a:t>
            </a: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vi-VN" sz="3200" b="1">
                <a:cs typeface="Arial" panose="020B0604020202020204" pitchFamily="34" charset="0"/>
              </a:rPr>
              <a:t>	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x 3 = 15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77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D7E866-E21E-4AF3-A2B3-D2EF0127BB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" t="14010"/>
          <a:stretch/>
        </p:blipFill>
        <p:spPr>
          <a:xfrm>
            <a:off x="3142878" y="0"/>
            <a:ext cx="6203280" cy="433120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7A8C6F9-82EB-4DFA-8E09-73281372602F}"/>
              </a:ext>
            </a:extLst>
          </p:cNvPr>
          <p:cNvSpPr/>
          <p:nvPr/>
        </p:nvSpPr>
        <p:spPr>
          <a:xfrm rot="20245970">
            <a:off x="3534832" y="2310818"/>
            <a:ext cx="1547247" cy="122556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7FDEF8-CED9-414B-B43C-703E2FD14D2A}"/>
              </a:ext>
            </a:extLst>
          </p:cNvPr>
          <p:cNvSpPr txBox="1"/>
          <p:nvPr/>
        </p:nvSpPr>
        <p:spPr>
          <a:xfrm>
            <a:off x="478582" y="4331209"/>
            <a:ext cx="1143530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Có 4 chú vịt, chia thành 2 hàng. Mỗi hàng có 2 chú vịt.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Ta có phép chia: </a:t>
            </a: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vi-VN" sz="3200" b="1">
                <a:cs typeface="Arial" panose="020B0604020202020204" pitchFamily="34" charset="0"/>
              </a:rPr>
              <a:t>	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: 2 = 2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5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D7E866-E21E-4AF3-A2B3-D2EF0127BB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" t="14010"/>
          <a:stretch/>
        </p:blipFill>
        <p:spPr>
          <a:xfrm>
            <a:off x="3142878" y="404664"/>
            <a:ext cx="6203280" cy="433120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7A8C6F9-82EB-4DFA-8E09-73281372602F}"/>
              </a:ext>
            </a:extLst>
          </p:cNvPr>
          <p:cNvSpPr/>
          <p:nvPr/>
        </p:nvSpPr>
        <p:spPr>
          <a:xfrm rot="171514">
            <a:off x="4471850" y="3474038"/>
            <a:ext cx="2304702" cy="1077089"/>
          </a:xfrm>
          <a:prstGeom prst="ellipse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7FDEF8-CED9-414B-B43C-703E2FD14D2A}"/>
              </a:ext>
            </a:extLst>
          </p:cNvPr>
          <p:cNvSpPr txBox="1"/>
          <p:nvPr/>
        </p:nvSpPr>
        <p:spPr>
          <a:xfrm>
            <a:off x="478582" y="4735873"/>
            <a:ext cx="1143530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Mỗi thúng có 5 trái bóng. Vậy 2 thúng có 10 trái bóng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Ta có phép nhân: </a:t>
            </a: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vi-VN" sz="3200" b="1">
                <a:cs typeface="Arial" panose="020B0604020202020204" pitchFamily="34" charset="0"/>
              </a:rPr>
              <a:t>	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x 2 = 10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6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2452" y="2276872"/>
            <a:ext cx="6185508" cy="3168352"/>
          </a:xfrm>
        </p:spPr>
        <p:txBody>
          <a:bodyPr/>
          <a:lstStyle/>
          <a:p>
            <a:endParaRPr lang="vi-VN" dirty="0">
              <a:latin typeface="+mn-lt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34028" y="581779"/>
            <a:ext cx="606608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CỦNG CỐ - </a:t>
            </a:r>
            <a:r>
              <a:rPr lang="vi-VN" sz="48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DẶN </a:t>
            </a:r>
            <a:r>
              <a:rPr lang="vi-VN" sz="4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DÒ</a:t>
            </a:r>
            <a:endParaRPr lang="en-US" sz="4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65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2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30910" y="1408212"/>
            <a:ext cx="5819911" cy="352746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7200" b="1" spc="50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Tạm </a:t>
            </a:r>
            <a:r>
              <a:rPr lang="en-US" sz="7200" b="1" spc="50" dirty="0" err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biệt</a:t>
            </a:r>
            <a:r>
              <a:rPr lang="en-US" sz="7200" b="1" spc="50" dirty="0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và</a:t>
            </a:r>
            <a:r>
              <a:rPr lang="en-US" sz="7200" b="1" spc="50" dirty="0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hẹn</a:t>
            </a:r>
            <a:r>
              <a:rPr lang="en-US" sz="7200" b="1" spc="50" dirty="0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gặp</a:t>
            </a:r>
            <a:r>
              <a:rPr lang="en-US" sz="7200" b="1" spc="50" dirty="0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noFill/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cs typeface="Times New Roman" pitchFamily="18" charset="0"/>
              </a:rPr>
              <a:t>lại</a:t>
            </a:r>
            <a:endParaRPr lang="en-US" sz="7200" b="1" spc="50" dirty="0">
              <a:ln w="12700" cmpd="sng">
                <a:noFill/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j-lt"/>
              <a:cs typeface="Times New Roman" pitchFamily="18" charset="0"/>
            </a:endParaRPr>
          </a:p>
        </p:txBody>
      </p:sp>
      <p:pic>
        <p:nvPicPr>
          <p:cNvPr id="4" name="Beat Quê tôi - Thùy Ch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82787" y="798612"/>
            <a:ext cx="609600" cy="609600"/>
          </a:xfrm>
          <a:prstGeom prst="rect">
            <a:avLst/>
          </a:prstGeom>
        </p:spPr>
      </p:pic>
      <p:pic>
        <p:nvPicPr>
          <p:cNvPr id="2" name="Picture 2" descr="Pin on Thank you ✡⛬⚴">
            <a:extLst>
              <a:ext uri="{FF2B5EF4-FFF2-40B4-BE49-F238E27FC236}">
                <a16:creationId xmlns:a16="http://schemas.microsoft.com/office/drawing/2014/main" id="{752B9C0F-4079-4EC9-B6AB-4066A67FE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922" y="1988840"/>
            <a:ext cx="5009886" cy="406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23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D607FA-5F91-4836-B17D-4523BE9535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A4CE815-7A38-42CB-92B5-4AA610CBF76A}"/>
              </a:ext>
            </a:extLst>
          </p:cNvPr>
          <p:cNvSpPr/>
          <p:nvPr/>
        </p:nvSpPr>
        <p:spPr>
          <a:xfrm>
            <a:off x="4920397" y="5105182"/>
            <a:ext cx="2349619" cy="909313"/>
          </a:xfrm>
          <a:prstGeom prst="round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BẮT ĐẦU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F04706F-B77F-46B3-88CF-5C4FFB438F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1397"/>
            <a:ext cx="6001454" cy="68571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17BA04B-1F65-44F1-B88A-4426346067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835" y="953948"/>
            <a:ext cx="3730589" cy="460837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11D8D22-3F2C-4761-B8F3-4F7191283D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8537" y="762348"/>
            <a:ext cx="5656841" cy="5912863"/>
          </a:xfrm>
          <a:prstGeom prst="rect">
            <a:avLst/>
          </a:prstGeom>
        </p:spPr>
      </p:pic>
      <p:pic>
        <p:nvPicPr>
          <p:cNvPr id="8" name="NhacnenTroCHoi">
            <a:hlinkClick r:id="" action="ppaction://media"/>
            <a:extLst>
              <a:ext uri="{FF2B5EF4-FFF2-40B4-BE49-F238E27FC236}">
                <a16:creationId xmlns:a16="http://schemas.microsoft.com/office/drawing/2014/main" id="{19082BFF-E186-4430-BAAA-31FA294EF5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76182" y="539743"/>
            <a:ext cx="828409" cy="82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16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9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0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2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8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0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2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indefinite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610" numSld="999" showWhenStopped="0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2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8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0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2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indefinite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610" numSld="999" showWhenStopped="0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5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BA1CEB-275A-45CF-B8DD-210F781EBC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D34E809-AB9A-437B-B6CF-573B0B77E85E}"/>
              </a:ext>
            </a:extLst>
          </p:cNvPr>
          <p:cNvGrpSpPr/>
          <p:nvPr/>
        </p:nvGrpSpPr>
        <p:grpSpPr>
          <a:xfrm>
            <a:off x="1109310" y="556850"/>
            <a:ext cx="9971792" cy="5919754"/>
            <a:chOff x="-113416" y="656520"/>
            <a:chExt cx="7468320" cy="443356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C474D3F-451B-475C-8B19-C08513913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13416" y="1051488"/>
              <a:ext cx="7468320" cy="40386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705D82F-8B5E-4BF3-80FC-7B0F66B37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4448" y="656520"/>
              <a:ext cx="4432594" cy="100983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B39681-866C-49F7-836F-90D32E53ABF1}"/>
                </a:ext>
              </a:extLst>
            </p:cNvPr>
            <p:cNvSpPr txBox="1"/>
            <p:nvPr/>
          </p:nvSpPr>
          <p:spPr>
            <a:xfrm>
              <a:off x="2642878" y="810427"/>
              <a:ext cx="2308906" cy="622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800">
                  <a:solidFill>
                    <a:schemeClr val="bg1"/>
                  </a:solidFill>
                  <a:latin typeface="iCiel Cadena" panose="02000503000000020004" pitchFamily="50" charset="0"/>
                </a:rPr>
                <a:t>CÁCH CHƠI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8EAEFF3-BD07-4FCB-9B8F-65D3150A9F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53868">
            <a:off x="3371979" y="4631732"/>
            <a:ext cx="2467265" cy="28190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708E03-D803-4580-90D8-56C146AB48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3305" y="5251451"/>
            <a:ext cx="1533686" cy="18945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4CCB74-0DDF-476F-A51D-022647DF1A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814567">
            <a:off x="6545122" y="4831637"/>
            <a:ext cx="2325590" cy="243084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89332A6-42DB-43A3-89FC-8A5654C7FEBA}"/>
              </a:ext>
            </a:extLst>
          </p:cNvPr>
          <p:cNvSpPr txBox="1"/>
          <p:nvPr/>
        </p:nvSpPr>
        <p:spPr>
          <a:xfrm>
            <a:off x="1555458" y="2133769"/>
            <a:ext cx="9055557" cy="27642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8000"/>
              </a:lnSpc>
            </a:pP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Trò chơi sẽ có 6 câu hỏi trắc nghiệm.</a:t>
            </a:r>
          </a:p>
          <a:p>
            <a:pPr algn="ctr">
              <a:lnSpc>
                <a:spcPct val="128000"/>
              </a:lnSpc>
            </a:pP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Để trả lời các câu hỏi này, em hãy đưa ra</a:t>
            </a:r>
            <a:b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kí hiệu KÉO - BÚA - BAO chứa đáp án đúng</a:t>
            </a:r>
            <a:b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mà các em tìm được trước camera nhé!</a:t>
            </a:r>
          </a:p>
        </p:txBody>
      </p:sp>
    </p:spTree>
    <p:extLst>
      <p:ext uri="{BB962C8B-B14F-4D97-AF65-F5344CB8AC3E}">
        <p14:creationId xmlns:p14="http://schemas.microsoft.com/office/powerpoint/2010/main" val="2182539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23793" y="174963"/>
            <a:ext cx="8685669" cy="2293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520" y="466378"/>
            <a:ext cx="2133322" cy="1743581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618615" y="990600"/>
              <a:ext cx="1662532" cy="6771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CÂU 1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6399030" y="815894"/>
            <a:ext cx="2135200" cy="8308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vi-VN" sz="5400" b="1"/>
              <a:t>2 x 8 =</a:t>
            </a:r>
            <a:endParaRPr lang="en-US" sz="5400" b="1"/>
          </a:p>
        </p:txBody>
      </p:sp>
      <p:grpSp>
        <p:nvGrpSpPr>
          <p:cNvPr id="25" name="Keo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00" y="2137132"/>
            <a:ext cx="11243072" cy="1751317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400">
                  <a:solidFill>
                    <a:schemeClr val="tx1"/>
                  </a:solidFill>
                </a:rPr>
                <a:t>A. 14</a:t>
              </a:r>
              <a:endParaRPr lang="en-US" sz="4400">
                <a:solidFill>
                  <a:schemeClr val="tx1"/>
                </a:solidFill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521" y="3934956"/>
            <a:ext cx="11123751" cy="1468153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400">
                  <a:solidFill>
                    <a:schemeClr val="tx1"/>
                  </a:solidFill>
                </a:rPr>
                <a:t>B. 16</a:t>
              </a:r>
              <a:endParaRPr lang="en-US" sz="4400">
                <a:solidFill>
                  <a:schemeClr val="tx1"/>
                </a:solidFill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19" y="5248273"/>
            <a:ext cx="11195753" cy="1646337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400">
                  <a:solidFill>
                    <a:schemeClr val="tx1"/>
                  </a:solidFill>
                </a:rPr>
                <a:t>C. 18</a:t>
              </a:r>
              <a:endParaRPr lang="en-US" sz="4400">
                <a:solidFill>
                  <a:schemeClr val="tx1"/>
                </a:solidFill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710602" y="1860017"/>
            <a:ext cx="1384210" cy="13842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5878" y="7299145"/>
            <a:ext cx="7538657" cy="4206450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hlinkClick r:id="" action="ppaction://media"/>
            <a:extLst>
              <a:ext uri="{FF2B5EF4-FFF2-40B4-BE49-F238E27FC236}">
                <a16:creationId xmlns:a16="http://schemas.microsoft.com/office/drawing/2014/main" id="{BBA87F3A-F0EA-4F3C-9195-80646DE0953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rcRect/>
          <a:stretch>
            <a:fillRect/>
          </a:stretch>
        </p:blipFill>
        <p:spPr>
          <a:xfrm>
            <a:off x="2525493" y="7451423"/>
            <a:ext cx="7139427" cy="3901895"/>
          </a:xfrm>
          <a:custGeom>
            <a:avLst/>
            <a:gdLst>
              <a:gd name="connsiteX0" fmla="*/ 375384 w 7140357"/>
              <a:gd name="connsiteY0" fmla="*/ 0 h 3902403"/>
              <a:gd name="connsiteX1" fmla="*/ 6764973 w 7140357"/>
              <a:gd name="connsiteY1" fmla="*/ 0 h 3902403"/>
              <a:gd name="connsiteX2" fmla="*/ 6777079 w 7140357"/>
              <a:gd name="connsiteY2" fmla="*/ 1221 h 3902403"/>
              <a:gd name="connsiteX3" fmla="*/ 7140357 w 7140357"/>
              <a:gd name="connsiteY3" fmla="*/ 446948 h 3902403"/>
              <a:gd name="connsiteX4" fmla="*/ 7140357 w 7140357"/>
              <a:gd name="connsiteY4" fmla="*/ 3455454 h 3902403"/>
              <a:gd name="connsiteX5" fmla="*/ 6777079 w 7140357"/>
              <a:gd name="connsiteY5" fmla="*/ 3901182 h 3902403"/>
              <a:gd name="connsiteX6" fmla="*/ 6764963 w 7140357"/>
              <a:gd name="connsiteY6" fmla="*/ 3902403 h 3902403"/>
              <a:gd name="connsiteX7" fmla="*/ 375393 w 7140357"/>
              <a:gd name="connsiteY7" fmla="*/ 3902403 h 3902403"/>
              <a:gd name="connsiteX8" fmla="*/ 363277 w 7140357"/>
              <a:gd name="connsiteY8" fmla="*/ 3901182 h 3902403"/>
              <a:gd name="connsiteX9" fmla="*/ 9242 w 7140357"/>
              <a:gd name="connsiteY9" fmla="*/ 3547147 h 3902403"/>
              <a:gd name="connsiteX10" fmla="*/ 0 w 7140357"/>
              <a:gd name="connsiteY10" fmla="*/ 3455465 h 3902403"/>
              <a:gd name="connsiteX11" fmla="*/ 0 w 7140357"/>
              <a:gd name="connsiteY11" fmla="*/ 446938 h 3902403"/>
              <a:gd name="connsiteX12" fmla="*/ 9242 w 7140357"/>
              <a:gd name="connsiteY12" fmla="*/ 355256 h 3902403"/>
              <a:gd name="connsiteX13" fmla="*/ 363277 w 7140357"/>
              <a:gd name="connsiteY13" fmla="*/ 1221 h 390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40357" h="3902403">
                <a:moveTo>
                  <a:pt x="375384" y="0"/>
                </a:moveTo>
                <a:lnTo>
                  <a:pt x="6764973" y="0"/>
                </a:lnTo>
                <a:lnTo>
                  <a:pt x="6777079" y="1221"/>
                </a:lnTo>
                <a:cubicBezTo>
                  <a:pt x="6984401" y="43645"/>
                  <a:pt x="7140357" y="227083"/>
                  <a:pt x="7140357" y="446948"/>
                </a:cubicBezTo>
                <a:lnTo>
                  <a:pt x="7140357" y="3455454"/>
                </a:lnTo>
                <a:cubicBezTo>
                  <a:pt x="7140357" y="3675319"/>
                  <a:pt x="6984401" y="3858757"/>
                  <a:pt x="6777079" y="3901182"/>
                </a:cubicBezTo>
                <a:lnTo>
                  <a:pt x="6764963" y="3902403"/>
                </a:lnTo>
                <a:lnTo>
                  <a:pt x="375393" y="3902403"/>
                </a:lnTo>
                <a:lnTo>
                  <a:pt x="363277" y="3901182"/>
                </a:lnTo>
                <a:cubicBezTo>
                  <a:pt x="185572" y="3864818"/>
                  <a:pt x="45606" y="3724852"/>
                  <a:pt x="9242" y="3547147"/>
                </a:cubicBezTo>
                <a:lnTo>
                  <a:pt x="0" y="3455465"/>
                </a:lnTo>
                <a:lnTo>
                  <a:pt x="0" y="446938"/>
                </a:lnTo>
                <a:lnTo>
                  <a:pt x="9242" y="355256"/>
                </a:lnTo>
                <a:cubicBezTo>
                  <a:pt x="45606" y="177550"/>
                  <a:pt x="185572" y="37584"/>
                  <a:pt x="363277" y="1221"/>
                </a:cubicBezTo>
                <a:close/>
              </a:path>
            </a:pathLst>
          </a:cu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A56EB6E-A615-4151-A298-FEC429764D54}"/>
              </a:ext>
            </a:extLst>
          </p:cNvPr>
          <p:cNvSpPr/>
          <p:nvPr/>
        </p:nvSpPr>
        <p:spPr>
          <a:xfrm>
            <a:off x="-445921" y="-6943568"/>
            <a:ext cx="7139428" cy="391793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LÊ HUY DUẨN -">
            <a:extLst>
              <a:ext uri="{FF2B5EF4-FFF2-40B4-BE49-F238E27FC236}">
                <a16:creationId xmlns:a16="http://schemas.microsoft.com/office/drawing/2014/main" id="{3C048444-1D57-4ABD-9723-69BD54F5CC3E}"/>
              </a:ext>
            </a:extLst>
          </p:cNvPr>
          <p:cNvSpPr/>
          <p:nvPr/>
        </p:nvSpPr>
        <p:spPr>
          <a:xfrm>
            <a:off x="327199" y="-8295639"/>
            <a:ext cx="7139428" cy="3917938"/>
          </a:xfrm>
          <a:prstGeom prst="roundRect">
            <a:avLst>
              <a:gd name="adj" fmla="val 1161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35047" y="9192577"/>
            <a:ext cx="5920320" cy="15115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F8D9E7C-7B6B-4A69-ACEB-CD4DAA582DE4}"/>
              </a:ext>
            </a:extLst>
          </p:cNvPr>
          <p:cNvSpPr txBox="1"/>
          <p:nvPr/>
        </p:nvSpPr>
        <p:spPr>
          <a:xfrm>
            <a:off x="-1977424" y="3332215"/>
            <a:ext cx="1469827" cy="55392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Âm thanh</a:t>
            </a:r>
            <a:b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kiểm tra đáp án</a:t>
            </a:r>
          </a:p>
        </p:txBody>
      </p:sp>
      <p:pic>
        <p:nvPicPr>
          <p:cNvPr id="28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9410371-F42F-47D8-A924-94618FB9A2E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  <p:pic>
        <p:nvPicPr>
          <p:cNvPr id="31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43AD712-729D-48CD-BD3B-AB0110D6719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576"/>
                                </p:stCondLst>
                                <p:childTnLst>
                                  <p:par>
                                    <p:cTn id="67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9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0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2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4" dur="3448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7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1"/>
                    </p:tgtEl>
                  </p:cMediaNode>
                </p:audio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2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7" dur="8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576"/>
                                </p:stCondLst>
                                <p:childTnLst>
                                  <p:par>
                                    <p:cTn id="67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9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0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2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4" dur="3448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7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1"/>
                    </p:tgtEl>
                  </p:cMediaNode>
                </p:audio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2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7" dur="8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23793" y="174963"/>
            <a:ext cx="8685669" cy="2293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520" y="466378"/>
            <a:ext cx="2133322" cy="1743581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618615" y="990600"/>
              <a:ext cx="1662532" cy="6771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CÂU 2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6283614" y="815894"/>
            <a:ext cx="2366033" cy="8308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vi-VN" sz="5399" b="1">
                <a:latin typeface="Arial" panose="020B0604020202020204" pitchFamily="34" charset="0"/>
                <a:cs typeface="Arial" panose="020B0604020202020204" pitchFamily="34" charset="0"/>
              </a:rPr>
              <a:t>30 : 5 =</a:t>
            </a:r>
            <a:endParaRPr lang="en-US" sz="5399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Keo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00" y="2137132"/>
            <a:ext cx="11243072" cy="1751317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A. 6</a:t>
              </a:r>
              <a:endParaRPr lang="en-US" sz="3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521" y="3934956"/>
            <a:ext cx="11123751" cy="1468153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B. 7</a:t>
              </a:r>
              <a:endParaRPr lang="en-US" sz="3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19" y="5248273"/>
            <a:ext cx="11195753" cy="1646337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C. 8</a:t>
              </a:r>
              <a:endParaRPr lang="en-US" sz="3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710602" y="1860017"/>
            <a:ext cx="1384210" cy="13842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5878" y="7299145"/>
            <a:ext cx="7538657" cy="4206450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hlinkClick r:id="" action="ppaction://media"/>
            <a:extLst>
              <a:ext uri="{FF2B5EF4-FFF2-40B4-BE49-F238E27FC236}">
                <a16:creationId xmlns:a16="http://schemas.microsoft.com/office/drawing/2014/main" id="{769C2967-327D-4BCC-9E9A-DE3AC025031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161"/>
                </p14:media>
              </p:ext>
            </p:extLst>
          </p:nvPr>
        </p:nvPicPr>
        <p:blipFill>
          <a:blip r:embed="rId18"/>
          <a:srcRect l="205" r="205"/>
          <a:stretch>
            <a:fillRect/>
          </a:stretch>
        </p:blipFill>
        <p:spPr>
          <a:xfrm>
            <a:off x="2525492" y="7443401"/>
            <a:ext cx="7139428" cy="3917938"/>
          </a:xfrm>
          <a:custGeom>
            <a:avLst/>
            <a:gdLst>
              <a:gd name="connsiteX0" fmla="*/ 454971 w 7140358"/>
              <a:gd name="connsiteY0" fmla="*/ 0 h 3918448"/>
              <a:gd name="connsiteX1" fmla="*/ 6685387 w 7140358"/>
              <a:gd name="connsiteY1" fmla="*/ 0 h 3918448"/>
              <a:gd name="connsiteX2" fmla="*/ 7140358 w 7140358"/>
              <a:gd name="connsiteY2" fmla="*/ 454971 h 3918448"/>
              <a:gd name="connsiteX3" fmla="*/ 7140358 w 7140358"/>
              <a:gd name="connsiteY3" fmla="*/ 3463477 h 3918448"/>
              <a:gd name="connsiteX4" fmla="*/ 6685387 w 7140358"/>
              <a:gd name="connsiteY4" fmla="*/ 3918448 h 3918448"/>
              <a:gd name="connsiteX5" fmla="*/ 454971 w 7140358"/>
              <a:gd name="connsiteY5" fmla="*/ 3918448 h 3918448"/>
              <a:gd name="connsiteX6" fmla="*/ 0 w 7140358"/>
              <a:gd name="connsiteY6" fmla="*/ 3463477 h 3918448"/>
              <a:gd name="connsiteX7" fmla="*/ 0 w 7140358"/>
              <a:gd name="connsiteY7" fmla="*/ 454971 h 3918448"/>
              <a:gd name="connsiteX8" fmla="*/ 454971 w 7140358"/>
              <a:gd name="connsiteY8" fmla="*/ 0 h 391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0358" h="3918448">
                <a:moveTo>
                  <a:pt x="454971" y="0"/>
                </a:moveTo>
                <a:lnTo>
                  <a:pt x="6685387" y="0"/>
                </a:lnTo>
                <a:cubicBezTo>
                  <a:pt x="6936661" y="0"/>
                  <a:pt x="7140358" y="203697"/>
                  <a:pt x="7140358" y="454971"/>
                </a:cubicBezTo>
                <a:lnTo>
                  <a:pt x="7140358" y="3463477"/>
                </a:lnTo>
                <a:cubicBezTo>
                  <a:pt x="7140358" y="3714751"/>
                  <a:pt x="6936661" y="3918448"/>
                  <a:pt x="6685387" y="3918448"/>
                </a:cubicBezTo>
                <a:lnTo>
                  <a:pt x="454971" y="3918448"/>
                </a:lnTo>
                <a:cubicBezTo>
                  <a:pt x="203697" y="3918448"/>
                  <a:pt x="0" y="3714751"/>
                  <a:pt x="0" y="3463477"/>
                </a:cubicBezTo>
                <a:lnTo>
                  <a:pt x="0" y="454971"/>
                </a:lnTo>
                <a:cubicBezTo>
                  <a:pt x="0" y="203697"/>
                  <a:pt x="203697" y="0"/>
                  <a:pt x="45497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1791" y="9192577"/>
            <a:ext cx="5766831" cy="1511570"/>
          </a:xfrm>
          <a:prstGeom prst="rect">
            <a:avLst/>
          </a:prstGeom>
        </p:spPr>
      </p:pic>
      <p:pic>
        <p:nvPicPr>
          <p:cNvPr id="21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1E8A8AB-2FB1-48E5-9ED3-64D1CB28C96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  <p:pic>
        <p:nvPicPr>
          <p:cNvPr id="22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A24C7EB-BC2F-4DB4-B2A7-7A302E02794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16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8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0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1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2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3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5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7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8736E-6 -4.81481E-6 L -0.00325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8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9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0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1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2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3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5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7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7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23793" y="174963"/>
            <a:ext cx="8685669" cy="2293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520" y="466378"/>
            <a:ext cx="2133322" cy="1743581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618615" y="990600"/>
              <a:ext cx="1662532" cy="6771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4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CÂU </a:t>
              </a:r>
              <a:r>
                <a:rPr lang="vi-VN" sz="44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44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3934329" y="476672"/>
            <a:ext cx="7285649" cy="15542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vi-VN" sz="4800">
                <a:latin typeface="Arial" panose="020B0604020202020204" pitchFamily="34" charset="0"/>
                <a:cs typeface="Arial" panose="020B0604020202020204" pitchFamily="34" charset="0"/>
              </a:rPr>
              <a:t>Cho phép nhân: 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x 6 = 30</a:t>
            </a:r>
          </a:p>
          <a:p>
            <a:pPr algn="ctr">
              <a:spcAft>
                <a:spcPts val="600"/>
              </a:spcAft>
            </a:pPr>
            <a:r>
              <a:rPr lang="vi-VN" sz="4800">
                <a:latin typeface="Arial" panose="020B0604020202020204" pitchFamily="34" charset="0"/>
                <a:cs typeface="Arial" panose="020B0604020202020204" pitchFamily="34" charset="0"/>
              </a:rPr>
              <a:t>Số 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vi-VN" sz="4800">
                <a:latin typeface="Arial" panose="020B0604020202020204" pitchFamily="34" charset="0"/>
                <a:cs typeface="Arial" panose="020B0604020202020204" pitchFamily="34" charset="0"/>
              </a:rPr>
              <a:t> được gọi là .....</a:t>
            </a:r>
            <a:endParaRPr lang="en-US" sz="4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Keo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00" y="2137132"/>
            <a:ext cx="11243072" cy="1751317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A. Tích</a:t>
              </a:r>
              <a:endPara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521" y="3934956"/>
            <a:ext cx="11123751" cy="1468153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B. Số hạng</a:t>
              </a:r>
              <a:endPara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19" y="5248273"/>
            <a:ext cx="11195753" cy="1646337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C. Thừa số</a:t>
              </a:r>
              <a:endPara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710602" y="1860017"/>
            <a:ext cx="1384210" cy="13842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5878" y="7299145"/>
            <a:ext cx="7538657" cy="4206450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hlinkClick r:id="" action="ppaction://media"/>
            <a:extLst>
              <a:ext uri="{FF2B5EF4-FFF2-40B4-BE49-F238E27FC236}">
                <a16:creationId xmlns:a16="http://schemas.microsoft.com/office/drawing/2014/main" id="{D8AF1AEC-3F85-4021-AE99-EB16E3C42A8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>
          <a:xfrm>
            <a:off x="2540730" y="7459750"/>
            <a:ext cx="7108952" cy="3885240"/>
          </a:xfrm>
          <a:custGeom>
            <a:avLst/>
            <a:gdLst>
              <a:gd name="connsiteX0" fmla="*/ 325142 w 7109878"/>
              <a:gd name="connsiteY0" fmla="*/ 0 h 3885746"/>
              <a:gd name="connsiteX1" fmla="*/ 6784737 w 7109878"/>
              <a:gd name="connsiteY1" fmla="*/ 0 h 3885746"/>
              <a:gd name="connsiteX2" fmla="*/ 6847243 w 7109878"/>
              <a:gd name="connsiteY2" fmla="*/ 19403 h 3885746"/>
              <a:gd name="connsiteX3" fmla="*/ 7089364 w 7109878"/>
              <a:gd name="connsiteY3" fmla="*/ 261525 h 3885746"/>
              <a:gd name="connsiteX4" fmla="*/ 7109878 w 7109878"/>
              <a:gd name="connsiteY4" fmla="*/ 327610 h 3885746"/>
              <a:gd name="connsiteX5" fmla="*/ 7109878 w 7109878"/>
              <a:gd name="connsiteY5" fmla="*/ 3558137 h 3885746"/>
              <a:gd name="connsiteX6" fmla="*/ 7089364 w 7109878"/>
              <a:gd name="connsiteY6" fmla="*/ 3624222 h 3885746"/>
              <a:gd name="connsiteX7" fmla="*/ 6847243 w 7109878"/>
              <a:gd name="connsiteY7" fmla="*/ 3866343 h 3885746"/>
              <a:gd name="connsiteX8" fmla="*/ 6784737 w 7109878"/>
              <a:gd name="connsiteY8" fmla="*/ 3885746 h 3885746"/>
              <a:gd name="connsiteX9" fmla="*/ 325141 w 7109878"/>
              <a:gd name="connsiteY9" fmla="*/ 3885746 h 3885746"/>
              <a:gd name="connsiteX10" fmla="*/ 262636 w 7109878"/>
              <a:gd name="connsiteY10" fmla="*/ 3866343 h 3885746"/>
              <a:gd name="connsiteX11" fmla="*/ 20514 w 7109878"/>
              <a:gd name="connsiteY11" fmla="*/ 3624222 h 3885746"/>
              <a:gd name="connsiteX12" fmla="*/ 0 w 7109878"/>
              <a:gd name="connsiteY12" fmla="*/ 3558137 h 3885746"/>
              <a:gd name="connsiteX13" fmla="*/ 0 w 7109878"/>
              <a:gd name="connsiteY13" fmla="*/ 327609 h 3885746"/>
              <a:gd name="connsiteX14" fmla="*/ 20514 w 7109878"/>
              <a:gd name="connsiteY14" fmla="*/ 261525 h 3885746"/>
              <a:gd name="connsiteX15" fmla="*/ 262636 w 7109878"/>
              <a:gd name="connsiteY15" fmla="*/ 19403 h 388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09878" h="3885746">
                <a:moveTo>
                  <a:pt x="325142" y="0"/>
                </a:moveTo>
                <a:lnTo>
                  <a:pt x="6784737" y="0"/>
                </a:lnTo>
                <a:lnTo>
                  <a:pt x="6847243" y="19403"/>
                </a:lnTo>
                <a:cubicBezTo>
                  <a:pt x="6956107" y="65449"/>
                  <a:pt x="7043319" y="152661"/>
                  <a:pt x="7089364" y="261525"/>
                </a:cubicBezTo>
                <a:lnTo>
                  <a:pt x="7109878" y="327610"/>
                </a:lnTo>
                <a:lnTo>
                  <a:pt x="7109878" y="3558137"/>
                </a:lnTo>
                <a:lnTo>
                  <a:pt x="7089364" y="3624222"/>
                </a:lnTo>
                <a:cubicBezTo>
                  <a:pt x="7043319" y="3733086"/>
                  <a:pt x="6956107" y="3820298"/>
                  <a:pt x="6847243" y="3866343"/>
                </a:cubicBezTo>
                <a:lnTo>
                  <a:pt x="6784737" y="3885746"/>
                </a:lnTo>
                <a:lnTo>
                  <a:pt x="325141" y="3885746"/>
                </a:lnTo>
                <a:lnTo>
                  <a:pt x="262636" y="3866343"/>
                </a:lnTo>
                <a:cubicBezTo>
                  <a:pt x="153772" y="3820298"/>
                  <a:pt x="66559" y="3733086"/>
                  <a:pt x="20514" y="3624222"/>
                </a:cubicBezTo>
                <a:lnTo>
                  <a:pt x="0" y="3558137"/>
                </a:lnTo>
                <a:lnTo>
                  <a:pt x="0" y="327609"/>
                </a:lnTo>
                <a:lnTo>
                  <a:pt x="20514" y="261525"/>
                </a:lnTo>
                <a:cubicBezTo>
                  <a:pt x="66559" y="152661"/>
                  <a:pt x="153772" y="65449"/>
                  <a:pt x="262636" y="19403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377" y="9192577"/>
            <a:ext cx="5887659" cy="1511570"/>
          </a:xfrm>
          <a:prstGeom prst="rect">
            <a:avLst/>
          </a:prstGeom>
        </p:spPr>
      </p:pic>
      <p:pic>
        <p:nvPicPr>
          <p:cNvPr id="21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3DA52F1-940C-4A45-AE51-6FD21D9A686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  <p:pic>
        <p:nvPicPr>
          <p:cNvPr id="22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6F619C5-AB9C-4D18-9F22-FC77E31F8EE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3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1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3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4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9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8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60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0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2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4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3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4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9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8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60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0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2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4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23793" y="174963"/>
            <a:ext cx="8685669" cy="2293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520" y="466378"/>
            <a:ext cx="2133322" cy="1743581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618615" y="990600"/>
              <a:ext cx="1662532" cy="6771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4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CÂU </a:t>
              </a:r>
              <a:r>
                <a:rPr lang="vi-VN" sz="440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440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4037724" y="476672"/>
            <a:ext cx="7078861" cy="15542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vi-VN" sz="4800">
                <a:latin typeface="Arial" panose="020B0604020202020204" pitchFamily="34" charset="0"/>
                <a:cs typeface="Arial" panose="020B0604020202020204" pitchFamily="34" charset="0"/>
              </a:rPr>
              <a:t>Cho phép chia 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: 5 = 10</a:t>
            </a:r>
          </a:p>
          <a:p>
            <a:pPr algn="ctr">
              <a:spcAft>
                <a:spcPts val="600"/>
              </a:spcAft>
            </a:pPr>
            <a:r>
              <a:rPr lang="vi-VN" sz="4800">
                <a:latin typeface="Arial" panose="020B0604020202020204" pitchFamily="34" charset="0"/>
                <a:cs typeface="Arial" panose="020B0604020202020204" pitchFamily="34" charset="0"/>
              </a:rPr>
              <a:t>Số </a:t>
            </a:r>
            <a:r>
              <a:rPr lang="vi-VN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vi-VN" sz="4800">
                <a:latin typeface="Arial" panose="020B0604020202020204" pitchFamily="34" charset="0"/>
                <a:cs typeface="Arial" panose="020B0604020202020204" pitchFamily="34" charset="0"/>
              </a:rPr>
              <a:t> được gọi là .....</a:t>
            </a:r>
            <a:endParaRPr lang="en-US" sz="4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Keo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00" y="2137132"/>
            <a:ext cx="11243072" cy="1751317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A. Số bị chia</a:t>
              </a:r>
              <a:endPara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521" y="3934956"/>
            <a:ext cx="11123751" cy="1468153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B. Số chia</a:t>
              </a:r>
              <a:endPara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19" y="5248273"/>
            <a:ext cx="11195753" cy="1646337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C. Thương</a:t>
              </a:r>
              <a:endPara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710602" y="1860017"/>
            <a:ext cx="1384210" cy="13842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5878" y="7299145"/>
            <a:ext cx="7538657" cy="4206450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hlinkClick r:id="" action="ppaction://media"/>
            <a:extLst>
              <a:ext uri="{FF2B5EF4-FFF2-40B4-BE49-F238E27FC236}">
                <a16:creationId xmlns:a16="http://schemas.microsoft.com/office/drawing/2014/main" id="{D8AF1AEC-3F85-4021-AE99-EB16E3C42A8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>
          <a:xfrm>
            <a:off x="2540730" y="7459750"/>
            <a:ext cx="7108952" cy="3885240"/>
          </a:xfrm>
          <a:custGeom>
            <a:avLst/>
            <a:gdLst>
              <a:gd name="connsiteX0" fmla="*/ 325142 w 7109878"/>
              <a:gd name="connsiteY0" fmla="*/ 0 h 3885746"/>
              <a:gd name="connsiteX1" fmla="*/ 6784737 w 7109878"/>
              <a:gd name="connsiteY1" fmla="*/ 0 h 3885746"/>
              <a:gd name="connsiteX2" fmla="*/ 6847243 w 7109878"/>
              <a:gd name="connsiteY2" fmla="*/ 19403 h 3885746"/>
              <a:gd name="connsiteX3" fmla="*/ 7089364 w 7109878"/>
              <a:gd name="connsiteY3" fmla="*/ 261525 h 3885746"/>
              <a:gd name="connsiteX4" fmla="*/ 7109878 w 7109878"/>
              <a:gd name="connsiteY4" fmla="*/ 327610 h 3885746"/>
              <a:gd name="connsiteX5" fmla="*/ 7109878 w 7109878"/>
              <a:gd name="connsiteY5" fmla="*/ 3558137 h 3885746"/>
              <a:gd name="connsiteX6" fmla="*/ 7089364 w 7109878"/>
              <a:gd name="connsiteY6" fmla="*/ 3624222 h 3885746"/>
              <a:gd name="connsiteX7" fmla="*/ 6847243 w 7109878"/>
              <a:gd name="connsiteY7" fmla="*/ 3866343 h 3885746"/>
              <a:gd name="connsiteX8" fmla="*/ 6784737 w 7109878"/>
              <a:gd name="connsiteY8" fmla="*/ 3885746 h 3885746"/>
              <a:gd name="connsiteX9" fmla="*/ 325141 w 7109878"/>
              <a:gd name="connsiteY9" fmla="*/ 3885746 h 3885746"/>
              <a:gd name="connsiteX10" fmla="*/ 262636 w 7109878"/>
              <a:gd name="connsiteY10" fmla="*/ 3866343 h 3885746"/>
              <a:gd name="connsiteX11" fmla="*/ 20514 w 7109878"/>
              <a:gd name="connsiteY11" fmla="*/ 3624222 h 3885746"/>
              <a:gd name="connsiteX12" fmla="*/ 0 w 7109878"/>
              <a:gd name="connsiteY12" fmla="*/ 3558137 h 3885746"/>
              <a:gd name="connsiteX13" fmla="*/ 0 w 7109878"/>
              <a:gd name="connsiteY13" fmla="*/ 327609 h 3885746"/>
              <a:gd name="connsiteX14" fmla="*/ 20514 w 7109878"/>
              <a:gd name="connsiteY14" fmla="*/ 261525 h 3885746"/>
              <a:gd name="connsiteX15" fmla="*/ 262636 w 7109878"/>
              <a:gd name="connsiteY15" fmla="*/ 19403 h 388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09878" h="3885746">
                <a:moveTo>
                  <a:pt x="325142" y="0"/>
                </a:moveTo>
                <a:lnTo>
                  <a:pt x="6784737" y="0"/>
                </a:lnTo>
                <a:lnTo>
                  <a:pt x="6847243" y="19403"/>
                </a:lnTo>
                <a:cubicBezTo>
                  <a:pt x="6956107" y="65449"/>
                  <a:pt x="7043319" y="152661"/>
                  <a:pt x="7089364" y="261525"/>
                </a:cubicBezTo>
                <a:lnTo>
                  <a:pt x="7109878" y="327610"/>
                </a:lnTo>
                <a:lnTo>
                  <a:pt x="7109878" y="3558137"/>
                </a:lnTo>
                <a:lnTo>
                  <a:pt x="7089364" y="3624222"/>
                </a:lnTo>
                <a:cubicBezTo>
                  <a:pt x="7043319" y="3733086"/>
                  <a:pt x="6956107" y="3820298"/>
                  <a:pt x="6847243" y="3866343"/>
                </a:cubicBezTo>
                <a:lnTo>
                  <a:pt x="6784737" y="3885746"/>
                </a:lnTo>
                <a:lnTo>
                  <a:pt x="325141" y="3885746"/>
                </a:lnTo>
                <a:lnTo>
                  <a:pt x="262636" y="3866343"/>
                </a:lnTo>
                <a:cubicBezTo>
                  <a:pt x="153772" y="3820298"/>
                  <a:pt x="66559" y="3733086"/>
                  <a:pt x="20514" y="3624222"/>
                </a:cubicBezTo>
                <a:lnTo>
                  <a:pt x="0" y="3558137"/>
                </a:lnTo>
                <a:lnTo>
                  <a:pt x="0" y="327609"/>
                </a:lnTo>
                <a:lnTo>
                  <a:pt x="20514" y="261525"/>
                </a:lnTo>
                <a:cubicBezTo>
                  <a:pt x="66559" y="152661"/>
                  <a:pt x="153772" y="65449"/>
                  <a:pt x="262636" y="19403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377" y="9192577"/>
            <a:ext cx="5887659" cy="1511570"/>
          </a:xfrm>
          <a:prstGeom prst="rect">
            <a:avLst/>
          </a:prstGeom>
        </p:spPr>
      </p:pic>
      <p:pic>
        <p:nvPicPr>
          <p:cNvPr id="21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3DA52F1-940C-4A45-AE51-6FD21D9A686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  <p:pic>
        <p:nvPicPr>
          <p:cNvPr id="22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6F619C5-AB9C-4D18-9F22-FC77E31F8EE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52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1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3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4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9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8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60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0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2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4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3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4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9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8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60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76"/>
                                </p:stCondLst>
                                <p:childTnLst>
                                  <p:par>
                                    <p:cTn id="69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0" dur="1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350" fill="hold">
                                              <p:stCondLst>
                                                <p:cond delay="3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2" dur="35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350" fill="hold">
                                              <p:stCondLst>
                                                <p:cond delay="105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4" dur="350" fill="hold">
                                              <p:stCondLst>
                                                <p:cond delay="14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3448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seq concurrent="1" nextAc="seek">
                  <p:cTn id="89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" fill="hold">
                          <p:stCondLst>
                            <p:cond delay="0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7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5" dur="1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8" dur="8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112"/>
          <a:stretch/>
        </p:blipFill>
        <p:spPr>
          <a:xfrm>
            <a:off x="28246" y="447"/>
            <a:ext cx="12174865" cy="685710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23793" y="174963"/>
            <a:ext cx="8685669" cy="2293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520" y="466378"/>
            <a:ext cx="2133322" cy="1743581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618615" y="990600"/>
              <a:ext cx="1662532" cy="6771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CÂU </a:t>
              </a:r>
              <a:r>
                <a:rPr lang="vi-VN" sz="440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4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6187434" y="815894"/>
            <a:ext cx="2558394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vi-VN" sz="5400" b="1"/>
              <a:t>18 : 2 = </a:t>
            </a:r>
            <a:endParaRPr lang="en-US" sz="5400" b="1"/>
          </a:p>
        </p:txBody>
      </p:sp>
      <p:grpSp>
        <p:nvGrpSpPr>
          <p:cNvPr id="25" name="Keo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00" y="2137132"/>
            <a:ext cx="11243072" cy="1751317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400">
                  <a:solidFill>
                    <a:schemeClr val="tx1"/>
                  </a:solidFill>
                </a:rPr>
                <a:t>A. 7</a:t>
              </a:r>
              <a:endParaRPr lang="en-US" sz="4400">
                <a:solidFill>
                  <a:schemeClr val="tx1"/>
                </a:solidFill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521" y="3934956"/>
            <a:ext cx="11123751" cy="1468153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400">
                  <a:solidFill>
                    <a:schemeClr val="tx1"/>
                  </a:solidFill>
                </a:rPr>
                <a:t>B. 9</a:t>
              </a:r>
              <a:endParaRPr lang="en-US" sz="4400">
                <a:solidFill>
                  <a:schemeClr val="tx1"/>
                </a:solidFill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19" y="5248273"/>
            <a:ext cx="11195753" cy="1646337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4400">
                  <a:solidFill>
                    <a:schemeClr val="tx1"/>
                  </a:solidFill>
                </a:rPr>
                <a:t>C. 8</a:t>
              </a:r>
              <a:endParaRPr lang="en-US" sz="4400">
                <a:solidFill>
                  <a:schemeClr val="tx1"/>
                </a:solidFill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710602" y="1860017"/>
            <a:ext cx="1384210" cy="13842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5878" y="7299145"/>
            <a:ext cx="7538657" cy="4206450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hlinkClick r:id="" action="ppaction://media"/>
            <a:extLst>
              <a:ext uri="{FF2B5EF4-FFF2-40B4-BE49-F238E27FC236}">
                <a16:creationId xmlns:a16="http://schemas.microsoft.com/office/drawing/2014/main" id="{BBA87F3A-F0EA-4F3C-9195-80646DE0953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rcRect/>
          <a:stretch>
            <a:fillRect/>
          </a:stretch>
        </p:blipFill>
        <p:spPr>
          <a:xfrm>
            <a:off x="2525493" y="7451423"/>
            <a:ext cx="7139427" cy="3901895"/>
          </a:xfrm>
          <a:custGeom>
            <a:avLst/>
            <a:gdLst>
              <a:gd name="connsiteX0" fmla="*/ 375384 w 7140357"/>
              <a:gd name="connsiteY0" fmla="*/ 0 h 3902403"/>
              <a:gd name="connsiteX1" fmla="*/ 6764973 w 7140357"/>
              <a:gd name="connsiteY1" fmla="*/ 0 h 3902403"/>
              <a:gd name="connsiteX2" fmla="*/ 6777079 w 7140357"/>
              <a:gd name="connsiteY2" fmla="*/ 1221 h 3902403"/>
              <a:gd name="connsiteX3" fmla="*/ 7140357 w 7140357"/>
              <a:gd name="connsiteY3" fmla="*/ 446948 h 3902403"/>
              <a:gd name="connsiteX4" fmla="*/ 7140357 w 7140357"/>
              <a:gd name="connsiteY4" fmla="*/ 3455454 h 3902403"/>
              <a:gd name="connsiteX5" fmla="*/ 6777079 w 7140357"/>
              <a:gd name="connsiteY5" fmla="*/ 3901182 h 3902403"/>
              <a:gd name="connsiteX6" fmla="*/ 6764963 w 7140357"/>
              <a:gd name="connsiteY6" fmla="*/ 3902403 h 3902403"/>
              <a:gd name="connsiteX7" fmla="*/ 375393 w 7140357"/>
              <a:gd name="connsiteY7" fmla="*/ 3902403 h 3902403"/>
              <a:gd name="connsiteX8" fmla="*/ 363277 w 7140357"/>
              <a:gd name="connsiteY8" fmla="*/ 3901182 h 3902403"/>
              <a:gd name="connsiteX9" fmla="*/ 9242 w 7140357"/>
              <a:gd name="connsiteY9" fmla="*/ 3547147 h 3902403"/>
              <a:gd name="connsiteX10" fmla="*/ 0 w 7140357"/>
              <a:gd name="connsiteY10" fmla="*/ 3455465 h 3902403"/>
              <a:gd name="connsiteX11" fmla="*/ 0 w 7140357"/>
              <a:gd name="connsiteY11" fmla="*/ 446938 h 3902403"/>
              <a:gd name="connsiteX12" fmla="*/ 9242 w 7140357"/>
              <a:gd name="connsiteY12" fmla="*/ 355256 h 3902403"/>
              <a:gd name="connsiteX13" fmla="*/ 363277 w 7140357"/>
              <a:gd name="connsiteY13" fmla="*/ 1221 h 390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40357" h="3902403">
                <a:moveTo>
                  <a:pt x="375384" y="0"/>
                </a:moveTo>
                <a:lnTo>
                  <a:pt x="6764973" y="0"/>
                </a:lnTo>
                <a:lnTo>
                  <a:pt x="6777079" y="1221"/>
                </a:lnTo>
                <a:cubicBezTo>
                  <a:pt x="6984401" y="43645"/>
                  <a:pt x="7140357" y="227083"/>
                  <a:pt x="7140357" y="446948"/>
                </a:cubicBezTo>
                <a:lnTo>
                  <a:pt x="7140357" y="3455454"/>
                </a:lnTo>
                <a:cubicBezTo>
                  <a:pt x="7140357" y="3675319"/>
                  <a:pt x="6984401" y="3858757"/>
                  <a:pt x="6777079" y="3901182"/>
                </a:cubicBezTo>
                <a:lnTo>
                  <a:pt x="6764963" y="3902403"/>
                </a:lnTo>
                <a:lnTo>
                  <a:pt x="375393" y="3902403"/>
                </a:lnTo>
                <a:lnTo>
                  <a:pt x="363277" y="3901182"/>
                </a:lnTo>
                <a:cubicBezTo>
                  <a:pt x="185572" y="3864818"/>
                  <a:pt x="45606" y="3724852"/>
                  <a:pt x="9242" y="3547147"/>
                </a:cubicBezTo>
                <a:lnTo>
                  <a:pt x="0" y="3455465"/>
                </a:lnTo>
                <a:lnTo>
                  <a:pt x="0" y="446938"/>
                </a:lnTo>
                <a:lnTo>
                  <a:pt x="9242" y="355256"/>
                </a:lnTo>
                <a:cubicBezTo>
                  <a:pt x="45606" y="177550"/>
                  <a:pt x="185572" y="37584"/>
                  <a:pt x="363277" y="1221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35047" y="9192577"/>
            <a:ext cx="5920320" cy="15115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F8D9E7C-7B6B-4A69-ACEB-CD4DAA582DE4}"/>
              </a:ext>
            </a:extLst>
          </p:cNvPr>
          <p:cNvSpPr txBox="1"/>
          <p:nvPr/>
        </p:nvSpPr>
        <p:spPr>
          <a:xfrm>
            <a:off x="-1977424" y="3332215"/>
            <a:ext cx="1469827" cy="55392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Âm thanh</a:t>
            </a:r>
            <a:b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kiểm tra đáp án</a:t>
            </a:r>
          </a:p>
        </p:txBody>
      </p:sp>
      <p:pic>
        <p:nvPicPr>
          <p:cNvPr id="28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9410371-F42F-47D8-A924-94618FB9A2E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994744" y="3231444"/>
            <a:ext cx="609600" cy="609600"/>
          </a:xfrm>
          <a:prstGeom prst="rect">
            <a:avLst/>
          </a:prstGeom>
        </p:spPr>
      </p:pic>
      <p:pic>
        <p:nvPicPr>
          <p:cNvPr id="31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43AD712-729D-48CD-BD3B-AB0110D6719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6144" y="27679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1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576"/>
                                </p:stCondLst>
                                <p:childTnLst>
                                  <p:par>
                                    <p:cTn id="67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9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0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2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4" dur="3448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7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1"/>
                    </p:tgtEl>
                  </p:cMediaNode>
                </p:audio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2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7" dur="8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576"/>
                                </p:stCondLst>
                                <p:childTnLst>
                                  <p:par>
                                    <p:cTn id="67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9" dur="4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0" dur="4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4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2" dur="400" fill="hold">
                                              <p:stCondLst>
                                                <p:cond delay="1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4" dur="3448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7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1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8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1"/>
                    </p:tgtEl>
                  </p:cMediaNode>
                </p:audio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2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7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1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7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7" dur="8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</TotalTime>
  <Words>622</Words>
  <Application>Microsoft Office PowerPoint</Application>
  <PresentationFormat>Custom</PresentationFormat>
  <Paragraphs>124</Paragraphs>
  <Slides>28</Slides>
  <Notes>3</Notes>
  <HiddenSlides>0</HiddenSlides>
  <MMClips>34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iCiel Cadena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Nathan Nguyen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Hoàng Lan Phương (420000408)</cp:lastModifiedBy>
  <cp:revision>191</cp:revision>
  <dcterms:created xsi:type="dcterms:W3CDTF">2021-07-30T14:15:01Z</dcterms:created>
  <dcterms:modified xsi:type="dcterms:W3CDTF">2022-03-09T09:27:25Z</dcterms:modified>
</cp:coreProperties>
</file>