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Lst>
  <p:notesMasterIdLst>
    <p:notesMasterId r:id="rId15"/>
  </p:notesMasterIdLst>
  <p:sldIdLst>
    <p:sldId id="516" r:id="rId3"/>
    <p:sldId id="318" r:id="rId4"/>
    <p:sldId id="256" r:id="rId5"/>
    <p:sldId id="322" r:id="rId6"/>
    <p:sldId id="340" r:id="rId7"/>
    <p:sldId id="507" r:id="rId8"/>
    <p:sldId id="514" r:id="rId9"/>
    <p:sldId id="515" r:id="rId10"/>
    <p:sldId id="365" r:id="rId11"/>
    <p:sldId id="259" r:id="rId12"/>
    <p:sldId id="513" r:id="rId13"/>
    <p:sldId id="268" r:id="rId14"/>
  </p:sldIdLst>
  <p:sldSz cx="12161838" cy="6858000"/>
  <p:notesSz cx="6858000" cy="9144000"/>
  <p:embeddedFontLst>
    <p:embeddedFont>
      <p:font typeface="Quicksand Medium" panose="020B0604020202020204" charset="-93"/>
      <p:regular r:id="rId16"/>
      <p:bold r:id="rId17"/>
    </p:embeddedFont>
    <p:embeddedFont>
      <p:font typeface="Calibri" panose="020F0502020204030204" pitchFamily="34" charset="0"/>
      <p:regular r:id="rId18"/>
      <p:bold r:id="rId19"/>
      <p:italic r:id="rId20"/>
      <p:boldItalic r:id="rId21"/>
    </p:embeddedFont>
    <p:embeddedFont>
      <p:font typeface="Bebas Neue" panose="020B0604020202020204" charset="0"/>
      <p:regular r:id="rId22"/>
    </p:embeddedFont>
    <p:embeddedFont>
      <p:font typeface="Arial-Rounded" panose="020B0500000000000000" charset="-93"/>
      <p:regular r:id="rId23"/>
    </p:embeddedFont>
    <p:embeddedFont>
      <p:font typeface="HP001 4 hàng" panose="020B0604020202020204" charset="-93"/>
      <p:regular r:id="rId24"/>
      <p:bold r:id="rId25"/>
    </p:embeddedFont>
    <p:embeddedFont>
      <p:font typeface="HP001 5 hàng" panose="020B0603050302020204" pitchFamily="34" charset="-93"/>
      <p:regular r:id="rId26"/>
      <p:bold r:id="rId27"/>
    </p:embeddedFont>
    <p:embeddedFont>
      <p:font typeface="Hammersmith One" panose="020B0604020202020204" charset="0"/>
      <p:regular r:id="rId28"/>
    </p:embeddedFont>
    <p:embeddedFont>
      <p:font typeface="Fredoka One" panose="020B0604020202020204" charset="0"/>
      <p:regular r:id="rId29"/>
    </p:embeddedFont>
    <p:embeddedFont>
      <p:font typeface="Arial Rounded MT Bold" panose="020F0704030504030204" pitchFamily="34" charset="0"/>
      <p:regular r:id="rId30"/>
    </p:embeddedFont>
    <p:embeddedFont>
      <p:font typeface="Quicksand SemiBold" panose="020B0604020202020204" charset="-93"/>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C8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0A9CCA-FA07-4F9C-BD01-891D97483D46}">
  <a:tblStyle styleId="{CD0A9CCA-FA07-4F9C-BD01-891D97483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53" autoAdjust="0"/>
  </p:normalViewPr>
  <p:slideViewPr>
    <p:cSldViewPr>
      <p:cViewPr varScale="1">
        <p:scale>
          <a:sx n="54" d="100"/>
          <a:sy n="54" d="100"/>
        </p:scale>
        <p:origin x="1132" y="4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3562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692150" y="1143000"/>
            <a:ext cx="5473700" cy="3086100"/>
          </a:xfrm>
        </p:spPr>
      </p:sp>
      <p:sp>
        <p:nvSpPr>
          <p:cNvPr id="4099" name="Notes Placeholder 2"/>
          <p:cNvSpPr>
            <a:spLocks noGrp="1"/>
          </p:cNvSpPr>
          <p:nvPr>
            <p:ph type="body" idx="1"/>
          </p:nvPr>
        </p:nvSpPr>
        <p:spPr/>
        <p:txBody>
          <a:bodyPr wrap="square" lIns="91440" tIns="45720" rIns="91440" bIns="45720" anchor="t" anchorCtr="0"/>
          <a:lstStyle/>
          <a:p>
            <a:pPr lvl="0"/>
            <a:endParaRPr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Arial"/>
              <a:sym typeface="Arial"/>
            </a:endParaRPr>
          </a:p>
        </p:txBody>
      </p:sp>
    </p:spTree>
    <p:extLst>
      <p:ext uri="{BB962C8B-B14F-4D97-AF65-F5344CB8AC3E}">
        <p14:creationId xmlns:p14="http://schemas.microsoft.com/office/powerpoint/2010/main" val="111540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e7f82909be_0_6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e7f82909be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có thể cho HS đố nhau bằng trò chơi truyền điện, 1 HS đố 1 HS khác về từ ngữ là tên vật nuôi trong nhà hoặc từ ngữ chỉ đặc điểm bộ phận của vật nuôi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924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GV linh động tổ chức hoạt động. Nếu dạy online, GV cho HS đố nhau theo hình thức truyền điện. 1 bạn đó 1 bạn bạn đó trả lời xong lại đố bạn tiếp theo…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Chim gì e cũng k biết tên nên e gọi là chim ạ</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14941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Bài này có thể cho HS trình bày vở</a:t>
            </a:r>
          </a:p>
        </p:txBody>
      </p:sp>
    </p:spTree>
    <p:extLst>
      <p:ext uri="{BB962C8B-B14F-4D97-AF65-F5344CB8AC3E}">
        <p14:creationId xmlns:p14="http://schemas.microsoft.com/office/powerpoint/2010/main" val="257819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HS có thể có nhiều cách hỏi, cách tl phù hợp</a:t>
            </a:r>
          </a:p>
        </p:txBody>
      </p:sp>
    </p:spTree>
    <p:extLst>
      <p:ext uri="{BB962C8B-B14F-4D97-AF65-F5344CB8AC3E}">
        <p14:creationId xmlns:p14="http://schemas.microsoft.com/office/powerpoint/2010/main" val="332232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HS có thể có nhiều cách hỏi, cách tl phù hợp</a:t>
            </a:r>
          </a:p>
        </p:txBody>
      </p:sp>
    </p:spTree>
    <p:extLst>
      <p:ext uri="{BB962C8B-B14F-4D97-AF65-F5344CB8AC3E}">
        <p14:creationId xmlns:p14="http://schemas.microsoft.com/office/powerpoint/2010/main" val="101683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biết đây chỉ là gợi ý, HS có thể có viết theo cách mình hỏi đáp, tuy nhiên nội dung phải phù hợp</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302485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3113135" y="22276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p:nvPr/>
        </p:nvSpPr>
        <p:spPr>
          <a:xfrm>
            <a:off x="-244028" y="3890133"/>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4900171" y="3134020"/>
            <a:ext cx="9259520"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5304879" y="3485746"/>
            <a:ext cx="8853889"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a:off x="-1746599" y="3375012"/>
            <a:ext cx="8212110"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a:off x="-1745779" y="3686918"/>
            <a:ext cx="7852362"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663594" y="1629351"/>
            <a:ext cx="6834650" cy="2198400"/>
          </a:xfrm>
          <a:prstGeom prst="rect">
            <a:avLst/>
          </a:prstGeom>
          <a:effectLst>
            <a:outerShdw dist="38100" dir="3960000" algn="bl" rotWithShape="0">
              <a:schemeClr val="lt1"/>
            </a:outerShdw>
          </a:effectLst>
        </p:spPr>
        <p:txBody>
          <a:bodyPr spcFirstLastPara="1" wrap="square" lIns="121705" tIns="121705" rIns="121705" bIns="121705" anchor="ctr" anchorCtr="0">
            <a:noAutofit/>
          </a:bodyPr>
          <a:lstStyle>
            <a:lvl1pPr lvl="0" algn="ctr">
              <a:lnSpc>
                <a:spcPct val="90000"/>
              </a:lnSpc>
              <a:spcBef>
                <a:spcPts val="1331"/>
              </a:spcBef>
              <a:spcAft>
                <a:spcPts val="0"/>
              </a:spcAft>
              <a:buClr>
                <a:srgbClr val="A3376C"/>
              </a:buClr>
              <a:buSzPts val="5200"/>
              <a:buNone/>
              <a:defRPr sz="8800">
                <a:solidFill>
                  <a:schemeClr val="lt2"/>
                </a:solidFill>
              </a:defRPr>
            </a:lvl1pPr>
            <a:lvl2pPr lvl="1" algn="ctr">
              <a:spcBef>
                <a:spcPts val="1331"/>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6" name="Google Shape;16;p2"/>
          <p:cNvSpPr txBox="1">
            <a:spLocks noGrp="1"/>
          </p:cNvSpPr>
          <p:nvPr>
            <p:ph type="subTitle" idx="1"/>
          </p:nvPr>
        </p:nvSpPr>
        <p:spPr>
          <a:xfrm>
            <a:off x="3182108" y="4761800"/>
            <a:ext cx="5797622" cy="546000"/>
          </a:xfrm>
          <a:prstGeom prst="rect">
            <a:avLst/>
          </a:prstGeom>
        </p:spPr>
        <p:txBody>
          <a:bodyPr spcFirstLastPara="1" wrap="square" lIns="121705" tIns="121705" rIns="121705" bIns="121705" anchor="ctr" anchorCtr="0">
            <a:noAutofit/>
          </a:bodyPr>
          <a:lstStyle>
            <a:lvl1pPr lvl="0" algn="ctr">
              <a:lnSpc>
                <a:spcPct val="100000"/>
              </a:lnSpc>
              <a:spcBef>
                <a:spcPts val="0"/>
              </a:spcBef>
              <a:spcAft>
                <a:spcPts val="0"/>
              </a:spcAft>
              <a:buSzPts val="1600"/>
              <a:buNone/>
              <a:defRPr sz="2100">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28997" y="4062600"/>
            <a:ext cx="3651344" cy="609600"/>
          </a:xfrm>
          <a:prstGeom prst="rect">
            <a:avLst/>
          </a:prstGeom>
        </p:spPr>
        <p:txBody>
          <a:bodyPr spcFirstLastPara="1" wrap="square" lIns="121705" tIns="121705" rIns="121705" bIns="12170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0"/>
              </a:spcBef>
              <a:spcAft>
                <a:spcPts val="213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6126" y="1825625"/>
            <a:ext cx="5168781"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56931" y="1825625"/>
            <a:ext cx="5168781"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Footer Placeholder 5"/>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23353882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7712" y="1681163"/>
            <a:ext cx="5145027" cy="823912"/>
          </a:xfrm>
        </p:spPr>
        <p:txBody>
          <a:bodyPr anchor="b"/>
          <a:lstStyle>
            <a:lvl1pPr marL="0" indent="0">
              <a:buNone/>
              <a:defRPr sz="2394" b="1"/>
            </a:lvl1pPr>
            <a:lvl2pPr marL="456046" indent="0">
              <a:buNone/>
              <a:defRPr sz="1995" b="1"/>
            </a:lvl2pPr>
            <a:lvl3pPr marL="912091" indent="0">
              <a:buNone/>
              <a:defRPr sz="1795" b="1"/>
            </a:lvl3pPr>
            <a:lvl4pPr marL="1368137" indent="0">
              <a:buNone/>
              <a:defRPr sz="1596" b="1"/>
            </a:lvl4pPr>
            <a:lvl5pPr marL="1824182" indent="0">
              <a:buNone/>
              <a:defRPr sz="1596" b="1"/>
            </a:lvl5pPr>
            <a:lvl6pPr marL="2280228" indent="0">
              <a:buNone/>
              <a:defRPr sz="1596" b="1"/>
            </a:lvl6pPr>
            <a:lvl7pPr marL="2736273" indent="0">
              <a:buNone/>
              <a:defRPr sz="1596" b="1"/>
            </a:lvl7pPr>
            <a:lvl8pPr marL="3192319" indent="0">
              <a:buNone/>
              <a:defRPr sz="1596" b="1"/>
            </a:lvl8pPr>
            <a:lvl9pPr marL="3648365" indent="0">
              <a:buNone/>
              <a:defRPr sz="1596" b="1"/>
            </a:lvl9pPr>
          </a:lstStyle>
          <a:p>
            <a:pPr lvl="0"/>
            <a:r>
              <a:rPr lang="zh-CN" altLang="en-US" smtClean="0"/>
              <a:t>单击此处编辑母版文本样式</a:t>
            </a:r>
          </a:p>
        </p:txBody>
      </p:sp>
      <p:sp>
        <p:nvSpPr>
          <p:cNvPr id="4" name="Content Placeholder 3"/>
          <p:cNvSpPr>
            <a:spLocks noGrp="1"/>
          </p:cNvSpPr>
          <p:nvPr>
            <p:ph sz="half" idx="2"/>
          </p:nvPr>
        </p:nvSpPr>
        <p:spPr>
          <a:xfrm>
            <a:off x="837712" y="2505075"/>
            <a:ext cx="514502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56932" y="1681163"/>
            <a:ext cx="5170365" cy="823912"/>
          </a:xfrm>
        </p:spPr>
        <p:txBody>
          <a:bodyPr anchor="b"/>
          <a:lstStyle>
            <a:lvl1pPr marL="0" indent="0">
              <a:buNone/>
              <a:defRPr sz="2394" b="1"/>
            </a:lvl1pPr>
            <a:lvl2pPr marL="456046" indent="0">
              <a:buNone/>
              <a:defRPr sz="1995" b="1"/>
            </a:lvl2pPr>
            <a:lvl3pPr marL="912091" indent="0">
              <a:buNone/>
              <a:defRPr sz="1795" b="1"/>
            </a:lvl3pPr>
            <a:lvl4pPr marL="1368137" indent="0">
              <a:buNone/>
              <a:defRPr sz="1596" b="1"/>
            </a:lvl4pPr>
            <a:lvl5pPr marL="1824182" indent="0">
              <a:buNone/>
              <a:defRPr sz="1596" b="1"/>
            </a:lvl5pPr>
            <a:lvl6pPr marL="2280228" indent="0">
              <a:buNone/>
              <a:defRPr sz="1596" b="1"/>
            </a:lvl6pPr>
            <a:lvl7pPr marL="2736273" indent="0">
              <a:buNone/>
              <a:defRPr sz="1596" b="1"/>
            </a:lvl7pPr>
            <a:lvl8pPr marL="3192319" indent="0">
              <a:buNone/>
              <a:defRPr sz="1596" b="1"/>
            </a:lvl8pPr>
            <a:lvl9pPr marL="3648365" indent="0">
              <a:buNone/>
              <a:defRPr sz="1596" b="1"/>
            </a:lvl9pPr>
          </a:lstStyle>
          <a:p>
            <a:pPr lvl="0"/>
            <a:r>
              <a:rPr lang="zh-CN" altLang="en-US" smtClean="0"/>
              <a:t>单击此处编辑母版文本样式</a:t>
            </a:r>
          </a:p>
        </p:txBody>
      </p:sp>
      <p:sp>
        <p:nvSpPr>
          <p:cNvPr id="6" name="Content Placeholder 5"/>
          <p:cNvSpPr>
            <a:spLocks noGrp="1"/>
          </p:cNvSpPr>
          <p:nvPr>
            <p:ph sz="quarter" idx="4"/>
          </p:nvPr>
        </p:nvSpPr>
        <p:spPr>
          <a:xfrm>
            <a:off x="6156932" y="2505075"/>
            <a:ext cx="517036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8" name="Footer Placeholder 7"/>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6206782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1"/>
            <a:ext cx="12161835"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77330"/>
            <a:ext cx="12786366"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3729" y="4673625"/>
            <a:ext cx="12143411"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29" y="5356592"/>
            <a:ext cx="12180267" cy="1501408"/>
          </a:xfrm>
          <a:prstGeom prst="rect">
            <a:avLst/>
          </a:prstGeom>
        </p:spPr>
      </p:pic>
      <p:grpSp>
        <p:nvGrpSpPr>
          <p:cNvPr id="10" name="组合 9"/>
          <p:cNvGrpSpPr/>
          <p:nvPr userDrawn="1"/>
        </p:nvGrpSpPr>
        <p:grpSpPr>
          <a:xfrm>
            <a:off x="233562" y="4254139"/>
            <a:ext cx="924320"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52890" y="4581150"/>
            <a:ext cx="822529" cy="1279433"/>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4" name="Footer Placeholder 3"/>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68041381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4"/>
            <a:ext cx="12161838"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91" rtl="0" eaLnBrk="1" fontAlgn="auto" latinLnBrk="0" hangingPunct="1">
              <a:lnSpc>
                <a:spcPct val="100000"/>
              </a:lnSpc>
              <a:spcBef>
                <a:spcPts val="0"/>
              </a:spcBef>
              <a:spcAft>
                <a:spcPts val="0"/>
              </a:spcAft>
              <a:buClrTx/>
              <a:buSzTx/>
              <a:buFontTx/>
              <a:buNone/>
              <a:tabLst/>
              <a:defRPr/>
            </a:pPr>
            <a:endParaRPr kumimoji="0" lang="zh-CN" altLang="en-US" sz="1795" b="0" i="0" u="none" strike="noStrike" kern="1200" cap="none" spc="0" normalizeH="0" baseline="0" noProof="0">
              <a:ln>
                <a:noFill/>
              </a:ln>
              <a:solidFill>
                <a:prstClr val="white"/>
              </a:solidFill>
              <a:effectLst/>
              <a:uLnTx/>
              <a:uFillTx/>
              <a:latin typeface="DFPOP1-W9"/>
              <a:cs typeface="+mn-cs"/>
              <a:sym typeface="Aria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12161838" cy="2470477"/>
          </a:xfrm>
          <a:prstGeom prst="rect">
            <a:avLst/>
          </a:prstGeom>
        </p:spPr>
      </p:pic>
      <p:sp>
        <p:nvSpPr>
          <p:cNvPr id="2" name="Date Placeholder 1"/>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3" name="Footer Placeholder 2"/>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76245" y="-32952"/>
            <a:ext cx="3385595"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23383"/>
            <a:ext cx="12786366"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02" y="4673625"/>
            <a:ext cx="12143411"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3"/>
            <a:ext cx="12161838"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52890" y="4581150"/>
            <a:ext cx="822529" cy="1279433"/>
          </a:xfrm>
          <a:prstGeom prst="rect">
            <a:avLst/>
          </a:prstGeom>
        </p:spPr>
      </p:pic>
    </p:spTree>
    <p:extLst>
      <p:ext uri="{BB962C8B-B14F-4D97-AF65-F5344CB8AC3E}">
        <p14:creationId xmlns:p14="http://schemas.microsoft.com/office/powerpoint/2010/main" val="174011274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4"/>
            <a:ext cx="12161838"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91" rtl="0" eaLnBrk="1" fontAlgn="auto" latinLnBrk="0" hangingPunct="1">
              <a:lnSpc>
                <a:spcPct val="100000"/>
              </a:lnSpc>
              <a:spcBef>
                <a:spcPts val="0"/>
              </a:spcBef>
              <a:spcAft>
                <a:spcPts val="0"/>
              </a:spcAft>
              <a:buClrTx/>
              <a:buSzTx/>
              <a:buFontTx/>
              <a:buNone/>
              <a:tabLst/>
              <a:defRPr/>
            </a:pPr>
            <a:endParaRPr kumimoji="0" lang="zh-CN" altLang="en-US" sz="1795" b="0" i="0" u="none" strike="noStrike" kern="1200" cap="none" spc="0" normalizeH="0" baseline="0" noProof="0">
              <a:ln>
                <a:noFill/>
              </a:ln>
              <a:solidFill>
                <a:prstClr val="white"/>
              </a:solidFill>
              <a:effectLst/>
              <a:uLnTx/>
              <a:uFillTx/>
              <a:latin typeface="DFPOP1-W9"/>
              <a:cs typeface="+mn-cs"/>
              <a:sym typeface="Aria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12161838"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76245" y="-32952"/>
            <a:ext cx="3385595"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29" y="5570768"/>
            <a:ext cx="12786366"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17" y="5316712"/>
            <a:ext cx="12143411"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28" y="6189784"/>
            <a:ext cx="12176491" cy="668216"/>
          </a:xfrm>
          <a:prstGeom prst="rect">
            <a:avLst/>
          </a:prstGeom>
        </p:spPr>
      </p:pic>
    </p:spTree>
    <p:extLst>
      <p:ext uri="{BB962C8B-B14F-4D97-AF65-F5344CB8AC3E}">
        <p14:creationId xmlns:p14="http://schemas.microsoft.com/office/powerpoint/2010/main" val="3588642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70365" y="987427"/>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7711" y="2057401"/>
            <a:ext cx="3922509" cy="3811588"/>
          </a:xfrm>
        </p:spPr>
        <p:txBody>
          <a:bodyPr/>
          <a:lstStyle>
            <a:lvl1pPr marL="0" indent="0">
              <a:buNone/>
              <a:defRPr sz="1596"/>
            </a:lvl1pPr>
            <a:lvl2pPr marL="456046" indent="0">
              <a:buNone/>
              <a:defRPr sz="1397"/>
            </a:lvl2pPr>
            <a:lvl3pPr marL="912091" indent="0">
              <a:buNone/>
              <a:defRPr sz="1197"/>
            </a:lvl3pPr>
            <a:lvl4pPr marL="1368137" indent="0">
              <a:buNone/>
              <a:defRPr sz="998"/>
            </a:lvl4pPr>
            <a:lvl5pPr marL="1824182" indent="0">
              <a:buNone/>
              <a:defRPr sz="998"/>
            </a:lvl5pPr>
            <a:lvl6pPr marL="2280228" indent="0">
              <a:buNone/>
              <a:defRPr sz="998"/>
            </a:lvl6pPr>
            <a:lvl7pPr marL="2736273" indent="0">
              <a:buNone/>
              <a:defRPr sz="998"/>
            </a:lvl7pPr>
            <a:lvl8pPr marL="3192319" indent="0">
              <a:buNone/>
              <a:defRPr sz="998"/>
            </a:lvl8pPr>
            <a:lvl9pPr marL="3648365"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Footer Placeholder 5"/>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18584116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70365" y="987427"/>
            <a:ext cx="6156930" cy="4873625"/>
          </a:xfrm>
        </p:spPr>
        <p:txBody>
          <a:bodyPr anchor="t"/>
          <a:lstStyle>
            <a:lvl1pPr marL="0" indent="0">
              <a:buNone/>
              <a:defRPr sz="3192"/>
            </a:lvl1pPr>
            <a:lvl2pPr marL="456046" indent="0">
              <a:buNone/>
              <a:defRPr sz="2793"/>
            </a:lvl2pPr>
            <a:lvl3pPr marL="912091" indent="0">
              <a:buNone/>
              <a:defRPr sz="2394"/>
            </a:lvl3pPr>
            <a:lvl4pPr marL="1368137" indent="0">
              <a:buNone/>
              <a:defRPr sz="1995"/>
            </a:lvl4pPr>
            <a:lvl5pPr marL="1824182" indent="0">
              <a:buNone/>
              <a:defRPr sz="1995"/>
            </a:lvl5pPr>
            <a:lvl6pPr marL="2280228" indent="0">
              <a:buNone/>
              <a:defRPr sz="1995"/>
            </a:lvl6pPr>
            <a:lvl7pPr marL="2736273" indent="0">
              <a:buNone/>
              <a:defRPr sz="1995"/>
            </a:lvl7pPr>
            <a:lvl8pPr marL="3192319" indent="0">
              <a:buNone/>
              <a:defRPr sz="1995"/>
            </a:lvl8pPr>
            <a:lvl9pPr marL="3648365" indent="0">
              <a:buNone/>
              <a:defRPr sz="199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7711" y="2057401"/>
            <a:ext cx="3922509" cy="3811588"/>
          </a:xfrm>
        </p:spPr>
        <p:txBody>
          <a:bodyPr/>
          <a:lstStyle>
            <a:lvl1pPr marL="0" indent="0">
              <a:buNone/>
              <a:defRPr sz="1596"/>
            </a:lvl1pPr>
            <a:lvl2pPr marL="456046" indent="0">
              <a:buNone/>
              <a:defRPr sz="1397"/>
            </a:lvl2pPr>
            <a:lvl3pPr marL="912091" indent="0">
              <a:buNone/>
              <a:defRPr sz="1197"/>
            </a:lvl3pPr>
            <a:lvl4pPr marL="1368137" indent="0">
              <a:buNone/>
              <a:defRPr sz="998"/>
            </a:lvl4pPr>
            <a:lvl5pPr marL="1824182" indent="0">
              <a:buNone/>
              <a:defRPr sz="998"/>
            </a:lvl5pPr>
            <a:lvl6pPr marL="2280228" indent="0">
              <a:buNone/>
              <a:defRPr sz="998"/>
            </a:lvl6pPr>
            <a:lvl7pPr marL="2736273" indent="0">
              <a:buNone/>
              <a:defRPr sz="998"/>
            </a:lvl7pPr>
            <a:lvl8pPr marL="3192319" indent="0">
              <a:buNone/>
              <a:defRPr sz="998"/>
            </a:lvl8pPr>
            <a:lvl9pPr marL="3648365"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Footer Placeholder 5"/>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325312143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5" name="Footer Placeholder 4"/>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5761019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365127"/>
            <a:ext cx="2622396"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6127" y="365127"/>
            <a:ext cx="7715166"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5" name="Footer Placeholder 4"/>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202851381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6"/>
          <p:cNvSpPr/>
          <p:nvPr/>
        </p:nvSpPr>
        <p:spPr>
          <a:xfrm flipH="1">
            <a:off x="-4085457" y="16394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6" name="Google Shape;116;p6"/>
          <p:cNvSpPr/>
          <p:nvPr/>
        </p:nvSpPr>
        <p:spPr>
          <a:xfrm>
            <a:off x="-1086639" y="3991167"/>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957625" y="719328"/>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grpSp>
        <p:nvGrpSpPr>
          <p:cNvPr id="139" name="Google Shape;139;p8"/>
          <p:cNvGrpSpPr/>
          <p:nvPr/>
        </p:nvGrpSpPr>
        <p:grpSpPr>
          <a:xfrm flipH="1">
            <a:off x="302508" y="2662955"/>
            <a:ext cx="891787"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a:off x="5711103" y="5489654"/>
            <a:ext cx="652020"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rot="-784911">
            <a:off x="10617727" y="1855914"/>
            <a:ext cx="1484251"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8"/>
          <p:cNvSpPr/>
          <p:nvPr/>
        </p:nvSpPr>
        <p:spPr>
          <a:xfrm flipH="1">
            <a:off x="5512049" y="3504735"/>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flipH="1">
            <a:off x="5843288" y="3648350"/>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flipH="1">
            <a:off x="11092293" y="626238"/>
            <a:ext cx="652020"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txBox="1">
            <a:spLocks noGrp="1"/>
          </p:cNvSpPr>
          <p:nvPr>
            <p:ph type="title"/>
          </p:nvPr>
        </p:nvSpPr>
        <p:spPr>
          <a:xfrm>
            <a:off x="2504289" y="1438000"/>
            <a:ext cx="6876147" cy="3372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12"/>
        <p:cNvGrpSpPr/>
        <p:nvPr/>
      </p:nvGrpSpPr>
      <p:grpSpPr>
        <a:xfrm>
          <a:off x="0" y="0"/>
          <a:ext cx="0" cy="0"/>
          <a:chOff x="0" y="0"/>
          <a:chExt cx="0" cy="0"/>
        </a:xfrm>
      </p:grpSpPr>
      <p:sp>
        <p:nvSpPr>
          <p:cNvPr id="213" name="Google Shape;213;p14"/>
          <p:cNvSpPr/>
          <p:nvPr/>
        </p:nvSpPr>
        <p:spPr>
          <a:xfrm>
            <a:off x="-1246474" y="3301502"/>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4"/>
          <p:cNvSpPr/>
          <p:nvPr/>
        </p:nvSpPr>
        <p:spPr>
          <a:xfrm>
            <a:off x="-1246485" y="3445116"/>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flipH="1">
            <a:off x="-443573" y="340063"/>
            <a:ext cx="1981731"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4"/>
          <p:cNvGrpSpPr/>
          <p:nvPr/>
        </p:nvGrpSpPr>
        <p:grpSpPr>
          <a:xfrm>
            <a:off x="10534741" y="1606305"/>
            <a:ext cx="891787"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4"/>
          <p:cNvGrpSpPr/>
          <p:nvPr/>
        </p:nvGrpSpPr>
        <p:grpSpPr>
          <a:xfrm>
            <a:off x="1145975" y="3175871"/>
            <a:ext cx="652020"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4"/>
          <p:cNvSpPr txBox="1">
            <a:spLocks noGrp="1"/>
          </p:cNvSpPr>
          <p:nvPr>
            <p:ph type="title"/>
          </p:nvPr>
        </p:nvSpPr>
        <p:spPr>
          <a:xfrm>
            <a:off x="2256588" y="1606300"/>
            <a:ext cx="7264783" cy="1656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ctr" rtl="0">
              <a:spcBef>
                <a:spcPts val="0"/>
              </a:spcBef>
              <a:spcAft>
                <a:spcPts val="0"/>
              </a:spcAft>
              <a:buSzPts val="100"/>
              <a:buNone/>
              <a:defRPr sz="11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72811" y="3236000"/>
            <a:ext cx="5832336" cy="1431600"/>
          </a:xfrm>
          <a:prstGeom prst="rect">
            <a:avLst/>
          </a:prstGeom>
        </p:spPr>
        <p:txBody>
          <a:bodyPr spcFirstLastPara="1" wrap="square" lIns="121705" tIns="121705" rIns="121705" bIns="121705" anchor="t" anchorCtr="0">
            <a:noAutofit/>
          </a:bodyPr>
          <a:lstStyle>
            <a:lvl1pPr lvl="0" algn="ctr" rtl="0">
              <a:lnSpc>
                <a:spcPct val="100000"/>
              </a:lnSpc>
              <a:spcBef>
                <a:spcPts val="1331"/>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0"/>
              </a:spcBef>
              <a:spcAft>
                <a:spcPts val="0"/>
              </a:spcAft>
              <a:buSzPts val="1800"/>
              <a:buNone/>
              <a:defRPr sz="2400"/>
            </a:lvl3pPr>
            <a:lvl4pPr lvl="3" algn="ctr" rtl="0">
              <a:lnSpc>
                <a:spcPct val="100000"/>
              </a:lnSpc>
              <a:spcBef>
                <a:spcPts val="2130"/>
              </a:spcBef>
              <a:spcAft>
                <a:spcPts val="0"/>
              </a:spcAft>
              <a:buSzPts val="1800"/>
              <a:buNone/>
              <a:defRPr sz="2400"/>
            </a:lvl4pPr>
            <a:lvl5pPr lvl="4" algn="ctr" rtl="0">
              <a:lnSpc>
                <a:spcPct val="100000"/>
              </a:lnSpc>
              <a:spcBef>
                <a:spcPts val="2130"/>
              </a:spcBef>
              <a:spcAft>
                <a:spcPts val="0"/>
              </a:spcAft>
              <a:buSzPts val="1800"/>
              <a:buNone/>
              <a:defRPr sz="2400"/>
            </a:lvl5pPr>
            <a:lvl6pPr lvl="5" algn="ctr" rtl="0">
              <a:lnSpc>
                <a:spcPct val="100000"/>
              </a:lnSpc>
              <a:spcBef>
                <a:spcPts val="2130"/>
              </a:spcBef>
              <a:spcAft>
                <a:spcPts val="0"/>
              </a:spcAft>
              <a:buSzPts val="1800"/>
              <a:buNone/>
              <a:defRPr sz="2400"/>
            </a:lvl6pPr>
            <a:lvl7pPr lvl="6" algn="ctr" rtl="0">
              <a:lnSpc>
                <a:spcPct val="100000"/>
              </a:lnSpc>
              <a:spcBef>
                <a:spcPts val="2130"/>
              </a:spcBef>
              <a:spcAft>
                <a:spcPts val="0"/>
              </a:spcAft>
              <a:buSzPts val="1800"/>
              <a:buNone/>
              <a:defRPr sz="2400"/>
            </a:lvl7pPr>
            <a:lvl8pPr lvl="7" algn="ctr" rtl="0">
              <a:lnSpc>
                <a:spcPct val="100000"/>
              </a:lnSpc>
              <a:spcBef>
                <a:spcPts val="2130"/>
              </a:spcBef>
              <a:spcAft>
                <a:spcPts val="0"/>
              </a:spcAft>
              <a:buSzPts val="1800"/>
              <a:buNone/>
              <a:defRPr sz="2400"/>
            </a:lvl8pPr>
            <a:lvl9pPr lvl="8" algn="ctr" rtl="0">
              <a:lnSpc>
                <a:spcPct val="100000"/>
              </a:lnSpc>
              <a:spcBef>
                <a:spcPts val="2130"/>
              </a:spcBef>
              <a:spcAft>
                <a:spcPts val="2130"/>
              </a:spcAft>
              <a:buSzPts val="18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46730" y="4413937"/>
            <a:ext cx="547133" cy="430732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7" name="Google Shape;187;p11"/>
          <p:cNvSpPr/>
          <p:nvPr/>
        </p:nvSpPr>
        <p:spPr>
          <a:xfrm rot="-5400000">
            <a:off x="2198661" y="4506633"/>
            <a:ext cx="575724" cy="4127009"/>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8" name="Google Shape;188;p11"/>
          <p:cNvSpPr/>
          <p:nvPr/>
        </p:nvSpPr>
        <p:spPr>
          <a:xfrm>
            <a:off x="6755180" y="6448033"/>
            <a:ext cx="4747056"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9" name="Google Shape;189;p11"/>
          <p:cNvSpPr/>
          <p:nvPr/>
        </p:nvSpPr>
        <p:spPr>
          <a:xfrm rot="10800000" flipH="1">
            <a:off x="8138916" y="5850480"/>
            <a:ext cx="4022896"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0" name="Google Shape;190;p11"/>
          <p:cNvSpPr/>
          <p:nvPr/>
        </p:nvSpPr>
        <p:spPr>
          <a:xfrm rot="-5400000" flipH="1">
            <a:off x="799568" y="5058464"/>
            <a:ext cx="999979" cy="2599101"/>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1" name="Google Shape;191;p11"/>
          <p:cNvSpPr txBox="1">
            <a:spLocks noGrp="1"/>
          </p:cNvSpPr>
          <p:nvPr>
            <p:ph type="title" hasCustomPrompt="1"/>
          </p:nvPr>
        </p:nvSpPr>
        <p:spPr>
          <a:xfrm>
            <a:off x="1902682" y="2865933"/>
            <a:ext cx="8356475"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2493" y="4118533"/>
            <a:ext cx="7236852"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39529" y="-820372"/>
            <a:ext cx="510603" cy="237293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4" name="Google Shape;194;p11"/>
          <p:cNvSpPr/>
          <p:nvPr/>
        </p:nvSpPr>
        <p:spPr>
          <a:xfrm rot="5400000" flipH="1">
            <a:off x="6121916" y="-2874670"/>
            <a:ext cx="598819"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5" name="Google Shape;195;p11"/>
          <p:cNvSpPr/>
          <p:nvPr/>
        </p:nvSpPr>
        <p:spPr>
          <a:xfrm rot="-5400000" flipH="1">
            <a:off x="7390398" y="-1860104"/>
            <a:ext cx="533072"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6" name="Google Shape;196;p11"/>
          <p:cNvSpPr/>
          <p:nvPr/>
        </p:nvSpPr>
        <p:spPr>
          <a:xfrm rot="5400000">
            <a:off x="9995320" y="-1385274"/>
            <a:ext cx="781176"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7" name="Google Shape;197;p11"/>
          <p:cNvSpPr/>
          <p:nvPr/>
        </p:nvSpPr>
        <p:spPr>
          <a:xfrm rot="-5400000">
            <a:off x="4155580" y="-1411337"/>
            <a:ext cx="774121"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8" name="Google Shape;198;p11"/>
          <p:cNvSpPr/>
          <p:nvPr/>
        </p:nvSpPr>
        <p:spPr>
          <a:xfrm rot="5400000" flipH="1">
            <a:off x="6967102" y="470533"/>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9" name="Google Shape;199;p11"/>
          <p:cNvSpPr/>
          <p:nvPr/>
        </p:nvSpPr>
        <p:spPr>
          <a:xfrm rot="5400000" flipH="1">
            <a:off x="6612310" y="506861"/>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0" name="Google Shape;200;p11"/>
          <p:cNvSpPr/>
          <p:nvPr/>
        </p:nvSpPr>
        <p:spPr>
          <a:xfrm rot="10800000">
            <a:off x="33" y="3"/>
            <a:ext cx="4513015"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1" name="Google Shape;201;p11"/>
          <p:cNvSpPr/>
          <p:nvPr/>
        </p:nvSpPr>
        <p:spPr>
          <a:xfrm rot="5400000" flipH="1">
            <a:off x="4513845" y="4818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2" name="Google Shape;202;p11"/>
          <p:cNvSpPr/>
          <p:nvPr/>
        </p:nvSpPr>
        <p:spPr>
          <a:xfrm rot="5400000" flipH="1">
            <a:off x="4412347" y="3668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3" name="Google Shape;203;p11"/>
          <p:cNvSpPr/>
          <p:nvPr/>
        </p:nvSpPr>
        <p:spPr>
          <a:xfrm rot="5400000" flipH="1">
            <a:off x="9785377" y="1334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4" name="Google Shape;204;p11"/>
          <p:cNvSpPr/>
          <p:nvPr/>
        </p:nvSpPr>
        <p:spPr>
          <a:xfrm rot="-5400000">
            <a:off x="11031600" y="8067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5" name="Google Shape;205;p11"/>
          <p:cNvSpPr/>
          <p:nvPr/>
        </p:nvSpPr>
        <p:spPr>
          <a:xfrm rot="-5400000">
            <a:off x="11199539" y="5430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6" name="Google Shape;206;p11"/>
          <p:cNvSpPr/>
          <p:nvPr/>
        </p:nvSpPr>
        <p:spPr>
          <a:xfrm rot="7199165" flipH="1">
            <a:off x="2133574" y="6794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7" name="Google Shape;207;p11"/>
          <p:cNvSpPr/>
          <p:nvPr/>
        </p:nvSpPr>
        <p:spPr>
          <a:xfrm rot="7199142" flipH="1">
            <a:off x="2832447" y="507547"/>
            <a:ext cx="68956" cy="7023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flipH="1">
            <a:off x="3995830" y="47115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flipH="1">
            <a:off x="388226" y="332100"/>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0" name="Google Shape;210;p11"/>
          <p:cNvSpPr/>
          <p:nvPr/>
        </p:nvSpPr>
        <p:spPr>
          <a:xfrm rot="5400000" flipH="1">
            <a:off x="12022291" y="53520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flipH="1">
            <a:off x="9508325" y="2280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flipH="1">
            <a:off x="1591694" y="824294"/>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3" name="Google Shape;213;p11"/>
          <p:cNvSpPr/>
          <p:nvPr/>
        </p:nvSpPr>
        <p:spPr>
          <a:xfrm rot="7199165" flipH="1">
            <a:off x="7834236" y="63527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1"/>
          <p:cNvSpPr/>
          <p:nvPr/>
        </p:nvSpPr>
        <p:spPr>
          <a:xfrm rot="7199165" flipH="1">
            <a:off x="8521182" y="6160201"/>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5" name="Google Shape;215;p11"/>
          <p:cNvSpPr/>
          <p:nvPr/>
        </p:nvSpPr>
        <p:spPr>
          <a:xfrm rot="5400000" flipH="1">
            <a:off x="9722618" y="6170578"/>
            <a:ext cx="60400" cy="6151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6" name="Google Shape;216;p11"/>
          <p:cNvSpPr/>
          <p:nvPr/>
        </p:nvSpPr>
        <p:spPr>
          <a:xfrm rot="-5400000">
            <a:off x="3966628" y="65584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flipH="1">
            <a:off x="4789379" y="65506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8" name="Google Shape;218;p11"/>
          <p:cNvSpPr/>
          <p:nvPr/>
        </p:nvSpPr>
        <p:spPr>
          <a:xfrm rot="7199165" flipH="1">
            <a:off x="2412283" y="632571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9" name="Google Shape;219;p11"/>
          <p:cNvSpPr/>
          <p:nvPr/>
        </p:nvSpPr>
        <p:spPr>
          <a:xfrm rot="5400000" flipH="1">
            <a:off x="666935" y="5978351"/>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0" name="Google Shape;220;p11"/>
          <p:cNvSpPr/>
          <p:nvPr/>
        </p:nvSpPr>
        <p:spPr>
          <a:xfrm rot="-5400000">
            <a:off x="424812" y="55170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1" name="Google Shape;221;p11"/>
          <p:cNvSpPr/>
          <p:nvPr/>
        </p:nvSpPr>
        <p:spPr>
          <a:xfrm rot="-5400000">
            <a:off x="9983322" y="622974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2" name="Google Shape;222;p11"/>
          <p:cNvSpPr/>
          <p:nvPr/>
        </p:nvSpPr>
        <p:spPr>
          <a:xfrm rot="5400000" flipH="1">
            <a:off x="12039706" y="6327702"/>
            <a:ext cx="69029" cy="70308"/>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3" name="Google Shape;223;p11"/>
          <p:cNvSpPr/>
          <p:nvPr/>
        </p:nvSpPr>
        <p:spPr>
          <a:xfrm rot="5400000" flipH="1">
            <a:off x="11591559" y="6609069"/>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4" name="Google Shape;224;p11"/>
          <p:cNvSpPr/>
          <p:nvPr/>
        </p:nvSpPr>
        <p:spPr>
          <a:xfrm rot="5400000" flipH="1">
            <a:off x="2049507" y="66956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5" name="Google Shape;225;p11"/>
          <p:cNvSpPr/>
          <p:nvPr/>
        </p:nvSpPr>
        <p:spPr>
          <a:xfrm rot="5400000" flipH="1">
            <a:off x="3835777" y="6455631"/>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63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0230" y="3602038"/>
            <a:ext cx="9121379" cy="1655763"/>
          </a:xfrm>
        </p:spPr>
        <p:txBody>
          <a:bodyPr/>
          <a:lstStyle>
            <a:lvl1pPr marL="0" indent="0" algn="ctr">
              <a:buNone/>
              <a:defRPr sz="2394"/>
            </a:lvl1pPr>
            <a:lvl2pPr marL="456046" indent="0" algn="ctr">
              <a:buNone/>
              <a:defRPr sz="1995"/>
            </a:lvl2pPr>
            <a:lvl3pPr marL="912091" indent="0" algn="ctr">
              <a:buNone/>
              <a:defRPr sz="1795"/>
            </a:lvl3pPr>
            <a:lvl4pPr marL="1368137" indent="0" algn="ctr">
              <a:buNone/>
              <a:defRPr sz="1596"/>
            </a:lvl4pPr>
            <a:lvl5pPr marL="1824182" indent="0" algn="ctr">
              <a:buNone/>
              <a:defRPr sz="1596"/>
            </a:lvl5pPr>
            <a:lvl6pPr marL="2280228" indent="0" algn="ctr">
              <a:buNone/>
              <a:defRPr sz="1596"/>
            </a:lvl6pPr>
            <a:lvl7pPr marL="2736273" indent="0" algn="ctr">
              <a:buNone/>
              <a:defRPr sz="1596"/>
            </a:lvl7pPr>
            <a:lvl8pPr marL="3192319" indent="0" algn="ctr">
              <a:buNone/>
              <a:defRPr sz="1596"/>
            </a:lvl8pPr>
            <a:lvl9pPr marL="3648365" indent="0" algn="ctr">
              <a:buNone/>
              <a:defRPr sz="1596"/>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5" name="Footer Placeholder 4"/>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404077831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5" name="Footer Placeholder 4"/>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13708596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741"/>
            <a:ext cx="10489585" cy="2852737"/>
          </a:xfrm>
        </p:spPr>
        <p:txBody>
          <a:bodyPr anchor="b"/>
          <a:lstStyle>
            <a:lvl1pPr>
              <a:defRPr sz="5985"/>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9793" y="4589465"/>
            <a:ext cx="10489585" cy="1500187"/>
          </a:xfrm>
        </p:spPr>
        <p:txBody>
          <a:bodyPr/>
          <a:lstStyle>
            <a:lvl1pPr marL="0" indent="0">
              <a:buNone/>
              <a:defRPr sz="2394">
                <a:solidFill>
                  <a:schemeClr val="tx1">
                    <a:tint val="75000"/>
                  </a:schemeClr>
                </a:solidFill>
              </a:defRPr>
            </a:lvl1pPr>
            <a:lvl2pPr marL="456046" indent="0">
              <a:buNone/>
              <a:defRPr sz="1995">
                <a:solidFill>
                  <a:schemeClr val="tx1">
                    <a:tint val="75000"/>
                  </a:schemeClr>
                </a:solidFill>
              </a:defRPr>
            </a:lvl2pPr>
            <a:lvl3pPr marL="912091" indent="0">
              <a:buNone/>
              <a:defRPr sz="1795">
                <a:solidFill>
                  <a:schemeClr val="tx1">
                    <a:tint val="75000"/>
                  </a:schemeClr>
                </a:solidFill>
              </a:defRPr>
            </a:lvl3pPr>
            <a:lvl4pPr marL="1368137" indent="0">
              <a:buNone/>
              <a:defRPr sz="1596">
                <a:solidFill>
                  <a:schemeClr val="tx1">
                    <a:tint val="75000"/>
                  </a:schemeClr>
                </a:solidFill>
              </a:defRPr>
            </a:lvl4pPr>
            <a:lvl5pPr marL="1824182" indent="0">
              <a:buNone/>
              <a:defRPr sz="1596">
                <a:solidFill>
                  <a:schemeClr val="tx1">
                    <a:tint val="75000"/>
                  </a:schemeClr>
                </a:solidFill>
              </a:defRPr>
            </a:lvl5pPr>
            <a:lvl6pPr marL="2280228" indent="0">
              <a:buNone/>
              <a:defRPr sz="1596">
                <a:solidFill>
                  <a:schemeClr val="tx1">
                    <a:tint val="75000"/>
                  </a:schemeClr>
                </a:solidFill>
              </a:defRPr>
            </a:lvl6pPr>
            <a:lvl7pPr marL="2736273" indent="0">
              <a:buNone/>
              <a:defRPr sz="1596">
                <a:solidFill>
                  <a:schemeClr val="tx1">
                    <a:tint val="75000"/>
                  </a:schemeClr>
                </a:solidFill>
              </a:defRPr>
            </a:lvl7pPr>
            <a:lvl8pPr marL="3192319" indent="0">
              <a:buNone/>
              <a:defRPr sz="1596">
                <a:solidFill>
                  <a:schemeClr val="tx1">
                    <a:tint val="75000"/>
                  </a:schemeClr>
                </a:solidFill>
              </a:defRPr>
            </a:lvl8pPr>
            <a:lvl9pPr marL="3648365" indent="0">
              <a:buNone/>
              <a:defRPr sz="159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5" name="Footer Placeholder 4"/>
          <p:cNvSpPr>
            <a:spLocks noGrp="1"/>
          </p:cNvSpPr>
          <p:nvPr>
            <p:ph type="ftr" sz="quarter" idx="11"/>
          </p:nvPr>
        </p:nvSpPr>
        <p:spPr/>
        <p:txBody>
          <a:body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194949833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593367"/>
            <a:ext cx="10259755" cy="763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8" r:id="rId4"/>
    <p:sldLayoutId id="2147483660" r:id="rId5"/>
    <p:sldLayoutId id="214748367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6127" y="1825625"/>
            <a:ext cx="10489585"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6126" y="6356352"/>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912091" rtl="0" eaLnBrk="1" fontAlgn="auto" latinLnBrk="0" hangingPunct="1">
              <a:lnSpc>
                <a:spcPct val="100000"/>
              </a:lnSpc>
              <a:spcBef>
                <a:spcPts val="0"/>
              </a:spcBef>
              <a:spcAft>
                <a:spcPts val="0"/>
              </a:spcAft>
              <a:buClrTx/>
              <a:buSzTx/>
              <a:buFont typeface="Arial"/>
              <a:buNone/>
              <a:tabLst/>
              <a:defRPr/>
            </a:pPr>
            <a:fld id="{62E82ED4-375F-4F08-A54B-E5C986F28C77}" type="datetimeFigureOut">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l" defTabSz="912091" rtl="0" eaLnBrk="1" fontAlgn="auto" latinLnBrk="0" hangingPunct="1">
                <a:lnSpc>
                  <a:spcPct val="100000"/>
                </a:lnSpc>
                <a:spcBef>
                  <a:spcPts val="0"/>
                </a:spcBef>
                <a:spcAft>
                  <a:spcPts val="0"/>
                </a:spcAft>
                <a:buClrTx/>
                <a:buSzTx/>
                <a:buFont typeface="Arial"/>
                <a:buNone/>
                <a:tabLst/>
                <a:defRPr/>
              </a:pPr>
              <a:t>2022/3/9</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5" name="Footer Placeholder 4"/>
          <p:cNvSpPr>
            <a:spLocks noGrp="1"/>
          </p:cNvSpPr>
          <p:nvPr>
            <p:ph type="ftr" sz="quarter" idx="3"/>
          </p:nvPr>
        </p:nvSpPr>
        <p:spPr>
          <a:xfrm>
            <a:off x="4028609" y="6356352"/>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
        <p:nvSpPr>
          <p:cNvPr id="6" name="Slide Number Placeholder 5"/>
          <p:cNvSpPr>
            <a:spLocks noGrp="1"/>
          </p:cNvSpPr>
          <p:nvPr>
            <p:ph type="sldNum" sz="quarter" idx="4"/>
          </p:nvPr>
        </p:nvSpPr>
        <p:spPr>
          <a:xfrm>
            <a:off x="8589298" y="6356352"/>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912091" rtl="0" eaLnBrk="1" fontAlgn="auto" latinLnBrk="0" hangingPunct="1">
              <a:lnSpc>
                <a:spcPct val="100000"/>
              </a:lnSpc>
              <a:spcBef>
                <a:spcPts val="0"/>
              </a:spcBef>
              <a:spcAft>
                <a:spcPts val="0"/>
              </a:spcAft>
              <a:buClrTx/>
              <a:buSzTx/>
              <a:buFont typeface="Arial"/>
              <a:buNone/>
              <a:tabLst/>
              <a:defRPr/>
            </a:pPr>
            <a:fld id="{60BA53EF-2EDB-4BAB-8ED2-F5C230947283}" type="slidenum">
              <a:rPr kumimoji="0" lang="zh-CN" altLang="en-US" sz="1197" b="0" i="0" u="none" strike="noStrike" kern="1200" cap="none" spc="0" normalizeH="0" baseline="0" noProof="0" smtClean="0">
                <a:ln>
                  <a:noFill/>
                </a:ln>
                <a:solidFill>
                  <a:prstClr val="black">
                    <a:tint val="75000"/>
                  </a:prstClr>
                </a:solidFill>
                <a:effectLst/>
                <a:uLnTx/>
                <a:uFillTx/>
                <a:latin typeface="DFPOP1-W9"/>
                <a:cs typeface="Arial"/>
                <a:sym typeface="Arial"/>
              </a:rPr>
              <a:pPr marL="0" marR="0" lvl="0" indent="0" algn="r" defTabSz="912091"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DFPOP1-W9"/>
              <a:cs typeface="Arial"/>
              <a:sym typeface="Arial"/>
            </a:endParaRPr>
          </a:p>
        </p:txBody>
      </p:sp>
    </p:spTree>
    <p:extLst>
      <p:ext uri="{BB962C8B-B14F-4D97-AF65-F5344CB8AC3E}">
        <p14:creationId xmlns:p14="http://schemas.microsoft.com/office/powerpoint/2010/main" val="566595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txStyles>
    <p:titleStyle>
      <a:lvl1pPr algn="l" defTabSz="912091"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3" indent="-228023" algn="l" defTabSz="912091"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69" indent="-228023" algn="l" defTabSz="912091"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14" indent="-228023" algn="l" defTabSz="912091"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160"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06"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251"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297"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342"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388"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091" rtl="0" eaLnBrk="1" latinLnBrk="0" hangingPunct="1">
        <a:defRPr sz="1795" kern="1200">
          <a:solidFill>
            <a:schemeClr val="tx1"/>
          </a:solidFill>
          <a:latin typeface="+mn-lt"/>
          <a:ea typeface="+mn-ea"/>
          <a:cs typeface="+mn-cs"/>
        </a:defRPr>
      </a:lvl1pPr>
      <a:lvl2pPr marL="456046" algn="l" defTabSz="912091" rtl="0" eaLnBrk="1" latinLnBrk="0" hangingPunct="1">
        <a:defRPr sz="1795" kern="1200">
          <a:solidFill>
            <a:schemeClr val="tx1"/>
          </a:solidFill>
          <a:latin typeface="+mn-lt"/>
          <a:ea typeface="+mn-ea"/>
          <a:cs typeface="+mn-cs"/>
        </a:defRPr>
      </a:lvl2pPr>
      <a:lvl3pPr marL="912091" algn="l" defTabSz="912091" rtl="0" eaLnBrk="1" latinLnBrk="0" hangingPunct="1">
        <a:defRPr sz="1795" kern="1200">
          <a:solidFill>
            <a:schemeClr val="tx1"/>
          </a:solidFill>
          <a:latin typeface="+mn-lt"/>
          <a:ea typeface="+mn-ea"/>
          <a:cs typeface="+mn-cs"/>
        </a:defRPr>
      </a:lvl3pPr>
      <a:lvl4pPr marL="1368137" algn="l" defTabSz="912091" rtl="0" eaLnBrk="1" latinLnBrk="0" hangingPunct="1">
        <a:defRPr sz="1795" kern="1200">
          <a:solidFill>
            <a:schemeClr val="tx1"/>
          </a:solidFill>
          <a:latin typeface="+mn-lt"/>
          <a:ea typeface="+mn-ea"/>
          <a:cs typeface="+mn-cs"/>
        </a:defRPr>
      </a:lvl4pPr>
      <a:lvl5pPr marL="1824182" algn="l" defTabSz="912091" rtl="0" eaLnBrk="1" latinLnBrk="0" hangingPunct="1">
        <a:defRPr sz="1795" kern="1200">
          <a:solidFill>
            <a:schemeClr val="tx1"/>
          </a:solidFill>
          <a:latin typeface="+mn-lt"/>
          <a:ea typeface="+mn-ea"/>
          <a:cs typeface="+mn-cs"/>
        </a:defRPr>
      </a:lvl5pPr>
      <a:lvl6pPr marL="2280228" algn="l" defTabSz="912091" rtl="0" eaLnBrk="1" latinLnBrk="0" hangingPunct="1">
        <a:defRPr sz="1795" kern="1200">
          <a:solidFill>
            <a:schemeClr val="tx1"/>
          </a:solidFill>
          <a:latin typeface="+mn-lt"/>
          <a:ea typeface="+mn-ea"/>
          <a:cs typeface="+mn-cs"/>
        </a:defRPr>
      </a:lvl6pPr>
      <a:lvl7pPr marL="2736273" algn="l" defTabSz="912091" rtl="0" eaLnBrk="1" latinLnBrk="0" hangingPunct="1">
        <a:defRPr sz="1795" kern="1200">
          <a:solidFill>
            <a:schemeClr val="tx1"/>
          </a:solidFill>
          <a:latin typeface="+mn-lt"/>
          <a:ea typeface="+mn-ea"/>
          <a:cs typeface="+mn-cs"/>
        </a:defRPr>
      </a:lvl7pPr>
      <a:lvl8pPr marL="3192319" algn="l" defTabSz="912091" rtl="0" eaLnBrk="1" latinLnBrk="0" hangingPunct="1">
        <a:defRPr sz="1795" kern="1200">
          <a:solidFill>
            <a:schemeClr val="tx1"/>
          </a:solidFill>
          <a:latin typeface="+mn-lt"/>
          <a:ea typeface="+mn-ea"/>
          <a:cs typeface="+mn-cs"/>
        </a:defRPr>
      </a:lvl8pPr>
      <a:lvl9pPr marL="3648365" algn="l" defTabSz="912091"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65" y="357910"/>
            <a:ext cx="1949408" cy="1949408"/>
          </a:xfrm>
          <a:prstGeom prst="rect">
            <a:avLst/>
          </a:prstGeom>
        </p:spPr>
      </p:pic>
      <p:sp>
        <p:nvSpPr>
          <p:cNvPr id="8" name="Text Box 194"/>
          <p:cNvSpPr txBox="1">
            <a:spLocks noChangeArrowheads="1"/>
          </p:cNvSpPr>
          <p:nvPr/>
        </p:nvSpPr>
        <p:spPr bwMode="auto">
          <a:xfrm>
            <a:off x="314529" y="2501933"/>
            <a:ext cx="12134545" cy="11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2091" rtl="0" eaLnBrk="1" fontAlgn="auto" latinLnBrk="0" hangingPunct="1">
              <a:lnSpc>
                <a:spcPct val="100000"/>
              </a:lnSpc>
              <a:spcBef>
                <a:spcPct val="50000"/>
              </a:spcBef>
              <a:spcAft>
                <a:spcPts val="0"/>
              </a:spcAft>
              <a:buClrTx/>
              <a:buSzTx/>
              <a:buFont typeface="Arial"/>
              <a:buNone/>
              <a:tabLst/>
              <a:defRPr/>
            </a:pPr>
            <a:r>
              <a:rPr kumimoji="0" lang="en-US" sz="4256"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TIẾNG VIỆT 2</a:t>
            </a:r>
          </a:p>
          <a:p>
            <a:pPr marL="0" marR="0" lvl="0" indent="0" algn="ctr" defTabSz="912091" rtl="0" eaLnBrk="1" fontAlgn="auto" latinLnBrk="0" hangingPunct="1">
              <a:lnSpc>
                <a:spcPct val="100000"/>
              </a:lnSpc>
              <a:spcBef>
                <a:spcPct val="50000"/>
              </a:spcBef>
              <a:spcAft>
                <a:spcPts val="0"/>
              </a:spcAft>
              <a:buClrTx/>
              <a:buSzTx/>
              <a:buFont typeface="Arial"/>
              <a:buNone/>
              <a:tabLst/>
              <a:defRPr/>
            </a:pPr>
            <a:r>
              <a:rPr kumimoji="0" lang="en-US" sz="1596"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                                      </a:t>
            </a:r>
            <a:endParaRPr kumimoji="0" lang="en-US" sz="4256"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endParaRPr>
          </a:p>
        </p:txBody>
      </p:sp>
      <p:sp>
        <p:nvSpPr>
          <p:cNvPr id="9" name="Text Box 191"/>
          <p:cNvSpPr txBox="1">
            <a:spLocks noChangeArrowheads="1"/>
          </p:cNvSpPr>
          <p:nvPr/>
        </p:nvSpPr>
        <p:spPr bwMode="auto">
          <a:xfrm>
            <a:off x="889014" y="971199"/>
            <a:ext cx="11335733" cy="910940"/>
          </a:xfrm>
          <a:prstGeom prst="rect">
            <a:avLst/>
          </a:prstGeom>
          <a:noFill/>
          <a:ln w="9525">
            <a:no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2091" rtl="0" eaLnBrk="1" fontAlgn="auto" latinLnBrk="0" hangingPunct="1">
              <a:lnSpc>
                <a:spcPct val="100000"/>
              </a:lnSpc>
              <a:spcBef>
                <a:spcPts val="0"/>
              </a:spcBef>
              <a:spcAft>
                <a:spcPts val="0"/>
              </a:spcAft>
              <a:buClrTx/>
              <a:buSzTx/>
              <a:buFont typeface="Arial"/>
              <a:buNone/>
              <a:tabLst/>
              <a:defRPr/>
            </a:pPr>
            <a:r>
              <a:rPr kumimoji="0" lang="en-US" sz="266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PHÒNG GIÁO DỤC VÀ ĐÀO TẠO QUẬN LONG BIÊN</a:t>
            </a:r>
          </a:p>
          <a:p>
            <a:pPr marL="0" marR="0" lvl="0" indent="0" algn="ctr" defTabSz="912091" rtl="0" eaLnBrk="1" fontAlgn="auto" latinLnBrk="0" hangingPunct="1">
              <a:lnSpc>
                <a:spcPct val="100000"/>
              </a:lnSpc>
              <a:spcBef>
                <a:spcPts val="0"/>
              </a:spcBef>
              <a:spcAft>
                <a:spcPts val="0"/>
              </a:spcAft>
              <a:buClrTx/>
              <a:buSzTx/>
              <a:buFont typeface="Arial"/>
              <a:buNone/>
              <a:tabLst/>
              <a:defRPr/>
            </a:pPr>
            <a:r>
              <a:rPr kumimoji="0" lang="en-US" sz="266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TRƯỜNG TIỂU HỌC ĐOÀN KẾT</a:t>
            </a:r>
          </a:p>
        </p:txBody>
      </p:sp>
      <p:sp>
        <p:nvSpPr>
          <p:cNvPr id="10" name="Text Box 195"/>
          <p:cNvSpPr txBox="1">
            <a:spLocks noChangeArrowheads="1"/>
          </p:cNvSpPr>
          <p:nvPr/>
        </p:nvSpPr>
        <p:spPr bwMode="auto">
          <a:xfrm>
            <a:off x="314529" y="3358206"/>
            <a:ext cx="12134545" cy="82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2091" rtl="0" eaLnBrk="1" fontAlgn="auto" latinLnBrk="0" hangingPunct="1">
              <a:lnSpc>
                <a:spcPct val="100000"/>
              </a:lnSpc>
              <a:spcBef>
                <a:spcPct val="50000"/>
              </a:spcBef>
              <a:spcAft>
                <a:spcPts val="0"/>
              </a:spcAft>
              <a:buClrTx/>
              <a:buSzTx/>
              <a:buFont typeface="Arial"/>
              <a:buNone/>
              <a:tabLst/>
              <a:defRPr/>
            </a:pPr>
            <a:r>
              <a:rPr kumimoji="0" lang="en-US" sz="4788"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Chủ</a:t>
            </a:r>
            <a:r>
              <a:rPr kumimoji="0" lang="en-US" sz="4788"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788"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đề</a:t>
            </a:r>
            <a:r>
              <a:rPr kumimoji="0" lang="en-US" sz="4788"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788"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788"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Hành</a:t>
            </a:r>
            <a:r>
              <a:rPr kumimoji="0" lang="en-US" sz="4788"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788"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tinh</a:t>
            </a:r>
            <a:r>
              <a:rPr kumimoji="0" lang="en-US" sz="4788"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788"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xanh</a:t>
            </a:r>
            <a:r>
              <a:rPr kumimoji="0" lang="en-US" sz="4788"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788"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của</a:t>
            </a:r>
            <a:r>
              <a:rPr kumimoji="0" lang="en-US" sz="4788"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788"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em</a:t>
            </a:r>
            <a:endParaRPr kumimoji="0" lang="en-US" sz="4788"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11" name="Text Box 195"/>
          <p:cNvSpPr txBox="1">
            <a:spLocks noChangeArrowheads="1"/>
          </p:cNvSpPr>
          <p:nvPr/>
        </p:nvSpPr>
        <p:spPr bwMode="auto">
          <a:xfrm>
            <a:off x="4937919" y="5434083"/>
            <a:ext cx="6424094" cy="583328"/>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2091" rtl="0" eaLnBrk="1" fontAlgn="auto" latinLnBrk="0" hangingPunct="1">
              <a:lnSpc>
                <a:spcPct val="100000"/>
              </a:lnSpc>
              <a:spcBef>
                <a:spcPct val="50000"/>
              </a:spcBef>
              <a:spcAft>
                <a:spcPts val="0"/>
              </a:spcAft>
              <a:buClrTx/>
              <a:buSzTx/>
              <a:buFont typeface="Arial"/>
              <a:buNone/>
              <a:tabLst/>
              <a:defRPr/>
            </a:pPr>
            <a:r>
              <a:rPr kumimoji="0" lang="en-US" sz="3192"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a:rPr>
              <a:t>Giáo</a:t>
            </a:r>
            <a:r>
              <a:rPr kumimoji="0" lang="en-US" sz="3192"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 </a:t>
            </a:r>
            <a:r>
              <a:rPr kumimoji="0" lang="en-US" sz="3192"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a:rPr>
              <a:t>viên</a:t>
            </a:r>
            <a:r>
              <a:rPr kumimoji="0" lang="en-US" sz="3192"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 </a:t>
            </a:r>
            <a:r>
              <a:rPr kumimoji="0" lang="en-US" sz="3192"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a:rPr>
              <a:t>Nguyễn</a:t>
            </a:r>
            <a:r>
              <a:rPr kumimoji="0" lang="en-US" sz="3192"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 </a:t>
            </a:r>
            <a:r>
              <a:rPr kumimoji="0" lang="en-US" sz="3192"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a:rPr>
              <a:t>Thị</a:t>
            </a:r>
            <a:r>
              <a:rPr kumimoji="0" lang="en-US" sz="3192"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 Thu </a:t>
            </a:r>
            <a:r>
              <a:rPr kumimoji="0" lang="en-US" sz="3192" b="1" i="1"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Arial"/>
              </a:rPr>
              <a:t>Hường</a:t>
            </a:r>
            <a:endParaRPr kumimoji="0" lang="en-US" sz="3192"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72" y="4533545"/>
            <a:ext cx="3234499" cy="1744928"/>
          </a:xfrm>
          <a:prstGeom prst="rect">
            <a:avLst/>
          </a:prstGeom>
        </p:spPr>
      </p:pic>
    </p:spTree>
    <p:extLst>
      <p:ext uri="{BB962C8B-B14F-4D97-AF65-F5344CB8AC3E}">
        <p14:creationId xmlns:p14="http://schemas.microsoft.com/office/powerpoint/2010/main" val="13905972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6"/>
          <p:cNvSpPr/>
          <p:nvPr/>
        </p:nvSpPr>
        <p:spPr>
          <a:xfrm flipH="1">
            <a:off x="2256623" y="732567"/>
            <a:ext cx="7341873" cy="505544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841" name="Google Shape;841;p36"/>
          <p:cNvSpPr txBox="1">
            <a:spLocks noGrp="1"/>
          </p:cNvSpPr>
          <p:nvPr>
            <p:ph type="title"/>
          </p:nvPr>
        </p:nvSpPr>
        <p:spPr>
          <a:xfrm>
            <a:off x="2256623" y="1737236"/>
            <a:ext cx="7264783" cy="1656400"/>
          </a:xfrm>
          <a:prstGeom prst="rect">
            <a:avLst/>
          </a:prstGeom>
        </p:spPr>
        <p:txBody>
          <a:bodyPr spcFirstLastPara="1" wrap="square" lIns="121705" tIns="121705" rIns="121705" bIns="121705" anchor="ctr" anchorCtr="0">
            <a:noAutofit/>
          </a:bodyPr>
          <a:lstStyle/>
          <a:p>
            <a:r>
              <a:rPr lang="en" b="1">
                <a:latin typeface="Arial-Rounded" pitchFamily="34" charset="0"/>
                <a:ea typeface="Arial-Rounded" pitchFamily="34" charset="0"/>
                <a:cs typeface="Arial-Rounded" pitchFamily="34" charset="0"/>
              </a:rPr>
              <a:t>Vận dụng</a:t>
            </a:r>
            <a:endParaRPr b="1">
              <a:latin typeface="Arial-Rounded" pitchFamily="34" charset="0"/>
              <a:ea typeface="Arial-Rounded" pitchFamily="34" charset="0"/>
              <a:cs typeface="Arial-Rounded" pitchFamily="34" charset="0"/>
            </a:endParaRPr>
          </a:p>
        </p:txBody>
      </p:sp>
      <p:sp>
        <p:nvSpPr>
          <p:cNvPr id="843" name="Google Shape;843;p36"/>
          <p:cNvSpPr/>
          <p:nvPr/>
        </p:nvSpPr>
        <p:spPr>
          <a:xfrm>
            <a:off x="4141995" y="-1336733"/>
            <a:ext cx="11272" cy="15833"/>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4" name="Google Shape;844;p36"/>
          <p:cNvSpPr/>
          <p:nvPr/>
        </p:nvSpPr>
        <p:spPr>
          <a:xfrm>
            <a:off x="4157291" y="-1338533"/>
            <a:ext cx="9476" cy="12567"/>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5" name="Google Shape;845;p36"/>
          <p:cNvSpPr/>
          <p:nvPr/>
        </p:nvSpPr>
        <p:spPr>
          <a:xfrm>
            <a:off x="4176177" y="-1324100"/>
            <a:ext cx="11272" cy="12567"/>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6" name="Google Shape;846;p36"/>
          <p:cNvSpPr/>
          <p:nvPr/>
        </p:nvSpPr>
        <p:spPr>
          <a:xfrm>
            <a:off x="3962473" y="-1366033"/>
            <a:ext cx="11605" cy="13167"/>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7" name="Google Shape;847;p36"/>
          <p:cNvSpPr/>
          <p:nvPr/>
        </p:nvSpPr>
        <p:spPr>
          <a:xfrm>
            <a:off x="3983156" y="-1359900"/>
            <a:ext cx="12203" cy="13467"/>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8" name="Google Shape;848;p36"/>
          <p:cNvSpPr/>
          <p:nvPr/>
        </p:nvSpPr>
        <p:spPr>
          <a:xfrm>
            <a:off x="4005666" y="-1338066"/>
            <a:ext cx="11272" cy="15100"/>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9" name="Google Shape;849;p36"/>
          <p:cNvSpPr/>
          <p:nvPr/>
        </p:nvSpPr>
        <p:spPr>
          <a:xfrm>
            <a:off x="3986780" y="-1330400"/>
            <a:ext cx="9476" cy="9333"/>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0" name="Google Shape;850;p36"/>
          <p:cNvSpPr/>
          <p:nvPr/>
        </p:nvSpPr>
        <p:spPr>
          <a:xfrm>
            <a:off x="3897667" y="-1390400"/>
            <a:ext cx="9443" cy="9933"/>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1" name="Google Shape;851;p36"/>
          <p:cNvSpPr/>
          <p:nvPr/>
        </p:nvSpPr>
        <p:spPr>
          <a:xfrm>
            <a:off x="3908940" y="-1393567"/>
            <a:ext cx="11272" cy="11533"/>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2" name="Google Shape;852;p36"/>
          <p:cNvSpPr/>
          <p:nvPr/>
        </p:nvSpPr>
        <p:spPr>
          <a:xfrm>
            <a:off x="3916587" y="-1368300"/>
            <a:ext cx="11738" cy="14933"/>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3" name="Google Shape;853;p36"/>
          <p:cNvSpPr/>
          <p:nvPr/>
        </p:nvSpPr>
        <p:spPr>
          <a:xfrm>
            <a:off x="3912963" y="-1304233"/>
            <a:ext cx="499" cy="33"/>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121705" tIns="121705" rIns="121705" bIns="121705" anchor="ctr" anchorCtr="0">
            <a:noAutofit/>
          </a:bodyPr>
          <a:lstStyle/>
          <a:p>
            <a:endParaRPr/>
          </a:p>
        </p:txBody>
      </p:sp>
      <p:grpSp>
        <p:nvGrpSpPr>
          <p:cNvPr id="854" name="Google Shape;854;p36"/>
          <p:cNvGrpSpPr/>
          <p:nvPr/>
        </p:nvGrpSpPr>
        <p:grpSpPr>
          <a:xfrm>
            <a:off x="8045713" y="2747167"/>
            <a:ext cx="3489801" cy="3679749"/>
            <a:chOff x="5699225" y="1848700"/>
            <a:chExt cx="2623842" cy="2759812"/>
          </a:xfrm>
        </p:grpSpPr>
        <p:sp>
          <p:nvSpPr>
            <p:cNvPr id="855" name="Google Shape;855;p3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856" name="Google Shape;856;p3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0" name="Google Shape;890;p3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891" name="Google Shape;891;p3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2" name="Google Shape;892;p3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93" name="Google Shape;893;p3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4" name="Google Shape;894;p3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895" name="Google Shape;895;p3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endParaRPr/>
            </a:p>
          </p:txBody>
        </p:sp>
        <p:sp>
          <p:nvSpPr>
            <p:cNvPr id="896" name="Google Shape;896;p3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97" name="Google Shape;897;p3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8" name="Google Shape;898;p3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9" name="Google Shape;899;p3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0" name="Google Shape;900;p3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1" name="Google Shape;901;p3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2" name="Google Shape;902;p3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3" name="Google Shape;903;p3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04" name="Google Shape;904;p3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05" name="Google Shape;905;p3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endParaRPr/>
            </a:p>
          </p:txBody>
        </p:sp>
        <p:sp>
          <p:nvSpPr>
            <p:cNvPr id="906" name="Google Shape;906;p3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07" name="Google Shape;907;p3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908" name="Google Shape;908;p3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909" name="Google Shape;909;p3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0" name="Google Shape;910;p3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1" name="Google Shape;911;p3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2" name="Google Shape;912;p3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3" name="Google Shape;913;p3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4" name="Google Shape;914;p3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15" name="Google Shape;915;p3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16" name="Google Shape;916;p3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17" name="Google Shape;917;p3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18" name="Google Shape;918;p3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19" name="Google Shape;919;p3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0" name="Google Shape;920;p3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1" name="Google Shape;921;p3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2" name="Google Shape;922;p3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3" name="Google Shape;923;p3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4" name="Google Shape;924;p3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5" name="Google Shape;925;p3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6" name="Google Shape;926;p3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7" name="Google Shape;927;p3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8" name="Google Shape;928;p3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9" name="Google Shape;929;p3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30" name="Google Shape;930;p3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1" name="Google Shape;931;p3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2" name="Google Shape;932;p3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3" name="Google Shape;933;p3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endParaRPr/>
            </a:p>
          </p:txBody>
        </p:sp>
      </p:grpSp>
      <p:sp>
        <p:nvSpPr>
          <p:cNvPr id="934" name="Google Shape;934;p36"/>
          <p:cNvSpPr/>
          <p:nvPr/>
        </p:nvSpPr>
        <p:spPr>
          <a:xfrm>
            <a:off x="8566306" y="601967"/>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grpSp>
        <p:nvGrpSpPr>
          <p:cNvPr id="935" name="Google Shape;935;p36"/>
          <p:cNvGrpSpPr/>
          <p:nvPr/>
        </p:nvGrpSpPr>
        <p:grpSpPr>
          <a:xfrm>
            <a:off x="1881517" y="909268"/>
            <a:ext cx="1305143" cy="712529"/>
            <a:chOff x="816462" y="899275"/>
            <a:chExt cx="981285" cy="534397"/>
          </a:xfrm>
        </p:grpSpPr>
        <p:sp>
          <p:nvSpPr>
            <p:cNvPr id="936" name="Google Shape;936;p3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937" name="Google Shape;937;p3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A7B2-E15E-42CE-A131-A2F3DF2FFA9C}"/>
              </a:ext>
            </a:extLst>
          </p:cNvPr>
          <p:cNvSpPr>
            <a:spLocks noGrp="1"/>
          </p:cNvSpPr>
          <p:nvPr>
            <p:ph type="title"/>
          </p:nvPr>
        </p:nvSpPr>
        <p:spPr>
          <a:xfrm>
            <a:off x="2448527" y="2362200"/>
            <a:ext cx="7264783" cy="1656400"/>
          </a:xfrm>
        </p:spPr>
        <p:txBody>
          <a:bodyPr/>
          <a:lstStyle/>
          <a:p>
            <a:r>
              <a:rPr lang="en-US" sz="8000">
                <a:latin typeface="+mj-lt"/>
              </a:rPr>
              <a:t>Kể thêm những điểm đặc biệt của một số loài vật em biết.</a:t>
            </a:r>
          </a:p>
        </p:txBody>
      </p:sp>
    </p:spTree>
    <p:extLst>
      <p:ext uri="{BB962C8B-B14F-4D97-AF65-F5344CB8AC3E}">
        <p14:creationId xmlns:p14="http://schemas.microsoft.com/office/powerpoint/2010/main" val="22387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pic>
        <p:nvPicPr>
          <p:cNvPr id="3" name="Picture 2">
            <a:extLst>
              <a:ext uri="{FF2B5EF4-FFF2-40B4-BE49-F238E27FC236}">
                <a16:creationId xmlns:a16="http://schemas.microsoft.com/office/drawing/2014/main" id="{4EC0AF1B-86D2-4D90-B58D-2DF89FB3F74D}"/>
              </a:ext>
            </a:extLst>
          </p:cNvPr>
          <p:cNvPicPr>
            <a:picLocks noChangeAspect="1"/>
          </p:cNvPicPr>
          <p:nvPr/>
        </p:nvPicPr>
        <p:blipFill>
          <a:blip r:embed="rId3"/>
          <a:stretch>
            <a:fillRect/>
          </a:stretch>
        </p:blipFill>
        <p:spPr>
          <a:xfrm>
            <a:off x="0" y="10152"/>
            <a:ext cx="12161838" cy="6837695"/>
          </a:xfrm>
          <a:prstGeom prst="rect">
            <a:avLst/>
          </a:prstGeom>
        </p:spPr>
      </p:pic>
      <p:sp>
        <p:nvSpPr>
          <p:cNvPr id="1446" name="Google Shape;1446;p45"/>
          <p:cNvSpPr/>
          <p:nvPr/>
        </p:nvSpPr>
        <p:spPr>
          <a:xfrm>
            <a:off x="2111231" y="917334"/>
            <a:ext cx="8122509" cy="4772941"/>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1447" name="Google Shape;1447;p45"/>
          <p:cNvSpPr/>
          <p:nvPr/>
        </p:nvSpPr>
        <p:spPr>
          <a:xfrm>
            <a:off x="8716197" y="713334"/>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sp>
        <p:nvSpPr>
          <p:cNvPr id="1448" name="Google Shape;1448;p45"/>
          <p:cNvSpPr txBox="1">
            <a:spLocks noGrp="1"/>
          </p:cNvSpPr>
          <p:nvPr>
            <p:ph type="title"/>
          </p:nvPr>
        </p:nvSpPr>
        <p:spPr>
          <a:xfrm>
            <a:off x="2661610" y="1323054"/>
            <a:ext cx="6876147" cy="3372400"/>
          </a:xfrm>
          <a:prstGeom prst="rect">
            <a:avLst/>
          </a:prstGeom>
        </p:spPr>
        <p:txBody>
          <a:bodyPr spcFirstLastPara="1" wrap="square" lIns="121705" tIns="121705" rIns="121705" bIns="121705" anchor="ctr" anchorCtr="0">
            <a:noAutofit/>
          </a:bodyPr>
          <a:lstStyle/>
          <a:p>
            <a:pPr algn="ctr"/>
            <a:r>
              <a:rPr lang="en" b="1">
                <a:latin typeface="Arial-Rounded" pitchFamily="34" charset="0"/>
                <a:ea typeface="Arial-Rounded" pitchFamily="34" charset="0"/>
                <a:cs typeface="Arial-Rounded" pitchFamily="34" charset="0"/>
              </a:rPr>
              <a:t>Dặn dò</a:t>
            </a:r>
            <a:endParaRPr b="1">
              <a:latin typeface="Arial-Rounded" pitchFamily="34" charset="0"/>
              <a:ea typeface="Arial-Rounded" pitchFamily="34" charset="0"/>
              <a:cs typeface="Arial-Rounded" pitchFamily="34" charset="0"/>
            </a:endParaRPr>
          </a:p>
        </p:txBody>
      </p:sp>
      <p:sp>
        <p:nvSpPr>
          <p:cNvPr id="1477" name="Google Shape;1477;p45"/>
          <p:cNvSpPr/>
          <p:nvPr/>
        </p:nvSpPr>
        <p:spPr>
          <a:xfrm>
            <a:off x="1492509" y="1337998"/>
            <a:ext cx="129" cy="129"/>
          </a:xfrm>
          <a:custGeom>
            <a:avLst/>
            <a:gdLst/>
            <a:ahLst/>
            <a:cxnLst/>
            <a:rect l="l" t="t" r="r" b="b"/>
            <a:pathLst>
              <a:path w="1" h="1" extrusionOk="0">
                <a:moveTo>
                  <a:pt x="0" y="1"/>
                </a:moveTo>
                <a:close/>
              </a:path>
            </a:pathLst>
          </a:custGeom>
          <a:solidFill>
            <a:srgbClr val="E56500"/>
          </a:solidFill>
          <a:ln>
            <a:noFill/>
          </a:ln>
        </p:spPr>
        <p:txBody>
          <a:bodyPr spcFirstLastPara="1" wrap="square" lIns="121705" tIns="121705" rIns="121705" bIns="121705" anchor="ctr" anchorCtr="0">
            <a:noAutofit/>
          </a:bodyPr>
          <a:lstStyle/>
          <a:p>
            <a:endParaRPr/>
          </a:p>
        </p:txBody>
      </p:sp>
      <p:sp>
        <p:nvSpPr>
          <p:cNvPr id="1478" name="Google Shape;1478;p45"/>
          <p:cNvSpPr/>
          <p:nvPr/>
        </p:nvSpPr>
        <p:spPr>
          <a:xfrm>
            <a:off x="1243585" y="666928"/>
            <a:ext cx="129" cy="129"/>
          </a:xfrm>
          <a:custGeom>
            <a:avLst/>
            <a:gdLst/>
            <a:ahLst/>
            <a:cxnLst/>
            <a:rect l="l" t="t" r="r" b="b"/>
            <a:pathLst>
              <a:path w="1" h="1" extrusionOk="0">
                <a:moveTo>
                  <a:pt x="0" y="0"/>
                </a:moveTo>
                <a:close/>
              </a:path>
            </a:pathLst>
          </a:custGeom>
          <a:solidFill>
            <a:srgbClr val="E56500"/>
          </a:solidFill>
          <a:ln>
            <a:noFill/>
          </a:ln>
        </p:spPr>
        <p:txBody>
          <a:bodyPr spcFirstLastPara="1" wrap="square" lIns="121705" tIns="121705" rIns="121705" bIns="121705" anchor="ctr" anchorCtr="0">
            <a:noAutofit/>
          </a:bodyPr>
          <a:lstStyle/>
          <a:p>
            <a:endParaRPr/>
          </a:p>
        </p:txBody>
      </p:sp>
      <p:grpSp>
        <p:nvGrpSpPr>
          <p:cNvPr id="1479" name="Google Shape;1479;p45"/>
          <p:cNvGrpSpPr/>
          <p:nvPr/>
        </p:nvGrpSpPr>
        <p:grpSpPr>
          <a:xfrm>
            <a:off x="-178019" y="413056"/>
            <a:ext cx="2258259" cy="2456536"/>
            <a:chOff x="-192928" y="533516"/>
            <a:chExt cx="1511255" cy="1719140"/>
          </a:xfrm>
        </p:grpSpPr>
        <p:sp>
          <p:nvSpPr>
            <p:cNvPr id="1480" name="Google Shape;1480;p45"/>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1" name="Google Shape;1481;p45"/>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14570" y="609600"/>
            <a:ext cx="9132697" cy="692497"/>
          </a:xfrm>
          <a:prstGeom prst="rect">
            <a:avLst/>
          </a:prstGeom>
          <a:solidFill>
            <a:schemeClr val="bg1"/>
          </a:solidFill>
        </p:spPr>
        <p:txBody>
          <a:bodyPr wrap="square" rtlCol="0">
            <a:spAutoFit/>
          </a:bodyPr>
          <a:lstStyle/>
          <a:p>
            <a:pPr algn="ctr"/>
            <a:endParaRPr lang="en-US" sz="700">
              <a:solidFill>
                <a:srgbClr val="0070C0"/>
              </a:solidFill>
              <a:latin typeface="+mj-lt"/>
              <a:ea typeface="Arial-Rounded" pitchFamily="34" charset="0"/>
              <a:cs typeface="Arial-Rounded" pitchFamily="34" charset="0"/>
            </a:endParaRPr>
          </a:p>
          <a:p>
            <a:pPr algn="ctr"/>
            <a:r>
              <a:rPr lang="en-US" sz="3200">
                <a:solidFill>
                  <a:srgbClr val="0070C0"/>
                </a:solidFill>
                <a:latin typeface="+mj-lt"/>
                <a:ea typeface="Arial-Rounded" pitchFamily="34" charset="0"/>
                <a:cs typeface="Arial-Rounded" pitchFamily="34" charset="0"/>
              </a:rPr>
              <a:t>KHỞI ĐỘNG: </a:t>
            </a:r>
            <a:r>
              <a:rPr lang="en-US" sz="3200" i="1">
                <a:solidFill>
                  <a:srgbClr val="0070C0"/>
                </a:solidFill>
                <a:latin typeface="+mj-lt"/>
                <a:ea typeface="Arial-Rounded" pitchFamily="34" charset="0"/>
                <a:cs typeface="Arial-Rounded" pitchFamily="34" charset="0"/>
              </a:rPr>
              <a:t>Tìm từ ngữ phù hợp với hình ảnh</a:t>
            </a:r>
            <a:endParaRPr lang="en-US" sz="3200">
              <a:solidFill>
                <a:srgbClr val="0070C0"/>
              </a:solidFill>
              <a:latin typeface="+mj-lt"/>
              <a:ea typeface="Arial-Rounded" pitchFamily="34" charset="0"/>
              <a:cs typeface="Arial-Rounded" pitchFamily="34" charset="0"/>
            </a:endParaRPr>
          </a:p>
        </p:txBody>
      </p:sp>
      <p:pic>
        <p:nvPicPr>
          <p:cNvPr id="1026" name="Picture 2" descr="Hình tượng loài Hổ trong tự nhiên, trong các nền văn hóa các quốc gia – Quà  Tặng Hoàng Gia">
            <a:extLst>
              <a:ext uri="{FF2B5EF4-FFF2-40B4-BE49-F238E27FC236}">
                <a16:creationId xmlns:a16="http://schemas.microsoft.com/office/drawing/2014/main" id="{3C2B1E44-818B-4BA3-8370-258FDD192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61" y="2121838"/>
            <a:ext cx="2362200" cy="1328641"/>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7A553B-4319-4831-8423-3823D748F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508" y="2057400"/>
            <a:ext cx="1828800" cy="13716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Hươu cao cổ thuộc 4 chủng động vật khác nhau | baotintuc.vn">
            <a:extLst>
              <a:ext uri="{FF2B5EF4-FFF2-40B4-BE49-F238E27FC236}">
                <a16:creationId xmlns:a16="http://schemas.microsoft.com/office/drawing/2014/main" id="{40913D27-3E0A-4341-BAE1-9C5491817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255" y="2100359"/>
            <a:ext cx="2159327" cy="1350120"/>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descr="thiên nhiên, Động vật hoang dã, Châu phi, Bò sát, Động vật, con thằn lằn, Cá sấu, cá sấu, Động vật có xương sống, răng, Cá sấu, Cá sấu Mỹ, Gharial, Cá sấu nile">
            <a:extLst>
              <a:ext uri="{FF2B5EF4-FFF2-40B4-BE49-F238E27FC236}">
                <a16:creationId xmlns:a16="http://schemas.microsoft.com/office/drawing/2014/main" id="{E3A60442-542F-4192-9584-360D6E50EB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5529" y="2038350"/>
            <a:ext cx="2040494" cy="1350120"/>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7BF2C27-FD89-46F7-B4DC-3308B6956EDB}"/>
              </a:ext>
            </a:extLst>
          </p:cNvPr>
          <p:cNvSpPr>
            <a:spLocks noGrp="1"/>
          </p:cNvSpPr>
          <p:nvPr>
            <p:ph type="title"/>
          </p:nvPr>
        </p:nvSpPr>
        <p:spPr>
          <a:xfrm>
            <a:off x="3233809" y="5181600"/>
            <a:ext cx="2362200" cy="1066800"/>
          </a:xfrm>
          <a:ln>
            <a:solidFill>
              <a:srgbClr val="000000"/>
            </a:solidFill>
          </a:ln>
        </p:spPr>
        <p:txBody>
          <a:body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bộ lông vằn</a:t>
            </a:r>
          </a:p>
        </p:txBody>
      </p:sp>
      <p:sp>
        <p:nvSpPr>
          <p:cNvPr id="16" name="Title 1">
            <a:extLst>
              <a:ext uri="{FF2B5EF4-FFF2-40B4-BE49-F238E27FC236}">
                <a16:creationId xmlns:a16="http://schemas.microsoft.com/office/drawing/2014/main" id="{3F6816B7-0F62-438C-A2FD-D80CA9793B46}"/>
              </a:ext>
            </a:extLst>
          </p:cNvPr>
          <p:cNvSpPr txBox="1">
            <a:spLocks/>
          </p:cNvSpPr>
          <p:nvPr/>
        </p:nvSpPr>
        <p:spPr>
          <a:xfrm>
            <a:off x="6431291" y="5181600"/>
            <a:ext cx="1974314"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r>
              <a:rPr lang="en-US" sz="3200">
                <a:solidFill>
                  <a:srgbClr val="000000"/>
                </a:solidFill>
                <a:latin typeface="+mj-lt"/>
                <a:ea typeface="Arial-Rounded" panose="020B0500000000000000" pitchFamily="34" charset="0"/>
                <a:cs typeface="Arial-Rounded" panose="020B0500000000000000" pitchFamily="34" charset="0"/>
              </a:rPr>
              <a:t>răng </a:t>
            </a:r>
          </a:p>
          <a:p>
            <a:r>
              <a:rPr lang="en-US" sz="3200">
                <a:solidFill>
                  <a:srgbClr val="000000"/>
                </a:solidFill>
                <a:latin typeface="+mj-lt"/>
                <a:ea typeface="Arial-Rounded" panose="020B0500000000000000" pitchFamily="34" charset="0"/>
                <a:cs typeface="Arial-Rounded" panose="020B0500000000000000" pitchFamily="34" charset="0"/>
              </a:rPr>
              <a:t>sắc nhọn</a:t>
            </a:r>
          </a:p>
        </p:txBody>
      </p:sp>
      <p:sp>
        <p:nvSpPr>
          <p:cNvPr id="17" name="Title 1">
            <a:extLst>
              <a:ext uri="{FF2B5EF4-FFF2-40B4-BE49-F238E27FC236}">
                <a16:creationId xmlns:a16="http://schemas.microsoft.com/office/drawing/2014/main" id="{C0574FA8-117A-448A-8A02-A821BAF1B700}"/>
              </a:ext>
            </a:extLst>
          </p:cNvPr>
          <p:cNvSpPr txBox="1">
            <a:spLocks/>
          </p:cNvSpPr>
          <p:nvPr/>
        </p:nvSpPr>
        <p:spPr>
          <a:xfrm>
            <a:off x="9240888" y="5181600"/>
            <a:ext cx="2362200"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có túi ở cổ</a:t>
            </a:r>
          </a:p>
        </p:txBody>
      </p:sp>
      <p:sp>
        <p:nvSpPr>
          <p:cNvPr id="18" name="Title 1">
            <a:extLst>
              <a:ext uri="{FF2B5EF4-FFF2-40B4-BE49-F238E27FC236}">
                <a16:creationId xmlns:a16="http://schemas.microsoft.com/office/drawing/2014/main" id="{0962D9D1-46EE-43AB-AD61-6180929CD33D}"/>
              </a:ext>
            </a:extLst>
          </p:cNvPr>
          <p:cNvSpPr txBox="1">
            <a:spLocks/>
          </p:cNvSpPr>
          <p:nvPr/>
        </p:nvSpPr>
        <p:spPr>
          <a:xfrm>
            <a:off x="537369" y="5181600"/>
            <a:ext cx="2362200"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cổ dài</a:t>
            </a:r>
          </a:p>
        </p:txBody>
      </p:sp>
    </p:spTree>
    <p:extLst>
      <p:ext uri="{BB962C8B-B14F-4D97-AF65-F5344CB8AC3E}">
        <p14:creationId xmlns:p14="http://schemas.microsoft.com/office/powerpoint/2010/main" val="63348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643E-6 -3.33333E-6 L 0.49027 -0.23333 " pathEditMode="relative" rAng="0" ptsTypes="AA">
                                      <p:cBhvr>
                                        <p:cTn id="6" dur="2000" fill="hold"/>
                                        <p:tgtEl>
                                          <p:spTgt spid="18"/>
                                        </p:tgtEl>
                                        <p:attrNameLst>
                                          <p:attrName>ppt_x</p:attrName>
                                          <p:attrName>ppt_y</p:attrName>
                                        </p:attrNameLst>
                                      </p:cBhvr>
                                      <p:rCtr x="24514" y="-11667"/>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55972E-6 -3.33333E-6 L -0.25141 -0.22222 " pathEditMode="relative" rAng="0" ptsTypes="AA">
                                      <p:cBhvr>
                                        <p:cTn id="10" dur="2000" fill="hold"/>
                                        <p:tgtEl>
                                          <p:spTgt spid="12"/>
                                        </p:tgtEl>
                                        <p:attrNameLst>
                                          <p:attrName>ppt_x</p:attrName>
                                          <p:attrName>ppt_y</p:attrName>
                                        </p:attrNameLst>
                                      </p:cBhvr>
                                      <p:rCtr x="-12570" y="-11111"/>
                                    </p:animMotion>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8843E-6 -3.33333E-6 L 0.28469 -0.24444 " pathEditMode="relative" rAng="0" ptsTypes="AA">
                                      <p:cBhvr>
                                        <p:cTn id="14" dur="2000" fill="hold"/>
                                        <p:tgtEl>
                                          <p:spTgt spid="16"/>
                                        </p:tgtEl>
                                        <p:attrNameLst>
                                          <p:attrName>ppt_x</p:attrName>
                                          <p:attrName>ppt_y</p:attrName>
                                        </p:attrNameLst>
                                      </p:cBhvr>
                                      <p:rCtr x="14228" y="-12222"/>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26341E-6 -3.33333E-6 L -0.47605 -0.23333 " pathEditMode="relative" rAng="0" ptsTypes="AA">
                                      <p:cBhvr>
                                        <p:cTn id="18" dur="2000" fill="hold"/>
                                        <p:tgtEl>
                                          <p:spTgt spid="17"/>
                                        </p:tgtEl>
                                        <p:attrNameLst>
                                          <p:attrName>ppt_x</p:attrName>
                                          <p:attrName>ppt_y</p:attrName>
                                        </p:attrNameLst>
                                      </p:cBhvr>
                                      <p:rCtr x="-23809" y="-11667"/>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pic>
        <p:nvPicPr>
          <p:cNvPr id="3" name="Picture 2">
            <a:extLst>
              <a:ext uri="{FF2B5EF4-FFF2-40B4-BE49-F238E27FC236}">
                <a16:creationId xmlns:a16="http://schemas.microsoft.com/office/drawing/2014/main" id="{24847E23-358D-4702-A741-822C1F1739A8}"/>
              </a:ext>
            </a:extLst>
          </p:cNvPr>
          <p:cNvPicPr>
            <a:picLocks noChangeAspect="1"/>
          </p:cNvPicPr>
          <p:nvPr/>
        </p:nvPicPr>
        <p:blipFill>
          <a:blip r:embed="rId3"/>
          <a:stretch>
            <a:fillRect/>
          </a:stretch>
        </p:blipFill>
        <p:spPr>
          <a:xfrm>
            <a:off x="0" y="10152"/>
            <a:ext cx="12161838" cy="6837695"/>
          </a:xfrm>
          <a:prstGeom prst="rect">
            <a:avLst/>
          </a:prstGeom>
        </p:spPr>
      </p:pic>
      <p:sp>
        <p:nvSpPr>
          <p:cNvPr id="583" name="Google Shape;583;p33"/>
          <p:cNvSpPr/>
          <p:nvPr/>
        </p:nvSpPr>
        <p:spPr>
          <a:xfrm>
            <a:off x="3485590" y="2442482"/>
            <a:ext cx="4817253" cy="609600"/>
          </a:xfrm>
          <a:prstGeom prst="roundRect">
            <a:avLst>
              <a:gd name="adj" fmla="val 16667"/>
            </a:avLst>
          </a:prstGeom>
          <a:solidFill>
            <a:schemeClr val="lt1"/>
          </a:solidFill>
          <a:ln>
            <a:noFill/>
          </a:ln>
          <a:effectLst>
            <a:outerShdw dist="38100" dir="3000000" algn="bl" rotWithShape="0">
              <a:srgbClr val="000000">
                <a:alpha val="10000"/>
              </a:srgbClr>
            </a:outerShdw>
          </a:effectLst>
        </p:spPr>
        <p:txBody>
          <a:bodyPr spcFirstLastPara="1" wrap="square" lIns="121705" tIns="121705" rIns="121705" bIns="121705" anchor="ctr" anchorCtr="0">
            <a:noAutofit/>
          </a:bodyPr>
          <a:lstStyle/>
          <a:p>
            <a:pPr algn="ctr"/>
            <a:endParaRPr>
              <a:latin typeface="Times New Roman" panose="02020603050405020304" pitchFamily="18" charset="0"/>
              <a:cs typeface="Times New Roman" panose="02020603050405020304" pitchFamily="18" charset="0"/>
            </a:endParaRPr>
          </a:p>
        </p:txBody>
      </p:sp>
      <p:sp>
        <p:nvSpPr>
          <p:cNvPr id="584" name="Google Shape;584;p33"/>
          <p:cNvSpPr/>
          <p:nvPr/>
        </p:nvSpPr>
        <p:spPr>
          <a:xfrm>
            <a:off x="11465250" y="249985"/>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latin typeface="Times New Roman" panose="02020603050405020304" pitchFamily="18" charset="0"/>
              <a:cs typeface="Times New Roman" panose="02020603050405020304" pitchFamily="18" charset="0"/>
            </a:endParaRPr>
          </a:p>
        </p:txBody>
      </p:sp>
      <p:sp>
        <p:nvSpPr>
          <p:cNvPr id="585" name="Google Shape;585;p33"/>
          <p:cNvSpPr txBox="1">
            <a:spLocks noGrp="1"/>
          </p:cNvSpPr>
          <p:nvPr>
            <p:ph type="ctrTitle"/>
          </p:nvPr>
        </p:nvSpPr>
        <p:spPr>
          <a:xfrm>
            <a:off x="890911" y="233706"/>
            <a:ext cx="10006612" cy="2198400"/>
          </a:xfrm>
          <a:prstGeom prst="rect">
            <a:avLst/>
          </a:prstGeom>
        </p:spPr>
        <p:txBody>
          <a:bodyPr spcFirstLastPara="1" wrap="square" lIns="121705" tIns="121705" rIns="121705" bIns="121705" anchor="ctr" anchorCtr="0">
            <a:noAutofit/>
          </a:bodyPr>
          <a:lstStyle/>
          <a:p>
            <a:pPr>
              <a:spcAft>
                <a:spcPts val="1331"/>
              </a:spcAft>
            </a:pPr>
            <a:r>
              <a:rPr lang="en" sz="6000" dirty="0">
                <a:latin typeface="Times New Roman" panose="02020603050405020304" pitchFamily="18" charset="0"/>
                <a:ea typeface="Frankfurter" pitchFamily="2" charset="0"/>
                <a:cs typeface="Times New Roman" panose="02020603050405020304" pitchFamily="18" charset="0"/>
              </a:rPr>
              <a:t>Bài 16: </a:t>
            </a:r>
            <a:br>
              <a:rPr lang="en" sz="6000" dirty="0">
                <a:latin typeface="Times New Roman" panose="02020603050405020304" pitchFamily="18" charset="0"/>
                <a:ea typeface="Frankfurter" pitchFamily="2" charset="0"/>
                <a:cs typeface="Times New Roman" panose="02020603050405020304" pitchFamily="18" charset="0"/>
              </a:rPr>
            </a:br>
            <a:r>
              <a:rPr lang="en" sz="6000" dirty="0">
                <a:latin typeface="Times New Roman" panose="02020603050405020304" pitchFamily="18" charset="0"/>
                <a:ea typeface="Frankfurter" pitchFamily="2" charset="0"/>
                <a:cs typeface="Times New Roman" panose="02020603050405020304" pitchFamily="18" charset="0"/>
              </a:rPr>
              <a:t>TẠM BIỆT CÁNH CAM</a:t>
            </a:r>
            <a:endParaRPr sz="6000" dirty="0">
              <a:latin typeface="Times New Roman" panose="02020603050405020304" pitchFamily="18" charset="0"/>
              <a:ea typeface="Frankfurter" pitchFamily="2" charset="0"/>
              <a:cs typeface="Times New Roman" panose="02020603050405020304" pitchFamily="18" charset="0"/>
            </a:endParaRPr>
          </a:p>
        </p:txBody>
      </p:sp>
      <p:sp>
        <p:nvSpPr>
          <p:cNvPr id="586" name="Google Shape;586;p33"/>
          <p:cNvSpPr txBox="1">
            <a:spLocks noGrp="1"/>
          </p:cNvSpPr>
          <p:nvPr>
            <p:ph type="subTitle" idx="1"/>
          </p:nvPr>
        </p:nvSpPr>
        <p:spPr>
          <a:xfrm>
            <a:off x="2060323" y="3510988"/>
            <a:ext cx="7495973" cy="546000"/>
          </a:xfrm>
          <a:prstGeom prst="rect">
            <a:avLst/>
          </a:prstGeom>
        </p:spPr>
        <p:txBody>
          <a:bodyPr spcFirstLastPara="1" wrap="square" lIns="121705" tIns="121705" rIns="121705" bIns="121705" anchor="ctr" anchorCtr="0">
            <a:noAutofit/>
          </a:bodyPr>
          <a:lstStyle/>
          <a:p>
            <a:pPr marL="0" indent="0"/>
            <a:r>
              <a:rPr lang="vi-VN" sz="3600" dirty="0" smtClean="0">
                <a:latin typeface="Times New Roman" panose="02020603050405020304" pitchFamily="18" charset="0"/>
                <a:cs typeface="Times New Roman" panose="02020603050405020304" pitchFamily="18" charset="0"/>
              </a:rPr>
              <a:t>Mở rộng vốn từ về các loài vật nhỏ bé</a:t>
            </a:r>
          </a:p>
          <a:p>
            <a:pPr marL="0" indent="0"/>
            <a:r>
              <a:rPr lang="vi-VN" sz="3600" dirty="0" smtClean="0">
                <a:latin typeface="Times New Roman" panose="02020603050405020304" pitchFamily="18" charset="0"/>
                <a:cs typeface="Times New Roman" panose="02020603050405020304" pitchFamily="18" charset="0"/>
              </a:rPr>
              <a:t>Dấu chấm, dấu chấm hỏi</a:t>
            </a:r>
            <a:endParaRPr sz="3600" dirty="0">
              <a:latin typeface="Times New Roman" panose="02020603050405020304" pitchFamily="18" charset="0"/>
              <a:cs typeface="Times New Roman" panose="02020603050405020304" pitchFamily="18" charset="0"/>
            </a:endParaRPr>
          </a:p>
        </p:txBody>
      </p:sp>
      <p:sp>
        <p:nvSpPr>
          <p:cNvPr id="587" name="Google Shape;587;p33"/>
          <p:cNvSpPr/>
          <p:nvPr/>
        </p:nvSpPr>
        <p:spPr>
          <a:xfrm>
            <a:off x="9909902"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latin typeface="Times New Roman" panose="02020603050405020304" pitchFamily="18" charset="0"/>
              <a:cs typeface="Times New Roman" panose="02020603050405020304" pitchFamily="18" charset="0"/>
            </a:endParaRPr>
          </a:p>
        </p:txBody>
      </p:sp>
      <p:grpSp>
        <p:nvGrpSpPr>
          <p:cNvPr id="592" name="Google Shape;592;p33"/>
          <p:cNvGrpSpPr/>
          <p:nvPr/>
        </p:nvGrpSpPr>
        <p:grpSpPr>
          <a:xfrm>
            <a:off x="11139240" y="2366170"/>
            <a:ext cx="652020"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596" name="Google Shape;596;p33"/>
          <p:cNvSpPr/>
          <p:nvPr/>
        </p:nvSpPr>
        <p:spPr>
          <a:xfrm>
            <a:off x="16068758"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latin typeface="Times New Roman" panose="02020603050405020304" pitchFamily="18" charset="0"/>
              <a:cs typeface="Times New Roman" panose="02020603050405020304" pitchFamily="18" charset="0"/>
            </a:endParaRPr>
          </a:p>
        </p:txBody>
      </p:sp>
      <p:sp>
        <p:nvSpPr>
          <p:cNvPr id="597" name="Google Shape;597;p33"/>
          <p:cNvSpPr/>
          <p:nvPr/>
        </p:nvSpPr>
        <p:spPr>
          <a:xfrm>
            <a:off x="18103777" y="4801638"/>
            <a:ext cx="37652"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705" tIns="121705" rIns="121705" bIns="121705" anchor="ctr" anchorCtr="0">
            <a:noAutofit/>
          </a:bodyPr>
          <a:lstStyle/>
          <a:p>
            <a:endParaRPr>
              <a:latin typeface="Times New Roman" panose="02020603050405020304" pitchFamily="18" charset="0"/>
              <a:cs typeface="Times New Roman" panose="02020603050405020304" pitchFamily="18" charset="0"/>
            </a:endParaRPr>
          </a:p>
        </p:txBody>
      </p:sp>
      <p:sp>
        <p:nvSpPr>
          <p:cNvPr id="598" name="Google Shape;598;p33"/>
          <p:cNvSpPr/>
          <p:nvPr/>
        </p:nvSpPr>
        <p:spPr>
          <a:xfrm>
            <a:off x="17939093" y="4871616"/>
            <a:ext cx="35882"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705" tIns="121705" rIns="121705" bIns="121705" anchor="ctr" anchorCtr="0">
            <a:noAutofit/>
          </a:bodyPr>
          <a:lstStyle/>
          <a:p>
            <a:endParaRPr>
              <a:latin typeface="Times New Roman" panose="02020603050405020304" pitchFamily="18" charset="0"/>
              <a:cs typeface="Times New Roman" panose="02020603050405020304" pitchFamily="18" charset="0"/>
            </a:endParaRPr>
          </a:p>
        </p:txBody>
      </p:sp>
      <p:grpSp>
        <p:nvGrpSpPr>
          <p:cNvPr id="599" name="Google Shape;599;p33"/>
          <p:cNvGrpSpPr/>
          <p:nvPr/>
        </p:nvGrpSpPr>
        <p:grpSpPr>
          <a:xfrm>
            <a:off x="3182109" y="392672"/>
            <a:ext cx="891787"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603" name="Google Shape;603;p33"/>
          <p:cNvGrpSpPr/>
          <p:nvPr/>
        </p:nvGrpSpPr>
        <p:grpSpPr>
          <a:xfrm rot="1385271">
            <a:off x="-784287" y="1111894"/>
            <a:ext cx="1932554"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634" name="Google Shape;634;p33"/>
          <p:cNvGrpSpPr/>
          <p:nvPr/>
        </p:nvGrpSpPr>
        <p:grpSpPr>
          <a:xfrm>
            <a:off x="8853591" y="-886367"/>
            <a:ext cx="1756477"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745" name="Google Shape;745;p33"/>
          <p:cNvGrpSpPr/>
          <p:nvPr/>
        </p:nvGrpSpPr>
        <p:grpSpPr>
          <a:xfrm>
            <a:off x="1242203" y="357068"/>
            <a:ext cx="1305143"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748" name="Google Shape;748;p33"/>
          <p:cNvGrpSpPr/>
          <p:nvPr/>
        </p:nvGrpSpPr>
        <p:grpSpPr>
          <a:xfrm>
            <a:off x="10674142" y="1162416"/>
            <a:ext cx="652034"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767" name="Google Shape;767;p33"/>
          <p:cNvSpPr txBox="1">
            <a:spLocks noGrp="1"/>
          </p:cNvSpPr>
          <p:nvPr>
            <p:ph type="subTitle" idx="2"/>
          </p:nvPr>
        </p:nvSpPr>
        <p:spPr>
          <a:xfrm>
            <a:off x="4094992" y="2410426"/>
            <a:ext cx="3651344" cy="609600"/>
          </a:xfrm>
          <a:prstGeom prst="rect">
            <a:avLst/>
          </a:prstGeom>
        </p:spPr>
        <p:txBody>
          <a:bodyPr spcFirstLastPara="1" wrap="square" lIns="121705" tIns="60836" rIns="121705" bIns="121705" anchor="t" anchorCtr="0">
            <a:noAutofit/>
          </a:bodyPr>
          <a:lstStyle/>
          <a:p>
            <a:pPr marL="0" indent="0">
              <a:spcAft>
                <a:spcPts val="2130"/>
              </a:spcAft>
            </a:pPr>
            <a:r>
              <a:rPr lang="en" sz="3600" dirty="0">
                <a:latin typeface="Times New Roman" panose="02020603050405020304" pitchFamily="18" charset="0"/>
                <a:ea typeface="Aachen" pitchFamily="18" charset="0"/>
                <a:cs typeface="Times New Roman" panose="02020603050405020304" pitchFamily="18" charset="0"/>
              </a:rPr>
              <a:t>LUYỆN TẬP</a:t>
            </a:r>
            <a:endParaRPr sz="3600" dirty="0">
              <a:latin typeface="Times New Roman" panose="02020603050405020304" pitchFamily="18" charset="0"/>
              <a:ea typeface="Aachen"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3" name="Group 2">
            <a:extLst>
              <a:ext uri="{FF2B5EF4-FFF2-40B4-BE49-F238E27FC236}">
                <a16:creationId xmlns:a16="http://schemas.microsoft.com/office/drawing/2014/main" id="{108BC841-3741-4008-AEAA-4D5E0D0C8C8C}"/>
              </a:ext>
            </a:extLst>
          </p:cNvPr>
          <p:cNvGrpSpPr/>
          <p:nvPr/>
        </p:nvGrpSpPr>
        <p:grpSpPr>
          <a:xfrm>
            <a:off x="366271" y="457199"/>
            <a:ext cx="761648" cy="731520"/>
            <a:chOff x="330322" y="169810"/>
            <a:chExt cx="761648" cy="731520"/>
          </a:xfrm>
        </p:grpSpPr>
        <p:sp>
          <p:nvSpPr>
            <p:cNvPr id="14" name="Google Shape;418;p36"/>
            <p:cNvSpPr/>
            <p:nvPr/>
          </p:nvSpPr>
          <p:spPr>
            <a:xfrm>
              <a:off x="330322" y="169810"/>
              <a:ext cx="726460" cy="731520"/>
            </a:xfrm>
            <a:prstGeom prst="ellipse">
              <a:avLst/>
            </a:prstGeom>
            <a:solidFill>
              <a:schemeClr val="bg1">
                <a:lumMod val="95000"/>
              </a:schemeClr>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60451" y="29852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1</a:t>
              </a:r>
            </a:p>
          </p:txBody>
        </p:sp>
      </p:grpSp>
      <p:sp>
        <p:nvSpPr>
          <p:cNvPr id="2" name="Title 1"/>
          <p:cNvSpPr>
            <a:spLocks noGrp="1"/>
          </p:cNvSpPr>
          <p:nvPr>
            <p:ph type="title"/>
          </p:nvPr>
        </p:nvSpPr>
        <p:spPr>
          <a:xfrm>
            <a:off x="1122860" y="457199"/>
            <a:ext cx="11433828" cy="763600"/>
          </a:xfrm>
        </p:spPr>
        <p:txBody>
          <a:bodyPr/>
          <a:lstStyle/>
          <a:p>
            <a:pPr algn="just"/>
            <a:r>
              <a:rPr lang="en-US" sz="4000">
                <a:solidFill>
                  <a:schemeClr val="tx2"/>
                </a:solidFill>
                <a:latin typeface="+mj-lt"/>
                <a:ea typeface="Arial-Rounded" panose="020B0500000000000000" pitchFamily="34" charset="0"/>
                <a:cs typeface="Arial-Rounded" panose="020B0500000000000000" pitchFamily="34" charset="0"/>
              </a:rPr>
              <a:t>Tìm từ ngữ chỉ loài vật trong đoạn sau:</a:t>
            </a:r>
          </a:p>
        </p:txBody>
      </p:sp>
      <p:pic>
        <p:nvPicPr>
          <p:cNvPr id="6" name="Picture 5">
            <a:extLst>
              <a:ext uri="{FF2B5EF4-FFF2-40B4-BE49-F238E27FC236}">
                <a16:creationId xmlns:a16="http://schemas.microsoft.com/office/drawing/2014/main" id="{54B06B8F-0CF8-43AB-9A11-C177A21BDBD3}"/>
              </a:ext>
            </a:extLst>
          </p:cNvPr>
          <p:cNvPicPr>
            <a:picLocks noChangeAspect="1"/>
          </p:cNvPicPr>
          <p:nvPr/>
        </p:nvPicPr>
        <p:blipFill rotWithShape="1">
          <a:blip r:embed="rId3"/>
          <a:srcRect l="39523" t="10683"/>
          <a:stretch/>
        </p:blipFill>
        <p:spPr>
          <a:xfrm>
            <a:off x="6309519" y="1420476"/>
            <a:ext cx="5546857" cy="4017048"/>
          </a:xfrm>
          <a:prstGeom prst="rect">
            <a:avLst/>
          </a:prstGeom>
        </p:spPr>
      </p:pic>
      <p:sp>
        <p:nvSpPr>
          <p:cNvPr id="9" name="Title 1">
            <a:extLst>
              <a:ext uri="{FF2B5EF4-FFF2-40B4-BE49-F238E27FC236}">
                <a16:creationId xmlns:a16="http://schemas.microsoft.com/office/drawing/2014/main" id="{AC00814E-81B2-41B2-AC00-10AD6F26C309}"/>
              </a:ext>
            </a:extLst>
          </p:cNvPr>
          <p:cNvSpPr txBox="1">
            <a:spLocks/>
          </p:cNvSpPr>
          <p:nvPr/>
        </p:nvSpPr>
        <p:spPr>
          <a:xfrm>
            <a:off x="1280319" y="3276600"/>
            <a:ext cx="5943600"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3600">
                <a:solidFill>
                  <a:schemeClr val="tx2"/>
                </a:solidFill>
                <a:latin typeface="+mj-lt"/>
                <a:ea typeface="Arial-Rounded" panose="020B0500000000000000" pitchFamily="34" charset="0"/>
                <a:cs typeface="Arial-Rounded" panose="020B0500000000000000" pitchFamily="34" charset="0"/>
              </a:rPr>
              <a:t>Rền rĩ kéo đàn</a:t>
            </a:r>
          </a:p>
          <a:p>
            <a:pPr algn="just"/>
            <a:r>
              <a:rPr lang="en-US" sz="3600">
                <a:solidFill>
                  <a:schemeClr val="tx2"/>
                </a:solidFill>
                <a:latin typeface="+mj-lt"/>
                <a:ea typeface="Arial-Rounded" panose="020B0500000000000000" pitchFamily="34" charset="0"/>
                <a:cs typeface="Arial-Rounded" panose="020B0500000000000000" pitchFamily="34" charset="0"/>
              </a:rPr>
              <a:t>Đúng là anh dế</a:t>
            </a:r>
          </a:p>
          <a:p>
            <a:pPr algn="just"/>
            <a:r>
              <a:rPr lang="en-US" sz="3600">
                <a:solidFill>
                  <a:schemeClr val="tx2"/>
                </a:solidFill>
                <a:latin typeface="+mj-lt"/>
                <a:ea typeface="Arial-Rounded" panose="020B0500000000000000" pitchFamily="34" charset="0"/>
                <a:cs typeface="Arial-Rounded" panose="020B0500000000000000" pitchFamily="34" charset="0"/>
              </a:rPr>
              <a:t>Suốt đời chậm trễ</a:t>
            </a:r>
          </a:p>
          <a:p>
            <a:pPr algn="just"/>
            <a:r>
              <a:rPr lang="en-US" sz="3600">
                <a:solidFill>
                  <a:schemeClr val="tx2"/>
                </a:solidFill>
                <a:latin typeface="+mj-lt"/>
                <a:ea typeface="Arial-Rounded" panose="020B0500000000000000" pitchFamily="34" charset="0"/>
                <a:cs typeface="Arial-Rounded" panose="020B0500000000000000" pitchFamily="34" charset="0"/>
              </a:rPr>
              <a:t>Là họ nhà sên</a:t>
            </a:r>
          </a:p>
          <a:p>
            <a:pPr algn="just"/>
            <a:r>
              <a:rPr lang="en-US" sz="3600">
                <a:solidFill>
                  <a:schemeClr val="tx2"/>
                </a:solidFill>
                <a:latin typeface="+mj-lt"/>
                <a:ea typeface="Arial-Rounded" panose="020B0500000000000000" pitchFamily="34" charset="0"/>
                <a:cs typeface="Arial-Rounded" panose="020B0500000000000000" pitchFamily="34" charset="0"/>
              </a:rPr>
              <a:t>Đêm đêm thắp đèn</a:t>
            </a:r>
          </a:p>
          <a:p>
            <a:pPr algn="just"/>
            <a:r>
              <a:rPr lang="en-US" sz="3600">
                <a:solidFill>
                  <a:schemeClr val="tx2"/>
                </a:solidFill>
                <a:latin typeface="+mj-lt"/>
                <a:ea typeface="Arial-Rounded" panose="020B0500000000000000" pitchFamily="34" charset="0"/>
                <a:cs typeface="Arial-Rounded" panose="020B0500000000000000" pitchFamily="34" charset="0"/>
              </a:rPr>
              <a:t>Là cô đom đóm.</a:t>
            </a:r>
          </a:p>
          <a:p>
            <a:pPr algn="just"/>
            <a:r>
              <a:rPr lang="en-US" sz="3600">
                <a:solidFill>
                  <a:schemeClr val="tx2"/>
                </a:solidFill>
                <a:latin typeface="+mj-lt"/>
                <a:ea typeface="Arial-Rounded" panose="020B0500000000000000" pitchFamily="34" charset="0"/>
                <a:cs typeface="Arial-Rounded" panose="020B0500000000000000" pitchFamily="34" charset="0"/>
              </a:rPr>
              <a:t>                (Vè loài vật)</a:t>
            </a:r>
          </a:p>
        </p:txBody>
      </p:sp>
      <p:cxnSp>
        <p:nvCxnSpPr>
          <p:cNvPr id="8" name="Straight Connector 7">
            <a:extLst>
              <a:ext uri="{FF2B5EF4-FFF2-40B4-BE49-F238E27FC236}">
                <a16:creationId xmlns:a16="http://schemas.microsoft.com/office/drawing/2014/main" id="{DF47312F-7E09-45A3-80AB-C89C4F00EA75}"/>
              </a:ext>
            </a:extLst>
          </p:cNvPr>
          <p:cNvCxnSpPr>
            <a:cxnSpLocks/>
          </p:cNvCxnSpPr>
          <p:nvPr/>
        </p:nvCxnSpPr>
        <p:spPr>
          <a:xfrm>
            <a:off x="4027056" y="2819400"/>
            <a:ext cx="461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2BB2A5-0369-46A3-A9A1-57B9988CC8B7}"/>
              </a:ext>
            </a:extLst>
          </p:cNvPr>
          <p:cNvCxnSpPr>
            <a:cxnSpLocks/>
          </p:cNvCxnSpPr>
          <p:nvPr/>
        </p:nvCxnSpPr>
        <p:spPr>
          <a:xfrm>
            <a:off x="3552410" y="3886200"/>
            <a:ext cx="7424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0B1A8D-D2D5-4E7A-B20B-FC976F376D8E}"/>
              </a:ext>
            </a:extLst>
          </p:cNvPr>
          <p:cNvCxnSpPr>
            <a:cxnSpLocks/>
          </p:cNvCxnSpPr>
          <p:nvPr/>
        </p:nvCxnSpPr>
        <p:spPr>
          <a:xfrm>
            <a:off x="2651919" y="5018316"/>
            <a:ext cx="18361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2</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Kết hợp từ ngữ ở cột A với từ ngữ ở cột B để tạo câu.</a:t>
            </a:r>
          </a:p>
        </p:txBody>
      </p:sp>
      <p:sp>
        <p:nvSpPr>
          <p:cNvPr id="7" name="Flowchart: Terminator 6">
            <a:extLst>
              <a:ext uri="{FF2B5EF4-FFF2-40B4-BE49-F238E27FC236}">
                <a16:creationId xmlns:a16="http://schemas.microsoft.com/office/drawing/2014/main" id="{E8C98356-F0F0-4297-BCF5-494E9BFDA9B1}"/>
              </a:ext>
            </a:extLst>
          </p:cNvPr>
          <p:cNvSpPr/>
          <p:nvPr/>
        </p:nvSpPr>
        <p:spPr>
          <a:xfrm>
            <a:off x="1432719" y="2543109"/>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Ve sầu</a:t>
            </a:r>
          </a:p>
        </p:txBody>
      </p:sp>
      <p:sp>
        <p:nvSpPr>
          <p:cNvPr id="21" name="Flowchart: Terminator 20">
            <a:extLst>
              <a:ext uri="{FF2B5EF4-FFF2-40B4-BE49-F238E27FC236}">
                <a16:creationId xmlns:a16="http://schemas.microsoft.com/office/drawing/2014/main" id="{46B61301-62EA-4792-82A6-99504924360B}"/>
              </a:ext>
            </a:extLst>
          </p:cNvPr>
          <p:cNvSpPr/>
          <p:nvPr/>
        </p:nvSpPr>
        <p:spPr>
          <a:xfrm>
            <a:off x="1432719" y="4056318"/>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Ong</a:t>
            </a:r>
          </a:p>
        </p:txBody>
      </p:sp>
      <p:sp>
        <p:nvSpPr>
          <p:cNvPr id="22" name="Flowchart: Terminator 21">
            <a:extLst>
              <a:ext uri="{FF2B5EF4-FFF2-40B4-BE49-F238E27FC236}">
                <a16:creationId xmlns:a16="http://schemas.microsoft.com/office/drawing/2014/main" id="{B7C1121D-6C03-4750-9767-9532CB8297E1}"/>
              </a:ext>
            </a:extLst>
          </p:cNvPr>
          <p:cNvSpPr/>
          <p:nvPr/>
        </p:nvSpPr>
        <p:spPr>
          <a:xfrm>
            <a:off x="1432719" y="5569527"/>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Chim sâu</a:t>
            </a:r>
          </a:p>
        </p:txBody>
      </p:sp>
      <p:sp>
        <p:nvSpPr>
          <p:cNvPr id="23" name="Flowchart: Terminator 22">
            <a:extLst>
              <a:ext uri="{FF2B5EF4-FFF2-40B4-BE49-F238E27FC236}">
                <a16:creationId xmlns:a16="http://schemas.microsoft.com/office/drawing/2014/main" id="{0D1CB959-0B6C-419B-BB7B-0632C238FEA1}"/>
              </a:ext>
            </a:extLst>
          </p:cNvPr>
          <p:cNvSpPr/>
          <p:nvPr/>
        </p:nvSpPr>
        <p:spPr>
          <a:xfrm>
            <a:off x="7223919" y="2543109"/>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báo mùa hè tới.</a:t>
            </a:r>
          </a:p>
        </p:txBody>
      </p:sp>
      <p:sp>
        <p:nvSpPr>
          <p:cNvPr id="24" name="Flowchart: Terminator 23">
            <a:extLst>
              <a:ext uri="{FF2B5EF4-FFF2-40B4-BE49-F238E27FC236}">
                <a16:creationId xmlns:a16="http://schemas.microsoft.com/office/drawing/2014/main" id="{29F26EFE-81C4-4203-9DC9-993EE884EDAC}"/>
              </a:ext>
            </a:extLst>
          </p:cNvPr>
          <p:cNvSpPr/>
          <p:nvPr/>
        </p:nvSpPr>
        <p:spPr>
          <a:xfrm>
            <a:off x="7223919" y="4056318"/>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bắt sâu cho lá.</a:t>
            </a:r>
          </a:p>
        </p:txBody>
      </p:sp>
      <p:sp>
        <p:nvSpPr>
          <p:cNvPr id="25" name="Flowchart: Terminator 24">
            <a:extLst>
              <a:ext uri="{FF2B5EF4-FFF2-40B4-BE49-F238E27FC236}">
                <a16:creationId xmlns:a16="http://schemas.microsoft.com/office/drawing/2014/main" id="{A03109BD-2949-43EB-9DE2-E8C4E483CB08}"/>
              </a:ext>
            </a:extLst>
          </p:cNvPr>
          <p:cNvSpPr/>
          <p:nvPr/>
        </p:nvSpPr>
        <p:spPr>
          <a:xfrm>
            <a:off x="7223919" y="5569527"/>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làm ra mật ngọt.</a:t>
            </a:r>
          </a:p>
        </p:txBody>
      </p:sp>
      <p:cxnSp>
        <p:nvCxnSpPr>
          <p:cNvPr id="11" name="Straight Connector 10">
            <a:extLst>
              <a:ext uri="{FF2B5EF4-FFF2-40B4-BE49-F238E27FC236}">
                <a16:creationId xmlns:a16="http://schemas.microsoft.com/office/drawing/2014/main" id="{CE287C7F-F1F6-4432-872E-CD44E2FAF185}"/>
              </a:ext>
            </a:extLst>
          </p:cNvPr>
          <p:cNvCxnSpPr>
            <a:cxnSpLocks/>
            <a:stCxn id="7" idx="3"/>
            <a:endCxn id="23" idx="1"/>
          </p:cNvCxnSpPr>
          <p:nvPr/>
        </p:nvCxnSpPr>
        <p:spPr>
          <a:xfrm>
            <a:off x="4861719" y="2958746"/>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FEFA06-A51C-4C5A-BBC1-6D77E24E5909}"/>
              </a:ext>
            </a:extLst>
          </p:cNvPr>
          <p:cNvCxnSpPr>
            <a:cxnSpLocks/>
            <a:endCxn id="25" idx="1"/>
          </p:cNvCxnSpPr>
          <p:nvPr/>
        </p:nvCxnSpPr>
        <p:spPr>
          <a:xfrm>
            <a:off x="4861719" y="4513329"/>
            <a:ext cx="2362200" cy="14718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1007EB-416B-498E-A447-B3F2822451A9}"/>
              </a:ext>
            </a:extLst>
          </p:cNvPr>
          <p:cNvCxnSpPr>
            <a:cxnSpLocks/>
            <a:endCxn id="24" idx="1"/>
          </p:cNvCxnSpPr>
          <p:nvPr/>
        </p:nvCxnSpPr>
        <p:spPr>
          <a:xfrm flipV="1">
            <a:off x="4861719" y="4471955"/>
            <a:ext cx="2362200" cy="15959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03BB417-3D0F-4D9B-BEAA-7300BC613CB1}"/>
              </a:ext>
            </a:extLst>
          </p:cNvPr>
          <p:cNvSpPr/>
          <p:nvPr/>
        </p:nvSpPr>
        <p:spPr>
          <a:xfrm>
            <a:off x="2728119" y="1797091"/>
            <a:ext cx="647700" cy="64770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A</a:t>
            </a:r>
          </a:p>
        </p:txBody>
      </p:sp>
      <p:sp>
        <p:nvSpPr>
          <p:cNvPr id="31" name="Oval 30">
            <a:extLst>
              <a:ext uri="{FF2B5EF4-FFF2-40B4-BE49-F238E27FC236}">
                <a16:creationId xmlns:a16="http://schemas.microsoft.com/office/drawing/2014/main" id="{15631A35-337E-40DF-A543-1B72FB7CC000}"/>
              </a:ext>
            </a:extLst>
          </p:cNvPr>
          <p:cNvSpPr/>
          <p:nvPr/>
        </p:nvSpPr>
        <p:spPr>
          <a:xfrm>
            <a:off x="9186069" y="1861173"/>
            <a:ext cx="647700" cy="64770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B</a:t>
            </a:r>
          </a:p>
        </p:txBody>
      </p:sp>
    </p:spTree>
    <p:extLst>
      <p:ext uri="{BB962C8B-B14F-4D97-AF65-F5344CB8AC3E}">
        <p14:creationId xmlns:p14="http://schemas.microsoft.com/office/powerpoint/2010/main" val="25387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a16="http://schemas.microsoft.com/office/drawing/2014/main" id="{4F77C89E-0C7B-458A-B70F-66F12504272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256757" y="1784696"/>
            <a:ext cx="10774771" cy="4006504"/>
          </a:xfrm>
          <a:prstGeom prst="rect">
            <a:avLst/>
          </a:prstGeom>
        </p:spPr>
      </p:pic>
    </p:spTree>
    <p:extLst>
      <p:ext uri="{BB962C8B-B14F-4D97-AF65-F5344CB8AC3E}">
        <p14:creationId xmlns:p14="http://schemas.microsoft.com/office/powerpoint/2010/main" val="42877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a16="http://schemas.microsoft.com/office/drawing/2014/main" id="{4F77C89E-0C7B-458A-B70F-66F1250427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33457" t="3003" r="40376" b="34235"/>
          <a:stretch/>
        </p:blipFill>
        <p:spPr>
          <a:xfrm>
            <a:off x="7747535" y="2057400"/>
            <a:ext cx="3588329" cy="3200400"/>
          </a:xfrm>
          <a:prstGeom prst="rect">
            <a:avLst/>
          </a:prstGeom>
        </p:spPr>
      </p:pic>
      <p:sp>
        <p:nvSpPr>
          <p:cNvPr id="7" name="Title 1">
            <a:extLst>
              <a:ext uri="{FF2B5EF4-FFF2-40B4-BE49-F238E27FC236}">
                <a16:creationId xmlns:a16="http://schemas.microsoft.com/office/drawing/2014/main" id="{E6E5640B-73F3-4AF7-82DA-147FF5060E2F}"/>
              </a:ext>
            </a:extLst>
          </p:cNvPr>
          <p:cNvSpPr txBox="1">
            <a:spLocks/>
          </p:cNvSpPr>
          <p:nvPr/>
        </p:nvSpPr>
        <p:spPr>
          <a:xfrm>
            <a:off x="957625" y="23622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Ốc sên bò ở đâu?</a:t>
            </a:r>
          </a:p>
        </p:txBody>
      </p:sp>
      <p:sp>
        <p:nvSpPr>
          <p:cNvPr id="8" name="Title 1">
            <a:extLst>
              <a:ext uri="{FF2B5EF4-FFF2-40B4-BE49-F238E27FC236}">
                <a16:creationId xmlns:a16="http://schemas.microsoft.com/office/drawing/2014/main" id="{45FEDDE8-1306-42DB-B067-4502177720B2}"/>
              </a:ext>
            </a:extLst>
          </p:cNvPr>
          <p:cNvSpPr txBox="1">
            <a:spLocks/>
          </p:cNvSpPr>
          <p:nvPr/>
        </p:nvSpPr>
        <p:spPr>
          <a:xfrm>
            <a:off x="957625" y="32758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Ốc sên bò trên lá cây.</a:t>
            </a:r>
          </a:p>
        </p:txBody>
      </p:sp>
    </p:spTree>
    <p:extLst>
      <p:ext uri="{BB962C8B-B14F-4D97-AF65-F5344CB8AC3E}">
        <p14:creationId xmlns:p14="http://schemas.microsoft.com/office/powerpoint/2010/main" val="166961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a16="http://schemas.microsoft.com/office/drawing/2014/main" id="{4F77C89E-0C7B-458A-B70F-66F1250427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60389" t="2989" r="-469" b="34249"/>
          <a:stretch/>
        </p:blipFill>
        <p:spPr>
          <a:xfrm>
            <a:off x="2956719" y="1675600"/>
            <a:ext cx="5496184" cy="3200400"/>
          </a:xfrm>
          <a:prstGeom prst="rect">
            <a:avLst/>
          </a:prstGeom>
        </p:spPr>
      </p:pic>
      <p:sp>
        <p:nvSpPr>
          <p:cNvPr id="7" name="Title 1">
            <a:extLst>
              <a:ext uri="{FF2B5EF4-FFF2-40B4-BE49-F238E27FC236}">
                <a16:creationId xmlns:a16="http://schemas.microsoft.com/office/drawing/2014/main" id="{E6E5640B-73F3-4AF7-82DA-147FF5060E2F}"/>
              </a:ext>
            </a:extLst>
          </p:cNvPr>
          <p:cNvSpPr txBox="1">
            <a:spLocks/>
          </p:cNvSpPr>
          <p:nvPr/>
        </p:nvSpPr>
        <p:spPr>
          <a:xfrm>
            <a:off x="2956719" y="5052465"/>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Nhện chăng tơ ở đâu?</a:t>
            </a:r>
          </a:p>
        </p:txBody>
      </p:sp>
      <p:sp>
        <p:nvSpPr>
          <p:cNvPr id="8" name="Title 1">
            <a:extLst>
              <a:ext uri="{FF2B5EF4-FFF2-40B4-BE49-F238E27FC236}">
                <a16:creationId xmlns:a16="http://schemas.microsoft.com/office/drawing/2014/main" id="{45FEDDE8-1306-42DB-B067-4502177720B2}"/>
              </a:ext>
            </a:extLst>
          </p:cNvPr>
          <p:cNvSpPr txBox="1">
            <a:spLocks/>
          </p:cNvSpPr>
          <p:nvPr/>
        </p:nvSpPr>
        <p:spPr>
          <a:xfrm>
            <a:off x="2956719" y="5966065"/>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Nhện chăng tơ trên cây.</a:t>
            </a:r>
          </a:p>
        </p:txBody>
      </p:sp>
    </p:spTree>
    <p:extLst>
      <p:ext uri="{BB962C8B-B14F-4D97-AF65-F5344CB8AC3E}">
        <p14:creationId xmlns:p14="http://schemas.microsoft.com/office/powerpoint/2010/main" val="6582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21" name="Rectangle 20"/>
          <p:cNvSpPr/>
          <p:nvPr/>
        </p:nvSpPr>
        <p:spPr>
          <a:xfrm>
            <a:off x="4099719" y="481148"/>
            <a:ext cx="3733800" cy="646331"/>
          </a:xfrm>
          <a:prstGeom prst="rect">
            <a:avLst/>
          </a:prstGeom>
        </p:spPr>
        <p:txBody>
          <a:bodyPr wrap="square">
            <a:spAutoFit/>
          </a:bodyPr>
          <a:lstStyle/>
          <a:p>
            <a:pPr algn="just"/>
            <a:r>
              <a:rPr lang="en-US" sz="3600" b="1" dirty="0" err="1">
                <a:solidFill>
                  <a:srgbClr val="FFFFFF"/>
                </a:solidFill>
                <a:latin typeface="HP001 4 hàng" pitchFamily="34" charset="0"/>
              </a:rPr>
              <a:t>Luyện</a:t>
            </a:r>
            <a:r>
              <a:rPr lang="en-US" sz="3600" b="1" dirty="0">
                <a:solidFill>
                  <a:srgbClr val="FFFFFF"/>
                </a:solidFill>
                <a:latin typeface="HP001 4 hàng" pitchFamily="34" charset="0"/>
              </a:rPr>
              <a:t> </a:t>
            </a:r>
            <a:r>
              <a:rPr lang="en-US" sz="3600" b="1" dirty="0" err="1">
                <a:solidFill>
                  <a:srgbClr val="FFFFFF"/>
                </a:solidFill>
                <a:latin typeface="HP001 4 hàng" pitchFamily="34" charset="0"/>
              </a:rPr>
              <a:t>tập</a:t>
            </a:r>
            <a:r>
              <a:rPr lang="en-US" sz="3600" b="1" dirty="0">
                <a:solidFill>
                  <a:srgbClr val="FFFFFF"/>
                </a:solidFill>
                <a:latin typeface="HP001 4 hàng" pitchFamily="34" charset="0"/>
              </a:rPr>
              <a:t>:</a:t>
            </a:r>
          </a:p>
        </p:txBody>
      </p:sp>
      <p:sp>
        <p:nvSpPr>
          <p:cNvPr id="10" name="Rectangle 9">
            <a:extLst>
              <a:ext uri="{FF2B5EF4-FFF2-40B4-BE49-F238E27FC236}">
                <a16:creationId xmlns:a16="http://schemas.microsoft.com/office/drawing/2014/main" id="{DE8E93A4-CCF0-42E7-89DA-CFD7CBCDE3EC}"/>
              </a:ext>
            </a:extLst>
          </p:cNvPr>
          <p:cNvSpPr/>
          <p:nvPr/>
        </p:nvSpPr>
        <p:spPr>
          <a:xfrm>
            <a:off x="594517" y="2778222"/>
            <a:ext cx="10896600" cy="646331"/>
          </a:xfrm>
          <a:prstGeom prst="rect">
            <a:avLst/>
          </a:prstGeom>
        </p:spPr>
        <p:txBody>
          <a:bodyPr wrap="square">
            <a:spAutoFit/>
          </a:bodyPr>
          <a:lstStyle/>
          <a:p>
            <a:pPr algn="just">
              <a:spcBef>
                <a:spcPts val="600"/>
              </a:spcBef>
              <a:spcAft>
                <a:spcPts val="600"/>
              </a:spcAft>
            </a:pPr>
            <a:r>
              <a:rPr lang="en-US" sz="3600" b="1">
                <a:solidFill>
                  <a:srgbClr val="FFFFFF"/>
                </a:solidFill>
                <a:latin typeface="HP001 4 hàng" pitchFamily="34" charset="0"/>
              </a:rPr>
              <a:t>3. </a:t>
            </a:r>
          </a:p>
        </p:txBody>
      </p:sp>
      <p:sp>
        <p:nvSpPr>
          <p:cNvPr id="11" name="Rectangle 10">
            <a:extLst>
              <a:ext uri="{FF2B5EF4-FFF2-40B4-BE49-F238E27FC236}">
                <a16:creationId xmlns:a16="http://schemas.microsoft.com/office/drawing/2014/main" id="{C417891E-DA2A-463C-BCD3-32ED8AC44977}"/>
              </a:ext>
            </a:extLst>
          </p:cNvPr>
          <p:cNvSpPr/>
          <p:nvPr/>
        </p:nvSpPr>
        <p:spPr>
          <a:xfrm>
            <a:off x="1455734" y="2840941"/>
            <a:ext cx="10896600" cy="1354217"/>
          </a:xfrm>
          <a:prstGeom prst="rect">
            <a:avLst/>
          </a:prstGeom>
        </p:spPr>
        <p:txBody>
          <a:bodyPr wrap="square">
            <a:spAutoFit/>
          </a:bodyPr>
          <a:lstStyle/>
          <a:p>
            <a:pPr algn="just">
              <a:spcBef>
                <a:spcPts val="600"/>
              </a:spcBef>
              <a:spcAft>
                <a:spcPts val="600"/>
              </a:spcAft>
            </a:pPr>
            <a:r>
              <a:rPr lang="en-US" sz="3600">
                <a:solidFill>
                  <a:srgbClr val="FFFFFF"/>
                </a:solidFill>
                <a:latin typeface="HP001 4 hàng" pitchFamily="34" charset="0"/>
              </a:rPr>
              <a:t>-</a:t>
            </a:r>
            <a:r>
              <a:rPr lang="en-US" sz="3600" b="1">
                <a:solidFill>
                  <a:srgbClr val="FFFFFF"/>
                </a:solidFill>
                <a:latin typeface="HP001 5 hàng" panose="020B0603050302020204" pitchFamily="34" charset="0"/>
              </a:rPr>
              <a:t> Ốc </a:t>
            </a:r>
            <a:r>
              <a:rPr lang="en-US" sz="3600" b="1">
                <a:solidFill>
                  <a:srgbClr val="FFFFFF"/>
                </a:solidFill>
                <a:latin typeface="HP001 4 hàng" pitchFamily="34" charset="0"/>
              </a:rPr>
              <a:t>sên bò ở đâu?</a:t>
            </a:r>
          </a:p>
          <a:p>
            <a:pPr algn="just">
              <a:spcBef>
                <a:spcPts val="600"/>
              </a:spcBef>
              <a:spcAft>
                <a:spcPts val="600"/>
              </a:spcAft>
            </a:pPr>
            <a:r>
              <a:rPr lang="en-US" sz="3600" b="1">
                <a:solidFill>
                  <a:srgbClr val="FFFFFF"/>
                </a:solidFill>
                <a:latin typeface="HP001 4 hàng" pitchFamily="34" charset="0"/>
              </a:rPr>
              <a:t>- </a:t>
            </a:r>
            <a:r>
              <a:rPr lang="en-US" sz="3600" b="1">
                <a:solidFill>
                  <a:srgbClr val="FFFFFF"/>
                </a:solidFill>
                <a:latin typeface="HP001 5 hàng" panose="020B0603050302020204" pitchFamily="34" charset="0"/>
              </a:rPr>
              <a:t>Ốc </a:t>
            </a:r>
            <a:r>
              <a:rPr lang="en-US" sz="3600" b="1">
                <a:solidFill>
                  <a:srgbClr val="FFFFFF"/>
                </a:solidFill>
                <a:latin typeface="HP001 4 hàng" pitchFamily="34" charset="0"/>
              </a:rPr>
              <a:t>sên bò </a:t>
            </a:r>
            <a:r>
              <a:rPr lang="el-GR" sz="3600" b="1">
                <a:solidFill>
                  <a:srgbClr val="FFFFFF"/>
                </a:solidFill>
                <a:latin typeface="HP001 4 hàng" pitchFamily="34" charset="0"/>
              </a:rPr>
              <a:t>Λ</a:t>
            </a:r>
            <a:r>
              <a:rPr lang="en-US" sz="3600" b="1">
                <a:solidFill>
                  <a:srgbClr val="FFFFFF"/>
                </a:solidFill>
                <a:latin typeface="HP001 4 hàng" pitchFamily="34" charset="0"/>
              </a:rPr>
              <a:t>łn lá cây.</a:t>
            </a:r>
          </a:p>
        </p:txBody>
      </p:sp>
      <p:sp>
        <p:nvSpPr>
          <p:cNvPr id="12" name="Rectangle 11">
            <a:extLst>
              <a:ext uri="{FF2B5EF4-FFF2-40B4-BE49-F238E27FC236}">
                <a16:creationId xmlns:a16="http://schemas.microsoft.com/office/drawing/2014/main" id="{14129F19-9625-4DC6-9053-2C084FB4DB21}"/>
              </a:ext>
            </a:extLst>
          </p:cNvPr>
          <p:cNvSpPr/>
          <p:nvPr/>
        </p:nvSpPr>
        <p:spPr>
          <a:xfrm>
            <a:off x="1459703" y="4343400"/>
            <a:ext cx="9525001" cy="646331"/>
          </a:xfrm>
          <a:prstGeom prst="rect">
            <a:avLst/>
          </a:prstGeom>
        </p:spPr>
        <p:txBody>
          <a:bodyPr wrap="square">
            <a:spAutoFit/>
          </a:bodyPr>
          <a:lstStyle/>
          <a:p>
            <a:pPr algn="just">
              <a:spcBef>
                <a:spcPts val="600"/>
              </a:spcBef>
              <a:spcAft>
                <a:spcPts val="600"/>
              </a:spcAft>
            </a:pPr>
            <a:r>
              <a:rPr lang="en-US" sz="3600">
                <a:solidFill>
                  <a:srgbClr val="FFFFFF"/>
                </a:solidFill>
                <a:latin typeface="HP001 4 hàng" pitchFamily="34" charset="0"/>
              </a:rPr>
              <a:t>-</a:t>
            </a:r>
            <a:r>
              <a:rPr lang="en-US" sz="3600" b="1">
                <a:solidFill>
                  <a:srgbClr val="FFFFFF"/>
                </a:solidFill>
                <a:latin typeface="HP001 5 hàng" panose="020B0603050302020204" pitchFamily="34" charset="0"/>
              </a:rPr>
              <a:t> </a:t>
            </a:r>
            <a:r>
              <a:rPr lang="vi-VN" sz="3600" b="1">
                <a:solidFill>
                  <a:srgbClr val="FFFFFF"/>
                </a:solidFill>
                <a:latin typeface="HP001 5 hàng" panose="020B0603050302020204" pitchFamily="34" charset="0"/>
              </a:rPr>
              <a:t>NǗİn </a:t>
            </a:r>
            <a:r>
              <a:rPr lang="el-GR" sz="3600" b="1">
                <a:solidFill>
                  <a:srgbClr val="FFFFFF"/>
                </a:solidFill>
                <a:latin typeface="HP001 5 hàng" panose="020B0603050302020204" pitchFamily="34" charset="0"/>
              </a:rPr>
              <a:t>ε</a:t>
            </a:r>
            <a:r>
              <a:rPr lang="vi-VN" sz="3600" b="1">
                <a:solidFill>
                  <a:srgbClr val="FFFFFF"/>
                </a:solidFill>
                <a:latin typeface="HP001 5 hàng" panose="020B0603050302020204" pitchFamily="34" charset="0"/>
              </a:rPr>
              <a:t>ăng Ǉơ ở đâu</a:t>
            </a:r>
            <a:r>
              <a:rPr lang="en-US" sz="3600" b="1">
                <a:solidFill>
                  <a:srgbClr val="FFFFFF"/>
                </a:solidFill>
                <a:latin typeface="HP001 5 hàng" panose="020B0603050302020204" pitchFamily="34" charset="0"/>
              </a:rPr>
              <a:t>?</a:t>
            </a:r>
            <a:endParaRPr lang="en-US" sz="3600" b="1">
              <a:solidFill>
                <a:srgbClr val="FFFFFF"/>
              </a:solidFill>
              <a:latin typeface="HP001 4 hàng" pitchFamily="34" charset="0"/>
            </a:endParaRPr>
          </a:p>
        </p:txBody>
      </p:sp>
      <p:sp>
        <p:nvSpPr>
          <p:cNvPr id="14" name="Rectangle 13">
            <a:extLst>
              <a:ext uri="{FF2B5EF4-FFF2-40B4-BE49-F238E27FC236}">
                <a16:creationId xmlns:a16="http://schemas.microsoft.com/office/drawing/2014/main" id="{AD54CB1D-ED90-4DF0-BAE0-F59867FBB013}"/>
              </a:ext>
            </a:extLst>
          </p:cNvPr>
          <p:cNvSpPr/>
          <p:nvPr/>
        </p:nvSpPr>
        <p:spPr>
          <a:xfrm>
            <a:off x="1463672" y="5075296"/>
            <a:ext cx="9525001" cy="646331"/>
          </a:xfrm>
          <a:prstGeom prst="rect">
            <a:avLst/>
          </a:prstGeom>
        </p:spPr>
        <p:txBody>
          <a:bodyPr wrap="square">
            <a:spAutoFit/>
          </a:bodyPr>
          <a:lstStyle/>
          <a:p>
            <a:pPr algn="just">
              <a:spcBef>
                <a:spcPts val="600"/>
              </a:spcBef>
              <a:spcAft>
                <a:spcPts val="600"/>
              </a:spcAft>
            </a:pPr>
            <a:r>
              <a:rPr lang="en-US" sz="3600">
                <a:solidFill>
                  <a:srgbClr val="FFFFFF"/>
                </a:solidFill>
                <a:latin typeface="HP001 4 hàng" pitchFamily="34" charset="0"/>
              </a:rPr>
              <a:t>-</a:t>
            </a:r>
            <a:r>
              <a:rPr lang="en-US" sz="3600" b="1">
                <a:solidFill>
                  <a:srgbClr val="FFFFFF"/>
                </a:solidFill>
                <a:latin typeface="HP001 5 hàng" panose="020B0603050302020204" pitchFamily="34" charset="0"/>
              </a:rPr>
              <a:t> </a:t>
            </a:r>
            <a:r>
              <a:rPr lang="vi-VN" sz="3600" b="1">
                <a:solidFill>
                  <a:srgbClr val="FFFFFF"/>
                </a:solidFill>
                <a:latin typeface="HP001 5 hàng" panose="020B0603050302020204" pitchFamily="34" charset="0"/>
              </a:rPr>
              <a:t>NǗİn </a:t>
            </a:r>
            <a:r>
              <a:rPr lang="el-GR" sz="3600" b="1">
                <a:solidFill>
                  <a:srgbClr val="FFFFFF"/>
                </a:solidFill>
                <a:latin typeface="HP001 5 hàng" panose="020B0603050302020204" pitchFamily="34" charset="0"/>
              </a:rPr>
              <a:t>ε</a:t>
            </a:r>
            <a:r>
              <a:rPr lang="vi-VN" sz="3600" b="1">
                <a:solidFill>
                  <a:srgbClr val="FFFFFF"/>
                </a:solidFill>
                <a:latin typeface="HP001 5 hàng" panose="020B0603050302020204" pitchFamily="34" charset="0"/>
              </a:rPr>
              <a:t>ăng Ǉơ </a:t>
            </a:r>
            <a:r>
              <a:rPr lang="el-GR" sz="3600" b="1">
                <a:solidFill>
                  <a:srgbClr val="FFFFFF"/>
                </a:solidFill>
                <a:latin typeface="HP001 5 hàng" panose="020B0603050302020204" pitchFamily="34" charset="0"/>
              </a:rPr>
              <a:t>Λ</a:t>
            </a:r>
            <a:r>
              <a:rPr lang="vi-VN" sz="3600" b="1">
                <a:solidFill>
                  <a:srgbClr val="FFFFFF"/>
                </a:solidFill>
                <a:latin typeface="HP001 5 hàng" panose="020B0603050302020204" pitchFamily="34" charset="0"/>
              </a:rPr>
              <a:t>łn cây</a:t>
            </a:r>
            <a:r>
              <a:rPr lang="en-US" sz="3600" b="1">
                <a:solidFill>
                  <a:srgbClr val="FFFFFF"/>
                </a:solidFill>
                <a:latin typeface="HP001 5 hàng" panose="020B0603050302020204" pitchFamily="34" charset="0"/>
              </a:rPr>
              <a:t>.</a:t>
            </a:r>
            <a:endParaRPr lang="en-US" sz="3600" b="1">
              <a:solidFill>
                <a:srgbClr val="FFFFFF"/>
              </a:solidFill>
              <a:latin typeface="HP001 4 hàng" pitchFamily="34" charset="0"/>
            </a:endParaRPr>
          </a:p>
        </p:txBody>
      </p:sp>
      <p:sp>
        <p:nvSpPr>
          <p:cNvPr id="15" name="Google Shape;586;p33"/>
          <p:cNvSpPr txBox="1">
            <a:spLocks/>
          </p:cNvSpPr>
          <p:nvPr/>
        </p:nvSpPr>
        <p:spPr>
          <a:xfrm>
            <a:off x="1737519" y="1500530"/>
            <a:ext cx="8229600" cy="5460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vi-VN" sz="3600" b="1" dirty="0" smtClean="0">
                <a:solidFill>
                  <a:schemeClr val="bg1"/>
                </a:solidFill>
                <a:latin typeface="HP001 5 hàng" panose="020B0603050302020204" pitchFamily="34" charset="-93"/>
                <a:cs typeface="Times New Roman" panose="02020603050405020304" pitchFamily="18" charset="0"/>
              </a:rPr>
              <a:t>Mở rộng vốn từ về các loài vật nhỏ bé</a:t>
            </a:r>
          </a:p>
          <a:p>
            <a:pPr algn="ctr"/>
            <a:r>
              <a:rPr lang="vi-VN" sz="3600" b="1" dirty="0" smtClean="0">
                <a:solidFill>
                  <a:schemeClr val="bg1"/>
                </a:solidFill>
                <a:latin typeface="HP001 5 hàng" panose="020B0603050302020204" pitchFamily="34" charset="-93"/>
                <a:cs typeface="Times New Roman" panose="02020603050405020304" pitchFamily="18" charset="0"/>
              </a:rPr>
              <a:t>Dấu chấm, dấu chấm hỏi</a:t>
            </a:r>
            <a:endParaRPr lang="vi-VN" sz="3600" b="1" dirty="0">
              <a:solidFill>
                <a:schemeClr val="bg1"/>
              </a:solidFill>
              <a:latin typeface="HP001 5 hàng" panose="020B0603050302020204" pitchFamily="34" charset="-93"/>
              <a:cs typeface="Times New Roman" panose="02020603050405020304" pitchFamily="18" charset="0"/>
            </a:endParaRPr>
          </a:p>
        </p:txBody>
      </p:sp>
    </p:spTree>
    <p:extLst>
      <p:ext uri="{BB962C8B-B14F-4D97-AF65-F5344CB8AC3E}">
        <p14:creationId xmlns:p14="http://schemas.microsoft.com/office/powerpoint/2010/main" val="3962411513"/>
      </p:ext>
    </p:extLst>
  </p:cSld>
  <p:clrMapOvr>
    <a:masterClrMapping/>
  </p:clrMapOvr>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484</Words>
  <Application>Microsoft Office PowerPoint</Application>
  <PresentationFormat>Custom</PresentationFormat>
  <Paragraphs>67</Paragraphs>
  <Slides>12</Slides>
  <Notes>11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12</vt:i4>
      </vt:variant>
    </vt:vector>
  </HeadingPairs>
  <TitlesOfParts>
    <vt:vector size="30" baseType="lpstr">
      <vt:lpstr>Quicksand Medium</vt:lpstr>
      <vt:lpstr>Calibri</vt:lpstr>
      <vt:lpstr>华康少女文字W5</vt:lpstr>
      <vt:lpstr>Aachen</vt:lpstr>
      <vt:lpstr>Bebas Neue</vt:lpstr>
      <vt:lpstr>Times New Roman</vt:lpstr>
      <vt:lpstr>Arial-Rounded</vt:lpstr>
      <vt:lpstr>HP001 4 hàng</vt:lpstr>
      <vt:lpstr>HP001 5 hàng</vt:lpstr>
      <vt:lpstr>Hammersmith One</vt:lpstr>
      <vt:lpstr>Arial</vt:lpstr>
      <vt:lpstr>Frankfurter</vt:lpstr>
      <vt:lpstr>DFPOP1-W9</vt:lpstr>
      <vt:lpstr>Fredoka One</vt:lpstr>
      <vt:lpstr>Arial Rounded MT Bold</vt:lpstr>
      <vt:lpstr>Quicksand SemiBold</vt:lpstr>
      <vt:lpstr>Fall Vibes Stickers fo Marketing by Slidesgo</vt:lpstr>
      <vt:lpstr>Office 主题</vt:lpstr>
      <vt:lpstr>PowerPoint Presentation</vt:lpstr>
      <vt:lpstr>bộ lông vằn</vt:lpstr>
      <vt:lpstr>Bài 16:  TẠM BIỆT CÁNH CAM</vt:lpstr>
      <vt:lpstr>Tìm từ ngữ chỉ loài vật trong đoạn sau:</vt:lpstr>
      <vt:lpstr>Kết hợp từ ngữ ở cột A với từ ngữ ở cột B để tạo câu.</vt:lpstr>
      <vt:lpstr>Hỏi – đáp theo mẫu, viết vào vở câu hỏi, câu trả lời của em và bạn.</vt:lpstr>
      <vt:lpstr>Hỏi – đáp theo mẫu, viết vào vở câu hỏi, câu trả lời của em và bạn.</vt:lpstr>
      <vt:lpstr>Hỏi – đáp theo mẫu, viết vào vở câu hỏi, câu trả lời của em và bạn.</vt:lpstr>
      <vt:lpstr>PowerPoint Presentation</vt:lpstr>
      <vt:lpstr>Vận dụng</vt:lpstr>
      <vt:lpstr>Kể thêm những điểm đặc biệt của một số loài vật em biết.</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VIBES STICKERS</dc:title>
  <dc:creator>PC</dc:creator>
  <cp:lastModifiedBy>Windows User</cp:lastModifiedBy>
  <cp:revision>117</cp:revision>
  <dcterms:modified xsi:type="dcterms:W3CDTF">2022-03-09T14:09:30Z</dcterms:modified>
</cp:coreProperties>
</file>