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audio2.wav" ContentType="audio/x-wav"/>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8"/>
  </p:notesMasterIdLst>
  <p:sldIdLst>
    <p:sldId id="313" r:id="rId2"/>
    <p:sldId id="370" r:id="rId3"/>
    <p:sldId id="391" r:id="rId4"/>
    <p:sldId id="342" r:id="rId5"/>
    <p:sldId id="343" r:id="rId6"/>
    <p:sldId id="344" r:id="rId7"/>
    <p:sldId id="346" r:id="rId8"/>
    <p:sldId id="347" r:id="rId9"/>
    <p:sldId id="352" r:id="rId10"/>
    <p:sldId id="371" r:id="rId11"/>
    <p:sldId id="374" r:id="rId12"/>
    <p:sldId id="348" r:id="rId13"/>
    <p:sldId id="366" r:id="rId14"/>
    <p:sldId id="373" r:id="rId15"/>
    <p:sldId id="360" r:id="rId16"/>
    <p:sldId id="327" r:id="rId17"/>
  </p:sldIdLst>
  <p:sldSz cx="12161838" cy="6858000"/>
  <p:notesSz cx="6858000" cy="9144000"/>
  <p:embeddedFontLst>
    <p:embeddedFont>
      <p:font typeface="Arial Rounded MT Bold" panose="020F0704030504030204" pitchFamily="34" charset="0"/>
      <p:regular r:id="rId19"/>
    </p:embeddedFont>
    <p:embeddedFont>
      <p:font typeface="Arial-Rounded" panose="020B0500000000000000" pitchFamily="34" charset="0"/>
      <p:regular r:id="rId20"/>
    </p:embeddedFont>
    <p:embeddedFont>
      <p:font typeface="Bebas Neue" panose="020B0606020202050201" pitchFamily="34" charset="0"/>
      <p:regular r:id="rId21"/>
    </p:embeddedFont>
    <p:embeddedFont>
      <p:font typeface="Dosis" pitchFamily="2" charset="0"/>
      <p:regular r:id="rId22"/>
      <p:bold r:id="rId23"/>
    </p:embeddedFont>
    <p:embeddedFont>
      <p:font typeface="Fira Sans Extra Condensed Medium" panose="020B0604020202020204" charset="0"/>
      <p:regular r:id="rId24"/>
      <p:bold r:id="rId25"/>
      <p:italic r:id="rId26"/>
      <p:boldItalic r:id="rId27"/>
    </p:embeddedFont>
    <p:embeddedFont>
      <p:font typeface="HP001 4 hàng" panose="020B0603050302020204" pitchFamily="34" charset="0"/>
      <p:regular r:id="rId28"/>
      <p:bold r:id="rId29"/>
    </p:embeddedFont>
    <p:embeddedFont>
      <p:font typeface="HP001 5 hàng" panose="020B0603050302020204" pitchFamily="34" charset="0"/>
      <p:regular r:id="rId30"/>
      <p:bold r:id="rId31"/>
    </p:embeddedFont>
    <p:embeddedFont>
      <p:font typeface="Patrick Hand SC" panose="00000500000000000000" pitchFamily="2" charset="0"/>
      <p:regular r:id="rId32"/>
    </p:embeddedFont>
    <p:embeddedFont>
      <p:font typeface="Quicksand" panose="020B0604020202020204" charset="0"/>
      <p:regular r:id="rId33"/>
      <p:bold r:id="rId34"/>
    </p:embeddedFont>
    <p:embeddedFont>
      <p:font typeface="Roboto Condensed Light" panose="02000000000000000000" pitchFamily="2" charset="0"/>
      <p:regular r:id="rId35"/>
      <p:italic r:id="rId36"/>
    </p:embeddedFont>
    <p:embeddedFont>
      <p:font typeface="Source Sans Pro" panose="020B0503030403020204" pitchFamily="34" charset="0"/>
      <p:regular r:id="rId37"/>
      <p:bold r:id="rId38"/>
      <p:italic r:id="rId39"/>
      <p:boldItalic r:id="rId40"/>
    </p:embeddedFont>
    <p:embeddedFont>
      <p:font typeface="Titan One" panose="020B060402020202020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60093"/>
    <a:srgbClr val="FFAB81"/>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B95AF5-CCCD-4433-B029-0209CC4ECF57}">
  <a:tblStyle styleId="{2CB95AF5-CCCD-4433-B029-0209CC4ECF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85820" autoAdjust="0"/>
  </p:normalViewPr>
  <p:slideViewPr>
    <p:cSldViewPr>
      <p:cViewPr varScale="1">
        <p:scale>
          <a:sx n="71" d="100"/>
          <a:sy n="71" d="100"/>
        </p:scale>
        <p:origin x="1157" y="48"/>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microsoft.com/office/2016/11/relationships/changesInfo" Target="changesInfos/changesInfo1.xml"/><Relationship Id="rId20" Type="http://schemas.openxmlformats.org/officeDocument/2006/relationships/font" Target="fonts/font2.fntdata"/><Relationship Id="rId41" Type="http://schemas.openxmlformats.org/officeDocument/2006/relationships/font" Target="fonts/font2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ơ nguyễn" userId="1d70a463e08dd161" providerId="LiveId" clId="{9487162A-B93A-4FE5-9CC8-B5C7EF5916C2}"/>
    <pc:docChg chg="modSld">
      <pc:chgData name="thơ nguyễn" userId="1d70a463e08dd161" providerId="LiveId" clId="{9487162A-B93A-4FE5-9CC8-B5C7EF5916C2}" dt="2022-03-17T12:42:30.238" v="0" actId="14100"/>
      <pc:docMkLst>
        <pc:docMk/>
      </pc:docMkLst>
      <pc:sldChg chg="modSp mod">
        <pc:chgData name="thơ nguyễn" userId="1d70a463e08dd161" providerId="LiveId" clId="{9487162A-B93A-4FE5-9CC8-B5C7EF5916C2}" dt="2022-03-17T12:42:30.238" v="0" actId="14100"/>
        <pc:sldMkLst>
          <pc:docMk/>
          <pc:sldMk cId="3194353311" sldId="343"/>
        </pc:sldMkLst>
        <pc:grpChg chg="mod">
          <ac:chgData name="thơ nguyễn" userId="1d70a463e08dd161" providerId="LiveId" clId="{9487162A-B93A-4FE5-9CC8-B5C7EF5916C2}" dt="2022-03-17T12:42:30.238" v="0" actId="14100"/>
          <ac:grpSpMkLst>
            <pc:docMk/>
            <pc:sldMk cId="3194353311" sldId="343"/>
            <ac:grpSpMk id="3" creationId="{F653C1CB-2E03-4E23-837B-86F9E1D040C8}"/>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174658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p:txBody>
      </p:sp>
    </p:spTree>
    <p:extLst>
      <p:ext uri="{BB962C8B-B14F-4D97-AF65-F5344CB8AC3E}">
        <p14:creationId xmlns:p14="http://schemas.microsoft.com/office/powerpoint/2010/main" val="786538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2647816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351567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955111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1670777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6532119b_0_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6c653211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Nếu dài quá, GV cho xem 1 nửa rồi hẹn HS cuối tiết học hoặc tiết học sau cho HS xem tiếp ạ</a:t>
            </a:r>
          </a:p>
        </p:txBody>
      </p:sp>
    </p:spTree>
    <p:extLst>
      <p:ext uri="{BB962C8B-B14F-4D97-AF65-F5344CB8AC3E}">
        <p14:creationId xmlns:p14="http://schemas.microsoft.com/office/powerpoint/2010/main" val="427055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318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855355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b="1">
              <a:solidFill>
                <a:srgbClr val="000000"/>
              </a:solidFill>
            </a:endParaRPr>
          </a:p>
        </p:txBody>
      </p:sp>
    </p:spTree>
    <p:extLst>
      <p:ext uri="{BB962C8B-B14F-4D97-AF65-F5344CB8AC3E}">
        <p14:creationId xmlns:p14="http://schemas.microsoft.com/office/powerpoint/2010/main" val="4157052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GV lưu ý HS viết hoa tên riêng của người: “Bống”</a:t>
            </a:r>
            <a:endParaRPr lang="en-US"/>
          </a:p>
        </p:txBody>
      </p:sp>
    </p:spTree>
    <p:extLst>
      <p:ext uri="{BB962C8B-B14F-4D97-AF65-F5344CB8AC3E}">
        <p14:creationId xmlns:p14="http://schemas.microsoft.com/office/powerpoint/2010/main" val="4116536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896398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646771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1633022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37531" y="2578533"/>
            <a:ext cx="6564520" cy="21632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5300">
                <a:solidFill>
                  <a:schemeClr val="accent2"/>
                </a:solidFill>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1" name="Google Shape;11;p2"/>
          <p:cNvSpPr txBox="1">
            <a:spLocks noGrp="1"/>
          </p:cNvSpPr>
          <p:nvPr>
            <p:ph type="subTitle" idx="1"/>
          </p:nvPr>
        </p:nvSpPr>
        <p:spPr>
          <a:xfrm>
            <a:off x="1237531" y="4774100"/>
            <a:ext cx="6564520" cy="6344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txBox="1">
            <a:spLocks noGrp="1"/>
          </p:cNvSpPr>
          <p:nvPr>
            <p:ph type="title" idx="2"/>
          </p:nvPr>
        </p:nvSpPr>
        <p:spPr>
          <a:xfrm>
            <a:off x="1371765" y="1437000"/>
            <a:ext cx="6301572" cy="634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2400"/>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622877" y="490827"/>
            <a:ext cx="10842281" cy="1810607"/>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7"/>
        <p:cNvGrpSpPr/>
        <p:nvPr/>
      </p:nvGrpSpPr>
      <p:grpSpPr>
        <a:xfrm>
          <a:off x="0" y="0"/>
          <a:ext cx="0" cy="0"/>
          <a:chOff x="0" y="0"/>
          <a:chExt cx="0" cy="0"/>
        </a:xfrm>
      </p:grpSpPr>
      <p:sp>
        <p:nvSpPr>
          <p:cNvPr id="78" name="Google Shape;78;p4"/>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79" name="Google Shape;79;p4"/>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4"/>
          <p:cNvSpPr txBox="1">
            <a:spLocks noGrp="1"/>
          </p:cNvSpPr>
          <p:nvPr>
            <p:ph type="body" idx="1"/>
          </p:nvPr>
        </p:nvSpPr>
        <p:spPr>
          <a:xfrm>
            <a:off x="957625" y="1590467"/>
            <a:ext cx="10255765" cy="4548400"/>
          </a:xfrm>
          <a:prstGeom prst="rect">
            <a:avLst/>
          </a:prstGeom>
        </p:spPr>
        <p:txBody>
          <a:bodyPr spcFirstLastPara="1" wrap="square" lIns="121705" tIns="121705" rIns="121705" bIns="121705" anchor="t" anchorCtr="0">
            <a:noAutofit/>
          </a:bodyPr>
          <a:lstStyle>
            <a:lvl1pPr marL="608625" lvl="0" indent="-405750" rtl="0">
              <a:lnSpc>
                <a:spcPct val="100000"/>
              </a:lnSpc>
              <a:spcBef>
                <a:spcPts val="0"/>
              </a:spcBef>
              <a:spcAft>
                <a:spcPts val="0"/>
              </a:spcAft>
              <a:buClr>
                <a:srgbClr val="434343"/>
              </a:buClr>
              <a:buSzPts val="1200"/>
              <a:buAutoNum type="arabicPeriod"/>
              <a:defRPr sz="1700">
                <a:solidFill>
                  <a:srgbClr val="434343"/>
                </a:solidFill>
              </a:defRPr>
            </a:lvl1pPr>
            <a:lvl2pPr marL="1217249" lvl="1"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2pPr>
            <a:lvl3pPr marL="1825874" lvl="2"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3pPr>
            <a:lvl4pPr marL="2434499" lvl="3"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4pPr>
            <a:lvl5pPr marL="3043123" lvl="4"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5pPr>
            <a:lvl6pPr marL="3651748" lvl="5"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6pPr>
            <a:lvl7pPr marL="4260372" lvl="6"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7pPr>
            <a:lvl8pPr marL="4868997" lvl="7"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8pPr>
            <a:lvl9pPr marL="5477622" lvl="8" indent="-405750" rtl="0">
              <a:lnSpc>
                <a:spcPct val="115000"/>
              </a:lnSpc>
              <a:spcBef>
                <a:spcPts val="2130"/>
              </a:spcBef>
              <a:spcAft>
                <a:spcPts val="2130"/>
              </a:spcAft>
              <a:buClr>
                <a:srgbClr val="434343"/>
              </a:buClr>
              <a:buSzPts val="1200"/>
              <a:buFont typeface="Roboto Condensed Light"/>
              <a:buAutoNum type="romanLcPeriod"/>
              <a:defRPr>
                <a:solidFill>
                  <a:srgbClr val="434343"/>
                </a:solidFill>
              </a:defRPr>
            </a:lvl9pPr>
          </a:lstStyle>
          <a:p>
            <a:endParaRPr/>
          </a:p>
        </p:txBody>
      </p:sp>
      <p:grpSp>
        <p:nvGrpSpPr>
          <p:cNvPr id="81" name="Google Shape;81;p4"/>
          <p:cNvGrpSpPr/>
          <p:nvPr/>
        </p:nvGrpSpPr>
        <p:grpSpPr>
          <a:xfrm flipH="1">
            <a:off x="10362954" y="697175"/>
            <a:ext cx="910116" cy="754871"/>
            <a:chOff x="7558775" y="805000"/>
            <a:chExt cx="862247" cy="713399"/>
          </a:xfrm>
        </p:grpSpPr>
        <p:sp>
          <p:nvSpPr>
            <p:cNvPr id="82" name="Google Shape;82;p4"/>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4"/>
          <p:cNvGrpSpPr/>
          <p:nvPr/>
        </p:nvGrpSpPr>
        <p:grpSpPr>
          <a:xfrm>
            <a:off x="741528" y="4496985"/>
            <a:ext cx="10657103" cy="1772751"/>
            <a:chOff x="557525" y="3372738"/>
            <a:chExt cx="8012650" cy="1329563"/>
          </a:xfrm>
        </p:grpSpPr>
        <p:sp>
          <p:nvSpPr>
            <p:cNvPr id="90" name="Google Shape;90;p4"/>
            <p:cNvSpPr/>
            <p:nvPr/>
          </p:nvSpPr>
          <p:spPr>
            <a:xfrm>
              <a:off x="8026350" y="4121600"/>
              <a:ext cx="543825" cy="580700"/>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557525" y="4021125"/>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887175" y="337273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59"/>
        <p:cNvGrpSpPr/>
        <p:nvPr/>
      </p:nvGrpSpPr>
      <p:grpSpPr>
        <a:xfrm>
          <a:off x="0" y="0"/>
          <a:ext cx="0" cy="0"/>
          <a:chOff x="0" y="0"/>
          <a:chExt cx="0" cy="0"/>
        </a:xfrm>
      </p:grpSpPr>
      <p:sp>
        <p:nvSpPr>
          <p:cNvPr id="360" name="Google Shape;360;p23"/>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1" name="Google Shape;361;p23"/>
          <p:cNvSpPr txBox="1">
            <a:spLocks noGrp="1"/>
          </p:cNvSpPr>
          <p:nvPr>
            <p:ph type="title"/>
          </p:nvPr>
        </p:nvSpPr>
        <p:spPr>
          <a:xfrm>
            <a:off x="948448" y="2119000"/>
            <a:ext cx="4335248" cy="8256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948448" y="2944600"/>
            <a:ext cx="4335248" cy="179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0"/>
              </a:spcBef>
              <a:spcAft>
                <a:spcPts val="0"/>
              </a:spcAft>
              <a:buSzPts val="1400"/>
              <a:buNone/>
              <a:defRPr/>
            </a:lvl3pPr>
            <a:lvl4pPr lvl="3" algn="ctr" rtl="0">
              <a:lnSpc>
                <a:spcPct val="100000"/>
              </a:lnSpc>
              <a:spcBef>
                <a:spcPts val="2130"/>
              </a:spcBef>
              <a:spcAft>
                <a:spcPts val="0"/>
              </a:spcAft>
              <a:buSzPts val="1400"/>
              <a:buNone/>
              <a:defRPr/>
            </a:lvl4pPr>
            <a:lvl5pPr lvl="4" algn="ctr" rtl="0">
              <a:lnSpc>
                <a:spcPct val="100000"/>
              </a:lnSpc>
              <a:spcBef>
                <a:spcPts val="2130"/>
              </a:spcBef>
              <a:spcAft>
                <a:spcPts val="0"/>
              </a:spcAft>
              <a:buSzPts val="1400"/>
              <a:buNone/>
              <a:defRPr/>
            </a:lvl5pPr>
            <a:lvl6pPr lvl="5" algn="ctr" rtl="0">
              <a:lnSpc>
                <a:spcPct val="100000"/>
              </a:lnSpc>
              <a:spcBef>
                <a:spcPts val="2130"/>
              </a:spcBef>
              <a:spcAft>
                <a:spcPts val="0"/>
              </a:spcAft>
              <a:buSzPts val="1400"/>
              <a:buNone/>
              <a:defRPr/>
            </a:lvl6pPr>
            <a:lvl7pPr lvl="6" algn="ctr" rtl="0">
              <a:lnSpc>
                <a:spcPct val="100000"/>
              </a:lnSpc>
              <a:spcBef>
                <a:spcPts val="2130"/>
              </a:spcBef>
              <a:spcAft>
                <a:spcPts val="0"/>
              </a:spcAft>
              <a:buSzPts val="1400"/>
              <a:buNone/>
              <a:defRPr/>
            </a:lvl7pPr>
            <a:lvl8pPr lvl="7" algn="ctr" rtl="0">
              <a:lnSpc>
                <a:spcPct val="100000"/>
              </a:lnSpc>
              <a:spcBef>
                <a:spcPts val="2130"/>
              </a:spcBef>
              <a:spcAft>
                <a:spcPts val="0"/>
              </a:spcAft>
              <a:buSzPts val="1400"/>
              <a:buNone/>
              <a:defRPr/>
            </a:lvl8pPr>
            <a:lvl9pPr lvl="8" algn="ctr" rtl="0">
              <a:lnSpc>
                <a:spcPct val="100000"/>
              </a:lnSpc>
              <a:spcBef>
                <a:spcPts val="2130"/>
              </a:spcBef>
              <a:spcAft>
                <a:spcPts val="213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01"/>
        <p:cNvGrpSpPr/>
        <p:nvPr/>
      </p:nvGrpSpPr>
      <p:grpSpPr>
        <a:xfrm>
          <a:off x="0" y="0"/>
          <a:ext cx="0" cy="0"/>
          <a:chOff x="0" y="0"/>
          <a:chExt cx="0" cy="0"/>
        </a:xfrm>
      </p:grpSpPr>
      <p:sp>
        <p:nvSpPr>
          <p:cNvPr id="502" name="Google Shape;502;p36"/>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03" name="Google Shape;503;p36"/>
          <p:cNvGrpSpPr/>
          <p:nvPr/>
        </p:nvGrpSpPr>
        <p:grpSpPr>
          <a:xfrm>
            <a:off x="622877" y="490827"/>
            <a:ext cx="10842281" cy="1810607"/>
            <a:chOff x="468316" y="368120"/>
            <a:chExt cx="8151878" cy="1357955"/>
          </a:xfrm>
        </p:grpSpPr>
        <p:grpSp>
          <p:nvGrpSpPr>
            <p:cNvPr id="504" name="Google Shape;504;p36"/>
            <p:cNvGrpSpPr/>
            <p:nvPr/>
          </p:nvGrpSpPr>
          <p:grpSpPr>
            <a:xfrm>
              <a:off x="7935890" y="368120"/>
              <a:ext cx="684304" cy="634375"/>
              <a:chOff x="6408388" y="676125"/>
              <a:chExt cx="957068" cy="887238"/>
            </a:xfrm>
          </p:grpSpPr>
          <p:sp>
            <p:nvSpPr>
              <p:cNvPr id="505" name="Google Shape;505;p36"/>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6"/>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6"/>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6"/>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6"/>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6"/>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6"/>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36"/>
            <p:cNvGrpSpPr/>
            <p:nvPr/>
          </p:nvGrpSpPr>
          <p:grpSpPr>
            <a:xfrm>
              <a:off x="468316" y="402231"/>
              <a:ext cx="684280" cy="566153"/>
              <a:chOff x="7558775" y="805000"/>
              <a:chExt cx="862247" cy="713399"/>
            </a:xfrm>
          </p:grpSpPr>
          <p:sp>
            <p:nvSpPr>
              <p:cNvPr id="520" name="Google Shape;520;p36"/>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6"/>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6"/>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6"/>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6"/>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7" name="Google Shape;527;p36"/>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6"/>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 name="Google Shape;529;p36"/>
            <p:cNvGrpSpPr/>
            <p:nvPr/>
          </p:nvGrpSpPr>
          <p:grpSpPr>
            <a:xfrm>
              <a:off x="8243225" y="1343850"/>
              <a:ext cx="375350" cy="382225"/>
              <a:chOff x="8090375" y="1459050"/>
              <a:chExt cx="375350" cy="382225"/>
            </a:xfrm>
          </p:grpSpPr>
          <p:sp>
            <p:nvSpPr>
              <p:cNvPr id="530" name="Google Shape;530;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8" name="Google Shape;538;p36"/>
          <p:cNvGrpSpPr/>
          <p:nvPr/>
        </p:nvGrpSpPr>
        <p:grpSpPr>
          <a:xfrm>
            <a:off x="622889" y="3132933"/>
            <a:ext cx="5911248" cy="3106267"/>
            <a:chOff x="468325" y="2349700"/>
            <a:chExt cx="4444431" cy="2329700"/>
          </a:xfrm>
        </p:grpSpPr>
        <p:sp>
          <p:nvSpPr>
            <p:cNvPr id="539" name="Google Shape;539;p36"/>
            <p:cNvSpPr/>
            <p:nvPr/>
          </p:nvSpPr>
          <p:spPr>
            <a:xfrm>
              <a:off x="468325" y="40806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6"/>
            <p:cNvSpPr/>
            <p:nvPr/>
          </p:nvSpPr>
          <p:spPr>
            <a:xfrm>
              <a:off x="2127150" y="44199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6"/>
            <p:cNvSpPr/>
            <p:nvPr/>
          </p:nvSpPr>
          <p:spPr>
            <a:xfrm>
              <a:off x="526475" y="23497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36"/>
            <p:cNvGrpSpPr/>
            <p:nvPr/>
          </p:nvGrpSpPr>
          <p:grpSpPr>
            <a:xfrm>
              <a:off x="4633458" y="4369780"/>
              <a:ext cx="279298" cy="284452"/>
              <a:chOff x="8090375" y="1459050"/>
              <a:chExt cx="375350" cy="382225"/>
            </a:xfrm>
          </p:grpSpPr>
          <p:sp>
            <p:nvSpPr>
              <p:cNvPr id="543" name="Google Shape;543;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36"/>
            <p:cNvSpPr/>
            <p:nvPr/>
          </p:nvSpPr>
          <p:spPr>
            <a:xfrm>
              <a:off x="562850" y="3129650"/>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52"/>
        <p:cNvGrpSpPr/>
        <p:nvPr/>
      </p:nvGrpSpPr>
      <p:grpSpPr>
        <a:xfrm>
          <a:off x="0" y="0"/>
          <a:ext cx="0" cy="0"/>
          <a:chOff x="0" y="0"/>
          <a:chExt cx="0" cy="0"/>
        </a:xfrm>
      </p:grpSpPr>
      <p:sp>
        <p:nvSpPr>
          <p:cNvPr id="553" name="Google Shape;553;p37"/>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54" name="Google Shape;554;p37"/>
          <p:cNvGrpSpPr/>
          <p:nvPr/>
        </p:nvGrpSpPr>
        <p:grpSpPr>
          <a:xfrm>
            <a:off x="981533" y="757468"/>
            <a:ext cx="10224290" cy="5381337"/>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37"/>
          <p:cNvGrpSpPr/>
          <p:nvPr/>
        </p:nvGrpSpPr>
        <p:grpSpPr>
          <a:xfrm>
            <a:off x="1877781" y="1478931"/>
            <a:ext cx="7970735" cy="1630063"/>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6309552" y="2393000"/>
            <a:ext cx="7067273" cy="6688400"/>
          </a:xfrm>
          <a:prstGeom prst="ellipse">
            <a:avLst/>
          </a:pr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14"/>
          <p:cNvSpPr/>
          <p:nvPr/>
        </p:nvSpPr>
        <p:spPr>
          <a:xfrm>
            <a:off x="10898588" y="18457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0201466" y="22128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1853502" y="11373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14"/>
          <p:cNvSpPr/>
          <p:nvPr/>
        </p:nvSpPr>
        <p:spPr>
          <a:xfrm>
            <a:off x="463685" y="60660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233437" y="64331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5389601" y="53914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233420" y="3755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5389600" y="58765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0" name="Google Shape;170;p14"/>
          <p:cNvSpPr/>
          <p:nvPr/>
        </p:nvSpPr>
        <p:spPr>
          <a:xfrm>
            <a:off x="1317765" y="-125316"/>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1" name="Google Shape;171;p14"/>
          <p:cNvSpPr/>
          <p:nvPr/>
        </p:nvSpPr>
        <p:spPr>
          <a:xfrm rot="7641468">
            <a:off x="12049569" y="26557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2" name="Google Shape;172;p14"/>
          <p:cNvSpPr/>
          <p:nvPr/>
        </p:nvSpPr>
        <p:spPr>
          <a:xfrm rot="7641468">
            <a:off x="-88295" y="558657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3" name="Google Shape;173;p14"/>
          <p:cNvSpPr txBox="1">
            <a:spLocks noGrp="1"/>
          </p:cNvSpPr>
          <p:nvPr>
            <p:ph type="subTitle" idx="1"/>
          </p:nvPr>
        </p:nvSpPr>
        <p:spPr>
          <a:xfrm flipH="1">
            <a:off x="983161" y="911800"/>
            <a:ext cx="5604501" cy="1481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3200">
                <a:solidFill>
                  <a:schemeClr val="dk1"/>
                </a:solidFill>
              </a:defRPr>
            </a:lvl1pPr>
            <a:lvl2pPr lvl="1" rtl="0">
              <a:lnSpc>
                <a:spcPct val="100000"/>
              </a:lnSpc>
              <a:spcBef>
                <a:spcPts val="2130"/>
              </a:spcBef>
              <a:spcAft>
                <a:spcPts val="0"/>
              </a:spcAft>
              <a:buNone/>
              <a:defRPr sz="3200">
                <a:solidFill>
                  <a:schemeClr val="dk1"/>
                </a:solidFill>
              </a:defRPr>
            </a:lvl2pPr>
            <a:lvl3pPr lvl="2" rtl="0">
              <a:lnSpc>
                <a:spcPct val="100000"/>
              </a:lnSpc>
              <a:spcBef>
                <a:spcPts val="2130"/>
              </a:spcBef>
              <a:spcAft>
                <a:spcPts val="0"/>
              </a:spcAft>
              <a:buNone/>
              <a:defRPr sz="3200">
                <a:solidFill>
                  <a:schemeClr val="dk1"/>
                </a:solidFill>
              </a:defRPr>
            </a:lvl3pPr>
            <a:lvl4pPr lvl="3" rtl="0">
              <a:lnSpc>
                <a:spcPct val="100000"/>
              </a:lnSpc>
              <a:spcBef>
                <a:spcPts val="2130"/>
              </a:spcBef>
              <a:spcAft>
                <a:spcPts val="0"/>
              </a:spcAft>
              <a:buNone/>
              <a:defRPr sz="3200">
                <a:solidFill>
                  <a:schemeClr val="dk1"/>
                </a:solidFill>
              </a:defRPr>
            </a:lvl4pPr>
            <a:lvl5pPr lvl="4" rtl="0">
              <a:lnSpc>
                <a:spcPct val="100000"/>
              </a:lnSpc>
              <a:spcBef>
                <a:spcPts val="2130"/>
              </a:spcBef>
              <a:spcAft>
                <a:spcPts val="0"/>
              </a:spcAft>
              <a:buNone/>
              <a:defRPr sz="3200">
                <a:solidFill>
                  <a:schemeClr val="dk1"/>
                </a:solidFill>
              </a:defRPr>
            </a:lvl5pPr>
            <a:lvl6pPr lvl="5" rtl="0">
              <a:lnSpc>
                <a:spcPct val="100000"/>
              </a:lnSpc>
              <a:spcBef>
                <a:spcPts val="2130"/>
              </a:spcBef>
              <a:spcAft>
                <a:spcPts val="0"/>
              </a:spcAft>
              <a:buNone/>
              <a:defRPr sz="3200">
                <a:solidFill>
                  <a:schemeClr val="dk1"/>
                </a:solidFill>
              </a:defRPr>
            </a:lvl6pPr>
            <a:lvl7pPr lvl="6" rtl="0">
              <a:lnSpc>
                <a:spcPct val="100000"/>
              </a:lnSpc>
              <a:spcBef>
                <a:spcPts val="2130"/>
              </a:spcBef>
              <a:spcAft>
                <a:spcPts val="0"/>
              </a:spcAft>
              <a:buNone/>
              <a:defRPr sz="3200">
                <a:solidFill>
                  <a:schemeClr val="dk1"/>
                </a:solidFill>
              </a:defRPr>
            </a:lvl7pPr>
            <a:lvl8pPr lvl="7" rtl="0">
              <a:lnSpc>
                <a:spcPct val="100000"/>
              </a:lnSpc>
              <a:spcBef>
                <a:spcPts val="2130"/>
              </a:spcBef>
              <a:spcAft>
                <a:spcPts val="0"/>
              </a:spcAft>
              <a:buNone/>
              <a:defRPr sz="3200">
                <a:solidFill>
                  <a:schemeClr val="dk1"/>
                </a:solidFill>
              </a:defRPr>
            </a:lvl8pPr>
            <a:lvl9pPr lvl="8" rtl="0">
              <a:lnSpc>
                <a:spcPct val="100000"/>
              </a:lnSpc>
              <a:spcBef>
                <a:spcPts val="2130"/>
              </a:spcBef>
              <a:spcAft>
                <a:spcPts val="2130"/>
              </a:spcAft>
              <a:buNone/>
              <a:defRPr sz="3200">
                <a:solidFill>
                  <a:schemeClr val="dk1"/>
                </a:solidFill>
              </a:defRPr>
            </a:lvl9pPr>
          </a:lstStyle>
          <a:p>
            <a:endParaRPr/>
          </a:p>
        </p:txBody>
      </p:sp>
      <p:sp>
        <p:nvSpPr>
          <p:cNvPr id="174" name="Google Shape;174;p14"/>
          <p:cNvSpPr txBox="1">
            <a:spLocks noGrp="1"/>
          </p:cNvSpPr>
          <p:nvPr>
            <p:ph type="subTitle" idx="2"/>
          </p:nvPr>
        </p:nvSpPr>
        <p:spPr>
          <a:xfrm flipH="1">
            <a:off x="912636" y="4436800"/>
            <a:ext cx="3656532" cy="61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4800"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4800"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4800"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4800"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4800"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4800"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4800"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4800"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4800"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67967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96428" y="4948644"/>
            <a:ext cx="3780225"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3200" b="1">
                <a:solidFill>
                  <a:schemeClr val="accent1"/>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43" name="Google Shape;143;p13"/>
          <p:cNvSpPr txBox="1">
            <a:spLocks noGrp="1"/>
          </p:cNvSpPr>
          <p:nvPr>
            <p:ph type="subTitle" idx="1"/>
          </p:nvPr>
        </p:nvSpPr>
        <p:spPr>
          <a:xfrm>
            <a:off x="559281" y="5473167"/>
            <a:ext cx="3124651" cy="7632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4" name="Google Shape;144;p13"/>
          <p:cNvSpPr txBox="1">
            <a:spLocks noGrp="1"/>
          </p:cNvSpPr>
          <p:nvPr>
            <p:ph type="title" idx="2" hasCustomPrompt="1"/>
          </p:nvPr>
        </p:nvSpPr>
        <p:spPr>
          <a:xfrm>
            <a:off x="2757803" y="2583513"/>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8467964" y="5473167"/>
            <a:ext cx="3243157" cy="763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6" name="Google Shape;146;p13"/>
          <p:cNvSpPr txBox="1">
            <a:spLocks noGrp="1"/>
          </p:cNvSpPr>
          <p:nvPr>
            <p:ph type="title" idx="4" hasCustomPrompt="1"/>
          </p:nvPr>
        </p:nvSpPr>
        <p:spPr>
          <a:xfrm>
            <a:off x="7140645" y="2583491"/>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4497446" y="5473167"/>
            <a:ext cx="3166946" cy="763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8" name="Google Shape;148;p13"/>
          <p:cNvSpPr txBox="1">
            <a:spLocks noGrp="1"/>
          </p:cNvSpPr>
          <p:nvPr>
            <p:ph type="title" idx="6" hasCustomPrompt="1"/>
          </p:nvPr>
        </p:nvSpPr>
        <p:spPr>
          <a:xfrm>
            <a:off x="4914612" y="2229297"/>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4044570" y="4948644"/>
            <a:ext cx="4072699"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3200" b="1">
                <a:solidFill>
                  <a:schemeClr val="accent2"/>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0" name="Google Shape;150;p13"/>
          <p:cNvSpPr txBox="1">
            <a:spLocks noGrp="1"/>
          </p:cNvSpPr>
          <p:nvPr>
            <p:ph type="ctrTitle" idx="8"/>
          </p:nvPr>
        </p:nvSpPr>
        <p:spPr>
          <a:xfrm>
            <a:off x="8467966" y="4948644"/>
            <a:ext cx="2272364" cy="770400"/>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3200" b="1">
                <a:solidFill>
                  <a:schemeClr val="accent3"/>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1" name="Google Shape;151;p13"/>
          <p:cNvSpPr txBox="1">
            <a:spLocks noGrp="1"/>
          </p:cNvSpPr>
          <p:nvPr>
            <p:ph type="ctrTitle" idx="9"/>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
        <p:nvSpPr>
          <p:cNvPr id="152" name="Google Shape;152;p13"/>
          <p:cNvSpPr/>
          <p:nvPr/>
        </p:nvSpPr>
        <p:spPr>
          <a:xfrm>
            <a:off x="308136" y="2615651"/>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13"/>
          <p:cNvSpPr/>
          <p:nvPr/>
        </p:nvSpPr>
        <p:spPr>
          <a:xfrm rot="7641468">
            <a:off x="10691837" y="159502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13"/>
          <p:cNvSpPr/>
          <p:nvPr/>
        </p:nvSpPr>
        <p:spPr>
          <a:xfrm>
            <a:off x="11252278" y="1974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0701825" y="2341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37458" y="3122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512995" y="3489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451531" y="6007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182221" y="10126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26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719200"/>
            <a:ext cx="10264942" cy="825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448" y="1648939"/>
            <a:ext cx="10264942" cy="44896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64" r:id="rId4"/>
    <p:sldLayoutId id="2147483669" r:id="rId5"/>
    <p:sldLayoutId id="2147483682" r:id="rId6"/>
    <p:sldLayoutId id="2147483683" r:id="rId7"/>
    <p:sldLayoutId id="2147483687" r:id="rId8"/>
    <p:sldLayoutId id="214748368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microsoft.com/office/2007/relationships/hdphoto" Target="../media/hdphoto6.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7.png"/><Relationship Id="rId12"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234" r="1868"/>
          <a:stretch/>
        </p:blipFill>
        <p:spPr bwMode="auto">
          <a:xfrm>
            <a:off x="870810" y="547513"/>
            <a:ext cx="10315501" cy="3095592"/>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Bộ SGK Lớp 6 - Kết nối tri thức với cuộc sống - Công ty Cổ phần Đầu tư và  Phát triển Giáo dục Phương Nam"/>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73953" y="-15325"/>
            <a:ext cx="1889525" cy="174927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270919" y="1310479"/>
            <a:ext cx="10866862" cy="1569660"/>
            <a:chOff x="1204124" y="1295398"/>
            <a:chExt cx="10947714" cy="1569660"/>
          </a:xfrm>
        </p:grpSpPr>
        <p:sp>
          <p:nvSpPr>
            <p:cNvPr id="7" name="TextBox 6"/>
            <p:cNvSpPr txBox="1"/>
            <p:nvPr/>
          </p:nvSpPr>
          <p:spPr>
            <a:xfrm>
              <a:off x="1204124" y="1372032"/>
              <a:ext cx="10947714" cy="144655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8800" b="1">
                  <a:ln w="11430"/>
                  <a:solidFill>
                    <a:schemeClr val="bg1">
                      <a:lumMod val="50000"/>
                    </a:schemeClr>
                  </a:solidFill>
                  <a:effectLst>
                    <a:outerShdw blurRad="80000" dist="40000" dir="5040000" algn="tl">
                      <a:srgbClr val="000000">
                        <a:alpha val="30000"/>
                      </a:srgbClr>
                    </a:outerShdw>
                  </a:effectLst>
                  <a:latin typeface="Arial" pitchFamily="34" charset="0"/>
                  <a:cs typeface="Arial" pitchFamily="34" charset="0"/>
                </a:rPr>
                <a:t>TIẾNG VIỆT</a:t>
              </a:r>
            </a:p>
          </p:txBody>
        </p:sp>
        <p:sp>
          <p:nvSpPr>
            <p:cNvPr id="9" name="TextBox 8"/>
            <p:cNvSpPr txBox="1"/>
            <p:nvPr/>
          </p:nvSpPr>
          <p:spPr>
            <a:xfrm>
              <a:off x="7995215" y="1295398"/>
              <a:ext cx="2543036" cy="156966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9600" b="1" spc="149">
                  <a:ln w="11430"/>
                  <a:solidFill>
                    <a:srgbClr val="F8F8F8"/>
                  </a:solidFill>
                  <a:effectLst>
                    <a:outerShdw blurRad="25400" algn="tl" rotWithShape="0">
                      <a:srgbClr val="000000">
                        <a:alpha val="43000"/>
                      </a:srgbClr>
                    </a:outerShdw>
                  </a:effectLst>
                  <a:latin typeface="Arial" pitchFamily="34" charset="0"/>
                  <a:cs typeface="Arial" pitchFamily="34" charset="0"/>
                </a:rPr>
                <a:t>2</a:t>
              </a:r>
            </a:p>
          </p:txBody>
        </p:sp>
      </p:grpSp>
      <p:pic>
        <p:nvPicPr>
          <p:cNvPr id="3" name="Picture 2">
            <a:extLst>
              <a:ext uri="{FF2B5EF4-FFF2-40B4-BE49-F238E27FC236}">
                <a16:creationId xmlns:a16="http://schemas.microsoft.com/office/drawing/2014/main" id="{816EF58F-2AE3-424B-9817-EFA6689B0DB0}"/>
              </a:ext>
            </a:extLst>
          </p:cNvPr>
          <p:cNvPicPr>
            <a:picLocks noChangeAspect="1"/>
          </p:cNvPicPr>
          <p:nvPr/>
        </p:nvPicPr>
        <p:blipFill>
          <a:blip r:embed="rId7"/>
          <a:stretch>
            <a:fillRect/>
          </a:stretch>
        </p:blipFill>
        <p:spPr>
          <a:xfrm>
            <a:off x="4861719" y="3643105"/>
            <a:ext cx="2054543" cy="2804837"/>
          </a:xfrm>
          <a:prstGeom prst="rect">
            <a:avLst/>
          </a:prstGeom>
        </p:spPr>
      </p:pic>
    </p:spTree>
    <p:extLst>
      <p:ext uri="{BB962C8B-B14F-4D97-AF65-F5344CB8AC3E}">
        <p14:creationId xmlns:p14="http://schemas.microsoft.com/office/powerpoint/2010/main" val="551815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5395C7-9BCD-4A8D-9E11-3CE9B584AC3A}"/>
              </a:ext>
            </a:extLst>
          </p:cNvPr>
          <p:cNvPicPr>
            <a:picLocks noChangeAspect="1"/>
          </p:cNvPicPr>
          <p:nvPr/>
        </p:nvPicPr>
        <p:blipFill rotWithShape="1">
          <a:blip r:embed="rId5"/>
          <a:srcRect l="13892" t="7269" r="48611" b="48813"/>
          <a:stretch/>
        </p:blipFill>
        <p:spPr>
          <a:xfrm>
            <a:off x="899319" y="2019300"/>
            <a:ext cx="4114801" cy="2819400"/>
          </a:xfrm>
          <a:prstGeom prst="rect">
            <a:avLst/>
          </a:prstGeom>
        </p:spPr>
      </p:pic>
      <p:sp>
        <p:nvSpPr>
          <p:cNvPr id="11" name="TextBox 10">
            <a:extLst>
              <a:ext uri="{FF2B5EF4-FFF2-40B4-BE49-F238E27FC236}">
                <a16:creationId xmlns:a16="http://schemas.microsoft.com/office/drawing/2014/main" id="{5A1AF6F9-48DD-4D3D-B82F-369109F962C7}"/>
              </a:ext>
            </a:extLst>
          </p:cNvPr>
          <p:cNvSpPr txBox="1"/>
          <p:nvPr/>
        </p:nvSpPr>
        <p:spPr>
          <a:xfrm>
            <a:off x="1825083" y="2812296"/>
            <a:ext cx="3722435" cy="1446550"/>
          </a:xfrm>
          <a:prstGeom prst="rect">
            <a:avLst/>
          </a:prstGeom>
          <a:noFill/>
        </p:spPr>
        <p:txBody>
          <a:bodyPr wrap="square" rtlCol="0">
            <a:spAutoFit/>
          </a:bodyPr>
          <a:lstStyle/>
          <a:p>
            <a:r>
              <a:rPr lang="en-US" sz="8800">
                <a:solidFill>
                  <a:srgbClr val="FFFFFF"/>
                </a:solidFill>
                <a:latin typeface="HP001 5 hàng" panose="020B0603050302020204" pitchFamily="34" charset="0"/>
              </a:rPr>
              <a:t>Bì</a:t>
            </a:r>
            <a:r>
              <a:rPr lang="el-GR" sz="8800">
                <a:solidFill>
                  <a:srgbClr val="FFFFFF"/>
                </a:solidFill>
                <a:latin typeface="HP001 5 hàng" panose="020B0603050302020204" pitchFamily="34" charset="0"/>
              </a:rPr>
              <a:t>ζ</a:t>
            </a:r>
            <a:endParaRPr lang="en-US" sz="8800">
              <a:solidFill>
                <a:srgbClr val="FFFFFF"/>
              </a:solidFill>
              <a:latin typeface="HP001 5 hàng" panose="020B0603050302020204" pitchFamily="34" charset="0"/>
            </a:endParaRPr>
          </a:p>
        </p:txBody>
      </p:sp>
      <p:pic>
        <p:nvPicPr>
          <p:cNvPr id="3" name="B">
            <a:hlinkClick r:id="" action="ppaction://media"/>
            <a:extLst>
              <a:ext uri="{FF2B5EF4-FFF2-40B4-BE49-F238E27FC236}">
                <a16:creationId xmlns:a16="http://schemas.microsoft.com/office/drawing/2014/main" id="{8B5A8DFC-AAAD-4B80-8D8D-3800ABBB0417}"/>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080918" y="838410"/>
            <a:ext cx="4952789" cy="4952789"/>
          </a:xfrm>
          <a:prstGeom prst="rect">
            <a:avLst/>
          </a:prstGeom>
        </p:spPr>
      </p:pic>
    </p:spTree>
    <p:extLst>
      <p:ext uri="{BB962C8B-B14F-4D97-AF65-F5344CB8AC3E}">
        <p14:creationId xmlns:p14="http://schemas.microsoft.com/office/powerpoint/2010/main" val="117922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762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3"/>
                                        </p:tgtEl>
                                      </p:cBhvr>
                                    </p:cmd>
                                  </p:childTnLst>
                                </p:cTn>
                              </p:par>
                            </p:childTnLst>
                          </p:cTn>
                        </p:par>
                      </p:childTnLst>
                    </p:cTn>
                  </p:par>
                </p:childTnLst>
              </p:cTn>
              <p:nextCondLst>
                <p:cond evt="onClick" delay="0">
                  <p:tgtEl>
                    <p:spTgt spid="3"/>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3D60FB-C2A1-475C-9F66-30F67636725D}"/>
              </a:ext>
            </a:extLst>
          </p:cNvPr>
          <p:cNvGrpSpPr/>
          <p:nvPr/>
        </p:nvGrpSpPr>
        <p:grpSpPr>
          <a:xfrm>
            <a:off x="792" y="111864"/>
            <a:ext cx="12145844" cy="6737654"/>
            <a:chOff x="0" y="0"/>
            <a:chExt cx="18288000" cy="10143570"/>
          </a:xfrm>
        </p:grpSpPr>
        <p:pic>
          <p:nvPicPr>
            <p:cNvPr id="3" name="Picture 2">
              <a:extLst>
                <a:ext uri="{FF2B5EF4-FFF2-40B4-BE49-F238E27FC236}">
                  <a16:creationId xmlns:a16="http://schemas.microsoft.com/office/drawing/2014/main" id="{4FE361BA-F056-453A-9DB0-63717D1E4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299" y="6578"/>
              <a:ext cx="13728701" cy="10136992"/>
            </a:xfrm>
            <a:prstGeom prst="rect">
              <a:avLst/>
            </a:prstGeom>
          </p:spPr>
        </p:pic>
        <p:pic>
          <p:nvPicPr>
            <p:cNvPr id="4" name="Picture 3">
              <a:extLst>
                <a:ext uri="{FF2B5EF4-FFF2-40B4-BE49-F238E27FC236}">
                  <a16:creationId xmlns:a16="http://schemas.microsoft.com/office/drawing/2014/main" id="{22B3AD00-54D4-4B31-A5FC-C3CB7ED9FF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728700" cy="10136993"/>
            </a:xfrm>
            <a:prstGeom prst="rect">
              <a:avLst/>
            </a:prstGeom>
          </p:spPr>
        </p:pic>
      </p:grpSp>
      <p:sp>
        <p:nvSpPr>
          <p:cNvPr id="5" name="TextBox 10">
            <a:extLst>
              <a:ext uri="{FF2B5EF4-FFF2-40B4-BE49-F238E27FC236}">
                <a16:creationId xmlns:a16="http://schemas.microsoft.com/office/drawing/2014/main" id="{A798E49B-D362-4069-A7DB-0364923BCBD3}"/>
              </a:ext>
            </a:extLst>
          </p:cNvPr>
          <p:cNvSpPr txBox="1"/>
          <p:nvPr/>
        </p:nvSpPr>
        <p:spPr>
          <a:xfrm>
            <a:off x="492461" y="363338"/>
            <a:ext cx="7543138" cy="614136"/>
          </a:xfrm>
          <a:prstGeom prst="rect">
            <a:avLst/>
          </a:prstGeom>
          <a:noFill/>
        </p:spPr>
        <p:txBody>
          <a:bodyPr wrap="none" lIns="121594" tIns="60798" rIns="121594" bIns="6079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193" b="1" i="0" u="none" strike="noStrike" kern="1200" cap="none" spc="0" normalizeH="0" baseline="0" noProof="0" dirty="0" err="1">
                <a:ln>
                  <a:noFill/>
                </a:ln>
                <a:solidFill>
                  <a:srgbClr val="FAF9EA"/>
                </a:solidFill>
                <a:effectLst/>
                <a:uLnTx/>
                <a:uFillTx/>
                <a:latin typeface="HP001 4 hàng" pitchFamily="34" charset="0"/>
                <a:ea typeface="+mn-ea"/>
                <a:cs typeface="+mn-cs"/>
                <a:sym typeface="Arial"/>
              </a:rPr>
              <a:t>Thứ</a:t>
            </a:r>
            <a:r>
              <a:rPr kumimoji="0" lang="en-US" sz="3193" b="1" i="0" u="none" strike="noStrike" kern="1200" cap="none" spc="0" normalizeH="0" baseline="0" noProof="0" dirty="0">
                <a:ln>
                  <a:noFill/>
                </a:ln>
                <a:solidFill>
                  <a:srgbClr val="FAF9EA"/>
                </a:solidFill>
                <a:effectLst/>
                <a:uLnTx/>
                <a:uFillTx/>
                <a:latin typeface="HP001 4 hàng" pitchFamily="34" charset="0"/>
                <a:ea typeface="+mn-ea"/>
                <a:cs typeface="+mn-cs"/>
                <a:sym typeface="Arial"/>
              </a:rPr>
              <a:t> </a:t>
            </a:r>
            <a:r>
              <a:rPr kumimoji="0" lang="en-US" sz="3193" b="1" i="0" u="none" strike="noStrike" kern="1200" cap="none" spc="0" normalizeH="0" baseline="0" noProof="0" dirty="0" err="1">
                <a:ln>
                  <a:noFill/>
                </a:ln>
                <a:solidFill>
                  <a:srgbClr val="FAF9EA"/>
                </a:solidFill>
                <a:effectLst/>
                <a:uLnTx/>
                <a:uFillTx/>
                <a:latin typeface="HP001 4 hàng" pitchFamily="34" charset="0"/>
                <a:ea typeface="+mn-ea"/>
                <a:cs typeface="+mn-cs"/>
                <a:sym typeface="Arial"/>
              </a:rPr>
              <a:t>năm</a:t>
            </a:r>
            <a:r>
              <a:rPr kumimoji="0" lang="en-US" sz="3193" b="1" i="0" u="none" strike="noStrike" kern="1200" cap="none" spc="0" normalizeH="0" baseline="0" noProof="0" dirty="0">
                <a:ln>
                  <a:noFill/>
                </a:ln>
                <a:solidFill>
                  <a:srgbClr val="FAF9EA"/>
                </a:solidFill>
                <a:effectLst/>
                <a:uLnTx/>
                <a:uFillTx/>
                <a:latin typeface="HP001 4 hàng" pitchFamily="34" charset="0"/>
                <a:ea typeface="+mn-ea"/>
                <a:cs typeface="+mn-cs"/>
                <a:sym typeface="Arial"/>
              </a:rPr>
              <a:t> </a:t>
            </a:r>
            <a:r>
              <a:rPr kumimoji="0" lang="en-US" sz="3193" b="1" i="0" u="none" strike="noStrike" kern="1200" cap="none" spc="0" normalizeH="0" baseline="0" noProof="0" dirty="0" err="1">
                <a:ln>
                  <a:noFill/>
                </a:ln>
                <a:solidFill>
                  <a:srgbClr val="FAF9EA"/>
                </a:solidFill>
                <a:effectLst/>
                <a:uLnTx/>
                <a:uFillTx/>
                <a:latin typeface="HP001 4 hàng" pitchFamily="34" charset="0"/>
                <a:ea typeface="+mn-ea"/>
                <a:cs typeface="+mn-cs"/>
                <a:sym typeface="Arial"/>
              </a:rPr>
              <a:t>ngày</a:t>
            </a:r>
            <a:r>
              <a:rPr kumimoji="0" lang="en-US" sz="3193" b="1" i="0" u="none" strike="noStrike" kern="1200" cap="none" spc="0" normalizeH="0" baseline="0" noProof="0" dirty="0">
                <a:ln>
                  <a:noFill/>
                </a:ln>
                <a:solidFill>
                  <a:srgbClr val="FAF9EA"/>
                </a:solidFill>
                <a:effectLst/>
                <a:uLnTx/>
                <a:uFillTx/>
                <a:latin typeface="HP001 4 hàng" pitchFamily="34" charset="0"/>
                <a:ea typeface="+mn-ea"/>
                <a:cs typeface="+mn-cs"/>
                <a:sym typeface="Arial"/>
              </a:rPr>
              <a:t> </a:t>
            </a:r>
            <a:r>
              <a:rPr kumimoji="0" lang="vi-VN" sz="3193" b="1" i="0" u="none" strike="noStrike" kern="1200" cap="none" spc="0" normalizeH="0" baseline="0" noProof="0" dirty="0">
                <a:ln>
                  <a:noFill/>
                </a:ln>
                <a:solidFill>
                  <a:srgbClr val="FAF9EA"/>
                </a:solidFill>
                <a:effectLst/>
                <a:uLnTx/>
                <a:uFillTx/>
                <a:latin typeface="HP001 4 hàng" pitchFamily="34" charset="0"/>
                <a:ea typeface="+mn-ea"/>
                <a:cs typeface="+mn-cs"/>
                <a:sym typeface="Arial"/>
              </a:rPr>
              <a:t>1</a:t>
            </a:r>
            <a:r>
              <a:rPr kumimoji="0" lang="en-US" sz="3193" b="1" i="0" u="none" strike="noStrike" kern="1200" cap="none" spc="0" normalizeH="0" baseline="0" noProof="0" dirty="0">
                <a:ln>
                  <a:noFill/>
                </a:ln>
                <a:solidFill>
                  <a:srgbClr val="FAF9EA"/>
                </a:solidFill>
                <a:effectLst/>
                <a:uLnTx/>
                <a:uFillTx/>
                <a:latin typeface="HP001 4 hàng" pitchFamily="34" charset="0"/>
                <a:ea typeface="+mn-ea"/>
                <a:cs typeface="+mn-cs"/>
                <a:sym typeface="Arial"/>
              </a:rPr>
              <a:t>7 </a:t>
            </a:r>
            <a:r>
              <a:rPr kumimoji="0" lang="en-US" sz="3193" b="1" i="0" u="none" strike="noStrike" kern="1200" cap="none" spc="0" normalizeH="0" baseline="0" noProof="0" dirty="0" err="1">
                <a:ln>
                  <a:noFill/>
                </a:ln>
                <a:solidFill>
                  <a:srgbClr val="FAF9EA"/>
                </a:solidFill>
                <a:effectLst/>
                <a:uLnTx/>
                <a:uFillTx/>
                <a:latin typeface="HP001 4 hàng" pitchFamily="34" charset="0"/>
                <a:ea typeface="+mn-ea"/>
                <a:cs typeface="+mn-cs"/>
                <a:sym typeface="Arial"/>
              </a:rPr>
              <a:t>tháng</a:t>
            </a:r>
            <a:r>
              <a:rPr kumimoji="0" lang="en-US" sz="3193" b="1" i="0" u="none" strike="noStrike" kern="1200" cap="none" spc="0" normalizeH="0" baseline="0" noProof="0" dirty="0">
                <a:ln>
                  <a:noFill/>
                </a:ln>
                <a:solidFill>
                  <a:srgbClr val="FAF9EA"/>
                </a:solidFill>
                <a:effectLst/>
                <a:uLnTx/>
                <a:uFillTx/>
                <a:latin typeface="HP001 4 hàng" pitchFamily="34" charset="0"/>
                <a:ea typeface="+mn-ea"/>
                <a:cs typeface="+mn-cs"/>
                <a:sym typeface="Arial"/>
              </a:rPr>
              <a:t> 3 </a:t>
            </a:r>
            <a:r>
              <a:rPr kumimoji="0" lang="en-US" sz="3193" b="1" i="0" u="none" strike="noStrike" kern="1200" cap="none" spc="0" normalizeH="0" baseline="0" noProof="0" dirty="0" err="1">
                <a:ln>
                  <a:noFill/>
                </a:ln>
                <a:solidFill>
                  <a:srgbClr val="FAF9EA"/>
                </a:solidFill>
                <a:effectLst/>
                <a:uLnTx/>
                <a:uFillTx/>
                <a:latin typeface="HP001 4 hàng" pitchFamily="34" charset="0"/>
                <a:ea typeface="+mn-ea"/>
                <a:cs typeface="+mn-cs"/>
                <a:sym typeface="Arial"/>
              </a:rPr>
              <a:t>năm</a:t>
            </a:r>
            <a:r>
              <a:rPr kumimoji="0" lang="en-US" sz="3193" b="1" i="0" u="none" strike="noStrike" kern="1200" cap="none" spc="0" normalizeH="0" baseline="0" noProof="0" dirty="0">
                <a:ln>
                  <a:noFill/>
                </a:ln>
                <a:solidFill>
                  <a:srgbClr val="FAF9EA"/>
                </a:solidFill>
                <a:effectLst/>
                <a:uLnTx/>
                <a:uFillTx/>
                <a:latin typeface="HP001 4 hàng" pitchFamily="34" charset="0"/>
                <a:ea typeface="+mn-ea"/>
                <a:cs typeface="+mn-cs"/>
                <a:sym typeface="Arial"/>
              </a:rPr>
              <a:t> 2022</a:t>
            </a:r>
          </a:p>
        </p:txBody>
      </p:sp>
      <p:sp>
        <p:nvSpPr>
          <p:cNvPr id="6" name="TextBox 11">
            <a:extLst>
              <a:ext uri="{FF2B5EF4-FFF2-40B4-BE49-F238E27FC236}">
                <a16:creationId xmlns:a16="http://schemas.microsoft.com/office/drawing/2014/main" id="{039A4A03-5DB0-4B3B-9089-101F4DF8B3B4}"/>
              </a:ext>
            </a:extLst>
          </p:cNvPr>
          <p:cNvSpPr txBox="1"/>
          <p:nvPr/>
        </p:nvSpPr>
        <p:spPr>
          <a:xfrm>
            <a:off x="2962018" y="953448"/>
            <a:ext cx="936458" cy="614136"/>
          </a:xfrm>
          <a:prstGeom prst="rect">
            <a:avLst/>
          </a:prstGeom>
          <a:noFill/>
        </p:spPr>
        <p:txBody>
          <a:bodyPr wrap="none" lIns="121594" tIns="60798" rIns="121594" bIns="6079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193" b="1" i="0" u="none" strike="noStrike" kern="1200" cap="none" spc="0" normalizeH="0" baseline="0" noProof="0" dirty="0" err="1">
                <a:ln>
                  <a:noFill/>
                </a:ln>
                <a:solidFill>
                  <a:srgbClr val="FAF9EA"/>
                </a:solidFill>
                <a:effectLst/>
                <a:uLnTx/>
                <a:uFillTx/>
                <a:latin typeface="HP001 4 hàng" pitchFamily="34" charset="0"/>
                <a:ea typeface="+mn-ea"/>
                <a:cs typeface="+mn-cs"/>
                <a:sym typeface="Arial"/>
              </a:rPr>
              <a:t>Viết</a:t>
            </a:r>
            <a:endParaRPr kumimoji="0" lang="en-US" sz="3193" b="1" i="0" u="none" strike="noStrike" kern="1200" cap="none" spc="0" normalizeH="0" baseline="0" noProof="0" dirty="0">
              <a:ln>
                <a:noFill/>
              </a:ln>
              <a:solidFill>
                <a:srgbClr val="FAF9EA"/>
              </a:solidFill>
              <a:effectLst/>
              <a:uLnTx/>
              <a:uFillTx/>
              <a:latin typeface="HP001 4 hàng" pitchFamily="34" charset="0"/>
              <a:ea typeface="+mn-ea"/>
              <a:cs typeface="+mn-cs"/>
              <a:sym typeface="Arial"/>
            </a:endParaRPr>
          </a:p>
        </p:txBody>
      </p:sp>
      <p:sp>
        <p:nvSpPr>
          <p:cNvPr id="12" name="Rectangle 11">
            <a:extLst>
              <a:ext uri="{FF2B5EF4-FFF2-40B4-BE49-F238E27FC236}">
                <a16:creationId xmlns:a16="http://schemas.microsoft.com/office/drawing/2014/main" id="{A2AC40D6-8A71-44BA-B8C4-C739FEDEFB58}"/>
              </a:ext>
            </a:extLst>
          </p:cNvPr>
          <p:cNvSpPr/>
          <p:nvPr/>
        </p:nvSpPr>
        <p:spPr>
          <a:xfrm>
            <a:off x="-91281" y="6487180"/>
            <a:ext cx="12420600" cy="52322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900" b="0" i="0" u="none" strike="noStrike" kern="0" cap="none" spc="0" normalizeH="0" baseline="0" noProof="0">
              <a:ln>
                <a:noFill/>
              </a:ln>
              <a:solidFill>
                <a:srgbClr val="FFA3A4"/>
              </a:solidFill>
              <a:effectLst/>
              <a:uLnTx/>
              <a:uFillTx/>
              <a:latin typeface="Arial"/>
              <a:ea typeface="+mn-ea"/>
              <a:cs typeface="+mn-cs"/>
              <a:sym typeface="Arial"/>
            </a:endParaRPr>
          </a:p>
        </p:txBody>
      </p:sp>
      <p:sp>
        <p:nvSpPr>
          <p:cNvPr id="10" name="Text Box 2"/>
          <p:cNvSpPr txBox="1">
            <a:spLocks noChangeArrowheads="1"/>
          </p:cNvSpPr>
          <p:nvPr/>
        </p:nvSpPr>
        <p:spPr bwMode="auto">
          <a:xfrm>
            <a:off x="1665515" y="1599858"/>
            <a:ext cx="5978072" cy="6400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marL="0" marR="0" lvl="0" indent="0" algn="l" defTabSz="1316038" rtl="0" eaLnBrk="1" fontAlgn="auto" latinLnBrk="0" hangingPunct="1">
              <a:lnSpc>
                <a:spcPct val="100000"/>
              </a:lnSpc>
              <a:spcBef>
                <a:spcPts val="0"/>
              </a:spcBef>
              <a:spcAft>
                <a:spcPts val="0"/>
              </a:spcAft>
              <a:buClr>
                <a:srgbClr val="000000"/>
              </a:buClr>
              <a:buSzTx/>
              <a:buFont typeface="Arial"/>
              <a:buNone/>
              <a:tabLst/>
              <a:defRPr/>
            </a:pPr>
            <a:r>
              <a:rPr kumimoji="0" lang="en-US" sz="3190" b="1" i="0" u="none" strike="noStrike" kern="0" cap="none" spc="0" normalizeH="0" baseline="0" noProof="0" dirty="0" err="1">
                <a:ln>
                  <a:noFill/>
                </a:ln>
                <a:solidFill>
                  <a:srgbClr val="FFFFFF"/>
                </a:solidFill>
                <a:effectLst/>
                <a:uLnTx/>
                <a:uFillTx/>
                <a:latin typeface="HP001 4 hàng" pitchFamily="34" charset="0"/>
                <a:cs typeface="Arial"/>
                <a:sym typeface="Arial"/>
              </a:rPr>
              <a:t>Tạm</a:t>
            </a:r>
            <a:r>
              <a:rPr kumimoji="0" lang="en-US" sz="3190" b="1" i="0" u="none" strike="noStrike" kern="0" cap="none" spc="0" normalizeH="0" baseline="0" noProof="0" dirty="0">
                <a:ln>
                  <a:noFill/>
                </a:ln>
                <a:solidFill>
                  <a:srgbClr val="FFFFFF"/>
                </a:solidFill>
                <a:effectLst/>
                <a:uLnTx/>
                <a:uFillTx/>
                <a:latin typeface="HP001 4 hàng" pitchFamily="34" charset="0"/>
                <a:cs typeface="Arial"/>
                <a:sym typeface="Arial"/>
              </a:rPr>
              <a:t> </a:t>
            </a:r>
            <a:r>
              <a:rPr kumimoji="0" lang="en-US" sz="3190" b="1" i="0" u="none" strike="noStrike" kern="0" cap="none" spc="0" normalizeH="0" baseline="0" noProof="0" dirty="0" err="1">
                <a:ln>
                  <a:noFill/>
                </a:ln>
                <a:solidFill>
                  <a:srgbClr val="FFFFFF"/>
                </a:solidFill>
                <a:effectLst/>
                <a:uLnTx/>
                <a:uFillTx/>
                <a:latin typeface="HP001 4 hàng" pitchFamily="34" charset="0"/>
                <a:cs typeface="Arial"/>
                <a:sym typeface="Arial"/>
              </a:rPr>
              <a:t>biệt</a:t>
            </a:r>
            <a:r>
              <a:rPr kumimoji="0" lang="en-US" sz="3190" b="1" i="0" u="none" strike="noStrike" kern="0" cap="none" spc="0" normalizeH="0" baseline="0" noProof="0" dirty="0">
                <a:ln>
                  <a:noFill/>
                </a:ln>
                <a:solidFill>
                  <a:srgbClr val="FFFFFF"/>
                </a:solidFill>
                <a:effectLst/>
                <a:uLnTx/>
                <a:uFillTx/>
                <a:latin typeface="HP001 4 hàng" pitchFamily="34" charset="0"/>
                <a:cs typeface="Arial"/>
                <a:sym typeface="Arial"/>
              </a:rPr>
              <a:t> </a:t>
            </a:r>
            <a:r>
              <a:rPr kumimoji="0" lang="en-US" sz="3190" b="1" i="0" u="none" strike="noStrike" kern="0" cap="none" spc="0" normalizeH="0" baseline="0" noProof="0" dirty="0" err="1">
                <a:ln>
                  <a:noFill/>
                </a:ln>
                <a:solidFill>
                  <a:srgbClr val="FFFFFF"/>
                </a:solidFill>
                <a:effectLst/>
                <a:uLnTx/>
                <a:uFillTx/>
                <a:latin typeface="HP001 4 hàng" pitchFamily="34" charset="0"/>
                <a:cs typeface="Arial"/>
                <a:sym typeface="Arial"/>
              </a:rPr>
              <a:t>cánh</a:t>
            </a:r>
            <a:r>
              <a:rPr kumimoji="0" lang="en-US" sz="3190" b="1" i="0" u="none" strike="noStrike" kern="0" cap="none" spc="0" normalizeH="0" baseline="0" noProof="0" dirty="0">
                <a:ln>
                  <a:noFill/>
                </a:ln>
                <a:solidFill>
                  <a:srgbClr val="FFFFFF"/>
                </a:solidFill>
                <a:effectLst/>
                <a:uLnTx/>
                <a:uFillTx/>
                <a:latin typeface="HP001 4 hàng" pitchFamily="34" charset="0"/>
                <a:cs typeface="Arial"/>
                <a:sym typeface="Arial"/>
              </a:rPr>
              <a:t> cam</a:t>
            </a:r>
          </a:p>
        </p:txBody>
      </p:sp>
      <p:sp>
        <p:nvSpPr>
          <p:cNvPr id="11" name="TextBox 10">
            <a:extLst>
              <a:ext uri="{FF2B5EF4-FFF2-40B4-BE49-F238E27FC236}">
                <a16:creationId xmlns:a16="http://schemas.microsoft.com/office/drawing/2014/main" id="{1EA35F35-9DD1-4091-BFFD-7E2C35E7247E}"/>
              </a:ext>
            </a:extLst>
          </p:cNvPr>
          <p:cNvSpPr txBox="1"/>
          <p:nvPr/>
        </p:nvSpPr>
        <p:spPr>
          <a:xfrm>
            <a:off x="478276" y="2157694"/>
            <a:ext cx="12079643" cy="584775"/>
          </a:xfrm>
          <a:prstGeom prst="rect">
            <a:avLst/>
          </a:prstGeom>
          <a:noFill/>
        </p:spPr>
        <p:txBody>
          <a:bodyPr wrap="square">
            <a:spAutoFit/>
          </a:bodyPr>
          <a:lstStyle/>
          <a:p>
            <a:r>
              <a:rPr lang="vi-VN" sz="3200" b="1" dirty="0">
                <a:solidFill>
                  <a:srgbClr val="FFFFFF"/>
                </a:solidFill>
                <a:latin typeface="HP001 5 hàng" panose="020B0603050302020204" pitchFamily="34" charset="0"/>
              </a:rPr>
              <a:t>Cáζ cam có đċ cáζ xaζ λμĞc, ŗg áζ dưƞ wắng jặt ǇrƟ. </a:t>
            </a:r>
            <a:endParaRPr lang="en-US" sz="2800" dirty="0"/>
          </a:p>
        </p:txBody>
      </p:sp>
      <p:sp>
        <p:nvSpPr>
          <p:cNvPr id="13" name="TextBox 12">
            <a:extLst>
              <a:ext uri="{FF2B5EF4-FFF2-40B4-BE49-F238E27FC236}">
                <a16:creationId xmlns:a16="http://schemas.microsoft.com/office/drawing/2014/main" id="{CBDFD972-68F5-4462-814D-6D9C520AC37C}"/>
              </a:ext>
            </a:extLst>
          </p:cNvPr>
          <p:cNvSpPr txBox="1"/>
          <p:nvPr/>
        </p:nvSpPr>
        <p:spPr>
          <a:xfrm>
            <a:off x="-69765" y="2775531"/>
            <a:ext cx="11941884" cy="584775"/>
          </a:xfrm>
          <a:prstGeom prst="rect">
            <a:avLst/>
          </a:prstGeom>
          <a:noFill/>
        </p:spPr>
        <p:txBody>
          <a:bodyPr wrap="square">
            <a:spAutoFit/>
          </a:bodyPr>
          <a:lstStyle/>
          <a:p>
            <a:r>
              <a:rPr lang="vi-VN" sz="3200" b="1" dirty="0">
                <a:solidFill>
                  <a:srgbClr val="FFFFFF"/>
                </a:solidFill>
                <a:latin typeface="HP001 5 hàng" panose="020B0603050302020204" pitchFamily="34" charset="0"/>
              </a:rPr>
              <a:t>Chú đi</a:t>
            </a:r>
            <a:r>
              <a:rPr lang="en-US" sz="3200" b="1" dirty="0">
                <a:solidFill>
                  <a:srgbClr val="FFFFFF"/>
                </a:solidFill>
                <a:latin typeface="HP001 5 hàng" panose="020B0603050302020204" pitchFamily="34" charset="0"/>
              </a:rPr>
              <a:t> </a:t>
            </a:r>
            <a:r>
              <a:rPr lang="vi-VN" sz="3200" b="1" dirty="0">
                <a:solidFill>
                  <a:srgbClr val="FFFFFF"/>
                </a:solidFill>
                <a:latin typeface="HP001 5 hàng" panose="020B0603050302020204" pitchFamily="34" charset="0"/>
              </a:rPr>
              <a:t>lạc vào ηà Būg. Chân εú λŻ κưΩg, λΰϐ đi</a:t>
            </a:r>
            <a:r>
              <a:rPr lang="en-US" sz="3200" b="1" dirty="0">
                <a:solidFill>
                  <a:srgbClr val="FFFFFF"/>
                </a:solidFill>
                <a:latin typeface="HP001 5 hàng" panose="020B0603050302020204" pitchFamily="34" charset="0"/>
              </a:rPr>
              <a:t> </a:t>
            </a:r>
            <a:r>
              <a:rPr lang="vi-VN" sz="3200" b="1" dirty="0">
                <a:solidFill>
                  <a:srgbClr val="FFFFFF"/>
                </a:solidFill>
                <a:latin typeface="HP001 5 hàng" panose="020B0603050302020204" pitchFamily="34" charset="0"/>
              </a:rPr>
              <a:t>Ǉập Ιğζ. </a:t>
            </a:r>
            <a:endParaRPr lang="en-US" sz="2800" dirty="0"/>
          </a:p>
        </p:txBody>
      </p:sp>
      <p:sp>
        <p:nvSpPr>
          <p:cNvPr id="14" name="TextBox 13">
            <a:extLst>
              <a:ext uri="{FF2B5EF4-FFF2-40B4-BE49-F238E27FC236}">
                <a16:creationId xmlns:a16="http://schemas.microsoft.com/office/drawing/2014/main" id="{65388692-88CD-44C5-A0F1-74ABA78787B0}"/>
              </a:ext>
            </a:extLst>
          </p:cNvPr>
          <p:cNvSpPr txBox="1"/>
          <p:nvPr/>
        </p:nvSpPr>
        <p:spPr>
          <a:xfrm>
            <a:off x="-48249" y="3373312"/>
            <a:ext cx="11941884" cy="584775"/>
          </a:xfrm>
          <a:prstGeom prst="rect">
            <a:avLst/>
          </a:prstGeom>
          <a:noFill/>
        </p:spPr>
        <p:txBody>
          <a:bodyPr wrap="square">
            <a:spAutoFit/>
          </a:bodyPr>
          <a:lstStyle/>
          <a:p>
            <a:r>
              <a:rPr lang="en-US" sz="3200" b="1" dirty="0" err="1">
                <a:solidFill>
                  <a:srgbClr val="FFFFFF"/>
                </a:solidFill>
                <a:latin typeface="HP001 5 hàng" panose="020B0603050302020204" pitchFamily="34" charset="0"/>
              </a:rPr>
              <a:t>Bống</a:t>
            </a:r>
            <a:r>
              <a:rPr lang="en-US" sz="3200" b="1" dirty="0">
                <a:solidFill>
                  <a:srgbClr val="FFFFFF"/>
                </a:solidFill>
                <a:latin typeface="HP001 5 hàng" panose="020B0603050302020204" pitchFamily="34" charset="0"/>
              </a:rPr>
              <a:t> </a:t>
            </a:r>
            <a:r>
              <a:rPr lang="vi-VN" sz="3200" b="1" dirty="0">
                <a:solidFill>
                  <a:srgbClr val="FFFFFF"/>
                </a:solidFill>
                <a:latin typeface="HP001 5 hàng" panose="020B0603050302020204" pitchFamily="34" charset="0"/>
              </a:rPr>
              <a:t>κưΩg Ǖίá, đặt cáζ cam vào jŎ εΗĞc lọ ηỏ đựng đầy cỏ. </a:t>
            </a:r>
            <a:endParaRPr lang="en-US" sz="2800" dirty="0"/>
          </a:p>
        </p:txBody>
      </p:sp>
      <p:sp>
        <p:nvSpPr>
          <p:cNvPr id="15" name="TextBox 14">
            <a:extLst>
              <a:ext uri="{FF2B5EF4-FFF2-40B4-BE49-F238E27FC236}">
                <a16:creationId xmlns:a16="http://schemas.microsoft.com/office/drawing/2014/main" id="{1FD39390-8955-4F5A-8987-69FBC2C1E82F}"/>
              </a:ext>
            </a:extLst>
          </p:cNvPr>
          <p:cNvSpPr txBox="1"/>
          <p:nvPr/>
        </p:nvSpPr>
        <p:spPr>
          <a:xfrm>
            <a:off x="-30360" y="3989011"/>
            <a:ext cx="11902479" cy="584775"/>
          </a:xfrm>
          <a:prstGeom prst="rect">
            <a:avLst/>
          </a:prstGeom>
          <a:noFill/>
        </p:spPr>
        <p:txBody>
          <a:bodyPr wrap="square">
            <a:spAutoFit/>
          </a:bodyPr>
          <a:lstStyle/>
          <a:p>
            <a:r>
              <a:rPr lang="vi-VN" sz="3200" b="1" dirty="0">
                <a:solidFill>
                  <a:srgbClr val="FFFFFF"/>
                </a:solidFill>
                <a:latin typeface="HP001 5 hàng" panose="020B0603050302020204" pitchFamily="34" charset="0"/>
              </a:rPr>
              <a:t>Từ wgày đó, cáζ cam Ǉrở κàζ wgưƟ bạn ηỏ xíu của Būg. </a:t>
            </a:r>
            <a:endParaRPr lang="en-US" sz="2800" dirty="0"/>
          </a:p>
        </p:txBody>
      </p:sp>
    </p:spTree>
    <p:extLst>
      <p:ext uri="{BB962C8B-B14F-4D97-AF65-F5344CB8AC3E}">
        <p14:creationId xmlns:p14="http://schemas.microsoft.com/office/powerpoint/2010/main" val="256067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85050E7-0A9F-4BC3-B0B7-BBFDF454DC35}"/>
              </a:ext>
            </a:extLst>
          </p:cNvPr>
          <p:cNvSpPr txBox="1"/>
          <p:nvPr/>
        </p:nvSpPr>
        <p:spPr>
          <a:xfrm>
            <a:off x="2461191" y="2133600"/>
            <a:ext cx="3627511" cy="769441"/>
          </a:xfrm>
          <a:prstGeom prst="rect">
            <a:avLst/>
          </a:prstGeom>
          <a:noFill/>
        </p:spPr>
        <p:txBody>
          <a:bodyPr wrap="square" rtlCol="0">
            <a:spAutoFit/>
          </a:bodyPr>
          <a:lstStyle/>
          <a:p>
            <a:pPr algn="just" defTabSz="1219140">
              <a:spcBef>
                <a:spcPts val="1200"/>
              </a:spcBef>
              <a:spcAft>
                <a:spcPts val="1200"/>
              </a:spcAft>
              <a:defRPr/>
            </a:pPr>
            <a:r>
              <a:rPr lang="en-US"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thu h</a:t>
            </a:r>
            <a:endParaRPr lang="vi-VN" sz="4400" dirty="0">
              <a:solidFill>
                <a:schemeClr val="tx2"/>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BA6CCBB2-98C9-46D2-9D98-53698AF11600}"/>
              </a:ext>
            </a:extLst>
          </p:cNvPr>
          <p:cNvSpPr txBox="1"/>
          <p:nvPr/>
        </p:nvSpPr>
        <p:spPr>
          <a:xfrm>
            <a:off x="6233319" y="2133600"/>
            <a:ext cx="3627511" cy="769441"/>
          </a:xfrm>
          <a:prstGeom prst="rect">
            <a:avLst/>
          </a:prstGeom>
          <a:noFill/>
        </p:spPr>
        <p:txBody>
          <a:bodyPr wrap="square" rtlCol="0">
            <a:spAutoFit/>
          </a:bodyPr>
          <a:lstStyle/>
          <a:p>
            <a:pPr algn="just" defTabSz="1219140">
              <a:spcBef>
                <a:spcPts val="1200"/>
              </a:spcBef>
              <a:spcAft>
                <a:spcPts val="1200"/>
              </a:spcAft>
              <a:defRPr/>
            </a:pPr>
            <a:r>
              <a:rPr lang="en-US"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chim</a:t>
            </a:r>
            <a:endParaRPr lang="vi-VN" sz="4400" dirty="0">
              <a:solidFill>
                <a:schemeClr val="tx2"/>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2F06D98F-9FD6-4E65-9221-EDB3E2950A6E}"/>
              </a:ext>
            </a:extLst>
          </p:cNvPr>
          <p:cNvSpPr txBox="1"/>
          <p:nvPr/>
        </p:nvSpPr>
        <p:spPr>
          <a:xfrm>
            <a:off x="2423319" y="3279249"/>
            <a:ext cx="3627511" cy="769441"/>
          </a:xfrm>
          <a:prstGeom prst="rect">
            <a:avLst/>
          </a:prstGeom>
          <a:noFill/>
        </p:spPr>
        <p:txBody>
          <a:bodyPr wrap="square" rtlCol="0">
            <a:spAutoFit/>
          </a:bodyPr>
          <a:lstStyle/>
          <a:p>
            <a:pPr algn="just" defTabSz="1219140">
              <a:spcBef>
                <a:spcPts val="1200"/>
              </a:spcBef>
              <a:spcAft>
                <a:spcPts val="1200"/>
              </a:spcAft>
              <a:defRPr/>
            </a:pPr>
            <a:r>
              <a:rPr lang="en-US"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mới t</a:t>
            </a:r>
            <a:r>
              <a:rPr lang="en-US" sz="4400">
                <a:solidFill>
                  <a:schemeClr val="tx2"/>
                </a:solidFill>
                <a:latin typeface="Arial-Rounded" panose="020B0500000000000000" pitchFamily="34" charset="0"/>
                <a:ea typeface="Arial-Rounded" panose="020B0500000000000000" pitchFamily="34" charset="0"/>
                <a:cs typeface="Arial-Rounded" panose="020B0500000000000000" pitchFamily="34" charset="0"/>
              </a:rPr>
              <a:t>oanh</a:t>
            </a:r>
            <a:endParaRPr lang="vi-VN" sz="4400" dirty="0">
              <a:solidFill>
                <a:schemeClr val="tx2"/>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0A38FD58-D53C-461F-A19C-C87D00D64876}"/>
              </a:ext>
            </a:extLst>
          </p:cNvPr>
          <p:cNvSpPr txBox="1"/>
          <p:nvPr/>
        </p:nvSpPr>
        <p:spPr>
          <a:xfrm>
            <a:off x="6233319" y="3281572"/>
            <a:ext cx="3627511" cy="769441"/>
          </a:xfrm>
          <a:prstGeom prst="rect">
            <a:avLst/>
          </a:prstGeom>
          <a:noFill/>
        </p:spPr>
        <p:txBody>
          <a:bodyPr wrap="square" rtlCol="0">
            <a:spAutoFit/>
          </a:bodyPr>
          <a:lstStyle/>
          <a:p>
            <a:pPr algn="just" defTabSz="1219140">
              <a:spcBef>
                <a:spcPts val="1200"/>
              </a:spcBef>
              <a:spcAft>
                <a:spcPts val="1200"/>
              </a:spcAft>
              <a:defRPr/>
            </a:pPr>
            <a:r>
              <a:rPr lang="en-US"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l</a:t>
            </a:r>
            <a:r>
              <a:rPr lang="en-US" sz="4400">
                <a:solidFill>
                  <a:schemeClr val="tx2"/>
                </a:solidFill>
                <a:latin typeface="Arial-Rounded" panose="020B0500000000000000" pitchFamily="34" charset="0"/>
                <a:ea typeface="Arial-Rounded" panose="020B0500000000000000" pitchFamily="34" charset="0"/>
                <a:cs typeface="Arial-Rounded" panose="020B0500000000000000" pitchFamily="34" charset="0"/>
              </a:rPr>
              <a:t>oanh</a:t>
            </a:r>
            <a:r>
              <a:rPr lang="en-US"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 quanh</a:t>
            </a:r>
            <a:endParaRPr lang="vi-VN" sz="4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 name="Group 1">
            <a:extLst>
              <a:ext uri="{FF2B5EF4-FFF2-40B4-BE49-F238E27FC236}">
                <a16:creationId xmlns:a16="http://schemas.microsoft.com/office/drawing/2014/main" id="{0B1351AE-A355-4A9C-8E02-B705CA20AB7C}"/>
              </a:ext>
            </a:extLst>
          </p:cNvPr>
          <p:cNvGrpSpPr/>
          <p:nvPr/>
        </p:nvGrpSpPr>
        <p:grpSpPr>
          <a:xfrm>
            <a:off x="816756" y="838200"/>
            <a:ext cx="10946304" cy="769441"/>
            <a:chOff x="280267" y="915918"/>
            <a:chExt cx="10946304" cy="769441"/>
          </a:xfrm>
        </p:grpSpPr>
        <p:grpSp>
          <p:nvGrpSpPr>
            <p:cNvPr id="3" name="Group 2">
              <a:extLst>
                <a:ext uri="{FF2B5EF4-FFF2-40B4-BE49-F238E27FC236}">
                  <a16:creationId xmlns:a16="http://schemas.microsoft.com/office/drawing/2014/main" id="{E67D19F5-9813-436D-875A-3B57893C59E9}"/>
                </a:ext>
              </a:extLst>
            </p:cNvPr>
            <p:cNvGrpSpPr/>
            <p:nvPr/>
          </p:nvGrpSpPr>
          <p:grpSpPr>
            <a:xfrm>
              <a:off x="280267" y="915918"/>
              <a:ext cx="758018" cy="731520"/>
              <a:chOff x="3041858" y="1727884"/>
              <a:chExt cx="1240359" cy="1188720"/>
            </a:xfrm>
          </p:grpSpPr>
          <p:sp>
            <p:nvSpPr>
              <p:cNvPr id="5" name="Google Shape;418;p36">
                <a:extLst>
                  <a:ext uri="{FF2B5EF4-FFF2-40B4-BE49-F238E27FC236}">
                    <a16:creationId xmlns:a16="http://schemas.microsoft.com/office/drawing/2014/main" id="{4E1BCA1C-AC87-4E49-A01A-2FCB184D6F20}"/>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6" name="Google Shape;423;p36">
                <a:extLst>
                  <a:ext uri="{FF2B5EF4-FFF2-40B4-BE49-F238E27FC236}">
                    <a16:creationId xmlns:a16="http://schemas.microsoft.com/office/drawing/2014/main" id="{17BAD22A-6099-4538-B2BE-966831648017}"/>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2</a:t>
                </a:r>
              </a:p>
            </p:txBody>
          </p:sp>
        </p:grpSp>
        <p:sp>
          <p:nvSpPr>
            <p:cNvPr id="4" name="TextBox 3">
              <a:extLst>
                <a:ext uri="{FF2B5EF4-FFF2-40B4-BE49-F238E27FC236}">
                  <a16:creationId xmlns:a16="http://schemas.microsoft.com/office/drawing/2014/main" id="{7D1F20F1-E727-432B-B01C-938D4AC21EE8}"/>
                </a:ext>
              </a:extLst>
            </p:cNvPr>
            <p:cNvSpPr txBox="1"/>
            <p:nvPr/>
          </p:nvSpPr>
          <p:spPr>
            <a:xfrm>
              <a:off x="1033375" y="915918"/>
              <a:ext cx="10193196" cy="769441"/>
            </a:xfrm>
            <a:prstGeom prst="rect">
              <a:avLst/>
            </a:prstGeom>
            <a:noFill/>
          </p:spPr>
          <p:txBody>
            <a:bodyPr wrap="square" rtlCol="0">
              <a:spAutoFit/>
            </a:bodyPr>
            <a:lstStyle/>
            <a:p>
              <a:pPr algn="just" defTabSz="1219140">
                <a:defRPr/>
              </a:pPr>
              <a:r>
                <a:rPr lang="vi-VN"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Chọn </a:t>
              </a:r>
              <a:r>
                <a:rPr lang="en-US" sz="4400" i="1">
                  <a:solidFill>
                    <a:schemeClr val="tx1"/>
                  </a:solidFill>
                  <a:latin typeface="Arial-Rounded" panose="020B0500000000000000" pitchFamily="34" charset="0"/>
                  <a:ea typeface="Arial-Rounded" panose="020B0500000000000000" pitchFamily="34" charset="0"/>
                  <a:cs typeface="Arial-Rounded" panose="020B0500000000000000" pitchFamily="34" charset="0"/>
                </a:rPr>
                <a:t>oanh</a:t>
              </a:r>
              <a:r>
                <a:rPr lang="vi-VN"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 hoặc </a:t>
              </a:r>
              <a:r>
                <a:rPr lang="en-US" sz="4400" i="1">
                  <a:solidFill>
                    <a:schemeClr val="tx1"/>
                  </a:solidFill>
                  <a:latin typeface="Arial-Rounded" panose="020B0500000000000000" pitchFamily="34" charset="0"/>
                  <a:ea typeface="Arial-Rounded" panose="020B0500000000000000" pitchFamily="34" charset="0"/>
                  <a:cs typeface="Arial-Rounded" panose="020B0500000000000000" pitchFamily="34" charset="0"/>
                </a:rPr>
                <a:t>oach </a:t>
              </a:r>
              <a:r>
                <a:rPr lang="vi-VN" sz="4400">
                  <a:solidFill>
                    <a:schemeClr val="tx1"/>
                  </a:solidFill>
                  <a:latin typeface="Arial-Rounded" panose="020B0500000000000000" pitchFamily="34" charset="0"/>
                  <a:ea typeface="Arial-Rounded" panose="020B0500000000000000" pitchFamily="34" charset="0"/>
                  <a:cs typeface="Arial-Rounded" panose="020B0500000000000000" pitchFamily="34" charset="0"/>
                </a:rPr>
                <a:t>thay cho ô vuông.</a:t>
              </a:r>
              <a:endParaRPr lang="vi-VN" sz="4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TextBox 14">
            <a:extLst>
              <a:ext uri="{FF2B5EF4-FFF2-40B4-BE49-F238E27FC236}">
                <a16:creationId xmlns:a16="http://schemas.microsoft.com/office/drawing/2014/main" id="{1C99A877-D2F1-44B9-950A-7F09CC9E6FDD}"/>
              </a:ext>
            </a:extLst>
          </p:cNvPr>
          <p:cNvSpPr txBox="1"/>
          <p:nvPr/>
        </p:nvSpPr>
        <p:spPr>
          <a:xfrm>
            <a:off x="3645437" y="2148022"/>
            <a:ext cx="1470631" cy="769441"/>
          </a:xfrm>
          <a:prstGeom prst="rect">
            <a:avLst/>
          </a:prstGeom>
          <a:noFill/>
        </p:spPr>
        <p:txBody>
          <a:bodyPr wrap="square" rtlCol="0">
            <a:spAutoFit/>
          </a:bodyPr>
          <a:lstStyle/>
          <a:p>
            <a:pPr algn="just" defTabSz="1219140">
              <a:spcBef>
                <a:spcPts val="1200"/>
              </a:spcBef>
              <a:spcAft>
                <a:spcPts val="1200"/>
              </a:spcAft>
              <a:defRPr/>
            </a:pPr>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oach</a:t>
            </a:r>
            <a:endParaRPr lang="vi-VN"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ounded Rectangle 15">
            <a:extLst>
              <a:ext uri="{FF2B5EF4-FFF2-40B4-BE49-F238E27FC236}">
                <a16:creationId xmlns:a16="http://schemas.microsoft.com/office/drawing/2014/main" id="{175AE457-7E90-45EE-9231-2A434E71188C}"/>
              </a:ext>
            </a:extLst>
          </p:cNvPr>
          <p:cNvSpPr/>
          <p:nvPr/>
        </p:nvSpPr>
        <p:spPr>
          <a:xfrm>
            <a:off x="3748257" y="2207455"/>
            <a:ext cx="1264989" cy="73152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4BE8E55-0A22-4106-8613-30D00745A133}"/>
              </a:ext>
            </a:extLst>
          </p:cNvPr>
          <p:cNvSpPr txBox="1"/>
          <p:nvPr/>
        </p:nvSpPr>
        <p:spPr>
          <a:xfrm>
            <a:off x="4038690" y="2313028"/>
            <a:ext cx="1470631" cy="707886"/>
          </a:xfrm>
          <a:prstGeom prst="rect">
            <a:avLst/>
          </a:prstGeom>
          <a:noFill/>
        </p:spPr>
        <p:txBody>
          <a:bodyPr wrap="square" rtlCol="0">
            <a:spAutoFit/>
          </a:bodyPr>
          <a:lstStyle/>
          <a:p>
            <a:pPr algn="just" defTabSz="1219140">
              <a:spcBef>
                <a:spcPts val="1200"/>
              </a:spcBef>
              <a:spcAft>
                <a:spcPts val="1200"/>
              </a:spcAft>
              <a:defRPr/>
            </a:pPr>
            <a:r>
              <a:rPr lang="en-US" sz="400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40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17432E8D-7AE1-439C-81DE-D9FD51971EA5}"/>
              </a:ext>
            </a:extLst>
          </p:cNvPr>
          <p:cNvSpPr txBox="1"/>
          <p:nvPr/>
        </p:nvSpPr>
        <p:spPr>
          <a:xfrm>
            <a:off x="7681314" y="2133599"/>
            <a:ext cx="1470631" cy="769441"/>
          </a:xfrm>
          <a:prstGeom prst="rect">
            <a:avLst/>
          </a:prstGeom>
          <a:noFill/>
        </p:spPr>
        <p:txBody>
          <a:bodyPr wrap="square" rtlCol="0">
            <a:spAutoFit/>
          </a:bodyPr>
          <a:lstStyle/>
          <a:p>
            <a:pPr algn="just" defTabSz="1219140">
              <a:spcBef>
                <a:spcPts val="1200"/>
              </a:spcBef>
              <a:spcAft>
                <a:spcPts val="1200"/>
              </a:spcAft>
              <a:defRPr/>
            </a:pPr>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oanh</a:t>
            </a:r>
            <a:endParaRPr lang="vi-VN"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ounded Rectangle 15">
            <a:extLst>
              <a:ext uri="{FF2B5EF4-FFF2-40B4-BE49-F238E27FC236}">
                <a16:creationId xmlns:a16="http://schemas.microsoft.com/office/drawing/2014/main" id="{12822BEC-AC5D-405C-B3C3-F264F2FDD231}"/>
              </a:ext>
            </a:extLst>
          </p:cNvPr>
          <p:cNvSpPr/>
          <p:nvPr/>
        </p:nvSpPr>
        <p:spPr>
          <a:xfrm>
            <a:off x="7721530" y="2123003"/>
            <a:ext cx="1470631" cy="73152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736C5E9-C303-4B43-8550-FA0607DAC072}"/>
              </a:ext>
            </a:extLst>
          </p:cNvPr>
          <p:cNvSpPr txBox="1"/>
          <p:nvPr/>
        </p:nvSpPr>
        <p:spPr>
          <a:xfrm>
            <a:off x="3579592" y="3276670"/>
            <a:ext cx="1470631" cy="769441"/>
          </a:xfrm>
          <a:prstGeom prst="rect">
            <a:avLst/>
          </a:prstGeom>
          <a:noFill/>
        </p:spPr>
        <p:txBody>
          <a:bodyPr wrap="square" rtlCol="0">
            <a:spAutoFit/>
          </a:bodyPr>
          <a:lstStyle/>
          <a:p>
            <a:pPr algn="just" defTabSz="1219140">
              <a:spcBef>
                <a:spcPts val="1200"/>
              </a:spcBef>
              <a:spcAft>
                <a:spcPts val="1200"/>
              </a:spcAft>
              <a:defRPr/>
            </a:pPr>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oanh</a:t>
            </a:r>
            <a:endParaRPr lang="vi-VN"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ounded Rectangle 15">
            <a:extLst>
              <a:ext uri="{FF2B5EF4-FFF2-40B4-BE49-F238E27FC236}">
                <a16:creationId xmlns:a16="http://schemas.microsoft.com/office/drawing/2014/main" id="{BE0F8D35-CCE0-44C2-86C7-1945CFA63662}"/>
              </a:ext>
            </a:extLst>
          </p:cNvPr>
          <p:cNvSpPr/>
          <p:nvPr/>
        </p:nvSpPr>
        <p:spPr>
          <a:xfrm>
            <a:off x="3686145" y="3295630"/>
            <a:ext cx="1640302" cy="73152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8F39EF1-8708-4184-A6AB-6A567435E9F0}"/>
              </a:ext>
            </a:extLst>
          </p:cNvPr>
          <p:cNvSpPr txBox="1"/>
          <p:nvPr/>
        </p:nvSpPr>
        <p:spPr>
          <a:xfrm>
            <a:off x="6360803" y="3292168"/>
            <a:ext cx="1470631" cy="769441"/>
          </a:xfrm>
          <a:prstGeom prst="rect">
            <a:avLst/>
          </a:prstGeom>
          <a:noFill/>
        </p:spPr>
        <p:txBody>
          <a:bodyPr wrap="square" rtlCol="0">
            <a:spAutoFit/>
          </a:bodyPr>
          <a:lstStyle/>
          <a:p>
            <a:pPr algn="just" defTabSz="1219140">
              <a:spcBef>
                <a:spcPts val="1200"/>
              </a:spcBef>
              <a:spcAft>
                <a:spcPts val="1200"/>
              </a:spcAft>
              <a:defRPr/>
            </a:pPr>
            <a:r>
              <a:rPr lang="en-US" sz="4400">
                <a:solidFill>
                  <a:srgbClr val="FF0000"/>
                </a:solidFill>
                <a:latin typeface="Arial-Rounded" panose="020B0500000000000000" pitchFamily="34" charset="0"/>
                <a:ea typeface="Arial-Rounded" panose="020B0500000000000000" pitchFamily="34" charset="0"/>
                <a:cs typeface="Arial-Rounded" panose="020B0500000000000000" pitchFamily="34" charset="0"/>
              </a:rPr>
              <a:t>oanh</a:t>
            </a:r>
            <a:endParaRPr lang="vi-VN"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Rounded Rectangle 15">
            <a:extLst>
              <a:ext uri="{FF2B5EF4-FFF2-40B4-BE49-F238E27FC236}">
                <a16:creationId xmlns:a16="http://schemas.microsoft.com/office/drawing/2014/main" id="{37895819-A1F8-4F21-9183-687FD8A74814}"/>
              </a:ext>
            </a:extLst>
          </p:cNvPr>
          <p:cNvSpPr/>
          <p:nvPr/>
        </p:nvSpPr>
        <p:spPr>
          <a:xfrm>
            <a:off x="6475582" y="3270080"/>
            <a:ext cx="1205731" cy="73152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4965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10"/>
                                        <p:tgtEl>
                                          <p:spTgt spid="16"/>
                                        </p:tgtEl>
                                        <p:attrNameLst>
                                          <p:attrName>ppt_x</p:attrName>
                                        </p:attrNameLst>
                                      </p:cBhvr>
                                      <p:tavLst>
                                        <p:tav tm="0">
                                          <p:val>
                                            <p:strVal val="ppt_x"/>
                                          </p:val>
                                        </p:tav>
                                        <p:tav tm="100000">
                                          <p:val>
                                            <p:strVal val="ppt_x"/>
                                          </p:val>
                                        </p:tav>
                                      </p:tavLst>
                                    </p:anim>
                                    <p:anim calcmode="lin" valueType="num">
                                      <p:cBhvr additive="base">
                                        <p:cTn id="7" dur="10"/>
                                        <p:tgtEl>
                                          <p:spTgt spid="16"/>
                                        </p:tgtEl>
                                        <p:attrNameLst>
                                          <p:attrName>ppt_y</p:attrName>
                                        </p:attrNameLst>
                                      </p:cBhvr>
                                      <p:tavLst>
                                        <p:tav tm="0">
                                          <p:val>
                                            <p:strVal val="ppt_y"/>
                                          </p:val>
                                        </p:tav>
                                        <p:tav tm="100000">
                                          <p:val>
                                            <p:strVal val="1+ppt_h/2"/>
                                          </p:val>
                                        </p:tav>
                                      </p:tavLst>
                                    </p:anim>
                                    <p:set>
                                      <p:cBhvr>
                                        <p:cTn id="8" dur="1" fill="hold">
                                          <p:stCondLst>
                                            <p:cond delay="9"/>
                                          </p:stCondLst>
                                        </p:cTn>
                                        <p:tgtEl>
                                          <p:spTgt spid="1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
                            </p:stCondLst>
                            <p:childTnLst>
                              <p:par>
                                <p:cTn id="10" presetID="10"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
                                        <p:tgtEl>
                                          <p:spTgt spid="15"/>
                                        </p:tgtEl>
                                      </p:cBhvr>
                                    </p:animEffect>
                                  </p:childTnLst>
                                </p:cTn>
                              </p:par>
                            </p:childTnLst>
                          </p:cTn>
                        </p:par>
                      </p:childTnLst>
                    </p:cTn>
                  </p:par>
                </p:childTnLst>
              </p:cTn>
              <p:nextCondLst>
                <p:cond evt="onClick" delay="0">
                  <p:tgtEl>
                    <p:spTgt spid="16"/>
                  </p:tgtEl>
                </p:cond>
              </p:nextCondLst>
            </p:seq>
            <p:seq concurrent="1" nextAc="seek">
              <p:cTn id="13" restart="whenNotActive" fill="hold" evtFilter="cancelBubble" nodeType="interactiveSeq">
                <p:stCondLst>
                  <p:cond evt="onClick" delay="0">
                    <p:tgtEl>
                      <p:spTgt spid="19"/>
                    </p:tgtEl>
                  </p:cond>
                </p:stCondLst>
                <p:endSync evt="end" delay="0">
                  <p:rtn val="all"/>
                </p:endSync>
                <p:childTnLst>
                  <p:par>
                    <p:cTn id="14" fill="hold">
                      <p:stCondLst>
                        <p:cond delay="0"/>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10"/>
                                        <p:tgtEl>
                                          <p:spTgt spid="19"/>
                                        </p:tgtEl>
                                        <p:attrNameLst>
                                          <p:attrName>ppt_x</p:attrName>
                                        </p:attrNameLst>
                                      </p:cBhvr>
                                      <p:tavLst>
                                        <p:tav tm="0">
                                          <p:val>
                                            <p:strVal val="ppt_x"/>
                                          </p:val>
                                        </p:tav>
                                        <p:tav tm="100000">
                                          <p:val>
                                            <p:strVal val="ppt_x"/>
                                          </p:val>
                                        </p:tav>
                                      </p:tavLst>
                                    </p:anim>
                                    <p:anim calcmode="lin" valueType="num">
                                      <p:cBhvr additive="base">
                                        <p:cTn id="18" dur="10"/>
                                        <p:tgtEl>
                                          <p:spTgt spid="19"/>
                                        </p:tgtEl>
                                        <p:attrNameLst>
                                          <p:attrName>ppt_y</p:attrName>
                                        </p:attrNameLst>
                                      </p:cBhvr>
                                      <p:tavLst>
                                        <p:tav tm="0">
                                          <p:val>
                                            <p:strVal val="ppt_y"/>
                                          </p:val>
                                        </p:tav>
                                        <p:tav tm="100000">
                                          <p:val>
                                            <p:strVal val="1+ppt_h/2"/>
                                          </p:val>
                                        </p:tav>
                                      </p:tavLst>
                                    </p:anim>
                                    <p:set>
                                      <p:cBhvr>
                                        <p:cTn id="19" dur="1" fill="hold">
                                          <p:stCondLst>
                                            <p:cond delay="9"/>
                                          </p:stCondLst>
                                        </p:cTn>
                                        <p:tgtEl>
                                          <p:spTgt spid="19"/>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par>
                          <p:cTn id="20" fill="hold">
                            <p:stCondLst>
                              <p:cond delay="1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
                                        <p:tgtEl>
                                          <p:spTgt spid="18"/>
                                        </p:tgtEl>
                                      </p:cBhvr>
                                    </p:animEffect>
                                  </p:childTnLst>
                                </p:cTn>
                              </p:par>
                            </p:childTnLst>
                          </p:cTn>
                        </p:par>
                      </p:childTnLst>
                    </p:cTn>
                  </p:par>
                </p:childTnLst>
              </p:cTn>
              <p:nextCondLst>
                <p:cond evt="onClick" delay="0">
                  <p:tgtEl>
                    <p:spTgt spid="19"/>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grpId="0" nodeType="clickEffect">
                                  <p:stCondLst>
                                    <p:cond delay="0"/>
                                  </p:stCondLst>
                                  <p:childTnLst>
                                    <p:anim calcmode="lin" valueType="num">
                                      <p:cBhvr additive="base">
                                        <p:cTn id="28" dur="10"/>
                                        <p:tgtEl>
                                          <p:spTgt spid="21"/>
                                        </p:tgtEl>
                                        <p:attrNameLst>
                                          <p:attrName>ppt_x</p:attrName>
                                        </p:attrNameLst>
                                      </p:cBhvr>
                                      <p:tavLst>
                                        <p:tav tm="0">
                                          <p:val>
                                            <p:strVal val="ppt_x"/>
                                          </p:val>
                                        </p:tav>
                                        <p:tav tm="100000">
                                          <p:val>
                                            <p:strVal val="ppt_x"/>
                                          </p:val>
                                        </p:tav>
                                      </p:tavLst>
                                    </p:anim>
                                    <p:anim calcmode="lin" valueType="num">
                                      <p:cBhvr additive="base">
                                        <p:cTn id="29" dur="10"/>
                                        <p:tgtEl>
                                          <p:spTgt spid="21"/>
                                        </p:tgtEl>
                                        <p:attrNameLst>
                                          <p:attrName>ppt_y</p:attrName>
                                        </p:attrNameLst>
                                      </p:cBhvr>
                                      <p:tavLst>
                                        <p:tav tm="0">
                                          <p:val>
                                            <p:strVal val="ppt_y"/>
                                          </p:val>
                                        </p:tav>
                                        <p:tav tm="100000">
                                          <p:val>
                                            <p:strVal val="1+ppt_h/2"/>
                                          </p:val>
                                        </p:tav>
                                      </p:tavLst>
                                    </p:anim>
                                    <p:set>
                                      <p:cBhvr>
                                        <p:cTn id="30" dur="1" fill="hold">
                                          <p:stCondLst>
                                            <p:cond delay="9"/>
                                          </p:stCondLst>
                                        </p:cTn>
                                        <p:tgtEl>
                                          <p:spTgt spid="21"/>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par>
                          <p:cTn id="31" fill="hold">
                            <p:stCondLst>
                              <p:cond delay="10"/>
                            </p:stCondLst>
                            <p:childTnLst>
                              <p:par>
                                <p:cTn id="32" presetID="10"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
                                        <p:tgtEl>
                                          <p:spTgt spid="20"/>
                                        </p:tgtEl>
                                      </p:cBhvr>
                                    </p:animEffect>
                                  </p:childTnLst>
                                </p:cTn>
                              </p:par>
                            </p:childTnLst>
                          </p:cTn>
                        </p:par>
                      </p:childTnLst>
                    </p:cTn>
                  </p:par>
                </p:childTnLst>
              </p:cTn>
              <p:nextCondLst>
                <p:cond evt="onClick" delay="0">
                  <p:tgtEl>
                    <p:spTgt spid="21"/>
                  </p:tgtEl>
                </p:cond>
              </p:nextCondLst>
            </p:seq>
            <p:seq concurrent="1" nextAc="seek">
              <p:cTn id="35" restart="whenNotActive" fill="hold" evtFilter="cancelBubble" nodeType="interactiveSeq">
                <p:stCondLst>
                  <p:cond evt="onClick" delay="0">
                    <p:tgtEl>
                      <p:spTgt spid="23"/>
                    </p:tgtEl>
                  </p:cond>
                </p:stCondLst>
                <p:endSync evt="end" delay="0">
                  <p:rtn val="all"/>
                </p:endSync>
                <p:childTnLst>
                  <p:par>
                    <p:cTn id="36" fill="hold">
                      <p:stCondLst>
                        <p:cond delay="0"/>
                      </p:stCondLst>
                      <p:childTnLst>
                        <p:par>
                          <p:cTn id="37" fill="hold">
                            <p:stCondLst>
                              <p:cond delay="0"/>
                            </p:stCondLst>
                            <p:childTnLst>
                              <p:par>
                                <p:cTn id="38" presetID="2" presetClass="exit" presetSubtype="4" fill="hold" grpId="0" nodeType="clickEffect">
                                  <p:stCondLst>
                                    <p:cond delay="0"/>
                                  </p:stCondLst>
                                  <p:childTnLst>
                                    <p:anim calcmode="lin" valueType="num">
                                      <p:cBhvr additive="base">
                                        <p:cTn id="39" dur="10"/>
                                        <p:tgtEl>
                                          <p:spTgt spid="23"/>
                                        </p:tgtEl>
                                        <p:attrNameLst>
                                          <p:attrName>ppt_x</p:attrName>
                                        </p:attrNameLst>
                                      </p:cBhvr>
                                      <p:tavLst>
                                        <p:tav tm="0">
                                          <p:val>
                                            <p:strVal val="ppt_x"/>
                                          </p:val>
                                        </p:tav>
                                        <p:tav tm="100000">
                                          <p:val>
                                            <p:strVal val="ppt_x"/>
                                          </p:val>
                                        </p:tav>
                                      </p:tavLst>
                                    </p:anim>
                                    <p:anim calcmode="lin" valueType="num">
                                      <p:cBhvr additive="base">
                                        <p:cTn id="40" dur="10"/>
                                        <p:tgtEl>
                                          <p:spTgt spid="23"/>
                                        </p:tgtEl>
                                        <p:attrNameLst>
                                          <p:attrName>ppt_y</p:attrName>
                                        </p:attrNameLst>
                                      </p:cBhvr>
                                      <p:tavLst>
                                        <p:tav tm="0">
                                          <p:val>
                                            <p:strVal val="ppt_y"/>
                                          </p:val>
                                        </p:tav>
                                        <p:tav tm="100000">
                                          <p:val>
                                            <p:strVal val="1+ppt_h/2"/>
                                          </p:val>
                                        </p:tav>
                                      </p:tavLst>
                                    </p:anim>
                                    <p:set>
                                      <p:cBhvr>
                                        <p:cTn id="41" dur="1" fill="hold">
                                          <p:stCondLst>
                                            <p:cond delay="9"/>
                                          </p:stCondLst>
                                        </p:cTn>
                                        <p:tgtEl>
                                          <p:spTgt spid="23"/>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par>
                          <p:cTn id="42" fill="hold">
                            <p:stCondLst>
                              <p:cond delay="10"/>
                            </p:stCondLst>
                            <p:childTnLst>
                              <p:par>
                                <p:cTn id="43" presetID="10"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
                                        <p:tgtEl>
                                          <p:spTgt spid="22"/>
                                        </p:tgtEl>
                                      </p:cBhvr>
                                    </p:animEffect>
                                  </p:childTnLst>
                                </p:cTn>
                              </p:par>
                            </p:childTnLst>
                          </p:cTn>
                        </p:par>
                      </p:childTnLst>
                    </p:cTn>
                  </p:par>
                </p:childTnLst>
              </p:cTn>
              <p:nextCondLst>
                <p:cond evt="onClick" delay="0">
                  <p:tgtEl>
                    <p:spTgt spid="23"/>
                  </p:tgtEl>
                </p:cond>
              </p:nextCondLst>
            </p:seq>
          </p:childTnLst>
        </p:cTn>
      </p:par>
    </p:tnLst>
    <p:bldLst>
      <p:bldP spid="15" grpId="0"/>
      <p:bldP spid="16" grpId="0" animBg="1"/>
      <p:bldP spid="18" grpId="0"/>
      <p:bldP spid="19" grpId="0" animBg="1"/>
      <p:bldP spid="20" grpId="0"/>
      <p:bldP spid="21" grpId="0" animBg="1"/>
      <p:bldP spid="22" grpId="0"/>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B1D6738-21D6-4C1F-A98B-1AEDCCB9B8CA}"/>
              </a:ext>
            </a:extLst>
          </p:cNvPr>
          <p:cNvGrpSpPr/>
          <p:nvPr/>
        </p:nvGrpSpPr>
        <p:grpSpPr>
          <a:xfrm>
            <a:off x="581817" y="373935"/>
            <a:ext cx="10972801" cy="731520"/>
            <a:chOff x="280267" y="915918"/>
            <a:chExt cx="10972801" cy="731520"/>
          </a:xfrm>
        </p:grpSpPr>
        <p:grpSp>
          <p:nvGrpSpPr>
            <p:cNvPr id="4" name="Group 3">
              <a:extLst>
                <a:ext uri="{FF2B5EF4-FFF2-40B4-BE49-F238E27FC236}">
                  <a16:creationId xmlns:a16="http://schemas.microsoft.com/office/drawing/2014/main" id="{52B4C8D6-33D0-49FD-B8DC-69620CBA2D1A}"/>
                </a:ext>
              </a:extLst>
            </p:cNvPr>
            <p:cNvGrpSpPr/>
            <p:nvPr/>
          </p:nvGrpSpPr>
          <p:grpSpPr>
            <a:xfrm>
              <a:off x="280267" y="915918"/>
              <a:ext cx="758018" cy="731520"/>
              <a:chOff x="3041858" y="1727884"/>
              <a:chExt cx="1240359" cy="1188720"/>
            </a:xfrm>
          </p:grpSpPr>
          <p:sp>
            <p:nvSpPr>
              <p:cNvPr id="6" name="Google Shape;418;p36">
                <a:extLst>
                  <a:ext uri="{FF2B5EF4-FFF2-40B4-BE49-F238E27FC236}">
                    <a16:creationId xmlns:a16="http://schemas.microsoft.com/office/drawing/2014/main" id="{181C9A54-7784-4AE0-9726-6153DCC81E5D}"/>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8AB98FF3-451B-4A25-8FDA-84E6860EC7C3}"/>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3</a:t>
                </a:r>
              </a:p>
            </p:txBody>
          </p:sp>
        </p:grpSp>
        <p:sp>
          <p:nvSpPr>
            <p:cNvPr id="5" name="TextBox 4">
              <a:extLst>
                <a:ext uri="{FF2B5EF4-FFF2-40B4-BE49-F238E27FC236}">
                  <a16:creationId xmlns:a16="http://schemas.microsoft.com/office/drawing/2014/main" id="{FDB42C9C-A3F5-417A-95E3-C8974C24E7B7}"/>
                </a:ext>
              </a:extLst>
            </p:cNvPr>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Chọn a hoặc b.</a:t>
              </a:r>
            </a:p>
          </p:txBody>
        </p:sp>
      </p:grpSp>
      <p:sp>
        <p:nvSpPr>
          <p:cNvPr id="8" name="TextBox 7">
            <a:extLst>
              <a:ext uri="{FF2B5EF4-FFF2-40B4-BE49-F238E27FC236}">
                <a16:creationId xmlns:a16="http://schemas.microsoft.com/office/drawing/2014/main" id="{92EBD2EB-BD11-4C78-850B-9B43DE80B793}"/>
              </a:ext>
            </a:extLst>
          </p:cNvPr>
          <p:cNvSpPr txBox="1"/>
          <p:nvPr/>
        </p:nvSpPr>
        <p:spPr>
          <a:xfrm>
            <a:off x="1355233" y="1105455"/>
            <a:ext cx="9666521" cy="1200329"/>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a. Tìm từ ngữ gọi tên sự vật có tiếng bắt đầu bằng </a:t>
            </a:r>
            <a:r>
              <a:rPr lang="en-US" sz="3600" i="1">
                <a:solidFill>
                  <a:srgbClr val="002060"/>
                </a:solidFill>
                <a:latin typeface="Arial-Rounded" pitchFamily="34" charset="0"/>
                <a:ea typeface="Arial-Rounded" pitchFamily="34" charset="0"/>
                <a:cs typeface="Arial-Rounded" pitchFamily="34" charset="0"/>
              </a:rPr>
              <a:t>s</a:t>
            </a:r>
            <a:r>
              <a:rPr lang="en-US" sz="3600">
                <a:solidFill>
                  <a:srgbClr val="002060"/>
                </a:solidFill>
                <a:latin typeface="Arial-Rounded" pitchFamily="34" charset="0"/>
                <a:ea typeface="Arial-Rounded" pitchFamily="34" charset="0"/>
                <a:cs typeface="Arial-Rounded" pitchFamily="34" charset="0"/>
              </a:rPr>
              <a:t> hoặc </a:t>
            </a:r>
            <a:r>
              <a:rPr lang="en-US" sz="3600" i="1">
                <a:solidFill>
                  <a:srgbClr val="002060"/>
                </a:solidFill>
                <a:latin typeface="Arial-Rounded" pitchFamily="34" charset="0"/>
                <a:ea typeface="Arial-Rounded" pitchFamily="34" charset="0"/>
                <a:cs typeface="Arial-Rounded" pitchFamily="34" charset="0"/>
              </a:rPr>
              <a:t>x</a:t>
            </a:r>
            <a:r>
              <a:rPr lang="en-US" sz="3600">
                <a:solidFill>
                  <a:srgbClr val="002060"/>
                </a:solidFill>
                <a:latin typeface="Arial-Rounded" pitchFamily="34" charset="0"/>
                <a:ea typeface="Arial-Rounded" pitchFamily="34" charset="0"/>
                <a:cs typeface="Arial-Rounded" pitchFamily="34" charset="0"/>
              </a:rPr>
              <a:t>.</a:t>
            </a:r>
          </a:p>
        </p:txBody>
      </p:sp>
      <p:pic>
        <p:nvPicPr>
          <p:cNvPr id="9" name="Picture 8">
            <a:extLst>
              <a:ext uri="{FF2B5EF4-FFF2-40B4-BE49-F238E27FC236}">
                <a16:creationId xmlns:a16="http://schemas.microsoft.com/office/drawing/2014/main" id="{5EAD404B-59CA-4455-99E8-774069A30452}"/>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Effect>
                      <a14:brightnessContrast contrast="20000"/>
                    </a14:imgEffect>
                  </a14:imgLayer>
                </a14:imgProps>
              </a:ext>
            </a:extLst>
          </a:blip>
          <a:srcRect l="4718" t="12619" b="35032"/>
          <a:stretch/>
        </p:blipFill>
        <p:spPr>
          <a:xfrm>
            <a:off x="1508919" y="2687250"/>
            <a:ext cx="9833796" cy="2019638"/>
          </a:xfrm>
          <a:prstGeom prst="rect">
            <a:avLst/>
          </a:prstGeom>
        </p:spPr>
      </p:pic>
      <p:sp>
        <p:nvSpPr>
          <p:cNvPr id="15" name="TextBox 14">
            <a:extLst>
              <a:ext uri="{FF2B5EF4-FFF2-40B4-BE49-F238E27FC236}">
                <a16:creationId xmlns:a16="http://schemas.microsoft.com/office/drawing/2014/main" id="{AFC338FB-0D68-435F-AD5B-9166E7EB2B8D}"/>
              </a:ext>
            </a:extLst>
          </p:cNvPr>
          <p:cNvSpPr txBox="1"/>
          <p:nvPr/>
        </p:nvSpPr>
        <p:spPr>
          <a:xfrm>
            <a:off x="2042319" y="4706888"/>
            <a:ext cx="163286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ốc sên</a:t>
            </a:r>
          </a:p>
        </p:txBody>
      </p:sp>
      <p:sp>
        <p:nvSpPr>
          <p:cNvPr id="17" name="TextBox 16">
            <a:extLst>
              <a:ext uri="{FF2B5EF4-FFF2-40B4-BE49-F238E27FC236}">
                <a16:creationId xmlns:a16="http://schemas.microsoft.com/office/drawing/2014/main" id="{C6875A42-7259-45D6-B0A7-759CDC07B071}"/>
              </a:ext>
            </a:extLst>
          </p:cNvPr>
          <p:cNvSpPr txBox="1"/>
          <p:nvPr/>
        </p:nvSpPr>
        <p:spPr>
          <a:xfrm>
            <a:off x="4091654" y="4706888"/>
            <a:ext cx="247106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cây xấu hổ</a:t>
            </a:r>
          </a:p>
        </p:txBody>
      </p:sp>
      <p:sp>
        <p:nvSpPr>
          <p:cNvPr id="20" name="TextBox 19">
            <a:extLst>
              <a:ext uri="{FF2B5EF4-FFF2-40B4-BE49-F238E27FC236}">
                <a16:creationId xmlns:a16="http://schemas.microsoft.com/office/drawing/2014/main" id="{12AACB2B-CC70-4419-999F-E452BBBFE4A2}"/>
              </a:ext>
            </a:extLst>
          </p:cNvPr>
          <p:cNvSpPr txBox="1"/>
          <p:nvPr/>
        </p:nvSpPr>
        <p:spPr>
          <a:xfrm>
            <a:off x="6766719" y="4702291"/>
            <a:ext cx="247106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con sâu</a:t>
            </a:r>
          </a:p>
        </p:txBody>
      </p:sp>
      <p:sp>
        <p:nvSpPr>
          <p:cNvPr id="22" name="TextBox 21">
            <a:extLst>
              <a:ext uri="{FF2B5EF4-FFF2-40B4-BE49-F238E27FC236}">
                <a16:creationId xmlns:a16="http://schemas.microsoft.com/office/drawing/2014/main" id="{01CF499A-686F-4A35-AC92-AA0B472EC859}"/>
              </a:ext>
            </a:extLst>
          </p:cNvPr>
          <p:cNvSpPr txBox="1"/>
          <p:nvPr/>
        </p:nvSpPr>
        <p:spPr>
          <a:xfrm>
            <a:off x="8942660" y="4702291"/>
            <a:ext cx="247106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xương rồng</a:t>
            </a:r>
          </a:p>
        </p:txBody>
      </p:sp>
    </p:spTree>
    <p:extLst>
      <p:ext uri="{BB962C8B-B14F-4D97-AF65-F5344CB8AC3E}">
        <p14:creationId xmlns:p14="http://schemas.microsoft.com/office/powerpoint/2010/main" val="24836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subTnLst>
                                    <p:audio>
                                      <p:cMediaNode>
                                        <p:cTn display="0" masterRel="sameClick">
                                          <p:stCondLst>
                                            <p:cond evt="begin" delay="0">
                                              <p:tn val="10"/>
                                            </p:cond>
                                          </p:stCondLst>
                                          <p:endCondLst>
                                            <p:cond evt="onStopAudio" delay="0">
                                              <p:tgtEl>
                                                <p:sldTgt/>
                                              </p:tgtEl>
                                            </p:cond>
                                          </p:endCondLst>
                                        </p:cTn>
                                        <p:tgtEl>
                                          <p:sndTgt r:embed="rId3" name="applause.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0"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B1D6738-21D6-4C1F-A98B-1AEDCCB9B8CA}"/>
              </a:ext>
            </a:extLst>
          </p:cNvPr>
          <p:cNvGrpSpPr/>
          <p:nvPr/>
        </p:nvGrpSpPr>
        <p:grpSpPr>
          <a:xfrm>
            <a:off x="581817" y="373935"/>
            <a:ext cx="10972801" cy="731520"/>
            <a:chOff x="280267" y="915918"/>
            <a:chExt cx="10972801" cy="731520"/>
          </a:xfrm>
        </p:grpSpPr>
        <p:grpSp>
          <p:nvGrpSpPr>
            <p:cNvPr id="4" name="Group 3">
              <a:extLst>
                <a:ext uri="{FF2B5EF4-FFF2-40B4-BE49-F238E27FC236}">
                  <a16:creationId xmlns:a16="http://schemas.microsoft.com/office/drawing/2014/main" id="{52B4C8D6-33D0-49FD-B8DC-69620CBA2D1A}"/>
                </a:ext>
              </a:extLst>
            </p:cNvPr>
            <p:cNvGrpSpPr/>
            <p:nvPr/>
          </p:nvGrpSpPr>
          <p:grpSpPr>
            <a:xfrm>
              <a:off x="280267" y="915918"/>
              <a:ext cx="758018" cy="731520"/>
              <a:chOff x="3041858" y="1727884"/>
              <a:chExt cx="1240359" cy="1188720"/>
            </a:xfrm>
          </p:grpSpPr>
          <p:sp>
            <p:nvSpPr>
              <p:cNvPr id="6" name="Google Shape;418;p36">
                <a:extLst>
                  <a:ext uri="{FF2B5EF4-FFF2-40B4-BE49-F238E27FC236}">
                    <a16:creationId xmlns:a16="http://schemas.microsoft.com/office/drawing/2014/main" id="{181C9A54-7784-4AE0-9726-6153DCC81E5D}"/>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Arial-Rounded" pitchFamily="34" charset="0"/>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8AB98FF3-451B-4A25-8FDA-84E6860EC7C3}"/>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Arial Rounded MT Bold" pitchFamily="34" charset="0"/>
                    <a:ea typeface="Arial-Rounded" pitchFamily="34" charset="0"/>
                    <a:cs typeface="Arial-Rounded" pitchFamily="34" charset="0"/>
                  </a:rPr>
                  <a:t>3</a:t>
                </a:r>
              </a:p>
            </p:txBody>
          </p:sp>
        </p:grpSp>
        <p:sp>
          <p:nvSpPr>
            <p:cNvPr id="5" name="TextBox 4">
              <a:extLst>
                <a:ext uri="{FF2B5EF4-FFF2-40B4-BE49-F238E27FC236}">
                  <a16:creationId xmlns:a16="http://schemas.microsoft.com/office/drawing/2014/main" id="{FDB42C9C-A3F5-417A-95E3-C8974C24E7B7}"/>
                </a:ext>
              </a:extLst>
            </p:cNvPr>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Chọn a hoặc b.</a:t>
              </a:r>
            </a:p>
          </p:txBody>
        </p:sp>
      </p:grpSp>
      <p:sp>
        <p:nvSpPr>
          <p:cNvPr id="8" name="TextBox 7">
            <a:extLst>
              <a:ext uri="{FF2B5EF4-FFF2-40B4-BE49-F238E27FC236}">
                <a16:creationId xmlns:a16="http://schemas.microsoft.com/office/drawing/2014/main" id="{92EBD2EB-BD11-4C78-850B-9B43DE80B793}"/>
              </a:ext>
            </a:extLst>
          </p:cNvPr>
          <p:cNvSpPr txBox="1"/>
          <p:nvPr/>
        </p:nvSpPr>
        <p:spPr>
          <a:xfrm>
            <a:off x="1355233" y="1105455"/>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b. Chọn </a:t>
            </a:r>
            <a:r>
              <a:rPr lang="en-US" sz="3600" i="1">
                <a:solidFill>
                  <a:srgbClr val="002060"/>
                </a:solidFill>
                <a:latin typeface="Arial-Rounded" pitchFamily="34" charset="0"/>
                <a:ea typeface="Arial-Rounded" pitchFamily="34" charset="0"/>
                <a:cs typeface="Arial-Rounded" pitchFamily="34" charset="0"/>
              </a:rPr>
              <a:t>dấu hỏi</a:t>
            </a:r>
            <a:r>
              <a:rPr lang="en-US" sz="3600">
                <a:solidFill>
                  <a:srgbClr val="002060"/>
                </a:solidFill>
                <a:latin typeface="Arial-Rounded" pitchFamily="34" charset="0"/>
                <a:ea typeface="Arial-Rounded" pitchFamily="34" charset="0"/>
                <a:cs typeface="Arial-Rounded" pitchFamily="34" charset="0"/>
              </a:rPr>
              <a:t> hoặc </a:t>
            </a:r>
            <a:r>
              <a:rPr lang="en-US" sz="3600" i="1">
                <a:solidFill>
                  <a:srgbClr val="002060"/>
                </a:solidFill>
                <a:latin typeface="Arial-Rounded" pitchFamily="34" charset="0"/>
                <a:ea typeface="Arial-Rounded" pitchFamily="34" charset="0"/>
                <a:cs typeface="Arial-Rounded" pitchFamily="34" charset="0"/>
              </a:rPr>
              <a:t>dấu ngã</a:t>
            </a:r>
            <a:r>
              <a:rPr lang="en-US" sz="3600">
                <a:solidFill>
                  <a:srgbClr val="002060"/>
                </a:solidFill>
                <a:latin typeface="Arial-Rounded" pitchFamily="34" charset="0"/>
                <a:ea typeface="Arial-Rounded" pitchFamily="34" charset="0"/>
                <a:cs typeface="Arial-Rounded" pitchFamily="34" charset="0"/>
              </a:rPr>
              <a:t> cho chữ in đậm.</a:t>
            </a:r>
          </a:p>
        </p:txBody>
      </p:sp>
      <p:sp>
        <p:nvSpPr>
          <p:cNvPr id="10" name="TextBox 9">
            <a:extLst>
              <a:ext uri="{FF2B5EF4-FFF2-40B4-BE49-F238E27FC236}">
                <a16:creationId xmlns:a16="http://schemas.microsoft.com/office/drawing/2014/main" id="{E3B6DE9D-EE16-4CDB-97C8-4510452676C9}"/>
              </a:ext>
            </a:extLst>
          </p:cNvPr>
          <p:cNvSpPr txBox="1"/>
          <p:nvPr/>
        </p:nvSpPr>
        <p:spPr>
          <a:xfrm>
            <a:off x="1909111" y="2195196"/>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 Nhát như</a:t>
            </a:r>
            <a:r>
              <a:rPr lang="en-US" sz="3600" b="1">
                <a:solidFill>
                  <a:srgbClr val="002060"/>
                </a:solidFill>
                <a:latin typeface="Arial-Rounded" pitchFamily="34" charset="0"/>
                <a:ea typeface="Arial-Rounded" pitchFamily="34" charset="0"/>
                <a:cs typeface="Arial-Rounded" pitchFamily="34" charset="0"/>
              </a:rPr>
              <a:t> tho</a:t>
            </a:r>
            <a:r>
              <a:rPr lang="en-US" sz="3600">
                <a:solidFill>
                  <a:srgbClr val="002060"/>
                </a:solidFill>
                <a:latin typeface="Arial-Rounded" pitchFamily="34" charset="0"/>
                <a:ea typeface="Arial-Rounded" pitchFamily="34" charset="0"/>
                <a:cs typeface="Arial-Rounded" pitchFamily="34" charset="0"/>
              </a:rPr>
              <a:t>.</a:t>
            </a:r>
          </a:p>
        </p:txBody>
      </p:sp>
      <p:sp>
        <p:nvSpPr>
          <p:cNvPr id="11" name="TextBox 10">
            <a:extLst>
              <a:ext uri="{FF2B5EF4-FFF2-40B4-BE49-F238E27FC236}">
                <a16:creationId xmlns:a16="http://schemas.microsoft.com/office/drawing/2014/main" id="{85328C86-0D35-4E5E-9E2D-6B435ADADCC3}"/>
              </a:ext>
            </a:extLst>
          </p:cNvPr>
          <p:cNvSpPr txBox="1"/>
          <p:nvPr/>
        </p:nvSpPr>
        <p:spPr>
          <a:xfrm>
            <a:off x="1882081" y="3105834"/>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 </a:t>
            </a:r>
            <a:r>
              <a:rPr lang="en-US" sz="3600" b="1">
                <a:solidFill>
                  <a:srgbClr val="002060"/>
                </a:solidFill>
                <a:latin typeface="Arial-Rounded" pitchFamily="34" charset="0"/>
                <a:ea typeface="Arial-Rounded" pitchFamily="34" charset="0"/>
                <a:cs typeface="Arial-Rounded" pitchFamily="34" charset="0"/>
              </a:rPr>
              <a:t>Khoe</a:t>
            </a:r>
            <a:r>
              <a:rPr lang="en-US" sz="3600">
                <a:solidFill>
                  <a:srgbClr val="002060"/>
                </a:solidFill>
                <a:latin typeface="Arial-Rounded" pitchFamily="34" charset="0"/>
                <a:ea typeface="Arial-Rounded" pitchFamily="34" charset="0"/>
                <a:cs typeface="Arial-Rounded" pitchFamily="34" charset="0"/>
              </a:rPr>
              <a:t> như trâu.</a:t>
            </a:r>
          </a:p>
        </p:txBody>
      </p:sp>
      <p:sp>
        <p:nvSpPr>
          <p:cNvPr id="12" name="TextBox 11">
            <a:extLst>
              <a:ext uri="{FF2B5EF4-FFF2-40B4-BE49-F238E27FC236}">
                <a16:creationId xmlns:a16="http://schemas.microsoft.com/office/drawing/2014/main" id="{EE98B733-7684-4222-B9FA-133B39AA1CFF}"/>
              </a:ext>
            </a:extLst>
          </p:cNvPr>
          <p:cNvSpPr txBox="1"/>
          <p:nvPr/>
        </p:nvSpPr>
        <p:spPr>
          <a:xfrm>
            <a:off x="1867082" y="4016472"/>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 </a:t>
            </a:r>
            <a:r>
              <a:rPr lang="en-US" sz="3600" b="1">
                <a:solidFill>
                  <a:srgbClr val="002060"/>
                </a:solidFill>
                <a:latin typeface="Arial-Rounded" pitchFamily="34" charset="0"/>
                <a:ea typeface="Arial-Rounded" pitchFamily="34" charset="0"/>
                <a:cs typeface="Arial-Rounded" pitchFamily="34" charset="0"/>
              </a:rPr>
              <a:t>Dư</a:t>
            </a:r>
            <a:r>
              <a:rPr lang="en-US" sz="3600">
                <a:solidFill>
                  <a:srgbClr val="002060"/>
                </a:solidFill>
                <a:latin typeface="Arial-Rounded" pitchFamily="34" charset="0"/>
                <a:ea typeface="Arial-Rounded" pitchFamily="34" charset="0"/>
                <a:cs typeface="Arial-Rounded" pitchFamily="34" charset="0"/>
              </a:rPr>
              <a:t> như hổ.</a:t>
            </a:r>
          </a:p>
        </p:txBody>
      </p:sp>
      <p:sp>
        <p:nvSpPr>
          <p:cNvPr id="13" name="TextBox 12">
            <a:extLst>
              <a:ext uri="{FF2B5EF4-FFF2-40B4-BE49-F238E27FC236}">
                <a16:creationId xmlns:a16="http://schemas.microsoft.com/office/drawing/2014/main" id="{D940F874-F617-4D42-B4AA-C1EB0542AB25}"/>
              </a:ext>
            </a:extLst>
          </p:cNvPr>
          <p:cNvSpPr txBox="1"/>
          <p:nvPr/>
        </p:nvSpPr>
        <p:spPr>
          <a:xfrm>
            <a:off x="1909111" y="2195196"/>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 Nhát như</a:t>
            </a:r>
            <a:r>
              <a:rPr lang="en-US" sz="3600" b="1">
                <a:solidFill>
                  <a:srgbClr val="002060"/>
                </a:solidFill>
                <a:latin typeface="Arial-Rounded" pitchFamily="34" charset="0"/>
                <a:ea typeface="Arial-Rounded" pitchFamily="34" charset="0"/>
                <a:cs typeface="Arial-Rounded" pitchFamily="34" charset="0"/>
              </a:rPr>
              <a:t> </a:t>
            </a:r>
            <a:r>
              <a:rPr lang="en-US" sz="3600" b="1">
                <a:solidFill>
                  <a:srgbClr val="FF0000"/>
                </a:solidFill>
                <a:latin typeface="Arial-Rounded" pitchFamily="34" charset="0"/>
                <a:ea typeface="Arial-Rounded" pitchFamily="34" charset="0"/>
                <a:cs typeface="Arial-Rounded" pitchFamily="34" charset="0"/>
              </a:rPr>
              <a:t>thỏ</a:t>
            </a:r>
            <a:r>
              <a:rPr lang="en-US" sz="3600">
                <a:solidFill>
                  <a:srgbClr val="002060"/>
                </a:solidFill>
                <a:latin typeface="Arial-Rounded" pitchFamily="34" charset="0"/>
                <a:ea typeface="Arial-Rounded" pitchFamily="34" charset="0"/>
                <a:cs typeface="Arial-Rounded" pitchFamily="34" charset="0"/>
              </a:rPr>
              <a:t>.</a:t>
            </a:r>
          </a:p>
        </p:txBody>
      </p:sp>
      <p:sp>
        <p:nvSpPr>
          <p:cNvPr id="14" name="TextBox 13">
            <a:extLst>
              <a:ext uri="{FF2B5EF4-FFF2-40B4-BE49-F238E27FC236}">
                <a16:creationId xmlns:a16="http://schemas.microsoft.com/office/drawing/2014/main" id="{5048027A-12ED-4F94-92F8-FABBF2A9D9F1}"/>
              </a:ext>
            </a:extLst>
          </p:cNvPr>
          <p:cNvSpPr txBox="1"/>
          <p:nvPr/>
        </p:nvSpPr>
        <p:spPr>
          <a:xfrm>
            <a:off x="1882081" y="3105834"/>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 </a:t>
            </a:r>
            <a:r>
              <a:rPr lang="en-US" sz="3600" b="1">
                <a:solidFill>
                  <a:srgbClr val="FF0000"/>
                </a:solidFill>
                <a:latin typeface="Arial-Rounded" pitchFamily="34" charset="0"/>
                <a:ea typeface="Arial-Rounded" pitchFamily="34" charset="0"/>
                <a:cs typeface="Arial-Rounded" pitchFamily="34" charset="0"/>
              </a:rPr>
              <a:t>Khoẻ</a:t>
            </a:r>
            <a:r>
              <a:rPr lang="en-US" sz="3600">
                <a:solidFill>
                  <a:srgbClr val="002060"/>
                </a:solidFill>
                <a:latin typeface="Arial-Rounded" pitchFamily="34" charset="0"/>
                <a:ea typeface="Arial-Rounded" pitchFamily="34" charset="0"/>
                <a:cs typeface="Arial-Rounded" pitchFamily="34" charset="0"/>
              </a:rPr>
              <a:t> như trâu.</a:t>
            </a:r>
          </a:p>
        </p:txBody>
      </p:sp>
      <p:sp>
        <p:nvSpPr>
          <p:cNvPr id="15" name="TextBox 14">
            <a:extLst>
              <a:ext uri="{FF2B5EF4-FFF2-40B4-BE49-F238E27FC236}">
                <a16:creationId xmlns:a16="http://schemas.microsoft.com/office/drawing/2014/main" id="{9F6E94C2-CCBC-4774-9CF0-8FD819DD1C2D}"/>
              </a:ext>
            </a:extLst>
          </p:cNvPr>
          <p:cNvSpPr txBox="1"/>
          <p:nvPr/>
        </p:nvSpPr>
        <p:spPr>
          <a:xfrm>
            <a:off x="1867082" y="4016472"/>
            <a:ext cx="9666521" cy="646331"/>
          </a:xfrm>
          <a:prstGeom prst="rect">
            <a:avLst/>
          </a:prstGeom>
          <a:noFill/>
        </p:spPr>
        <p:txBody>
          <a:bodyPr wrap="square" rtlCol="0">
            <a:spAutoFit/>
          </a:bodyPr>
          <a:lstStyle/>
          <a:p>
            <a:pPr lvl="2" algn="just"/>
            <a:r>
              <a:rPr lang="en-US" sz="3600">
                <a:solidFill>
                  <a:srgbClr val="002060"/>
                </a:solidFill>
                <a:latin typeface="Arial-Rounded" pitchFamily="34" charset="0"/>
                <a:ea typeface="Arial-Rounded" pitchFamily="34" charset="0"/>
                <a:cs typeface="Arial-Rounded" pitchFamily="34" charset="0"/>
              </a:rPr>
              <a:t>- </a:t>
            </a:r>
            <a:r>
              <a:rPr lang="en-US" sz="3600" b="1">
                <a:solidFill>
                  <a:srgbClr val="FF0000"/>
                </a:solidFill>
                <a:latin typeface="Arial-Rounded" pitchFamily="34" charset="0"/>
                <a:ea typeface="Arial-Rounded" pitchFamily="34" charset="0"/>
                <a:cs typeface="Arial-Rounded" pitchFamily="34" charset="0"/>
              </a:rPr>
              <a:t>Dữ</a:t>
            </a:r>
            <a:r>
              <a:rPr lang="en-US" sz="3600">
                <a:solidFill>
                  <a:srgbClr val="002060"/>
                </a:solidFill>
                <a:latin typeface="Arial-Rounded" pitchFamily="34" charset="0"/>
                <a:ea typeface="Arial-Rounded" pitchFamily="34" charset="0"/>
                <a:cs typeface="Arial-Rounded" pitchFamily="34" charset="0"/>
              </a:rPr>
              <a:t> như hổ.</a:t>
            </a:r>
          </a:p>
        </p:txBody>
      </p:sp>
    </p:spTree>
    <p:extLst>
      <p:ext uri="{BB962C8B-B14F-4D97-AF65-F5344CB8AC3E}">
        <p14:creationId xmlns:p14="http://schemas.microsoft.com/office/powerpoint/2010/main" val="298858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3274F3D3-450D-4EBB-83B9-93C773834911}"/>
              </a:ext>
            </a:extLst>
          </p:cNvPr>
          <p:cNvSpPr txBox="1">
            <a:spLocks/>
          </p:cNvSpPr>
          <p:nvPr/>
        </p:nvSpPr>
        <p:spPr>
          <a:xfrm>
            <a:off x="2423319" y="1396556"/>
            <a:ext cx="9448798" cy="1118044"/>
          </a:xfrm>
          <a:prstGeom prst="rect">
            <a:avLst/>
          </a:prstGeom>
          <a:noFill/>
          <a:ln w="38100">
            <a:no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3600">
                <a:solidFill>
                  <a:schemeClr val="tx1"/>
                </a:solidFill>
                <a:latin typeface="Arial-Rounded" pitchFamily="34" charset="0"/>
                <a:ea typeface="Arial-Rounded" pitchFamily="34" charset="0"/>
                <a:cs typeface="Arial-Rounded" pitchFamily="34" charset="0"/>
              </a:rPr>
              <a:t>Tìm câu có chứa từ ngữ viết chưa đúng chính tả.</a:t>
            </a:r>
            <a:endParaRPr lang="vi-VN" sz="3600">
              <a:solidFill>
                <a:schemeClr val="tx1"/>
              </a:solidFill>
              <a:latin typeface="Arial-Rounded" pitchFamily="34" charset="0"/>
              <a:ea typeface="Arial-Rounded" pitchFamily="34" charset="0"/>
              <a:cs typeface="Arial-Rounded" pitchFamily="34" charset="0"/>
            </a:endParaRPr>
          </a:p>
        </p:txBody>
      </p:sp>
      <p:sp>
        <p:nvSpPr>
          <p:cNvPr id="6" name="5">
            <a:extLst>
              <a:ext uri="{FF2B5EF4-FFF2-40B4-BE49-F238E27FC236}">
                <a16:creationId xmlns:a16="http://schemas.microsoft.com/office/drawing/2014/main" id="{A23F63DA-5C2E-465A-942C-45A9363D9CCC}"/>
              </a:ext>
            </a:extLst>
          </p:cNvPr>
          <p:cNvSpPr txBox="1">
            <a:spLocks/>
          </p:cNvSpPr>
          <p:nvPr/>
        </p:nvSpPr>
        <p:spPr>
          <a:xfrm>
            <a:off x="823120" y="4695473"/>
            <a:ext cx="10515598"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gn="just">
              <a:lnSpc>
                <a:spcPct val="150000"/>
              </a:lnSpc>
            </a:pPr>
            <a:r>
              <a:rPr lang="en-US" sz="3600">
                <a:solidFill>
                  <a:schemeClr val="tx1"/>
                </a:solidFill>
                <a:latin typeface="Arial-Rounded" pitchFamily="34" charset="0"/>
                <a:ea typeface="Arial-Rounded" pitchFamily="34" charset="0"/>
                <a:cs typeface="Arial-Rounded" pitchFamily="34" charset="0"/>
              </a:rPr>
              <a:t>Thỏ có đôi tai dài và to.</a:t>
            </a:r>
            <a:endParaRPr lang="vi-VN" sz="3600">
              <a:solidFill>
                <a:schemeClr val="tx1"/>
              </a:solidFill>
              <a:latin typeface="Arial-Rounded" pitchFamily="34" charset="0"/>
              <a:ea typeface="Arial-Rounded" pitchFamily="34" charset="0"/>
              <a:cs typeface="Arial-Rounded" pitchFamily="34" charset="0"/>
            </a:endParaRPr>
          </a:p>
        </p:txBody>
      </p:sp>
      <p:pic>
        <p:nvPicPr>
          <p:cNvPr id="17" name="Picture 2">
            <a:extLst>
              <a:ext uri="{FF2B5EF4-FFF2-40B4-BE49-F238E27FC236}">
                <a16:creationId xmlns:a16="http://schemas.microsoft.com/office/drawing/2014/main" id="{2989B4E5-2479-417B-93EE-FBD1F1EFCC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id="{7CF65CAC-E6EE-4A65-A539-BFE2AB3DE701}"/>
              </a:ext>
            </a:extLst>
          </p:cNvPr>
          <p:cNvSpPr txBox="1"/>
          <p:nvPr/>
        </p:nvSpPr>
        <p:spPr>
          <a:xfrm>
            <a:off x="420265" y="1603505"/>
            <a:ext cx="1752600" cy="650499"/>
          </a:xfrm>
          <a:prstGeom prst="rect">
            <a:avLst/>
          </a:prstGeom>
          <a:noFill/>
        </p:spPr>
        <p:txBody>
          <a:bodyPr wrap="square" rtlCol="0">
            <a:spAutoFit/>
          </a:bodyPr>
          <a:lstStyle/>
          <a:p>
            <a:pPr algn="ctr">
              <a:lnSpc>
                <a:spcPct val="150000"/>
              </a:lnSpc>
            </a:pPr>
            <a:r>
              <a:rPr lang="en-US" sz="2800" b="1">
                <a:solidFill>
                  <a:srgbClr val="FFFFFF"/>
                </a:solidFill>
                <a:latin typeface="Arial-Rounded" pitchFamily="34" charset="0"/>
                <a:ea typeface="Arial-Rounded" pitchFamily="34" charset="0"/>
                <a:cs typeface="Arial-Rounded" pitchFamily="34" charset="0"/>
              </a:rPr>
              <a:t>MỞ RỘNG</a:t>
            </a:r>
            <a:endParaRPr lang="en-US" sz="2800" b="1" dirty="0">
              <a:solidFill>
                <a:srgbClr val="FFFFFF"/>
              </a:solidFill>
              <a:latin typeface="Arial-Rounded" pitchFamily="34" charset="0"/>
              <a:ea typeface="Arial-Rounded" pitchFamily="34" charset="0"/>
              <a:cs typeface="Arial-Rounded" pitchFamily="34" charset="0"/>
            </a:endParaRPr>
          </a:p>
        </p:txBody>
      </p:sp>
      <p:sp>
        <p:nvSpPr>
          <p:cNvPr id="19" name="2">
            <a:extLst>
              <a:ext uri="{FF2B5EF4-FFF2-40B4-BE49-F238E27FC236}">
                <a16:creationId xmlns:a16="http://schemas.microsoft.com/office/drawing/2014/main" id="{013CC4F1-7441-4815-A2DC-44A6A99A372F}"/>
              </a:ext>
            </a:extLst>
          </p:cNvPr>
          <p:cNvSpPr txBox="1">
            <a:spLocks/>
          </p:cNvSpPr>
          <p:nvPr/>
        </p:nvSpPr>
        <p:spPr>
          <a:xfrm>
            <a:off x="823120" y="3069651"/>
            <a:ext cx="10515598"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gn="just">
              <a:lnSpc>
                <a:spcPct val="150000"/>
              </a:lnSpc>
            </a:pPr>
            <a:r>
              <a:rPr lang="en-US" sz="3600">
                <a:solidFill>
                  <a:schemeClr val="tx1"/>
                </a:solidFill>
                <a:latin typeface="Arial-Rounded" pitchFamily="34" charset="0"/>
                <a:ea typeface="Arial-Rounded" pitchFamily="34" charset="0"/>
                <a:cs typeface="Arial-Rounded" pitchFamily="34" charset="0"/>
              </a:rPr>
              <a:t>Tê giác có chiếc sừng to và nhọn để tấn công kẽ thù.</a:t>
            </a:r>
            <a:endParaRPr lang="vi-VN" sz="3600">
              <a:solidFill>
                <a:schemeClr val="tx1"/>
              </a:solidFill>
              <a:latin typeface="Arial-Rounded" pitchFamily="34" charset="0"/>
              <a:ea typeface="Arial-Rounded" pitchFamily="34" charset="0"/>
              <a:cs typeface="Arial-Rounded" pitchFamily="34" charset="0"/>
            </a:endParaRPr>
          </a:p>
        </p:txBody>
      </p:sp>
      <p:sp>
        <p:nvSpPr>
          <p:cNvPr id="20" name="2">
            <a:extLst>
              <a:ext uri="{FF2B5EF4-FFF2-40B4-BE49-F238E27FC236}">
                <a16:creationId xmlns:a16="http://schemas.microsoft.com/office/drawing/2014/main" id="{CF718917-E132-4882-B8CF-B2C973D118C3}"/>
              </a:ext>
            </a:extLst>
          </p:cNvPr>
          <p:cNvSpPr txBox="1">
            <a:spLocks/>
          </p:cNvSpPr>
          <p:nvPr/>
        </p:nvSpPr>
        <p:spPr>
          <a:xfrm>
            <a:off x="823120" y="4311231"/>
            <a:ext cx="10515598" cy="1118044"/>
          </a:xfrm>
          <a:prstGeom prst="rect">
            <a:avLst/>
          </a:prstGeom>
          <a:solidFill>
            <a:srgbClr val="FFFFFF"/>
          </a:solid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gn="just">
              <a:lnSpc>
                <a:spcPct val="150000"/>
              </a:lnSpc>
            </a:pPr>
            <a:r>
              <a:rPr lang="en-US" sz="3600">
                <a:solidFill>
                  <a:schemeClr val="tx1"/>
                </a:solidFill>
                <a:latin typeface="Arial-Rounded" pitchFamily="34" charset="0"/>
                <a:ea typeface="Arial-Rounded" pitchFamily="34" charset="0"/>
                <a:cs typeface="Arial-Rounded" pitchFamily="34" charset="0"/>
              </a:rPr>
              <a:t>Tê giác có chiếc sừng to và nhọn để tấn công </a:t>
            </a:r>
            <a:r>
              <a:rPr lang="en-US" sz="3600">
                <a:solidFill>
                  <a:srgbClr val="FF0000"/>
                </a:solidFill>
                <a:latin typeface="Arial-Rounded" pitchFamily="34" charset="0"/>
                <a:ea typeface="Arial-Rounded" pitchFamily="34" charset="0"/>
                <a:cs typeface="Arial-Rounded" pitchFamily="34" charset="0"/>
              </a:rPr>
              <a:t>kẻ thù</a:t>
            </a:r>
            <a:r>
              <a:rPr lang="en-US" sz="3600">
                <a:solidFill>
                  <a:schemeClr val="tx1"/>
                </a:solidFill>
                <a:latin typeface="Arial-Rounded" pitchFamily="34" charset="0"/>
                <a:ea typeface="Arial-Rounded" pitchFamily="34" charset="0"/>
                <a:cs typeface="Arial-Rounded" pitchFamily="34" charset="0"/>
              </a:rPr>
              <a:t>.</a:t>
            </a:r>
            <a:endParaRPr lang="vi-VN" sz="360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6311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6"/>
          <p:cNvSpPr txBox="1">
            <a:spLocks noGrp="1"/>
          </p:cNvSpPr>
          <p:nvPr>
            <p:ph type="ctrTitle" idx="4294967295"/>
          </p:nvPr>
        </p:nvSpPr>
        <p:spPr>
          <a:xfrm>
            <a:off x="1585119" y="381000"/>
            <a:ext cx="9002713" cy="1260475"/>
          </a:xfrm>
          <a:prstGeom prst="rect">
            <a:avLst/>
          </a:prstGeom>
        </p:spPr>
        <p:txBody>
          <a:bodyPr spcFirstLastPara="1" wrap="square" lIns="121705" tIns="121705" rIns="121705" bIns="121705" anchor="t" anchorCtr="0">
            <a:noAutofit/>
          </a:bodyPr>
          <a:lstStyle/>
          <a:p>
            <a:pPr algn="ctr"/>
            <a:r>
              <a:rPr lang="en" sz="4400" b="1">
                <a:latin typeface="+mj-lt"/>
              </a:rPr>
              <a:t>DẶN DÒ</a:t>
            </a:r>
            <a:endParaRPr sz="4400" b="1">
              <a:latin typeface="+mj-lt"/>
            </a:endParaRPr>
          </a:p>
        </p:txBody>
      </p:sp>
      <p:sp>
        <p:nvSpPr>
          <p:cNvPr id="416" name="Google Shape;416;p36"/>
          <p:cNvSpPr/>
          <p:nvPr/>
        </p:nvSpPr>
        <p:spPr>
          <a:xfrm>
            <a:off x="7452519" y="2057400"/>
            <a:ext cx="3200400" cy="32004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418" name="Google Shape;418;p36"/>
          <p:cNvSpPr/>
          <p:nvPr/>
        </p:nvSpPr>
        <p:spPr>
          <a:xfrm>
            <a:off x="1661319" y="2057400"/>
            <a:ext cx="3200400" cy="3200400"/>
          </a:xfrm>
          <a:prstGeom prst="ellipse">
            <a:avLst/>
          </a:prstGeom>
          <a:solidFill>
            <a:schemeClr val="accent1"/>
          </a:solidFill>
          <a:ln>
            <a:noFill/>
          </a:ln>
        </p:spPr>
        <p:txBody>
          <a:bodyPr spcFirstLastPara="1" wrap="square" lIns="121705" tIns="121705" rIns="121705" bIns="121705" anchor="ctr" anchorCtr="0">
            <a:noAutofit/>
          </a:bodyPr>
          <a:lstStyle/>
          <a:p>
            <a:endParaRPr/>
          </a:p>
        </p:txBody>
      </p:sp>
      <p:sp>
        <p:nvSpPr>
          <p:cNvPr id="419" name="Google Shape;419;p36"/>
          <p:cNvSpPr/>
          <p:nvPr/>
        </p:nvSpPr>
        <p:spPr>
          <a:xfrm>
            <a:off x="4538397" y="1721833"/>
            <a:ext cx="3200400" cy="3200400"/>
          </a:xfrm>
          <a:prstGeom prst="ellipse">
            <a:avLst/>
          </a:prstGeom>
          <a:solidFill>
            <a:schemeClr val="accent2"/>
          </a:solidFill>
          <a:ln>
            <a:noFill/>
          </a:ln>
        </p:spPr>
        <p:txBody>
          <a:bodyPr spcFirstLastPara="1" wrap="square" lIns="121705" tIns="121705" rIns="121705" bIns="121705" anchor="ctr" anchorCtr="0">
            <a:noAutofit/>
          </a:bodyPr>
          <a:lstStyle/>
          <a:p>
            <a:endParaRPr/>
          </a:p>
        </p:txBody>
      </p:sp>
      <p:sp>
        <p:nvSpPr>
          <p:cNvPr id="426" name="Google Shape;426;p36"/>
          <p:cNvSpPr txBox="1">
            <a:spLocks noGrp="1"/>
          </p:cNvSpPr>
          <p:nvPr>
            <p:ph type="title" idx="4294967295"/>
          </p:nvPr>
        </p:nvSpPr>
        <p:spPr>
          <a:xfrm>
            <a:off x="4743184" y="2887662"/>
            <a:ext cx="2995613" cy="769938"/>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H</a:t>
            </a:r>
            <a:r>
              <a:rPr lang="en" sz="4400">
                <a:solidFill>
                  <a:srgbClr val="FFFFFF"/>
                </a:solidFill>
                <a:latin typeface="+mj-lt"/>
              </a:rPr>
              <a:t>oàn thành bài</a:t>
            </a:r>
            <a:endParaRPr sz="4400">
              <a:solidFill>
                <a:srgbClr val="FFFFFF"/>
              </a:solidFill>
              <a:latin typeface="+mj-lt"/>
            </a:endParaRPr>
          </a:p>
        </p:txBody>
      </p:sp>
      <p:sp>
        <p:nvSpPr>
          <p:cNvPr id="423" name="Google Shape;423;p36"/>
          <p:cNvSpPr txBox="1">
            <a:spLocks noGrp="1"/>
          </p:cNvSpPr>
          <p:nvPr>
            <p:ph type="title"/>
          </p:nvPr>
        </p:nvSpPr>
        <p:spPr>
          <a:xfrm>
            <a:off x="1737519" y="3289376"/>
            <a:ext cx="2933700" cy="710800"/>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Xe</a:t>
            </a:r>
            <a:r>
              <a:rPr lang="en" sz="4400">
                <a:solidFill>
                  <a:srgbClr val="FFFFFF"/>
                </a:solidFill>
                <a:latin typeface="+mj-lt"/>
              </a:rPr>
              <a:t>m lại bài đã học </a:t>
            </a:r>
            <a:endParaRPr sz="4400">
              <a:solidFill>
                <a:srgbClr val="FFFFFF"/>
              </a:solidFill>
              <a:latin typeface="+mj-lt"/>
            </a:endParaRPr>
          </a:p>
        </p:txBody>
      </p:sp>
      <p:sp>
        <p:nvSpPr>
          <p:cNvPr id="417" name="Google Shape;417;p36"/>
          <p:cNvSpPr txBox="1">
            <a:spLocks noGrp="1"/>
          </p:cNvSpPr>
          <p:nvPr>
            <p:ph type="title" idx="4294967295"/>
          </p:nvPr>
        </p:nvSpPr>
        <p:spPr>
          <a:xfrm>
            <a:off x="7886700" y="3271837"/>
            <a:ext cx="2332038" cy="771525"/>
          </a:xfrm>
          <a:prstGeom prst="rect">
            <a:avLst/>
          </a:prstGeom>
        </p:spPr>
        <p:txBody>
          <a:bodyPr spcFirstLastPara="1" wrap="square" lIns="121705" tIns="121705" rIns="121705" bIns="121705" anchor="ctr" anchorCtr="0">
            <a:noAutofit/>
          </a:bodyPr>
          <a:lstStyle/>
          <a:p>
            <a:pPr algn="ctr"/>
            <a:r>
              <a:rPr lang="en" sz="4000">
                <a:solidFill>
                  <a:srgbClr val="FFFFFF"/>
                </a:solidFill>
                <a:latin typeface="+mj-lt"/>
              </a:rPr>
              <a:t>C</a:t>
            </a:r>
            <a:r>
              <a:rPr lang="en-US" sz="4000">
                <a:solidFill>
                  <a:srgbClr val="FFFFFF"/>
                </a:solidFill>
                <a:latin typeface="+mj-lt"/>
              </a:rPr>
              <a:t>h</a:t>
            </a:r>
            <a:r>
              <a:rPr lang="en" sz="4000">
                <a:solidFill>
                  <a:srgbClr val="FFFFFF"/>
                </a:solidFill>
                <a:latin typeface="+mj-lt"/>
              </a:rPr>
              <a:t>uẩn bị bài mới</a:t>
            </a:r>
            <a:endParaRPr sz="4000">
              <a:solidFill>
                <a:srgbClr val="FFFFFF"/>
              </a:solidFill>
              <a:latin typeface="+mj-lt"/>
            </a:endParaRPr>
          </a:p>
        </p:txBody>
      </p:sp>
    </p:spTree>
    <p:extLst>
      <p:ext uri="{BB962C8B-B14F-4D97-AF65-F5344CB8AC3E}">
        <p14:creationId xmlns:p14="http://schemas.microsoft.com/office/powerpoint/2010/main" val="3762226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9D44C0-FAC4-4BAE-B112-8FFDFB4E6124}"/>
              </a:ext>
            </a:extLst>
          </p:cNvPr>
          <p:cNvSpPr>
            <a:spLocks noGrp="1"/>
          </p:cNvSpPr>
          <p:nvPr>
            <p:ph type="title"/>
          </p:nvPr>
        </p:nvSpPr>
        <p:spPr>
          <a:xfrm>
            <a:off x="953770" y="1066800"/>
            <a:ext cx="10255765" cy="710800"/>
          </a:xfrm>
        </p:spPr>
        <p:txBody>
          <a:bodyPr/>
          <a:lstStyle/>
          <a:p>
            <a:pPr algn="ctr"/>
            <a:r>
              <a:rPr lang="en-US" sz="5400">
                <a:latin typeface="Arial" panose="020B0604020202020204" pitchFamily="34" charset="0"/>
                <a:cs typeface="Arial" panose="020B0604020202020204" pitchFamily="34" charset="0"/>
              </a:rPr>
              <a:t>KHỞI ĐỘNG</a:t>
            </a:r>
          </a:p>
        </p:txBody>
      </p:sp>
      <p:sp>
        <p:nvSpPr>
          <p:cNvPr id="5" name="Title 3">
            <a:extLst>
              <a:ext uri="{FF2B5EF4-FFF2-40B4-BE49-F238E27FC236}">
                <a16:creationId xmlns:a16="http://schemas.microsoft.com/office/drawing/2014/main" id="{555BB8F2-0AF2-4935-AE0C-B63595FC7F57}"/>
              </a:ext>
            </a:extLst>
          </p:cNvPr>
          <p:cNvSpPr txBox="1">
            <a:spLocks/>
          </p:cNvSpPr>
          <p:nvPr/>
        </p:nvSpPr>
        <p:spPr>
          <a:xfrm>
            <a:off x="953036" y="2718200"/>
            <a:ext cx="10255765" cy="710800"/>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Titan One"/>
              <a:buNone/>
              <a:defRPr sz="36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8000">
                <a:latin typeface="Arial" panose="020B0604020202020204" pitchFamily="34" charset="0"/>
                <a:cs typeface="Arial" panose="020B0604020202020204" pitchFamily="34" charset="0"/>
              </a:rPr>
              <a:t>GAME HÁI TÁO</a:t>
            </a:r>
          </a:p>
        </p:txBody>
      </p:sp>
    </p:spTree>
    <p:extLst>
      <p:ext uri="{BB962C8B-B14F-4D97-AF65-F5344CB8AC3E}">
        <p14:creationId xmlns:p14="http://schemas.microsoft.com/office/powerpoint/2010/main" val="1537254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artoon Sun Clip Art at Clker.com - vector clip art online, royalty free &amp;amp;  public domain">
            <a:extLst>
              <a:ext uri="{FF2B5EF4-FFF2-40B4-BE49-F238E27FC236}">
                <a16:creationId xmlns:a16="http://schemas.microsoft.com/office/drawing/2014/main" id="{D494D0AF-2EE9-43A8-AA88-AB8115128C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8313" y="39193"/>
            <a:ext cx="974951" cy="8287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64FB16F-0935-42A4-9AE3-376A752958BD}"/>
              </a:ext>
            </a:extLst>
          </p:cNvPr>
          <p:cNvPicPr>
            <a:picLocks noChangeAspect="1"/>
          </p:cNvPicPr>
          <p:nvPr/>
        </p:nvPicPr>
        <p:blipFill>
          <a:blip r:embed="rId5"/>
          <a:stretch>
            <a:fillRect/>
          </a:stretch>
        </p:blipFill>
        <p:spPr>
          <a:xfrm>
            <a:off x="0" y="4228733"/>
            <a:ext cx="12155596" cy="2629267"/>
          </a:xfrm>
          <a:prstGeom prst="rect">
            <a:avLst/>
          </a:prstGeom>
        </p:spPr>
      </p:pic>
      <p:pic>
        <p:nvPicPr>
          <p:cNvPr id="14" name="Picture 13">
            <a:extLst>
              <a:ext uri="{FF2B5EF4-FFF2-40B4-BE49-F238E27FC236}">
                <a16:creationId xmlns:a16="http://schemas.microsoft.com/office/drawing/2014/main" id="{DABDA6E4-6FF3-490A-AA86-C9966BE46BF2}"/>
              </a:ext>
            </a:extLst>
          </p:cNvPr>
          <p:cNvPicPr>
            <a:picLocks noChangeAspect="1"/>
          </p:cNvPicPr>
          <p:nvPr/>
        </p:nvPicPr>
        <p:blipFill>
          <a:blip r:embed="rId6"/>
          <a:stretch>
            <a:fillRect/>
          </a:stretch>
        </p:blipFill>
        <p:spPr>
          <a:xfrm>
            <a:off x="163130" y="5043242"/>
            <a:ext cx="3871316" cy="1864795"/>
          </a:xfrm>
          <a:prstGeom prst="rect">
            <a:avLst/>
          </a:prstGeom>
        </p:spPr>
      </p:pic>
      <p:pic>
        <p:nvPicPr>
          <p:cNvPr id="1026" name="Picture 2" descr="Free Cartoon Clouds Cliparts, Download Free Cartoon Clouds Cliparts png  images, Free ClipArts on Clipart Library">
            <a:extLst>
              <a:ext uri="{FF2B5EF4-FFF2-40B4-BE49-F238E27FC236}">
                <a16:creationId xmlns:a16="http://schemas.microsoft.com/office/drawing/2014/main" id="{6C479089-82C3-4E99-BC6D-3534DAB79EE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620177" y="178249"/>
            <a:ext cx="1621523" cy="8526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ree Cartoon Clouds Cliparts, Download Free Cartoon Clouds Cliparts png  images, Free ClipArts on Clipart Library">
            <a:extLst>
              <a:ext uri="{FF2B5EF4-FFF2-40B4-BE49-F238E27FC236}">
                <a16:creationId xmlns:a16="http://schemas.microsoft.com/office/drawing/2014/main" id="{66E3903C-BFB2-47FF-B957-79BE1C8C7E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24119" y="421037"/>
            <a:ext cx="1621523" cy="8526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ree Cartoon Clouds Cliparts, Download Free Cartoon Clouds Cliparts png  images, Free ClipArts on Clipart Library">
            <a:extLst>
              <a:ext uri="{FF2B5EF4-FFF2-40B4-BE49-F238E27FC236}">
                <a16:creationId xmlns:a16="http://schemas.microsoft.com/office/drawing/2014/main" id="{AF6501E8-B88E-4CD5-A1D9-73592E2CD5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719" y="178249"/>
            <a:ext cx="1061041" cy="5579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toon Green Tree PNG Clipart - High-quality PNG Clipart Image in cattegory Trees PNG / Clipart from ClipartPNG.com">
            <a:extLst>
              <a:ext uri="{FF2B5EF4-FFF2-40B4-BE49-F238E27FC236}">
                <a16:creationId xmlns:a16="http://schemas.microsoft.com/office/drawing/2014/main" id="{A4073228-7DD0-46EC-AA35-220274B06B5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67013" y="-152400"/>
            <a:ext cx="7824106" cy="701039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B393B41F-3F6B-4D3E-943C-09A289E05351}"/>
              </a:ext>
            </a:extLst>
          </p:cNvPr>
          <p:cNvGrpSpPr/>
          <p:nvPr/>
        </p:nvGrpSpPr>
        <p:grpSpPr>
          <a:xfrm>
            <a:off x="4335303" y="1688160"/>
            <a:ext cx="1371600" cy="1352580"/>
            <a:chOff x="2093928" y="1524000"/>
            <a:chExt cx="1371600" cy="1352580"/>
          </a:xfrm>
        </p:grpSpPr>
        <p:pic>
          <p:nvPicPr>
            <p:cNvPr id="1030" name="Picture 6">
              <a:extLst>
                <a:ext uri="{FF2B5EF4-FFF2-40B4-BE49-F238E27FC236}">
                  <a16:creationId xmlns:a16="http://schemas.microsoft.com/office/drawing/2014/main" id="{A0AD6ACD-128B-4E7F-9F0D-34ED089FF387}"/>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100000"/>
                      </a14:imgEffect>
                    </a14:imgLayer>
                  </a14:imgProps>
                </a:ext>
              </a:extLst>
            </a:blip>
            <a:srcRect/>
            <a:stretch/>
          </p:blipFill>
          <p:spPr bwMode="auto">
            <a:xfrm>
              <a:off x="2262121" y="1524000"/>
              <a:ext cx="1084396" cy="13525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45A7E10-2285-45B2-80D9-33E484DC4A13}"/>
                </a:ext>
              </a:extLst>
            </p:cNvPr>
            <p:cNvSpPr txBox="1"/>
            <p:nvPr/>
          </p:nvSpPr>
          <p:spPr>
            <a:xfrm>
              <a:off x="2093928" y="1974255"/>
              <a:ext cx="1371600" cy="830997"/>
            </a:xfrm>
            <a:prstGeom prst="rect">
              <a:avLst/>
            </a:prstGeom>
            <a:noFill/>
          </p:spPr>
          <p:txBody>
            <a:bodyPr wrap="square" rtlCol="0">
              <a:spAutoFit/>
            </a:bodyPr>
            <a:lstStyle/>
            <a:p>
              <a:pPr algn="ctr"/>
              <a:r>
                <a:rPr lang="en-US" sz="2400"/>
                <a:t>nghển </a:t>
              </a:r>
            </a:p>
            <a:p>
              <a:pPr algn="ctr"/>
              <a:r>
                <a:rPr lang="en-US" sz="2400"/>
                <a:t>cổ</a:t>
              </a:r>
            </a:p>
          </p:txBody>
        </p:sp>
      </p:grpSp>
      <p:grpSp>
        <p:nvGrpSpPr>
          <p:cNvPr id="19" name="Group 18">
            <a:extLst>
              <a:ext uri="{FF2B5EF4-FFF2-40B4-BE49-F238E27FC236}">
                <a16:creationId xmlns:a16="http://schemas.microsoft.com/office/drawing/2014/main" id="{37066F16-C4FF-4DC8-90EE-8E17AF86E29F}"/>
              </a:ext>
            </a:extLst>
          </p:cNvPr>
          <p:cNvGrpSpPr/>
          <p:nvPr/>
        </p:nvGrpSpPr>
        <p:grpSpPr>
          <a:xfrm>
            <a:off x="9091775" y="886906"/>
            <a:ext cx="1371600" cy="1352580"/>
            <a:chOff x="2144268" y="1524000"/>
            <a:chExt cx="1371600" cy="1352580"/>
          </a:xfrm>
        </p:grpSpPr>
        <p:pic>
          <p:nvPicPr>
            <p:cNvPr id="20" name="Picture 6">
              <a:extLst>
                <a:ext uri="{FF2B5EF4-FFF2-40B4-BE49-F238E27FC236}">
                  <a16:creationId xmlns:a16="http://schemas.microsoft.com/office/drawing/2014/main" id="{1D10981B-CCC8-4AE5-B62F-7B2F3BC3F3D4}"/>
                </a:ext>
              </a:extLst>
            </p:cNvPr>
            <p:cNvPicPr>
              <a:picLocks noChangeAspect="1" noChangeArrowheads="1"/>
            </p:cNvPicPr>
            <p:nvPr/>
          </p:nvPicPr>
          <p:blipFill>
            <a:blip r:embed="rId13"/>
            <a:srcRect/>
            <a:stretch/>
          </p:blipFill>
          <p:spPr bwMode="auto">
            <a:xfrm>
              <a:off x="2265178" y="1524000"/>
              <a:ext cx="1078281" cy="135258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5BA5C11F-E411-4A2F-90C9-F37DE993A51A}"/>
                </a:ext>
              </a:extLst>
            </p:cNvPr>
            <p:cNvSpPr txBox="1"/>
            <p:nvPr/>
          </p:nvSpPr>
          <p:spPr>
            <a:xfrm>
              <a:off x="2144268" y="1853714"/>
              <a:ext cx="1371600" cy="954107"/>
            </a:xfrm>
            <a:prstGeom prst="rect">
              <a:avLst/>
            </a:prstGeom>
            <a:noFill/>
          </p:spPr>
          <p:txBody>
            <a:bodyPr wrap="square" rtlCol="0">
              <a:spAutoFit/>
            </a:bodyPr>
            <a:lstStyle/>
            <a:p>
              <a:pPr algn="ctr"/>
              <a:r>
                <a:rPr lang="en-US" sz="2800"/>
                <a:t>trao </a:t>
              </a:r>
            </a:p>
            <a:p>
              <a:pPr algn="ctr"/>
              <a:r>
                <a:rPr lang="en-US" sz="2800"/>
                <a:t>đổi</a:t>
              </a:r>
            </a:p>
          </p:txBody>
        </p:sp>
      </p:grpSp>
      <p:grpSp>
        <p:nvGrpSpPr>
          <p:cNvPr id="22" name="Group 21">
            <a:extLst>
              <a:ext uri="{FF2B5EF4-FFF2-40B4-BE49-F238E27FC236}">
                <a16:creationId xmlns:a16="http://schemas.microsoft.com/office/drawing/2014/main" id="{E20BF3AA-9A81-43F4-885F-988207A9FDD4}"/>
              </a:ext>
            </a:extLst>
          </p:cNvPr>
          <p:cNvGrpSpPr/>
          <p:nvPr/>
        </p:nvGrpSpPr>
        <p:grpSpPr>
          <a:xfrm>
            <a:off x="6989515" y="3488261"/>
            <a:ext cx="1371600" cy="1352580"/>
            <a:chOff x="2114841" y="1524000"/>
            <a:chExt cx="1371600" cy="1352580"/>
          </a:xfrm>
        </p:grpSpPr>
        <p:pic>
          <p:nvPicPr>
            <p:cNvPr id="23" name="Picture 6">
              <a:extLst>
                <a:ext uri="{FF2B5EF4-FFF2-40B4-BE49-F238E27FC236}">
                  <a16:creationId xmlns:a16="http://schemas.microsoft.com/office/drawing/2014/main" id="{462482F2-5C24-404C-B630-2710273F5FBB}"/>
                </a:ext>
              </a:extLst>
            </p:cNvPr>
            <p:cNvPicPr>
              <a:picLocks noChangeAspect="1" noChangeArrowheads="1"/>
            </p:cNvPicPr>
            <p:nvPr/>
          </p:nvPicPr>
          <p:blipFill>
            <a:blip r:embed="rId13"/>
            <a:srcRect/>
            <a:stretch/>
          </p:blipFill>
          <p:spPr bwMode="auto">
            <a:xfrm>
              <a:off x="2265178" y="1524000"/>
              <a:ext cx="1078281" cy="135258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FB2FBC17-9CEF-4373-920C-9567302AFF57}"/>
                </a:ext>
              </a:extLst>
            </p:cNvPr>
            <p:cNvSpPr txBox="1"/>
            <p:nvPr/>
          </p:nvSpPr>
          <p:spPr>
            <a:xfrm>
              <a:off x="2114841" y="1913121"/>
              <a:ext cx="1371600" cy="954107"/>
            </a:xfrm>
            <a:prstGeom prst="rect">
              <a:avLst/>
            </a:prstGeom>
            <a:noFill/>
          </p:spPr>
          <p:txBody>
            <a:bodyPr wrap="square" rtlCol="0">
              <a:spAutoFit/>
            </a:bodyPr>
            <a:lstStyle/>
            <a:p>
              <a:pPr algn="ctr"/>
              <a:r>
                <a:rPr lang="en-US" sz="2800"/>
                <a:t>chồng </a:t>
              </a:r>
            </a:p>
            <a:p>
              <a:pPr algn="ctr"/>
              <a:r>
                <a:rPr lang="en-US" sz="2800"/>
                <a:t>cây</a:t>
              </a:r>
            </a:p>
          </p:txBody>
        </p:sp>
      </p:grpSp>
      <p:grpSp>
        <p:nvGrpSpPr>
          <p:cNvPr id="25" name="Group 24">
            <a:extLst>
              <a:ext uri="{FF2B5EF4-FFF2-40B4-BE49-F238E27FC236}">
                <a16:creationId xmlns:a16="http://schemas.microsoft.com/office/drawing/2014/main" id="{9101E82B-E297-4D10-8F03-6DDCF8CFA55A}"/>
              </a:ext>
            </a:extLst>
          </p:cNvPr>
          <p:cNvGrpSpPr/>
          <p:nvPr/>
        </p:nvGrpSpPr>
        <p:grpSpPr>
          <a:xfrm>
            <a:off x="9389702" y="3040740"/>
            <a:ext cx="1371600" cy="1352580"/>
            <a:chOff x="2107073" y="1524000"/>
            <a:chExt cx="1371600" cy="1352580"/>
          </a:xfrm>
        </p:grpSpPr>
        <p:pic>
          <p:nvPicPr>
            <p:cNvPr id="26" name="Picture 6">
              <a:extLst>
                <a:ext uri="{FF2B5EF4-FFF2-40B4-BE49-F238E27FC236}">
                  <a16:creationId xmlns:a16="http://schemas.microsoft.com/office/drawing/2014/main" id="{03917418-C2AB-45E2-AE16-809C1AB991FB}"/>
                </a:ext>
              </a:extLst>
            </p:cNvPr>
            <p:cNvPicPr>
              <a:picLocks noChangeAspect="1" noChangeArrowheads="1"/>
            </p:cNvPicPr>
            <p:nvPr/>
          </p:nvPicPr>
          <p:blipFill>
            <a:blip r:embed="rId13"/>
            <a:srcRect/>
            <a:stretch/>
          </p:blipFill>
          <p:spPr bwMode="auto">
            <a:xfrm>
              <a:off x="2265178" y="1524000"/>
              <a:ext cx="1078281" cy="135258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AF6F97E0-2B20-446F-AB5C-127267AF6607}"/>
                </a:ext>
              </a:extLst>
            </p:cNvPr>
            <p:cNvSpPr txBox="1"/>
            <p:nvPr/>
          </p:nvSpPr>
          <p:spPr>
            <a:xfrm>
              <a:off x="2107073" y="1757579"/>
              <a:ext cx="1371600" cy="1077218"/>
            </a:xfrm>
            <a:prstGeom prst="rect">
              <a:avLst/>
            </a:prstGeom>
            <a:noFill/>
          </p:spPr>
          <p:txBody>
            <a:bodyPr wrap="square" rtlCol="0">
              <a:spAutoFit/>
            </a:bodyPr>
            <a:lstStyle/>
            <a:p>
              <a:pPr algn="ctr"/>
              <a:r>
                <a:rPr lang="en-US" sz="3200"/>
                <a:t>con </a:t>
              </a:r>
            </a:p>
            <a:p>
              <a:pPr algn="ctr"/>
              <a:r>
                <a:rPr lang="en-US" sz="3200"/>
                <a:t>ếch</a:t>
              </a:r>
            </a:p>
          </p:txBody>
        </p:sp>
      </p:grpSp>
      <p:grpSp>
        <p:nvGrpSpPr>
          <p:cNvPr id="28" name="Group 27">
            <a:extLst>
              <a:ext uri="{FF2B5EF4-FFF2-40B4-BE49-F238E27FC236}">
                <a16:creationId xmlns:a16="http://schemas.microsoft.com/office/drawing/2014/main" id="{343A7301-0D40-4946-96F5-FA39C9F56830}"/>
              </a:ext>
            </a:extLst>
          </p:cNvPr>
          <p:cNvGrpSpPr/>
          <p:nvPr/>
        </p:nvGrpSpPr>
        <p:grpSpPr>
          <a:xfrm>
            <a:off x="7883305" y="2013303"/>
            <a:ext cx="1371600" cy="1352580"/>
            <a:chOff x="2109605" y="1524000"/>
            <a:chExt cx="1371600" cy="1352580"/>
          </a:xfrm>
        </p:grpSpPr>
        <p:pic>
          <p:nvPicPr>
            <p:cNvPr id="29" name="Picture 6">
              <a:extLst>
                <a:ext uri="{FF2B5EF4-FFF2-40B4-BE49-F238E27FC236}">
                  <a16:creationId xmlns:a16="http://schemas.microsoft.com/office/drawing/2014/main" id="{32BBA327-22B9-4A39-B527-312154B63731}"/>
                </a:ext>
              </a:extLst>
            </p:cNvPr>
            <p:cNvPicPr>
              <a:picLocks noChangeAspect="1" noChangeArrowheads="1"/>
            </p:cNvPicPr>
            <p:nvPr/>
          </p:nvPicPr>
          <p:blipFill>
            <a:blip r:embed="rId13"/>
            <a:srcRect/>
            <a:stretch/>
          </p:blipFill>
          <p:spPr bwMode="auto">
            <a:xfrm>
              <a:off x="2265178" y="1524000"/>
              <a:ext cx="1078281" cy="135258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DF087C1A-34D0-4509-962F-49C3CE4DAC63}"/>
                </a:ext>
              </a:extLst>
            </p:cNvPr>
            <p:cNvSpPr txBox="1"/>
            <p:nvPr/>
          </p:nvSpPr>
          <p:spPr>
            <a:xfrm>
              <a:off x="2109605" y="1859005"/>
              <a:ext cx="1371600" cy="830997"/>
            </a:xfrm>
            <a:prstGeom prst="rect">
              <a:avLst/>
            </a:prstGeom>
            <a:noFill/>
          </p:spPr>
          <p:txBody>
            <a:bodyPr wrap="square" rtlCol="0">
              <a:spAutoFit/>
            </a:bodyPr>
            <a:lstStyle/>
            <a:p>
              <a:pPr algn="ctr"/>
              <a:r>
                <a:rPr lang="en-US" sz="2400"/>
                <a:t>ngốc nghết</a:t>
              </a:r>
            </a:p>
          </p:txBody>
        </p:sp>
      </p:grpSp>
      <p:grpSp>
        <p:nvGrpSpPr>
          <p:cNvPr id="31" name="Group 30">
            <a:extLst>
              <a:ext uri="{FF2B5EF4-FFF2-40B4-BE49-F238E27FC236}">
                <a16:creationId xmlns:a16="http://schemas.microsoft.com/office/drawing/2014/main" id="{C4E29EF6-D44A-4391-886F-EB61D36161AF}"/>
              </a:ext>
            </a:extLst>
          </p:cNvPr>
          <p:cNvGrpSpPr/>
          <p:nvPr/>
        </p:nvGrpSpPr>
        <p:grpSpPr>
          <a:xfrm>
            <a:off x="5871215" y="2066694"/>
            <a:ext cx="1371600" cy="1352580"/>
            <a:chOff x="2130045" y="1524000"/>
            <a:chExt cx="1371600" cy="1352580"/>
          </a:xfrm>
        </p:grpSpPr>
        <p:pic>
          <p:nvPicPr>
            <p:cNvPr id="32" name="Picture 6">
              <a:extLst>
                <a:ext uri="{FF2B5EF4-FFF2-40B4-BE49-F238E27FC236}">
                  <a16:creationId xmlns:a16="http://schemas.microsoft.com/office/drawing/2014/main" id="{31383362-8682-4102-9DFF-AA6B9DF1FFCB}"/>
                </a:ext>
              </a:extLst>
            </p:cNvPr>
            <p:cNvPicPr>
              <a:picLocks noChangeAspect="1" noChangeArrowheads="1"/>
            </p:cNvPicPr>
            <p:nvPr/>
          </p:nvPicPr>
          <p:blipFill>
            <a:blip r:embed="rId13"/>
            <a:srcRect/>
            <a:stretch/>
          </p:blipFill>
          <p:spPr bwMode="auto">
            <a:xfrm>
              <a:off x="2265178" y="1524000"/>
              <a:ext cx="1078281" cy="135258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820A93F6-2B42-4CC2-9040-E454602C9481}"/>
                </a:ext>
              </a:extLst>
            </p:cNvPr>
            <p:cNvSpPr txBox="1"/>
            <p:nvPr/>
          </p:nvSpPr>
          <p:spPr>
            <a:xfrm>
              <a:off x="2130045" y="1860418"/>
              <a:ext cx="1371600" cy="830997"/>
            </a:xfrm>
            <a:prstGeom prst="rect">
              <a:avLst/>
            </a:prstGeom>
            <a:noFill/>
          </p:spPr>
          <p:txBody>
            <a:bodyPr wrap="square" rtlCol="0">
              <a:spAutoFit/>
            </a:bodyPr>
            <a:lstStyle/>
            <a:p>
              <a:pPr algn="ctr"/>
              <a:r>
                <a:rPr lang="en-US" sz="2400"/>
                <a:t>ngơ </a:t>
              </a:r>
            </a:p>
            <a:p>
              <a:pPr algn="ctr"/>
              <a:r>
                <a:rPr lang="en-US" sz="2400"/>
                <a:t>ngác</a:t>
              </a:r>
            </a:p>
          </p:txBody>
        </p:sp>
      </p:grpSp>
      <p:grpSp>
        <p:nvGrpSpPr>
          <p:cNvPr id="16" name="Group 15">
            <a:extLst>
              <a:ext uri="{FF2B5EF4-FFF2-40B4-BE49-F238E27FC236}">
                <a16:creationId xmlns:a16="http://schemas.microsoft.com/office/drawing/2014/main" id="{2F669763-F697-424D-980F-5115AACF20B7}"/>
              </a:ext>
            </a:extLst>
          </p:cNvPr>
          <p:cNvGrpSpPr/>
          <p:nvPr/>
        </p:nvGrpSpPr>
        <p:grpSpPr>
          <a:xfrm>
            <a:off x="6645283" y="546338"/>
            <a:ext cx="1371600" cy="1352580"/>
            <a:chOff x="2121229" y="1524000"/>
            <a:chExt cx="1371600" cy="1352580"/>
          </a:xfrm>
        </p:grpSpPr>
        <p:pic>
          <p:nvPicPr>
            <p:cNvPr id="17" name="Picture 6">
              <a:extLst>
                <a:ext uri="{FF2B5EF4-FFF2-40B4-BE49-F238E27FC236}">
                  <a16:creationId xmlns:a16="http://schemas.microsoft.com/office/drawing/2014/main" id="{ED2E1978-4BB0-4A39-8BBD-BC31010D7E33}"/>
                </a:ext>
              </a:extLst>
            </p:cNvPr>
            <p:cNvPicPr>
              <a:picLocks noChangeAspect="1" noChangeArrowheads="1"/>
            </p:cNvPicPr>
            <p:nvPr/>
          </p:nvPicPr>
          <p:blipFill>
            <a:blip r:embed="rId13"/>
            <a:srcRect/>
            <a:stretch/>
          </p:blipFill>
          <p:spPr bwMode="auto">
            <a:xfrm>
              <a:off x="2265178" y="1524000"/>
              <a:ext cx="1078281" cy="135258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7E4D2BB-3127-4151-B61A-5CB295BB6E2D}"/>
                </a:ext>
              </a:extLst>
            </p:cNvPr>
            <p:cNvSpPr txBox="1"/>
            <p:nvPr/>
          </p:nvSpPr>
          <p:spPr>
            <a:xfrm>
              <a:off x="2121229" y="1904405"/>
              <a:ext cx="1371600" cy="830997"/>
            </a:xfrm>
            <a:prstGeom prst="rect">
              <a:avLst/>
            </a:prstGeom>
            <a:noFill/>
          </p:spPr>
          <p:txBody>
            <a:bodyPr wrap="square" rtlCol="0">
              <a:spAutoFit/>
            </a:bodyPr>
            <a:lstStyle/>
            <a:p>
              <a:pPr algn="ctr"/>
              <a:r>
                <a:rPr lang="en-US" sz="2400"/>
                <a:t>hằng ngha</a:t>
              </a:r>
            </a:p>
          </p:txBody>
        </p:sp>
      </p:grpSp>
    </p:spTree>
    <p:extLst>
      <p:ext uri="{BB962C8B-B14F-4D97-AF65-F5344CB8AC3E}">
        <p14:creationId xmlns:p14="http://schemas.microsoft.com/office/powerpoint/2010/main" val="17860445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2457E-7 4.07407E-6 L -0.17308 0.51088 " pathEditMode="relative" rAng="0" ptsTypes="AA">
                                      <p:cBhvr>
                                        <p:cTn id="6" dur="2000" fill="hold"/>
                                        <p:tgtEl>
                                          <p:spTgt spid="12"/>
                                        </p:tgtEl>
                                        <p:attrNameLst>
                                          <p:attrName>ppt_x</p:attrName>
                                          <p:attrName>ppt_y</p:attrName>
                                        </p:attrNameLst>
                                      </p:cBhvr>
                                      <p:rCtr x="-8654" y="25532"/>
                                    </p:animMotion>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
                  </p:tgtEl>
                </p:cond>
              </p:nextCondLst>
            </p:seq>
            <p:seq concurrent="1" nextAc="seek">
              <p:cTn id="7" restart="whenNotActive" fill="hold" evtFilter="cancelBubble" nodeType="interactiveSeq">
                <p:stCondLst>
                  <p:cond evt="onClick" delay="0">
                    <p:tgtEl>
                      <p:spTgt spid="31"/>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4.11304E-6 0 L -0.44628 0.44421 " pathEditMode="relative" rAng="0" ptsTypes="AA">
                                      <p:cBhvr>
                                        <p:cTn id="11" dur="2000" fill="hold"/>
                                        <p:tgtEl>
                                          <p:spTgt spid="31"/>
                                        </p:tgtEl>
                                        <p:attrNameLst>
                                          <p:attrName>ppt_x</p:attrName>
                                          <p:attrName>ppt_y</p:attrName>
                                        </p:attrNameLst>
                                      </p:cBhvr>
                                      <p:rCtr x="-22321" y="22199"/>
                                    </p:animMotion>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1"/>
                  </p:tgtEl>
                </p:cond>
              </p:nextCondLst>
            </p:seq>
            <p:seq concurrent="1" nextAc="seek">
              <p:cTn id="12" restart="whenNotActive" fill="hold" evtFilter="cancelBubble" nodeType="interactiveSeq">
                <p:stCondLst>
                  <p:cond evt="onClick" delay="0">
                    <p:tgtEl>
                      <p:spTgt spid="25"/>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1.92142E-6 1.85185E-6 L -0.65435 0.31342 " pathEditMode="relative" rAng="0" ptsTypes="AA">
                                      <p:cBhvr>
                                        <p:cTn id="16" dur="2000" fill="hold"/>
                                        <p:tgtEl>
                                          <p:spTgt spid="25"/>
                                        </p:tgtEl>
                                        <p:attrNameLst>
                                          <p:attrName>ppt_x</p:attrName>
                                          <p:attrName>ppt_y</p:attrName>
                                        </p:attrNameLst>
                                      </p:cBhvr>
                                      <p:rCtr x="-32724" y="15671"/>
                                    </p:animMotion>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5"/>
                  </p:tgtEl>
                </p:cond>
              </p:nextCondLst>
            </p:seq>
            <p:seq concurrent="1" nextAc="seek">
              <p:cTn id="17" restart="whenNotActive" fill="hold" evtFilter="cancelBubble" nodeType="interactiveSeq">
                <p:stCondLst>
                  <p:cond evt="onClick" delay="0">
                    <p:tgtEl>
                      <p:spTgt spid="19"/>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04412E-6 7.40741E-7 L -0.62968 0.51528 " pathEditMode="relative" rAng="0" ptsTypes="AA">
                                      <p:cBhvr>
                                        <p:cTn id="21" dur="2000" fill="hold"/>
                                        <p:tgtEl>
                                          <p:spTgt spid="19"/>
                                        </p:tgtEl>
                                        <p:attrNameLst>
                                          <p:attrName>ppt_x</p:attrName>
                                          <p:attrName>ppt_y</p:attrName>
                                        </p:attrNameLst>
                                      </p:cBhvr>
                                      <p:rCtr x="-31484" y="25764"/>
                                    </p:animMotion>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9"/>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16"/>
                                        </p:tgtEl>
                                        <p:attrNameLst>
                                          <p:attrName>r</p:attrName>
                                        </p:attrNameLst>
                                      </p:cBhvr>
                                    </p:animRot>
                                    <p:animRot by="-240000">
                                      <p:cBhvr>
                                        <p:cTn id="27" dur="200" fill="hold">
                                          <p:stCondLst>
                                            <p:cond delay="200"/>
                                          </p:stCondLst>
                                        </p:cTn>
                                        <p:tgtEl>
                                          <p:spTgt spid="16"/>
                                        </p:tgtEl>
                                        <p:attrNameLst>
                                          <p:attrName>r</p:attrName>
                                        </p:attrNameLst>
                                      </p:cBhvr>
                                    </p:animRot>
                                    <p:animRot by="240000">
                                      <p:cBhvr>
                                        <p:cTn id="28" dur="200" fill="hold">
                                          <p:stCondLst>
                                            <p:cond delay="400"/>
                                          </p:stCondLst>
                                        </p:cTn>
                                        <p:tgtEl>
                                          <p:spTgt spid="16"/>
                                        </p:tgtEl>
                                        <p:attrNameLst>
                                          <p:attrName>r</p:attrName>
                                        </p:attrNameLst>
                                      </p:cBhvr>
                                    </p:animRot>
                                    <p:animRot by="-240000">
                                      <p:cBhvr>
                                        <p:cTn id="29" dur="200" fill="hold">
                                          <p:stCondLst>
                                            <p:cond delay="600"/>
                                          </p:stCondLst>
                                        </p:cTn>
                                        <p:tgtEl>
                                          <p:spTgt spid="16"/>
                                        </p:tgtEl>
                                        <p:attrNameLst>
                                          <p:attrName>r</p:attrName>
                                        </p:attrNameLst>
                                      </p:cBhvr>
                                    </p:animRot>
                                    <p:animRot by="120000">
                                      <p:cBhvr>
                                        <p:cTn id="30" dur="200" fill="hold">
                                          <p:stCondLst>
                                            <p:cond delay="800"/>
                                          </p:stCondLst>
                                        </p:cTn>
                                        <p:tgtEl>
                                          <p:spTgt spid="16"/>
                                        </p:tgtEl>
                                        <p:attrNameLst>
                                          <p:attrName>r</p:attrName>
                                        </p:attrNameLst>
                                      </p:cBhvr>
                                    </p:animRot>
                                  </p:childTnLst>
                                </p:cTn>
                              </p:par>
                            </p:childTnLst>
                          </p:cTn>
                        </p:par>
                      </p:childTnLst>
                    </p:cTn>
                  </p:par>
                </p:childTnLst>
              </p:cTn>
              <p:nextCondLst>
                <p:cond evt="onClick" delay="0">
                  <p:tgtEl>
                    <p:spTgt spid="16"/>
                  </p:tgtEl>
                </p:cond>
              </p:nextCondLst>
            </p:seq>
            <p:seq concurrent="1" nextAc="seek">
              <p:cTn id="31" restart="whenNotActive" fill="hold" evtFilter="cancelBubble" nodeType="interactiveSeq">
                <p:stCondLst>
                  <p:cond evt="onClick" delay="0">
                    <p:tgtEl>
                      <p:spTgt spid="22"/>
                    </p:tgtEl>
                  </p:cond>
                </p:stCondLst>
                <p:endSync evt="end" delay="0">
                  <p:rtn val="all"/>
                </p:endSync>
                <p:childTnLst>
                  <p:par>
                    <p:cTn id="32" fill="hold">
                      <p:stCondLst>
                        <p:cond delay="0"/>
                      </p:stCondLst>
                      <p:childTnLst>
                        <p:par>
                          <p:cTn id="33" fill="hold">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22"/>
                                        </p:tgtEl>
                                        <p:attrNameLst>
                                          <p:attrName>r</p:attrName>
                                        </p:attrNameLst>
                                      </p:cBhvr>
                                    </p:animRot>
                                    <p:animRot by="-240000">
                                      <p:cBhvr>
                                        <p:cTn id="36" dur="200" fill="hold">
                                          <p:stCondLst>
                                            <p:cond delay="200"/>
                                          </p:stCondLst>
                                        </p:cTn>
                                        <p:tgtEl>
                                          <p:spTgt spid="22"/>
                                        </p:tgtEl>
                                        <p:attrNameLst>
                                          <p:attrName>r</p:attrName>
                                        </p:attrNameLst>
                                      </p:cBhvr>
                                    </p:animRot>
                                    <p:animRot by="240000">
                                      <p:cBhvr>
                                        <p:cTn id="37" dur="200" fill="hold">
                                          <p:stCondLst>
                                            <p:cond delay="400"/>
                                          </p:stCondLst>
                                        </p:cTn>
                                        <p:tgtEl>
                                          <p:spTgt spid="22"/>
                                        </p:tgtEl>
                                        <p:attrNameLst>
                                          <p:attrName>r</p:attrName>
                                        </p:attrNameLst>
                                      </p:cBhvr>
                                    </p:animRot>
                                    <p:animRot by="-240000">
                                      <p:cBhvr>
                                        <p:cTn id="38" dur="200" fill="hold">
                                          <p:stCondLst>
                                            <p:cond delay="600"/>
                                          </p:stCondLst>
                                        </p:cTn>
                                        <p:tgtEl>
                                          <p:spTgt spid="22"/>
                                        </p:tgtEl>
                                        <p:attrNameLst>
                                          <p:attrName>r</p:attrName>
                                        </p:attrNameLst>
                                      </p:cBhvr>
                                    </p:animRot>
                                    <p:animRot by="120000">
                                      <p:cBhvr>
                                        <p:cTn id="39" dur="200" fill="hold">
                                          <p:stCondLst>
                                            <p:cond delay="800"/>
                                          </p:stCondLst>
                                        </p:cTn>
                                        <p:tgtEl>
                                          <p:spTgt spid="22"/>
                                        </p:tgtEl>
                                        <p:attrNameLst>
                                          <p:attrName>r</p:attrName>
                                        </p:attrNameLst>
                                      </p:cBhvr>
                                    </p:animRot>
                                  </p:childTnLst>
                                </p:cTn>
                              </p:par>
                            </p:childTnLst>
                          </p:cTn>
                        </p:par>
                      </p:childTnLst>
                    </p:cTn>
                  </p:par>
                </p:childTnLst>
              </p:cTn>
              <p:nextCondLst>
                <p:cond evt="onClick" delay="0">
                  <p:tgtEl>
                    <p:spTgt spid="22"/>
                  </p:tgtEl>
                </p:cond>
              </p:nextCondLst>
            </p:seq>
            <p:seq concurrent="1" nextAc="seek">
              <p:cTn id="40" restart="whenNotActive" fill="hold" evtFilter="cancelBubble" nodeType="interactiveSeq">
                <p:stCondLst>
                  <p:cond evt="onClick" delay="0">
                    <p:tgtEl>
                      <p:spTgt spid="28"/>
                    </p:tgtEl>
                  </p:cond>
                </p:stCondLst>
                <p:endSync evt="end" delay="0">
                  <p:rtn val="all"/>
                </p:endSync>
                <p:childTnLst>
                  <p:par>
                    <p:cTn id="41" fill="hold">
                      <p:stCondLst>
                        <p:cond delay="0"/>
                      </p:stCondLst>
                      <p:childTnLst>
                        <p:par>
                          <p:cTn id="42" fill="hold">
                            <p:stCondLst>
                              <p:cond delay="0"/>
                            </p:stCondLst>
                            <p:childTnLst>
                              <p:par>
                                <p:cTn id="43" presetID="32" presetClass="emph" presetSubtype="0" fill="hold" nodeType="clickEffect">
                                  <p:stCondLst>
                                    <p:cond delay="0"/>
                                  </p:stCondLst>
                                  <p:childTnLst>
                                    <p:animRot by="120000">
                                      <p:cBhvr>
                                        <p:cTn id="44" dur="100" fill="hold">
                                          <p:stCondLst>
                                            <p:cond delay="0"/>
                                          </p:stCondLst>
                                        </p:cTn>
                                        <p:tgtEl>
                                          <p:spTgt spid="28"/>
                                        </p:tgtEl>
                                        <p:attrNameLst>
                                          <p:attrName>r</p:attrName>
                                        </p:attrNameLst>
                                      </p:cBhvr>
                                    </p:animRot>
                                    <p:animRot by="-240000">
                                      <p:cBhvr>
                                        <p:cTn id="45" dur="200" fill="hold">
                                          <p:stCondLst>
                                            <p:cond delay="200"/>
                                          </p:stCondLst>
                                        </p:cTn>
                                        <p:tgtEl>
                                          <p:spTgt spid="28"/>
                                        </p:tgtEl>
                                        <p:attrNameLst>
                                          <p:attrName>r</p:attrName>
                                        </p:attrNameLst>
                                      </p:cBhvr>
                                    </p:animRot>
                                    <p:animRot by="240000">
                                      <p:cBhvr>
                                        <p:cTn id="46" dur="200" fill="hold">
                                          <p:stCondLst>
                                            <p:cond delay="400"/>
                                          </p:stCondLst>
                                        </p:cTn>
                                        <p:tgtEl>
                                          <p:spTgt spid="28"/>
                                        </p:tgtEl>
                                        <p:attrNameLst>
                                          <p:attrName>r</p:attrName>
                                        </p:attrNameLst>
                                      </p:cBhvr>
                                    </p:animRot>
                                    <p:animRot by="-240000">
                                      <p:cBhvr>
                                        <p:cTn id="47" dur="200" fill="hold">
                                          <p:stCondLst>
                                            <p:cond delay="600"/>
                                          </p:stCondLst>
                                        </p:cTn>
                                        <p:tgtEl>
                                          <p:spTgt spid="28"/>
                                        </p:tgtEl>
                                        <p:attrNameLst>
                                          <p:attrName>r</p:attrName>
                                        </p:attrNameLst>
                                      </p:cBhvr>
                                    </p:animRot>
                                    <p:animRot by="120000">
                                      <p:cBhvr>
                                        <p:cTn id="48" dur="200" fill="hold">
                                          <p:stCondLst>
                                            <p:cond delay="800"/>
                                          </p:stCondLst>
                                        </p:cTn>
                                        <p:tgtEl>
                                          <p:spTgt spid="28"/>
                                        </p:tgtEl>
                                        <p:attrNameLst>
                                          <p:attrName>r</p:attrName>
                                        </p:attrNameLst>
                                      </p:cBhvr>
                                    </p:animRot>
                                  </p:childTnLst>
                                </p:cTn>
                              </p:par>
                            </p:childTnLst>
                          </p:cTn>
                        </p:par>
                      </p:childTnLst>
                    </p:cTn>
                  </p:par>
                </p:childTnLst>
              </p:cTn>
              <p:nextCondLst>
                <p:cond evt="onClick" delay="0">
                  <p:tgtEl>
                    <p:spTgt spid="2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51;p33">
            <a:extLst>
              <a:ext uri="{FF2B5EF4-FFF2-40B4-BE49-F238E27FC236}">
                <a16:creationId xmlns:a16="http://schemas.microsoft.com/office/drawing/2014/main" id="{248EC077-664A-427B-9D0B-A8F86B0CF67C}"/>
              </a:ext>
            </a:extLst>
          </p:cNvPr>
          <p:cNvSpPr/>
          <p:nvPr/>
        </p:nvSpPr>
        <p:spPr>
          <a:xfrm>
            <a:off x="10996196" y="3567534"/>
            <a:ext cx="417465" cy="433167"/>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dk1"/>
          </a:solidFill>
          <a:ln>
            <a:noFill/>
          </a:ln>
        </p:spPr>
        <p:txBody>
          <a:bodyPr spcFirstLastPara="1" wrap="square" lIns="121705" tIns="121705" rIns="121705" bIns="121705" anchor="ctr" anchorCtr="0">
            <a:noAutofit/>
          </a:bodyPr>
          <a:lstStyle/>
          <a:p>
            <a:endParaRPr/>
          </a:p>
        </p:txBody>
      </p:sp>
      <p:sp>
        <p:nvSpPr>
          <p:cNvPr id="15" name="Google Shape;152;p33">
            <a:extLst>
              <a:ext uri="{FF2B5EF4-FFF2-40B4-BE49-F238E27FC236}">
                <a16:creationId xmlns:a16="http://schemas.microsoft.com/office/drawing/2014/main" id="{EE90F215-DD0B-4722-A906-458349C18D25}"/>
              </a:ext>
            </a:extLst>
          </p:cNvPr>
          <p:cNvSpPr/>
          <p:nvPr/>
        </p:nvSpPr>
        <p:spPr>
          <a:xfrm>
            <a:off x="741894" y="5427885"/>
            <a:ext cx="377131" cy="575433"/>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dk1"/>
          </a:solidFill>
          <a:ln>
            <a:noFill/>
          </a:ln>
        </p:spPr>
        <p:txBody>
          <a:bodyPr spcFirstLastPara="1" wrap="square" lIns="121705" tIns="121705" rIns="121705" bIns="121705" anchor="ctr" anchorCtr="0">
            <a:noAutofit/>
          </a:bodyPr>
          <a:lstStyle/>
          <a:p>
            <a:endParaRPr/>
          </a:p>
        </p:txBody>
      </p:sp>
      <p:sp>
        <p:nvSpPr>
          <p:cNvPr id="16" name="Google Shape;153;p33">
            <a:extLst>
              <a:ext uri="{FF2B5EF4-FFF2-40B4-BE49-F238E27FC236}">
                <a16:creationId xmlns:a16="http://schemas.microsoft.com/office/drawing/2014/main" id="{F8EB400F-0CCD-47B6-B58A-523175DF5131}"/>
              </a:ext>
            </a:extLst>
          </p:cNvPr>
          <p:cNvSpPr/>
          <p:nvPr/>
        </p:nvSpPr>
        <p:spPr>
          <a:xfrm>
            <a:off x="11433595" y="6104084"/>
            <a:ext cx="395220" cy="435933"/>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dk1"/>
          </a:solidFill>
          <a:ln>
            <a:noFill/>
          </a:ln>
        </p:spPr>
        <p:txBody>
          <a:bodyPr spcFirstLastPara="1" wrap="square" lIns="121705" tIns="121705" rIns="121705" bIns="121705" anchor="ctr" anchorCtr="0">
            <a:noAutofit/>
          </a:bodyPr>
          <a:lstStyle/>
          <a:p>
            <a:endParaRPr/>
          </a:p>
        </p:txBody>
      </p:sp>
      <p:grpSp>
        <p:nvGrpSpPr>
          <p:cNvPr id="20" name="Google Shape;154;p33">
            <a:extLst>
              <a:ext uri="{FF2B5EF4-FFF2-40B4-BE49-F238E27FC236}">
                <a16:creationId xmlns:a16="http://schemas.microsoft.com/office/drawing/2014/main" id="{2F24CD1B-004C-4A6F-AFBA-30B3E39E42B6}"/>
              </a:ext>
            </a:extLst>
          </p:cNvPr>
          <p:cNvGrpSpPr/>
          <p:nvPr/>
        </p:nvGrpSpPr>
        <p:grpSpPr>
          <a:xfrm>
            <a:off x="10427772" y="433767"/>
            <a:ext cx="985888" cy="1056000"/>
            <a:chOff x="-3118700" y="2365900"/>
            <a:chExt cx="741250" cy="792000"/>
          </a:xfrm>
        </p:grpSpPr>
        <p:sp>
          <p:nvSpPr>
            <p:cNvPr id="21" name="Google Shape;155;p33">
              <a:extLst>
                <a:ext uri="{FF2B5EF4-FFF2-40B4-BE49-F238E27FC236}">
                  <a16:creationId xmlns:a16="http://schemas.microsoft.com/office/drawing/2014/main" id="{1B5721DB-C1AD-4D2B-BFF7-DD1B730AFBA9}"/>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 name="Google Shape;156;p33">
              <a:extLst>
                <a:ext uri="{FF2B5EF4-FFF2-40B4-BE49-F238E27FC236}">
                  <a16:creationId xmlns:a16="http://schemas.microsoft.com/office/drawing/2014/main" id="{0DCADB8F-406A-4995-B603-A114954DE6E0}"/>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 name="Google Shape;157;p33">
              <a:extLst>
                <a:ext uri="{FF2B5EF4-FFF2-40B4-BE49-F238E27FC236}">
                  <a16:creationId xmlns:a16="http://schemas.microsoft.com/office/drawing/2014/main" id="{75985CB0-DC7D-43C9-806B-DDC69FA2FFC5}"/>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 name="Google Shape;158;p33">
              <a:extLst>
                <a:ext uri="{FF2B5EF4-FFF2-40B4-BE49-F238E27FC236}">
                  <a16:creationId xmlns:a16="http://schemas.microsoft.com/office/drawing/2014/main" id="{0A0E5C84-B3BF-4099-AC25-ACE91C9AB951}"/>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 name="Google Shape;159;p33">
              <a:extLst>
                <a:ext uri="{FF2B5EF4-FFF2-40B4-BE49-F238E27FC236}">
                  <a16:creationId xmlns:a16="http://schemas.microsoft.com/office/drawing/2014/main" id="{FD01D523-4323-4862-9EF9-895FA32E18D4}"/>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 name="Google Shape;160;p33">
              <a:extLst>
                <a:ext uri="{FF2B5EF4-FFF2-40B4-BE49-F238E27FC236}">
                  <a16:creationId xmlns:a16="http://schemas.microsoft.com/office/drawing/2014/main" id="{11D39293-A696-45EB-8A4F-0BE74060F83B}"/>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 name="Google Shape;161;p33">
              <a:extLst>
                <a:ext uri="{FF2B5EF4-FFF2-40B4-BE49-F238E27FC236}">
                  <a16:creationId xmlns:a16="http://schemas.microsoft.com/office/drawing/2014/main" id="{8232BB8E-0EC8-45BD-9417-2F5D903C00D4}"/>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 name="Google Shape;162;p33">
              <a:extLst>
                <a:ext uri="{FF2B5EF4-FFF2-40B4-BE49-F238E27FC236}">
                  <a16:creationId xmlns:a16="http://schemas.microsoft.com/office/drawing/2014/main" id="{181E8657-B16C-4B5C-806F-410DF008075B}"/>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 name="Google Shape;163;p33">
              <a:extLst>
                <a:ext uri="{FF2B5EF4-FFF2-40B4-BE49-F238E27FC236}">
                  <a16:creationId xmlns:a16="http://schemas.microsoft.com/office/drawing/2014/main" id="{5DDC9D72-458A-4CB8-9D8B-F5E3F49817ED}"/>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 name="Google Shape;164;p33">
              <a:extLst>
                <a:ext uri="{FF2B5EF4-FFF2-40B4-BE49-F238E27FC236}">
                  <a16:creationId xmlns:a16="http://schemas.microsoft.com/office/drawing/2014/main" id="{86AFFD5C-D6DD-41F5-B271-FAF986C958B0}"/>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1" name="Google Shape;165;p33">
            <a:extLst>
              <a:ext uri="{FF2B5EF4-FFF2-40B4-BE49-F238E27FC236}">
                <a16:creationId xmlns:a16="http://schemas.microsoft.com/office/drawing/2014/main" id="{D52F1BD1-2EFA-43EC-9A75-84E8B3FAD158}"/>
              </a:ext>
            </a:extLst>
          </p:cNvPr>
          <p:cNvGrpSpPr/>
          <p:nvPr/>
        </p:nvGrpSpPr>
        <p:grpSpPr>
          <a:xfrm>
            <a:off x="3048273" y="5649468"/>
            <a:ext cx="1272511" cy="738633"/>
            <a:chOff x="-1199475" y="2658325"/>
            <a:chExt cx="956750" cy="553975"/>
          </a:xfrm>
        </p:grpSpPr>
        <p:sp>
          <p:nvSpPr>
            <p:cNvPr id="32" name="Google Shape;166;p33">
              <a:extLst>
                <a:ext uri="{FF2B5EF4-FFF2-40B4-BE49-F238E27FC236}">
                  <a16:creationId xmlns:a16="http://schemas.microsoft.com/office/drawing/2014/main" id="{F1A84E06-4222-4CF4-915B-7B491645679D}"/>
                </a:ext>
              </a:extLst>
            </p:cNvPr>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3" name="Google Shape;167;p33">
              <a:extLst>
                <a:ext uri="{FF2B5EF4-FFF2-40B4-BE49-F238E27FC236}">
                  <a16:creationId xmlns:a16="http://schemas.microsoft.com/office/drawing/2014/main" id="{72EACCD6-4849-449A-9B0C-D92DAC5E265F}"/>
                </a:ext>
              </a:extLst>
            </p:cNvPr>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 name="Google Shape;168;p33">
              <a:extLst>
                <a:ext uri="{FF2B5EF4-FFF2-40B4-BE49-F238E27FC236}">
                  <a16:creationId xmlns:a16="http://schemas.microsoft.com/office/drawing/2014/main" id="{10BBAF0C-5A8A-4027-9DF6-EE5E7A099AE4}"/>
                </a:ext>
              </a:extLst>
            </p:cNvPr>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 name="Google Shape;169;p33">
              <a:extLst>
                <a:ext uri="{FF2B5EF4-FFF2-40B4-BE49-F238E27FC236}">
                  <a16:creationId xmlns:a16="http://schemas.microsoft.com/office/drawing/2014/main" id="{5B744984-1DD8-4D9B-AFEA-BC6F93C8BBAE}"/>
                </a:ext>
              </a:extLst>
            </p:cNvPr>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6" name="Google Shape;170;p33">
              <a:extLst>
                <a:ext uri="{FF2B5EF4-FFF2-40B4-BE49-F238E27FC236}">
                  <a16:creationId xmlns:a16="http://schemas.microsoft.com/office/drawing/2014/main" id="{4563C499-8C63-4448-9462-2D3EF8E0DDC9}"/>
                </a:ext>
              </a:extLst>
            </p:cNvPr>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7" name="Google Shape;171;p33">
              <a:extLst>
                <a:ext uri="{FF2B5EF4-FFF2-40B4-BE49-F238E27FC236}">
                  <a16:creationId xmlns:a16="http://schemas.microsoft.com/office/drawing/2014/main" id="{04216879-20AF-46D7-9789-89581DE339FF}"/>
                </a:ext>
              </a:extLst>
            </p:cNvPr>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 name="Google Shape;172;p33">
              <a:extLst>
                <a:ext uri="{FF2B5EF4-FFF2-40B4-BE49-F238E27FC236}">
                  <a16:creationId xmlns:a16="http://schemas.microsoft.com/office/drawing/2014/main" id="{E0ACF22B-F444-49BC-A17E-54DC9D12BD62}"/>
                </a:ext>
              </a:extLst>
            </p:cNvPr>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39" name="Google Shape;173;p33">
              <a:extLst>
                <a:ext uri="{FF2B5EF4-FFF2-40B4-BE49-F238E27FC236}">
                  <a16:creationId xmlns:a16="http://schemas.microsoft.com/office/drawing/2014/main" id="{32D355BD-80D1-4634-9BFA-ACF96AA0579A}"/>
                </a:ext>
              </a:extLst>
            </p:cNvPr>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endParaRPr/>
            </a:p>
          </p:txBody>
        </p:sp>
        <p:sp>
          <p:nvSpPr>
            <p:cNvPr id="40" name="Google Shape;174;p33">
              <a:extLst>
                <a:ext uri="{FF2B5EF4-FFF2-40B4-BE49-F238E27FC236}">
                  <a16:creationId xmlns:a16="http://schemas.microsoft.com/office/drawing/2014/main" id="{77298DB3-5C26-45C8-983D-D47B909E9848}"/>
                </a:ext>
              </a:extLst>
            </p:cNvPr>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 name="Google Shape;175;p33">
              <a:extLst>
                <a:ext uri="{FF2B5EF4-FFF2-40B4-BE49-F238E27FC236}">
                  <a16:creationId xmlns:a16="http://schemas.microsoft.com/office/drawing/2014/main" id="{66FE055A-BC37-4763-9871-8B896036B21F}"/>
                </a:ext>
              </a:extLst>
            </p:cNvPr>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 name="Google Shape;176;p33">
              <a:extLst>
                <a:ext uri="{FF2B5EF4-FFF2-40B4-BE49-F238E27FC236}">
                  <a16:creationId xmlns:a16="http://schemas.microsoft.com/office/drawing/2014/main" id="{9874FD2F-BDEC-4DE6-9F2C-A625F283AAD9}"/>
                </a:ext>
              </a:extLst>
            </p:cNvPr>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3" name="Google Shape;177;p33">
              <a:extLst>
                <a:ext uri="{FF2B5EF4-FFF2-40B4-BE49-F238E27FC236}">
                  <a16:creationId xmlns:a16="http://schemas.microsoft.com/office/drawing/2014/main" id="{DA75656B-E696-455F-B4EA-7C1BE64B9ECD}"/>
                </a:ext>
              </a:extLst>
            </p:cNvPr>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28" name="Google Shape;262;p33">
            <a:extLst>
              <a:ext uri="{FF2B5EF4-FFF2-40B4-BE49-F238E27FC236}">
                <a16:creationId xmlns:a16="http://schemas.microsoft.com/office/drawing/2014/main" id="{0D5AEE75-839E-4E49-B544-558E1CFEC82F}"/>
              </a:ext>
            </a:extLst>
          </p:cNvPr>
          <p:cNvSpPr/>
          <p:nvPr/>
        </p:nvSpPr>
        <p:spPr>
          <a:xfrm>
            <a:off x="3414205" y="4102900"/>
            <a:ext cx="5333429" cy="171605"/>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705" tIns="121705" rIns="121705" bIns="121705" anchor="ctr" anchorCtr="0">
            <a:noAutofit/>
          </a:bodyPr>
          <a:lstStyle/>
          <a:p>
            <a:endParaRPr/>
          </a:p>
        </p:txBody>
      </p:sp>
      <p:grpSp>
        <p:nvGrpSpPr>
          <p:cNvPr id="129" name="Google Shape;263;p33">
            <a:extLst>
              <a:ext uri="{FF2B5EF4-FFF2-40B4-BE49-F238E27FC236}">
                <a16:creationId xmlns:a16="http://schemas.microsoft.com/office/drawing/2014/main" id="{5675FBF0-4776-4F10-A2BA-2F4782174657}"/>
              </a:ext>
            </a:extLst>
          </p:cNvPr>
          <p:cNvGrpSpPr/>
          <p:nvPr/>
        </p:nvGrpSpPr>
        <p:grpSpPr>
          <a:xfrm>
            <a:off x="55812" y="332167"/>
            <a:ext cx="809858" cy="543333"/>
            <a:chOff x="4137713" y="525925"/>
            <a:chExt cx="608900" cy="407500"/>
          </a:xfrm>
        </p:grpSpPr>
        <p:sp>
          <p:nvSpPr>
            <p:cNvPr id="130" name="Google Shape;264;p33">
              <a:extLst>
                <a:ext uri="{FF2B5EF4-FFF2-40B4-BE49-F238E27FC236}">
                  <a16:creationId xmlns:a16="http://schemas.microsoft.com/office/drawing/2014/main" id="{6DD3DC33-4D1C-43EA-A0F4-CFA23EF02573}"/>
                </a:ext>
              </a:extLst>
            </p:cNvPr>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1" name="Google Shape;265;p33">
              <a:extLst>
                <a:ext uri="{FF2B5EF4-FFF2-40B4-BE49-F238E27FC236}">
                  <a16:creationId xmlns:a16="http://schemas.microsoft.com/office/drawing/2014/main" id="{6F81370D-3B95-47E6-AB5D-3AFEC14DDF65}"/>
                </a:ext>
              </a:extLst>
            </p:cNvPr>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2" name="Google Shape;266;p33">
            <a:extLst>
              <a:ext uri="{FF2B5EF4-FFF2-40B4-BE49-F238E27FC236}">
                <a16:creationId xmlns:a16="http://schemas.microsoft.com/office/drawing/2014/main" id="{0F75D4E7-7D36-4137-A61A-DE0CF177B1F7}"/>
              </a:ext>
            </a:extLst>
          </p:cNvPr>
          <p:cNvGrpSpPr/>
          <p:nvPr/>
        </p:nvGrpSpPr>
        <p:grpSpPr>
          <a:xfrm>
            <a:off x="641394" y="961101"/>
            <a:ext cx="632465" cy="383633"/>
            <a:chOff x="622013" y="907250"/>
            <a:chExt cx="475525" cy="287725"/>
          </a:xfrm>
        </p:grpSpPr>
        <p:sp>
          <p:nvSpPr>
            <p:cNvPr id="133" name="Google Shape;267;p33">
              <a:extLst>
                <a:ext uri="{FF2B5EF4-FFF2-40B4-BE49-F238E27FC236}">
                  <a16:creationId xmlns:a16="http://schemas.microsoft.com/office/drawing/2014/main" id="{F880CDB3-311A-422A-A31F-AD9F6F58828B}"/>
                </a:ext>
              </a:extLst>
            </p:cNvPr>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4" name="Google Shape;268;p33">
              <a:extLst>
                <a:ext uri="{FF2B5EF4-FFF2-40B4-BE49-F238E27FC236}">
                  <a16:creationId xmlns:a16="http://schemas.microsoft.com/office/drawing/2014/main" id="{CDFFBB53-A2C3-453D-B5C0-9870A03BFC5B}"/>
                </a:ext>
              </a:extLst>
            </p:cNvPr>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35" name="Google Shape;269;p33">
            <a:extLst>
              <a:ext uri="{FF2B5EF4-FFF2-40B4-BE49-F238E27FC236}">
                <a16:creationId xmlns:a16="http://schemas.microsoft.com/office/drawing/2014/main" id="{CA33164C-EE26-452F-AEBD-45671F293927}"/>
              </a:ext>
            </a:extLst>
          </p:cNvPr>
          <p:cNvGrpSpPr/>
          <p:nvPr/>
        </p:nvGrpSpPr>
        <p:grpSpPr>
          <a:xfrm>
            <a:off x="5652665" y="6279134"/>
            <a:ext cx="856476" cy="260900"/>
            <a:chOff x="806663" y="3241275"/>
            <a:chExt cx="643950" cy="195675"/>
          </a:xfrm>
        </p:grpSpPr>
        <p:sp>
          <p:nvSpPr>
            <p:cNvPr id="136" name="Google Shape;270;p33">
              <a:extLst>
                <a:ext uri="{FF2B5EF4-FFF2-40B4-BE49-F238E27FC236}">
                  <a16:creationId xmlns:a16="http://schemas.microsoft.com/office/drawing/2014/main" id="{46AEFFAC-7485-4541-BCD7-64EFC2961F77}"/>
                </a:ext>
              </a:extLst>
            </p:cNvPr>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7" name="Google Shape;271;p33">
              <a:extLst>
                <a:ext uri="{FF2B5EF4-FFF2-40B4-BE49-F238E27FC236}">
                  <a16:creationId xmlns:a16="http://schemas.microsoft.com/office/drawing/2014/main" id="{E1DDDECE-43CE-4975-800E-FAD09926AAB3}"/>
                </a:ext>
              </a:extLst>
            </p:cNvPr>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38" name="TextBox 137">
            <a:extLst>
              <a:ext uri="{FF2B5EF4-FFF2-40B4-BE49-F238E27FC236}">
                <a16:creationId xmlns:a16="http://schemas.microsoft.com/office/drawing/2014/main" id="{3EE88DAF-1AAA-451C-A06B-23D6F834DD89}"/>
              </a:ext>
            </a:extLst>
          </p:cNvPr>
          <p:cNvSpPr txBox="1"/>
          <p:nvPr/>
        </p:nvSpPr>
        <p:spPr>
          <a:xfrm>
            <a:off x="1628415" y="707451"/>
            <a:ext cx="8431683" cy="707886"/>
          </a:xfrm>
          <a:prstGeom prst="rect">
            <a:avLst/>
          </a:prstGeom>
          <a:noFill/>
        </p:spPr>
        <p:txBody>
          <a:bodyPr wrap="square" rtlCol="0">
            <a:spAutoFit/>
          </a:bodyPr>
          <a:lstStyle/>
          <a:p>
            <a:pPr algn="ctr"/>
            <a:r>
              <a:rPr lang="en-US" sz="4000">
                <a:solidFill>
                  <a:schemeClr val="tx1"/>
                </a:solidFill>
                <a:latin typeface="Arial-Rounded" pitchFamily="34" charset="0"/>
                <a:ea typeface="Arial-Rounded" pitchFamily="34" charset="0"/>
                <a:cs typeface="Arial-Rounded" pitchFamily="34" charset="0"/>
              </a:rPr>
              <a:t>Thứ …. ngày … tháng ….. năm 2022 </a:t>
            </a:r>
          </a:p>
        </p:txBody>
      </p:sp>
      <p:sp>
        <p:nvSpPr>
          <p:cNvPr id="139" name="TextBox 138">
            <a:extLst>
              <a:ext uri="{FF2B5EF4-FFF2-40B4-BE49-F238E27FC236}">
                <a16:creationId xmlns:a16="http://schemas.microsoft.com/office/drawing/2014/main" id="{B8A520BC-A0AE-41C8-888A-1AE795691C2C}"/>
              </a:ext>
            </a:extLst>
          </p:cNvPr>
          <p:cNvSpPr txBox="1"/>
          <p:nvPr/>
        </p:nvSpPr>
        <p:spPr>
          <a:xfrm>
            <a:off x="6919119" y="4937264"/>
            <a:ext cx="1365256" cy="707872"/>
          </a:xfrm>
          <a:prstGeom prst="rect">
            <a:avLst/>
          </a:prstGeom>
          <a:solidFill>
            <a:schemeClr val="accent1">
              <a:lumMod val="20000"/>
              <a:lumOff val="80000"/>
            </a:schemeClr>
          </a:solidFill>
          <a:ln>
            <a:noFill/>
          </a:ln>
        </p:spPr>
        <p:txBody>
          <a:bodyPr wrap="square" lIns="91428" tIns="45713" rIns="91428" bIns="45713" rtlCol="0">
            <a:spAutoFit/>
          </a:bodyPr>
          <a:lstStyle/>
          <a:p>
            <a:pPr algn="ctr"/>
            <a:r>
              <a:rPr lang="en-US" sz="4000">
                <a:solidFill>
                  <a:srgbClr val="0070C0"/>
                </a:solidFill>
                <a:latin typeface="Arial-Rounded" pitchFamily="34" charset="0"/>
                <a:ea typeface="Arial-Rounded" pitchFamily="34" charset="0"/>
                <a:cs typeface="Arial-Rounded" pitchFamily="34" charset="0"/>
              </a:rPr>
              <a:t>S/65</a:t>
            </a:r>
          </a:p>
        </p:txBody>
      </p:sp>
      <p:sp>
        <p:nvSpPr>
          <p:cNvPr id="140" name="Google Shape;145;p39">
            <a:extLst>
              <a:ext uri="{FF2B5EF4-FFF2-40B4-BE49-F238E27FC236}">
                <a16:creationId xmlns:a16="http://schemas.microsoft.com/office/drawing/2014/main" id="{C6D088C7-C0FA-434F-BF20-CD78C4A14295}"/>
              </a:ext>
            </a:extLst>
          </p:cNvPr>
          <p:cNvSpPr txBox="1">
            <a:spLocks/>
          </p:cNvSpPr>
          <p:nvPr/>
        </p:nvSpPr>
        <p:spPr>
          <a:xfrm>
            <a:off x="1889919" y="2914650"/>
            <a:ext cx="8180388" cy="1352550"/>
          </a:xfrm>
          <a:prstGeom prst="rect">
            <a:avLst/>
          </a:prstGeom>
          <a:noFill/>
          <a:ln>
            <a:no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Titan One"/>
              <a:buNone/>
              <a:defRPr sz="36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lnSpc>
                <a:spcPct val="150000"/>
              </a:lnSpc>
            </a:pPr>
            <a:r>
              <a:rPr lang="en-US" sz="4000">
                <a:latin typeface="Arial-Rounded" pitchFamily="34" charset="0"/>
                <a:ea typeface="Arial-Rounded" pitchFamily="34" charset="0"/>
                <a:cs typeface="Arial-Rounded" pitchFamily="34" charset="0"/>
              </a:rPr>
              <a:t>Nghe – viết:</a:t>
            </a:r>
            <a:br>
              <a:rPr lang="en-US" sz="4000">
                <a:latin typeface="Arial-Rounded" pitchFamily="34" charset="0"/>
                <a:ea typeface="Arial-Rounded" pitchFamily="34" charset="0"/>
                <a:cs typeface="Arial-Rounded" pitchFamily="34" charset="0"/>
              </a:rPr>
            </a:br>
            <a:r>
              <a:rPr lang="en-US" sz="6000">
                <a:latin typeface="Arial-Rounded" pitchFamily="34" charset="0"/>
                <a:ea typeface="Arial-Rounded" pitchFamily="34" charset="0"/>
                <a:cs typeface="Arial-Rounded" pitchFamily="34" charset="0"/>
              </a:rPr>
              <a:t>Tạm biệt cánh cam</a:t>
            </a:r>
            <a:endParaRPr lang="vi-VN" sz="4800" b="1">
              <a:latin typeface="Arial-Rounded" pitchFamily="34" charset="0"/>
              <a:ea typeface="Arial-Rounded" pitchFamily="34" charset="0"/>
              <a:cs typeface="Arial-Rounded" pitchFamily="34" charset="0"/>
            </a:endParaRPr>
          </a:p>
        </p:txBody>
      </p:sp>
      <p:pic>
        <p:nvPicPr>
          <p:cNvPr id="4" name="Picture 3">
            <a:extLst>
              <a:ext uri="{FF2B5EF4-FFF2-40B4-BE49-F238E27FC236}">
                <a16:creationId xmlns:a16="http://schemas.microsoft.com/office/drawing/2014/main" id="{1E431D46-6279-4B9A-90DF-CD74A21952EB}"/>
              </a:ext>
            </a:extLst>
          </p:cNvPr>
          <p:cNvPicPr>
            <a:picLocks noChangeAspect="1"/>
          </p:cNvPicPr>
          <p:nvPr/>
        </p:nvPicPr>
        <p:blipFill>
          <a:blip r:embed="rId3"/>
          <a:stretch>
            <a:fillRect/>
          </a:stretch>
        </p:blipFill>
        <p:spPr>
          <a:xfrm>
            <a:off x="629454" y="3225304"/>
            <a:ext cx="2347163" cy="3292125"/>
          </a:xfrm>
          <a:prstGeom prst="rect">
            <a:avLst/>
          </a:prstGeom>
        </p:spPr>
      </p:pic>
      <p:pic>
        <p:nvPicPr>
          <p:cNvPr id="5" name="Picture 4">
            <a:extLst>
              <a:ext uri="{FF2B5EF4-FFF2-40B4-BE49-F238E27FC236}">
                <a16:creationId xmlns:a16="http://schemas.microsoft.com/office/drawing/2014/main" id="{48ABEB49-6E73-44CF-ACCB-AEF19D1DF9ED}"/>
              </a:ext>
            </a:extLst>
          </p:cNvPr>
          <p:cNvPicPr>
            <a:picLocks noChangeAspect="1"/>
          </p:cNvPicPr>
          <p:nvPr/>
        </p:nvPicPr>
        <p:blipFill>
          <a:blip r:embed="rId4"/>
          <a:stretch>
            <a:fillRect/>
          </a:stretch>
        </p:blipFill>
        <p:spPr>
          <a:xfrm>
            <a:off x="8240692" y="4014651"/>
            <a:ext cx="3158002" cy="2414225"/>
          </a:xfrm>
          <a:prstGeom prst="rect">
            <a:avLst/>
          </a:prstGeom>
        </p:spPr>
      </p:pic>
    </p:spTree>
    <p:extLst>
      <p:ext uri="{BB962C8B-B14F-4D97-AF65-F5344CB8AC3E}">
        <p14:creationId xmlns:p14="http://schemas.microsoft.com/office/powerpoint/2010/main" val="302460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B41CB57-8F78-4FE7-BA97-4B9860325E2C}"/>
              </a:ext>
            </a:extLst>
          </p:cNvPr>
          <p:cNvSpPr txBox="1"/>
          <p:nvPr/>
        </p:nvSpPr>
        <p:spPr>
          <a:xfrm>
            <a:off x="856551" y="2286000"/>
            <a:ext cx="10448735" cy="3416187"/>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Cánh cam có đôi cánh xanh biếc, óng ánh dưới nắng mặt trời. Chú đi lạc vào nhà Bống. Chân chú bị thương, bước đi tập tễnh. Bống thương quá, đặt cánh cam vào một chiếc lọ nhỏ đựng đầy cỏ. Từ ngày đó, cánh cam trở thành người bạn nhỏ xíu của Bống.</a:t>
            </a:r>
            <a:endParaRPr lang="en-US" sz="3600" dirty="0">
              <a:latin typeface="+mj-lt"/>
              <a:ea typeface="Arial-Rounded" panose="020B0500000000000000" pitchFamily="34" charset="0"/>
              <a:cs typeface="Arial-Rounded" panose="020B0500000000000000" pitchFamily="34" charset="0"/>
            </a:endParaRPr>
          </a:p>
        </p:txBody>
      </p:sp>
      <p:grpSp>
        <p:nvGrpSpPr>
          <p:cNvPr id="3" name="Group 2">
            <a:extLst>
              <a:ext uri="{FF2B5EF4-FFF2-40B4-BE49-F238E27FC236}">
                <a16:creationId xmlns:a16="http://schemas.microsoft.com/office/drawing/2014/main" id="{F653C1CB-2E03-4E23-837B-86F9E1D040C8}"/>
              </a:ext>
            </a:extLst>
          </p:cNvPr>
          <p:cNvGrpSpPr/>
          <p:nvPr/>
        </p:nvGrpSpPr>
        <p:grpSpPr>
          <a:xfrm>
            <a:off x="549086" y="399169"/>
            <a:ext cx="11246833" cy="731520"/>
            <a:chOff x="280267" y="915918"/>
            <a:chExt cx="11049001" cy="731520"/>
          </a:xfrm>
        </p:grpSpPr>
        <p:grpSp>
          <p:nvGrpSpPr>
            <p:cNvPr id="4" name="Group 3">
              <a:extLst>
                <a:ext uri="{FF2B5EF4-FFF2-40B4-BE49-F238E27FC236}">
                  <a16:creationId xmlns:a16="http://schemas.microsoft.com/office/drawing/2014/main" id="{796DA6AB-0C05-4E8E-BEF2-F93BA6DA8506}"/>
                </a:ext>
              </a:extLst>
            </p:cNvPr>
            <p:cNvGrpSpPr/>
            <p:nvPr/>
          </p:nvGrpSpPr>
          <p:grpSpPr>
            <a:xfrm>
              <a:off x="280267" y="915918"/>
              <a:ext cx="758018" cy="731520"/>
              <a:chOff x="3041858" y="1727884"/>
              <a:chExt cx="1240359" cy="1188720"/>
            </a:xfrm>
          </p:grpSpPr>
          <p:sp>
            <p:nvSpPr>
              <p:cNvPr id="6" name="Google Shape;418;p36">
                <a:extLst>
                  <a:ext uri="{FF2B5EF4-FFF2-40B4-BE49-F238E27FC236}">
                    <a16:creationId xmlns:a16="http://schemas.microsoft.com/office/drawing/2014/main" id="{9139949B-959A-477F-B50F-DE83681594A2}"/>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chemeClr val="tx1"/>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E5669EA9-E732-42DA-A8C2-2873C191C601}"/>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dirty="0">
                    <a:solidFill>
                      <a:srgbClr val="0070C0"/>
                    </a:solidFill>
                    <a:latin typeface="+mj-lt"/>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id="{3AF43753-0D70-4854-8B8C-47937B172D56}"/>
                </a:ext>
              </a:extLst>
            </p:cNvPr>
            <p:cNvSpPr txBox="1"/>
            <p:nvPr/>
          </p:nvSpPr>
          <p:spPr>
            <a:xfrm>
              <a:off x="1033374" y="982164"/>
              <a:ext cx="10295894" cy="646331"/>
            </a:xfrm>
            <a:prstGeom prst="rect">
              <a:avLst/>
            </a:prstGeom>
            <a:noFill/>
          </p:spPr>
          <p:txBody>
            <a:bodyPr wrap="square" rtlCol="0">
              <a:spAutoFit/>
            </a:bodyPr>
            <a:lstStyle/>
            <a:p>
              <a:pPr algn="just"/>
              <a:r>
                <a:rPr lang="en-US" sz="3600" dirty="0">
                  <a:solidFill>
                    <a:srgbClr val="002060"/>
                  </a:solidFill>
                  <a:latin typeface="+mj-lt"/>
                  <a:ea typeface="Arial-Rounded" pitchFamily="34" charset="0"/>
                  <a:cs typeface="Arial-Rounded" pitchFamily="34" charset="0"/>
                </a:rPr>
                <a:t>Nghe – </a:t>
              </a:r>
              <a:r>
                <a:rPr lang="en-US" sz="3600" dirty="0" err="1">
                  <a:solidFill>
                    <a:srgbClr val="002060"/>
                  </a:solidFill>
                  <a:latin typeface="+mj-lt"/>
                  <a:ea typeface="Arial-Rounded" pitchFamily="34" charset="0"/>
                  <a:cs typeface="Arial-Rounded" pitchFamily="34" charset="0"/>
                </a:rPr>
                <a:t>viết</a:t>
              </a:r>
              <a:r>
                <a:rPr lang="en-US" sz="3600" dirty="0">
                  <a:solidFill>
                    <a:srgbClr val="002060"/>
                  </a:solidFill>
                  <a:latin typeface="+mj-lt"/>
                  <a:ea typeface="Arial-Rounded" pitchFamily="34" charset="0"/>
                  <a:cs typeface="Arial-Rounded" pitchFamily="34" charset="0"/>
                </a:rPr>
                <a:t>:</a:t>
              </a:r>
            </a:p>
          </p:txBody>
        </p:sp>
      </p:grpSp>
      <p:sp>
        <p:nvSpPr>
          <p:cNvPr id="14" name="TextBox 13">
            <a:extLst>
              <a:ext uri="{FF2B5EF4-FFF2-40B4-BE49-F238E27FC236}">
                <a16:creationId xmlns:a16="http://schemas.microsoft.com/office/drawing/2014/main" id="{D553B6A6-4A21-4A5B-9BAB-013539211DC5}"/>
              </a:ext>
            </a:extLst>
          </p:cNvPr>
          <p:cNvSpPr txBox="1"/>
          <p:nvPr/>
        </p:nvSpPr>
        <p:spPr>
          <a:xfrm>
            <a:off x="3642519" y="1424017"/>
            <a:ext cx="4876800" cy="707753"/>
          </a:xfrm>
          <a:prstGeom prst="rect">
            <a:avLst/>
          </a:prstGeom>
          <a:noFill/>
        </p:spPr>
        <p:txBody>
          <a:bodyPr wrap="square" lIns="91305" tIns="45654" rIns="91305" bIns="45654" rtlCol="0">
            <a:spAutoFit/>
          </a:bodyPr>
          <a:lstStyle/>
          <a:p>
            <a:pPr algn="ctr"/>
            <a:r>
              <a:rPr lang="en-US" sz="4000">
                <a:latin typeface="+mj-lt"/>
                <a:ea typeface="Arial-Rounded" panose="020B0500000000000000" pitchFamily="34" charset="0"/>
                <a:cs typeface="Arial-Rounded" panose="020B0500000000000000" pitchFamily="34" charset="0"/>
              </a:rPr>
              <a:t>Tạm biệt cánh cam</a:t>
            </a:r>
            <a:endParaRPr lang="en-US" sz="4000" dirty="0">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94353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E556BD-AB95-4768-A392-1B603B358458}"/>
              </a:ext>
            </a:extLst>
          </p:cNvPr>
          <p:cNvGrpSpPr/>
          <p:nvPr/>
        </p:nvGrpSpPr>
        <p:grpSpPr>
          <a:xfrm>
            <a:off x="157020" y="616284"/>
            <a:ext cx="4631998" cy="2965116"/>
            <a:chOff x="1121" y="616284"/>
            <a:chExt cx="4631998" cy="2965116"/>
          </a:xfrm>
        </p:grpSpPr>
        <p:sp>
          <p:nvSpPr>
            <p:cNvPr id="3" name="Cloud Callout 10">
              <a:extLst>
                <a:ext uri="{FF2B5EF4-FFF2-40B4-BE49-F238E27FC236}">
                  <a16:creationId xmlns:a16="http://schemas.microsoft.com/office/drawing/2014/main" id="{FDEA5465-9D9D-401A-B8D3-5AF339B5944C}"/>
                </a:ext>
              </a:extLst>
            </p:cNvPr>
            <p:cNvSpPr/>
            <p:nvPr/>
          </p:nvSpPr>
          <p:spPr>
            <a:xfrm>
              <a:off x="1121" y="616284"/>
              <a:ext cx="4631998" cy="2965116"/>
            </a:xfrm>
            <a:prstGeom prst="cloudCallout">
              <a:avLst>
                <a:gd name="adj1" fmla="val -29798"/>
                <a:gd name="adj2" fmla="val 64427"/>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3C0E278-3AAD-445B-BC77-EFA2913836EF}"/>
                </a:ext>
              </a:extLst>
            </p:cNvPr>
            <p:cNvSpPr txBox="1"/>
            <p:nvPr/>
          </p:nvSpPr>
          <p:spPr>
            <a:xfrm>
              <a:off x="463166" y="1047750"/>
              <a:ext cx="3404454" cy="1938992"/>
            </a:xfrm>
            <a:prstGeom prst="rect">
              <a:avLst/>
            </a:prstGeom>
            <a:noFill/>
          </p:spPr>
          <p:txBody>
            <a:bodyPr wrap="square" rtlCol="0">
              <a:spAutoFit/>
            </a:bodyPr>
            <a:lstStyle/>
            <a:p>
              <a:pPr algn="ctr"/>
              <a:r>
                <a:rPr lang="en-US" sz="4000">
                  <a:latin typeface="Arial-Rounded" pitchFamily="34" charset="0"/>
                  <a:ea typeface="Arial-Rounded" pitchFamily="34" charset="0"/>
                  <a:cs typeface="Arial-Rounded" pitchFamily="34" charset="0"/>
                </a:rPr>
                <a:t>Nội dung bài viết gồm có mấy  câu?</a:t>
              </a:r>
            </a:p>
          </p:txBody>
        </p:sp>
      </p:grpSp>
      <p:pic>
        <p:nvPicPr>
          <p:cNvPr id="5" name="Picture 4">
            <a:extLst>
              <a:ext uri="{FF2B5EF4-FFF2-40B4-BE49-F238E27FC236}">
                <a16:creationId xmlns:a16="http://schemas.microsoft.com/office/drawing/2014/main" id="{986A7449-6D59-4F1F-87F7-B06B1A2D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27" b="87552" l="15607" r="46676">
                        <a14:foregroundMark x1="25434" y1="66154" x2="26445" y2="71748"/>
                        <a14:foregroundMark x1="28902" y1="62378" x2="27890" y2="75385"/>
                        <a14:foregroundMark x1="36127" y1="61399" x2="37572" y2="73986"/>
                        <a14:foregroundMark x1="34104" y1="68951" x2="35549" y2="79161"/>
                      </a14:backgroundRemoval>
                    </a14:imgEffect>
                  </a14:imgLayer>
                </a14:imgProps>
              </a:ext>
              <a:ext uri="{28A0092B-C50C-407E-A947-70E740481C1C}">
                <a14:useLocalDpi xmlns:a14="http://schemas.microsoft.com/office/drawing/2010/main" val="0"/>
              </a:ext>
            </a:extLst>
          </a:blip>
          <a:srcRect l="14933" t="15472" r="50000" b="11945"/>
          <a:stretch/>
        </p:blipFill>
        <p:spPr>
          <a:xfrm>
            <a:off x="373233" y="4388507"/>
            <a:ext cx="1007991" cy="2155222"/>
          </a:xfrm>
          <a:prstGeom prst="rect">
            <a:avLst/>
          </a:prstGeom>
        </p:spPr>
      </p:pic>
      <p:grpSp>
        <p:nvGrpSpPr>
          <p:cNvPr id="9" name="Group 8">
            <a:extLst>
              <a:ext uri="{FF2B5EF4-FFF2-40B4-BE49-F238E27FC236}">
                <a16:creationId xmlns:a16="http://schemas.microsoft.com/office/drawing/2014/main" id="{4BD677AA-57BB-46C7-9977-D7626A04B631}"/>
              </a:ext>
            </a:extLst>
          </p:cNvPr>
          <p:cNvGrpSpPr/>
          <p:nvPr/>
        </p:nvGrpSpPr>
        <p:grpSpPr>
          <a:xfrm>
            <a:off x="157020" y="616284"/>
            <a:ext cx="4631998" cy="2965116"/>
            <a:chOff x="-32858" y="577308"/>
            <a:chExt cx="4631998" cy="2965116"/>
          </a:xfrm>
        </p:grpSpPr>
        <p:sp>
          <p:nvSpPr>
            <p:cNvPr id="10" name="Cloud Callout 15">
              <a:extLst>
                <a:ext uri="{FF2B5EF4-FFF2-40B4-BE49-F238E27FC236}">
                  <a16:creationId xmlns:a16="http://schemas.microsoft.com/office/drawing/2014/main" id="{2E2E842C-065F-4AE2-AAD7-9B3A8CADCBBD}"/>
                </a:ext>
              </a:extLst>
            </p:cNvPr>
            <p:cNvSpPr/>
            <p:nvPr/>
          </p:nvSpPr>
          <p:spPr>
            <a:xfrm>
              <a:off x="-32858" y="577308"/>
              <a:ext cx="4631998" cy="2965116"/>
            </a:xfrm>
            <a:prstGeom prst="cloudCallout">
              <a:avLst>
                <a:gd name="adj1" fmla="val -29798"/>
                <a:gd name="adj2" fmla="val 64427"/>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7194763-7344-485B-A46B-466546DDB615}"/>
                </a:ext>
              </a:extLst>
            </p:cNvPr>
            <p:cNvSpPr txBox="1"/>
            <p:nvPr/>
          </p:nvSpPr>
          <p:spPr>
            <a:xfrm>
              <a:off x="463166" y="1047750"/>
              <a:ext cx="3404454" cy="1938992"/>
            </a:xfrm>
            <a:prstGeom prst="rect">
              <a:avLst/>
            </a:prstGeom>
            <a:noFill/>
          </p:spPr>
          <p:txBody>
            <a:bodyPr wrap="square" rtlCol="0">
              <a:spAutoFit/>
            </a:bodyPr>
            <a:lstStyle/>
            <a:p>
              <a:pPr algn="ctr"/>
              <a:r>
                <a:rPr lang="en-US" sz="4000">
                  <a:latin typeface="Arial-Rounded" pitchFamily="34" charset="0"/>
                  <a:ea typeface="Arial-Rounded" pitchFamily="34" charset="0"/>
                  <a:cs typeface="Arial-Rounded" pitchFamily="34" charset="0"/>
                </a:rPr>
                <a:t>Cần chú ý gì khi trình bày đoạn?</a:t>
              </a:r>
            </a:p>
          </p:txBody>
        </p:sp>
      </p:grpSp>
      <p:sp>
        <p:nvSpPr>
          <p:cNvPr id="16" name="TextBox 15">
            <a:extLst>
              <a:ext uri="{FF2B5EF4-FFF2-40B4-BE49-F238E27FC236}">
                <a16:creationId xmlns:a16="http://schemas.microsoft.com/office/drawing/2014/main" id="{1279BBF0-B25A-4C51-8602-729C130325F6}"/>
              </a:ext>
            </a:extLst>
          </p:cNvPr>
          <p:cNvSpPr txBox="1"/>
          <p:nvPr/>
        </p:nvSpPr>
        <p:spPr>
          <a:xfrm>
            <a:off x="4692111" y="1458130"/>
            <a:ext cx="6976967" cy="5078180"/>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Cánh cam có đôi cánh xanh biếc, óng ánh dưới nắng mặt trời. Chú đi lạc vào nhà Bống. Chân chú bị thương, bước đi tập tễnh. Bống thương quá, đặt cánh cam vào một chiếc lọ nhỏ đựng đầy cỏ. Từ ngày đó, cánh cam trở thành người bạn nhỏ xíu của Bống.</a:t>
            </a:r>
            <a:endParaRPr lang="en-US" sz="3600" dirty="0">
              <a:latin typeface="+mj-lt"/>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C1F27640-8AE7-4385-A1C3-0292C8F8C08E}"/>
              </a:ext>
            </a:extLst>
          </p:cNvPr>
          <p:cNvSpPr txBox="1"/>
          <p:nvPr/>
        </p:nvSpPr>
        <p:spPr>
          <a:xfrm>
            <a:off x="5738459" y="608535"/>
            <a:ext cx="4876800" cy="707753"/>
          </a:xfrm>
          <a:prstGeom prst="rect">
            <a:avLst/>
          </a:prstGeom>
          <a:noFill/>
        </p:spPr>
        <p:txBody>
          <a:bodyPr wrap="square" lIns="91305" tIns="45654" rIns="91305" bIns="45654" rtlCol="0">
            <a:spAutoFit/>
          </a:bodyPr>
          <a:lstStyle/>
          <a:p>
            <a:pPr algn="ctr"/>
            <a:r>
              <a:rPr lang="en-US" sz="4000">
                <a:latin typeface="+mj-lt"/>
                <a:ea typeface="Arial-Rounded" panose="020B0500000000000000" pitchFamily="34" charset="0"/>
                <a:cs typeface="Arial-Rounded" panose="020B0500000000000000" pitchFamily="34" charset="0"/>
              </a:rPr>
              <a:t>Tạm biệt cánh cam</a:t>
            </a:r>
            <a:endParaRPr lang="en-US" sz="4000" dirty="0">
              <a:latin typeface="+mj-lt"/>
              <a:ea typeface="Arial-Rounded" panose="020B0500000000000000" pitchFamily="34" charset="0"/>
              <a:cs typeface="Arial-Rounded" panose="020B0500000000000000" pitchFamily="34" charset="0"/>
            </a:endParaRPr>
          </a:p>
        </p:txBody>
      </p:sp>
      <p:cxnSp>
        <p:nvCxnSpPr>
          <p:cNvPr id="7" name="Straight Arrow Connector 6">
            <a:extLst>
              <a:ext uri="{FF2B5EF4-FFF2-40B4-BE49-F238E27FC236}">
                <a16:creationId xmlns:a16="http://schemas.microsoft.com/office/drawing/2014/main" id="{10E3F923-2BBB-492F-B211-2D0D5B938822}"/>
              </a:ext>
            </a:extLst>
          </p:cNvPr>
          <p:cNvCxnSpPr/>
          <p:nvPr/>
        </p:nvCxnSpPr>
        <p:spPr>
          <a:xfrm>
            <a:off x="4789018" y="1828800"/>
            <a:ext cx="82475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71FD5D3-A7D1-413F-A70A-5A5E08C7C265}"/>
              </a:ext>
            </a:extLst>
          </p:cNvPr>
          <p:cNvSpPr txBox="1"/>
          <p:nvPr/>
        </p:nvSpPr>
        <p:spPr>
          <a:xfrm>
            <a:off x="4692111" y="1458130"/>
            <a:ext cx="6976967" cy="5078180"/>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a:t>
            </a:r>
            <a:r>
              <a:rPr lang="en-US" sz="3600">
                <a:solidFill>
                  <a:srgbClr val="0070C0"/>
                </a:solidFill>
                <a:ea typeface="Arial-Rounded" panose="020B0500000000000000" pitchFamily="34" charset="0"/>
                <a:cs typeface="Arial-Rounded" panose="020B0500000000000000" pitchFamily="34" charset="0"/>
              </a:rPr>
              <a:t>Cánh cam có đôi cánh xanh biếc, óng ánh dưới nắng mặt trời.</a:t>
            </a:r>
            <a:r>
              <a:rPr lang="en-US" sz="3600">
                <a:ea typeface="Arial-Rounded" panose="020B0500000000000000" pitchFamily="34" charset="0"/>
                <a:cs typeface="Arial-Rounded" panose="020B0500000000000000" pitchFamily="34" charset="0"/>
              </a:rPr>
              <a:t> </a:t>
            </a:r>
            <a:r>
              <a:rPr lang="en-US" sz="3600">
                <a:solidFill>
                  <a:srgbClr val="7030A0"/>
                </a:solidFill>
                <a:ea typeface="Arial-Rounded" panose="020B0500000000000000" pitchFamily="34" charset="0"/>
                <a:cs typeface="Arial-Rounded" panose="020B0500000000000000" pitchFamily="34" charset="0"/>
              </a:rPr>
              <a:t>Chú đi lạc vào nhà Bống. </a:t>
            </a:r>
            <a:r>
              <a:rPr lang="en-US" sz="3600">
                <a:solidFill>
                  <a:srgbClr val="00B050"/>
                </a:solidFill>
                <a:ea typeface="Arial-Rounded" panose="020B0500000000000000" pitchFamily="34" charset="0"/>
                <a:cs typeface="Arial-Rounded" panose="020B0500000000000000" pitchFamily="34" charset="0"/>
              </a:rPr>
              <a:t>Chân chú bị thương, bước đi tập tễnh. </a:t>
            </a:r>
            <a:r>
              <a:rPr lang="en-US" sz="3600">
                <a:solidFill>
                  <a:srgbClr val="C00000"/>
                </a:solidFill>
                <a:ea typeface="Arial-Rounded" panose="020B0500000000000000" pitchFamily="34" charset="0"/>
                <a:cs typeface="Arial-Rounded" panose="020B0500000000000000" pitchFamily="34" charset="0"/>
              </a:rPr>
              <a:t>Bống thương quá, đặt cánh cam vào một chiếc lọ nhỏ đựng đầy cỏ.</a:t>
            </a:r>
            <a:r>
              <a:rPr lang="en-US" sz="3600">
                <a:ea typeface="Arial-Rounded" panose="020B0500000000000000" pitchFamily="34" charset="0"/>
                <a:cs typeface="Arial-Rounded" panose="020B0500000000000000" pitchFamily="34" charset="0"/>
              </a:rPr>
              <a:t> </a:t>
            </a:r>
            <a:r>
              <a:rPr lang="en-US" sz="3600">
                <a:solidFill>
                  <a:srgbClr val="002060"/>
                </a:solidFill>
                <a:ea typeface="Arial-Rounded" panose="020B0500000000000000" pitchFamily="34" charset="0"/>
                <a:cs typeface="Arial-Rounded" panose="020B0500000000000000" pitchFamily="34" charset="0"/>
              </a:rPr>
              <a:t>Từ ngày đó, cánh cam trở thành người bạn nhỏ xíu của Bống.</a:t>
            </a:r>
            <a:endParaRPr lang="en-US" sz="3600" dirty="0">
              <a:solidFill>
                <a:srgbClr val="002060"/>
              </a:solidFill>
              <a:latin typeface="+mj-lt"/>
              <a:ea typeface="Arial-Rounded" panose="020B0500000000000000" pitchFamily="34" charset="0"/>
              <a:cs typeface="Arial-Rounded" panose="020B0500000000000000" pitchFamily="34" charset="0"/>
            </a:endParaRPr>
          </a:p>
        </p:txBody>
      </p:sp>
      <p:grpSp>
        <p:nvGrpSpPr>
          <p:cNvPr id="17" name="Group 16">
            <a:extLst>
              <a:ext uri="{FF2B5EF4-FFF2-40B4-BE49-F238E27FC236}">
                <a16:creationId xmlns:a16="http://schemas.microsoft.com/office/drawing/2014/main" id="{7D48F28A-2626-437B-8675-0FB76DFB9371}"/>
              </a:ext>
            </a:extLst>
          </p:cNvPr>
          <p:cNvGrpSpPr/>
          <p:nvPr/>
        </p:nvGrpSpPr>
        <p:grpSpPr>
          <a:xfrm>
            <a:off x="157981" y="608535"/>
            <a:ext cx="4631998" cy="2965116"/>
            <a:chOff x="-32858" y="577308"/>
            <a:chExt cx="4631998" cy="2965116"/>
          </a:xfrm>
        </p:grpSpPr>
        <p:sp>
          <p:nvSpPr>
            <p:cNvPr id="18" name="Cloud Callout 15">
              <a:extLst>
                <a:ext uri="{FF2B5EF4-FFF2-40B4-BE49-F238E27FC236}">
                  <a16:creationId xmlns:a16="http://schemas.microsoft.com/office/drawing/2014/main" id="{BC9676A4-197A-4B8E-B8E9-24D6408E7C20}"/>
                </a:ext>
              </a:extLst>
            </p:cNvPr>
            <p:cNvSpPr/>
            <p:nvPr/>
          </p:nvSpPr>
          <p:spPr>
            <a:xfrm>
              <a:off x="-32858" y="577308"/>
              <a:ext cx="4631998" cy="2965116"/>
            </a:xfrm>
            <a:prstGeom prst="cloudCallout">
              <a:avLst>
                <a:gd name="adj1" fmla="val -29798"/>
                <a:gd name="adj2" fmla="val 64427"/>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FBBDA8-9AC5-4C85-BD8D-3087FB8FE258}"/>
                </a:ext>
              </a:extLst>
            </p:cNvPr>
            <p:cNvSpPr txBox="1"/>
            <p:nvPr/>
          </p:nvSpPr>
          <p:spPr>
            <a:xfrm>
              <a:off x="463166" y="1047750"/>
              <a:ext cx="3404454" cy="1754326"/>
            </a:xfrm>
            <a:prstGeom prst="rect">
              <a:avLst/>
            </a:prstGeom>
            <a:noFill/>
          </p:spPr>
          <p:txBody>
            <a:bodyPr wrap="square" rtlCol="0">
              <a:spAutoFit/>
            </a:bodyPr>
            <a:lstStyle/>
            <a:p>
              <a:pPr algn="ctr"/>
              <a:r>
                <a:rPr lang="en-US" sz="3600">
                  <a:latin typeface="Arial-Rounded" pitchFamily="34" charset="0"/>
                  <a:ea typeface="Arial-Rounded" pitchFamily="34" charset="0"/>
                  <a:cs typeface="Arial-Rounded" pitchFamily="34" charset="0"/>
                </a:rPr>
                <a:t>Những tiếng nào trong bài được viết hoa? Vì sao?</a:t>
              </a:r>
            </a:p>
          </p:txBody>
        </p:sp>
      </p:grpSp>
      <p:cxnSp>
        <p:nvCxnSpPr>
          <p:cNvPr id="20" name="Straight Connector 19">
            <a:extLst>
              <a:ext uri="{FF2B5EF4-FFF2-40B4-BE49-F238E27FC236}">
                <a16:creationId xmlns:a16="http://schemas.microsoft.com/office/drawing/2014/main" id="{B2BCE0E8-D48E-463B-BB57-D01C574353AA}"/>
              </a:ext>
            </a:extLst>
          </p:cNvPr>
          <p:cNvCxnSpPr>
            <a:cxnSpLocks/>
          </p:cNvCxnSpPr>
          <p:nvPr/>
        </p:nvCxnSpPr>
        <p:spPr>
          <a:xfrm>
            <a:off x="5613775" y="2057400"/>
            <a:ext cx="119652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153BFDC-0A06-4E4F-AD37-C4A2B3B8F9D8}"/>
              </a:ext>
            </a:extLst>
          </p:cNvPr>
          <p:cNvCxnSpPr>
            <a:cxnSpLocks/>
          </p:cNvCxnSpPr>
          <p:nvPr/>
        </p:nvCxnSpPr>
        <p:spPr>
          <a:xfrm>
            <a:off x="5881607" y="3118706"/>
            <a:ext cx="81724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9FCC8D1-B8F6-466C-8780-70E9D64355C5}"/>
              </a:ext>
            </a:extLst>
          </p:cNvPr>
          <p:cNvCxnSpPr>
            <a:cxnSpLocks/>
          </p:cNvCxnSpPr>
          <p:nvPr/>
        </p:nvCxnSpPr>
        <p:spPr>
          <a:xfrm>
            <a:off x="10424319" y="3118706"/>
            <a:ext cx="99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1E2AC97-73F4-4E92-BFD9-8576EF8EAFB7}"/>
              </a:ext>
            </a:extLst>
          </p:cNvPr>
          <p:cNvCxnSpPr>
            <a:cxnSpLocks/>
          </p:cNvCxnSpPr>
          <p:nvPr/>
        </p:nvCxnSpPr>
        <p:spPr>
          <a:xfrm>
            <a:off x="4858923" y="3661610"/>
            <a:ext cx="99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FA1D278-47D1-4F8D-924C-A85C5C5DB9AA}"/>
              </a:ext>
            </a:extLst>
          </p:cNvPr>
          <p:cNvCxnSpPr>
            <a:cxnSpLocks/>
          </p:cNvCxnSpPr>
          <p:nvPr/>
        </p:nvCxnSpPr>
        <p:spPr>
          <a:xfrm>
            <a:off x="5929733" y="4271210"/>
            <a:ext cx="99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7E471FD-0143-45EA-B002-45DF3B0C0D10}"/>
              </a:ext>
            </a:extLst>
          </p:cNvPr>
          <p:cNvCxnSpPr>
            <a:cxnSpLocks/>
          </p:cNvCxnSpPr>
          <p:nvPr/>
        </p:nvCxnSpPr>
        <p:spPr>
          <a:xfrm>
            <a:off x="6633210" y="5301916"/>
            <a:ext cx="5591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6041319-2AED-4E97-BF34-A12D3579E145}"/>
              </a:ext>
            </a:extLst>
          </p:cNvPr>
          <p:cNvCxnSpPr>
            <a:cxnSpLocks/>
          </p:cNvCxnSpPr>
          <p:nvPr/>
        </p:nvCxnSpPr>
        <p:spPr>
          <a:xfrm>
            <a:off x="4789018" y="6427424"/>
            <a:ext cx="99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4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10CB483-D501-492D-810A-3D3977EAF694}"/>
              </a:ext>
            </a:extLst>
          </p:cNvPr>
          <p:cNvGrpSpPr/>
          <p:nvPr/>
        </p:nvGrpSpPr>
        <p:grpSpPr>
          <a:xfrm>
            <a:off x="154518" y="616284"/>
            <a:ext cx="4173801" cy="2965116"/>
            <a:chOff x="1121" y="616284"/>
            <a:chExt cx="4391476" cy="2965116"/>
          </a:xfrm>
        </p:grpSpPr>
        <p:sp>
          <p:nvSpPr>
            <p:cNvPr id="6" name="Cloud Callout 33">
              <a:extLst>
                <a:ext uri="{FF2B5EF4-FFF2-40B4-BE49-F238E27FC236}">
                  <a16:creationId xmlns:a16="http://schemas.microsoft.com/office/drawing/2014/main" id="{4E689450-EC8C-46B3-A236-3A1497BD078A}"/>
                </a:ext>
              </a:extLst>
            </p:cNvPr>
            <p:cNvSpPr/>
            <p:nvPr/>
          </p:nvSpPr>
          <p:spPr>
            <a:xfrm>
              <a:off x="1121" y="616284"/>
              <a:ext cx="4391476" cy="2965116"/>
            </a:xfrm>
            <a:prstGeom prst="cloudCallout">
              <a:avLst>
                <a:gd name="adj1" fmla="val -21244"/>
                <a:gd name="adj2" fmla="val 84986"/>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EA2E3E1-72D3-4514-B9E2-CB8B0200F69A}"/>
                </a:ext>
              </a:extLst>
            </p:cNvPr>
            <p:cNvSpPr txBox="1"/>
            <p:nvPr/>
          </p:nvSpPr>
          <p:spPr>
            <a:xfrm>
              <a:off x="95269" y="1267361"/>
              <a:ext cx="3829023" cy="1323439"/>
            </a:xfrm>
            <a:prstGeom prst="rect">
              <a:avLst/>
            </a:prstGeom>
            <a:noFill/>
          </p:spPr>
          <p:txBody>
            <a:bodyPr wrap="square" rtlCol="0">
              <a:spAutoFit/>
            </a:bodyPr>
            <a:lstStyle/>
            <a:p>
              <a:pPr algn="ctr"/>
              <a:r>
                <a:rPr lang="en-US" sz="4000">
                  <a:solidFill>
                    <a:srgbClr val="002060"/>
                  </a:solidFill>
                  <a:latin typeface="Arial-Rounded" pitchFamily="34" charset="0"/>
                  <a:ea typeface="Arial-Rounded" pitchFamily="34" charset="0"/>
                  <a:cs typeface="Arial-Rounded" pitchFamily="34" charset="0"/>
                </a:rPr>
                <a:t>Từ nào dễ viết lẫn trong bài?</a:t>
              </a:r>
            </a:p>
          </p:txBody>
        </p:sp>
      </p:grpSp>
      <p:sp>
        <p:nvSpPr>
          <p:cNvPr id="15" name="TextBox 14">
            <a:extLst>
              <a:ext uri="{FF2B5EF4-FFF2-40B4-BE49-F238E27FC236}">
                <a16:creationId xmlns:a16="http://schemas.microsoft.com/office/drawing/2014/main" id="{6D12E70A-0971-4705-B9A1-B20DCEE7CFAA}"/>
              </a:ext>
            </a:extLst>
          </p:cNvPr>
          <p:cNvSpPr txBox="1"/>
          <p:nvPr/>
        </p:nvSpPr>
        <p:spPr>
          <a:xfrm>
            <a:off x="4686648" y="1467486"/>
            <a:ext cx="6976967" cy="5078180"/>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a:t>
            </a:r>
            <a:r>
              <a:rPr lang="en-US" sz="3600">
                <a:ea typeface="Arial-Rounded" panose="020B0500000000000000" pitchFamily="34" charset="0"/>
                <a:cs typeface="Arial-Rounded" panose="020B0500000000000000" pitchFamily="34" charset="0"/>
              </a:rPr>
              <a:t> Cánh cam có đôi cánh xanh biếc, óng ánh dưới nắng mặt trời. Chú đi lạc vào nhà Bống. Chân chú bị thương, bước đi tập tễnh. Bống thương quá, đặt cánh cam vào một chiếc lọ nhỏ đựng đầy cỏ. Từ ngày đó, cánh cam trở thành người bạn nhỏ xíu của Bống.</a:t>
            </a:r>
            <a:endParaRPr lang="en-US" sz="3600" dirty="0">
              <a:latin typeface="+mj-lt"/>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A40BDD82-2E37-4092-B4E8-171D1A1553B8}"/>
              </a:ext>
            </a:extLst>
          </p:cNvPr>
          <p:cNvSpPr txBox="1"/>
          <p:nvPr/>
        </p:nvSpPr>
        <p:spPr>
          <a:xfrm>
            <a:off x="5738459" y="608535"/>
            <a:ext cx="4876800" cy="707753"/>
          </a:xfrm>
          <a:prstGeom prst="rect">
            <a:avLst/>
          </a:prstGeom>
          <a:noFill/>
        </p:spPr>
        <p:txBody>
          <a:bodyPr wrap="square" lIns="91305" tIns="45654" rIns="91305" bIns="45654" rtlCol="0">
            <a:spAutoFit/>
          </a:bodyPr>
          <a:lstStyle/>
          <a:p>
            <a:pPr algn="ctr"/>
            <a:r>
              <a:rPr lang="en-US" sz="4000">
                <a:latin typeface="+mj-lt"/>
                <a:ea typeface="Arial-Rounded" panose="020B0500000000000000" pitchFamily="34" charset="0"/>
                <a:cs typeface="Arial-Rounded" panose="020B0500000000000000" pitchFamily="34" charset="0"/>
              </a:rPr>
              <a:t>Tạm biệt cánh cam</a:t>
            </a:r>
            <a:endParaRPr lang="en-US" sz="4000" dirty="0">
              <a:latin typeface="+mj-lt"/>
              <a:ea typeface="Arial-Rounded" panose="020B0500000000000000" pitchFamily="34" charset="0"/>
              <a:cs typeface="Arial-Rounded" panose="020B0500000000000000" pitchFamily="34" charset="0"/>
            </a:endParaRPr>
          </a:p>
        </p:txBody>
      </p:sp>
      <p:cxnSp>
        <p:nvCxnSpPr>
          <p:cNvPr id="20" name="Straight Connector 19">
            <a:extLst>
              <a:ext uri="{FF2B5EF4-FFF2-40B4-BE49-F238E27FC236}">
                <a16:creationId xmlns:a16="http://schemas.microsoft.com/office/drawing/2014/main" id="{1D0BAA82-4DFB-4F90-B41A-DF2F57401EB8}"/>
              </a:ext>
            </a:extLst>
          </p:cNvPr>
          <p:cNvCxnSpPr>
            <a:cxnSpLocks/>
          </p:cNvCxnSpPr>
          <p:nvPr/>
        </p:nvCxnSpPr>
        <p:spPr>
          <a:xfrm>
            <a:off x="10615259" y="2057400"/>
            <a:ext cx="89897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5AD26D0-5418-4AC3-B5B4-66DAC9A2C7A1}"/>
              </a:ext>
            </a:extLst>
          </p:cNvPr>
          <p:cNvCxnSpPr>
            <a:cxnSpLocks/>
          </p:cNvCxnSpPr>
          <p:nvPr/>
        </p:nvCxnSpPr>
        <p:spPr>
          <a:xfrm>
            <a:off x="4749592" y="2555793"/>
            <a:ext cx="9888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974843B-791B-4C3C-B47D-151113E6619F}"/>
              </a:ext>
            </a:extLst>
          </p:cNvPr>
          <p:cNvCxnSpPr>
            <a:cxnSpLocks/>
          </p:cNvCxnSpPr>
          <p:nvPr/>
        </p:nvCxnSpPr>
        <p:spPr>
          <a:xfrm>
            <a:off x="6080919" y="2555793"/>
            <a:ext cx="1828800" cy="350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EB7AFF-E4F5-4328-B26D-190904EE5600}"/>
              </a:ext>
            </a:extLst>
          </p:cNvPr>
          <p:cNvCxnSpPr>
            <a:cxnSpLocks/>
          </p:cNvCxnSpPr>
          <p:nvPr/>
        </p:nvCxnSpPr>
        <p:spPr>
          <a:xfrm>
            <a:off x="10792643" y="2571835"/>
            <a:ext cx="81724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BAC5B79-ABA3-4CDE-8E50-F4C7AC17F514}"/>
              </a:ext>
            </a:extLst>
          </p:cNvPr>
          <p:cNvCxnSpPr>
            <a:cxnSpLocks/>
          </p:cNvCxnSpPr>
          <p:nvPr/>
        </p:nvCxnSpPr>
        <p:spPr>
          <a:xfrm>
            <a:off x="4745438" y="3092116"/>
            <a:ext cx="7429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049F2F8-06A6-4BFB-B320-BF4B5176ED3C}"/>
              </a:ext>
            </a:extLst>
          </p:cNvPr>
          <p:cNvCxnSpPr>
            <a:cxnSpLocks/>
          </p:cNvCxnSpPr>
          <p:nvPr/>
        </p:nvCxnSpPr>
        <p:spPr>
          <a:xfrm>
            <a:off x="10907952" y="3685674"/>
            <a:ext cx="67540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BC1246-82F4-405D-BA8A-3F221586F181}"/>
              </a:ext>
            </a:extLst>
          </p:cNvPr>
          <p:cNvCxnSpPr>
            <a:cxnSpLocks/>
          </p:cNvCxnSpPr>
          <p:nvPr/>
        </p:nvCxnSpPr>
        <p:spPr>
          <a:xfrm>
            <a:off x="4702690" y="4207042"/>
            <a:ext cx="9888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77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5395C7-9BCD-4A8D-9E11-3CE9B584AC3A}"/>
              </a:ext>
            </a:extLst>
          </p:cNvPr>
          <p:cNvPicPr>
            <a:picLocks noChangeAspect="1"/>
          </p:cNvPicPr>
          <p:nvPr/>
        </p:nvPicPr>
        <p:blipFill>
          <a:blip r:embed="rId3"/>
          <a:stretch>
            <a:fillRect/>
          </a:stretch>
        </p:blipFill>
        <p:spPr>
          <a:xfrm>
            <a:off x="594043" y="219178"/>
            <a:ext cx="10973751" cy="6419644"/>
          </a:xfrm>
          <a:prstGeom prst="rect">
            <a:avLst/>
          </a:prstGeom>
        </p:spPr>
      </p:pic>
      <p:sp>
        <p:nvSpPr>
          <p:cNvPr id="11" name="TextBox 10">
            <a:extLst>
              <a:ext uri="{FF2B5EF4-FFF2-40B4-BE49-F238E27FC236}">
                <a16:creationId xmlns:a16="http://schemas.microsoft.com/office/drawing/2014/main" id="{5A1AF6F9-48DD-4D3D-B82F-369109F962C7}"/>
              </a:ext>
            </a:extLst>
          </p:cNvPr>
          <p:cNvSpPr txBox="1"/>
          <p:nvPr/>
        </p:nvSpPr>
        <p:spPr>
          <a:xfrm>
            <a:off x="3014817" y="1595894"/>
            <a:ext cx="7257101" cy="1446550"/>
          </a:xfrm>
          <a:prstGeom prst="rect">
            <a:avLst/>
          </a:prstGeom>
          <a:noFill/>
        </p:spPr>
        <p:txBody>
          <a:bodyPr wrap="square" rtlCol="0">
            <a:spAutoFit/>
          </a:bodyPr>
          <a:lstStyle/>
          <a:p>
            <a:r>
              <a:rPr lang="vi-VN" sz="8800">
                <a:solidFill>
                  <a:srgbClr val="FFFFFF"/>
                </a:solidFill>
                <a:latin typeface="HP001 4 hàng" pitchFamily="34" charset="0"/>
              </a:rPr>
              <a:t>xa</a:t>
            </a:r>
            <a:r>
              <a:rPr lang="el-GR" sz="8800">
                <a:solidFill>
                  <a:srgbClr val="FFFFFF"/>
                </a:solidFill>
                <a:latin typeface="HP001 4 hàng" pitchFamily="34" charset="0"/>
              </a:rPr>
              <a:t>ζ λμ</a:t>
            </a:r>
            <a:r>
              <a:rPr lang="vi-VN" sz="8800">
                <a:solidFill>
                  <a:srgbClr val="FFFFFF"/>
                </a:solidFill>
                <a:latin typeface="HP001 4 hàng" pitchFamily="34" charset="0"/>
              </a:rPr>
              <a:t>Ğc</a:t>
            </a:r>
            <a:endParaRPr lang="en-US" sz="8800">
              <a:solidFill>
                <a:srgbClr val="FFFFFF"/>
              </a:solidFill>
              <a:latin typeface="HP001 4 hàng" pitchFamily="34" charset="0"/>
            </a:endParaRPr>
          </a:p>
        </p:txBody>
      </p:sp>
      <p:sp>
        <p:nvSpPr>
          <p:cNvPr id="12" name="TextBox 11">
            <a:extLst>
              <a:ext uri="{FF2B5EF4-FFF2-40B4-BE49-F238E27FC236}">
                <a16:creationId xmlns:a16="http://schemas.microsoft.com/office/drawing/2014/main" id="{8B54C274-1F92-4FC2-AD20-168FD56B7DFA}"/>
              </a:ext>
            </a:extLst>
          </p:cNvPr>
          <p:cNvSpPr txBox="1"/>
          <p:nvPr/>
        </p:nvSpPr>
        <p:spPr>
          <a:xfrm>
            <a:off x="3059505" y="3424694"/>
            <a:ext cx="6964906" cy="1446550"/>
          </a:xfrm>
          <a:prstGeom prst="rect">
            <a:avLst/>
          </a:prstGeom>
          <a:noFill/>
        </p:spPr>
        <p:txBody>
          <a:bodyPr wrap="square" rtlCol="0">
            <a:spAutoFit/>
          </a:bodyPr>
          <a:lstStyle/>
          <a:p>
            <a:r>
              <a:rPr lang="lv-LV" sz="8800">
                <a:solidFill>
                  <a:srgbClr val="FFFFFF"/>
                </a:solidFill>
                <a:latin typeface="HP001 4 hàng" pitchFamily="34" charset="0"/>
              </a:rPr>
              <a:t>ŗg á</a:t>
            </a:r>
            <a:r>
              <a:rPr lang="el-GR" sz="8800">
                <a:solidFill>
                  <a:srgbClr val="FFFFFF"/>
                </a:solidFill>
                <a:latin typeface="HP001 4 hàng" pitchFamily="34" charset="0"/>
              </a:rPr>
              <a:t>ζ</a:t>
            </a:r>
            <a:endParaRPr lang="en-US" sz="8800">
              <a:solidFill>
                <a:srgbClr val="FFFFFF"/>
              </a:solidFill>
              <a:latin typeface="HP001 4 hàng" pitchFamily="34" charset="0"/>
            </a:endParaRPr>
          </a:p>
        </p:txBody>
      </p:sp>
      <p:cxnSp>
        <p:nvCxnSpPr>
          <p:cNvPr id="13" name="Straight Connector 12">
            <a:extLst>
              <a:ext uri="{FF2B5EF4-FFF2-40B4-BE49-F238E27FC236}">
                <a16:creationId xmlns:a16="http://schemas.microsoft.com/office/drawing/2014/main" id="{A37DDB4B-A703-4F19-B23F-F40A62912720}"/>
              </a:ext>
            </a:extLst>
          </p:cNvPr>
          <p:cNvCxnSpPr>
            <a:cxnSpLocks/>
          </p:cNvCxnSpPr>
          <p:nvPr/>
        </p:nvCxnSpPr>
        <p:spPr>
          <a:xfrm>
            <a:off x="2970927" y="2590800"/>
            <a:ext cx="8312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0853CEB-938E-428A-9670-A7D3D673656C}"/>
              </a:ext>
            </a:extLst>
          </p:cNvPr>
          <p:cNvCxnSpPr>
            <a:cxnSpLocks/>
          </p:cNvCxnSpPr>
          <p:nvPr/>
        </p:nvCxnSpPr>
        <p:spPr>
          <a:xfrm>
            <a:off x="6658377" y="2590800"/>
            <a:ext cx="10989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26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5395C7-9BCD-4A8D-9E11-3CE9B584AC3A}"/>
              </a:ext>
            </a:extLst>
          </p:cNvPr>
          <p:cNvPicPr>
            <a:picLocks noChangeAspect="1"/>
          </p:cNvPicPr>
          <p:nvPr/>
        </p:nvPicPr>
        <p:blipFill>
          <a:blip r:embed="rId3"/>
          <a:stretch>
            <a:fillRect/>
          </a:stretch>
        </p:blipFill>
        <p:spPr>
          <a:xfrm>
            <a:off x="594043" y="219178"/>
            <a:ext cx="10973751" cy="6419644"/>
          </a:xfrm>
          <a:prstGeom prst="rect">
            <a:avLst/>
          </a:prstGeom>
        </p:spPr>
      </p:pic>
      <p:sp>
        <p:nvSpPr>
          <p:cNvPr id="11" name="TextBox 10">
            <a:extLst>
              <a:ext uri="{FF2B5EF4-FFF2-40B4-BE49-F238E27FC236}">
                <a16:creationId xmlns:a16="http://schemas.microsoft.com/office/drawing/2014/main" id="{5A1AF6F9-48DD-4D3D-B82F-369109F962C7}"/>
              </a:ext>
            </a:extLst>
          </p:cNvPr>
          <p:cNvSpPr txBox="1"/>
          <p:nvPr/>
        </p:nvSpPr>
        <p:spPr>
          <a:xfrm>
            <a:off x="3044282" y="1595894"/>
            <a:ext cx="6679633" cy="1446550"/>
          </a:xfrm>
          <a:prstGeom prst="rect">
            <a:avLst/>
          </a:prstGeom>
          <a:noFill/>
        </p:spPr>
        <p:txBody>
          <a:bodyPr wrap="square" rtlCol="0">
            <a:spAutoFit/>
          </a:bodyPr>
          <a:lstStyle/>
          <a:p>
            <a:r>
              <a:rPr lang="vi-VN" sz="8800">
                <a:solidFill>
                  <a:srgbClr val="FFFFFF"/>
                </a:solidFill>
                <a:latin typeface="HP001 4 hàng" pitchFamily="34" charset="0"/>
              </a:rPr>
              <a:t>jặt ǇrƟ</a:t>
            </a:r>
            <a:endParaRPr lang="en-US" sz="8800">
              <a:solidFill>
                <a:srgbClr val="FFFFFF"/>
              </a:solidFill>
              <a:latin typeface="HP001 4 hàng" pitchFamily="34" charset="0"/>
            </a:endParaRPr>
          </a:p>
        </p:txBody>
      </p:sp>
      <p:sp>
        <p:nvSpPr>
          <p:cNvPr id="12" name="TextBox 11">
            <a:extLst>
              <a:ext uri="{FF2B5EF4-FFF2-40B4-BE49-F238E27FC236}">
                <a16:creationId xmlns:a16="http://schemas.microsoft.com/office/drawing/2014/main" id="{8B54C274-1F92-4FC2-AD20-168FD56B7DFA}"/>
              </a:ext>
            </a:extLst>
          </p:cNvPr>
          <p:cNvSpPr txBox="1"/>
          <p:nvPr/>
        </p:nvSpPr>
        <p:spPr>
          <a:xfrm>
            <a:off x="3026978" y="3424694"/>
            <a:ext cx="6964906" cy="1446550"/>
          </a:xfrm>
          <a:prstGeom prst="rect">
            <a:avLst/>
          </a:prstGeom>
          <a:noFill/>
        </p:spPr>
        <p:txBody>
          <a:bodyPr wrap="square" rtlCol="0">
            <a:spAutoFit/>
          </a:bodyPr>
          <a:lstStyle/>
          <a:p>
            <a:r>
              <a:rPr lang="en-US" sz="8800">
                <a:solidFill>
                  <a:srgbClr val="FFFFFF"/>
                </a:solidFill>
                <a:latin typeface="HP001 4 hàng" pitchFamily="34" charset="0"/>
              </a:rPr>
              <a:t>Ǉập </a:t>
            </a:r>
            <a:r>
              <a:rPr lang="el-GR" sz="8800">
                <a:solidFill>
                  <a:srgbClr val="FFFFFF"/>
                </a:solidFill>
                <a:latin typeface="HP001 4 hàng" pitchFamily="34" charset="0"/>
              </a:rPr>
              <a:t>Ι</a:t>
            </a:r>
            <a:r>
              <a:rPr lang="en-US" sz="8800">
                <a:solidFill>
                  <a:srgbClr val="FFFFFF"/>
                </a:solidFill>
                <a:latin typeface="HP001 4 hàng" pitchFamily="34" charset="0"/>
              </a:rPr>
              <a:t>ğ</a:t>
            </a:r>
            <a:r>
              <a:rPr lang="el-GR" sz="8800">
                <a:solidFill>
                  <a:srgbClr val="FFFFFF"/>
                </a:solidFill>
                <a:latin typeface="HP001 4 hàng" pitchFamily="34" charset="0"/>
              </a:rPr>
              <a:t>ζ</a:t>
            </a:r>
            <a:endParaRPr lang="en-US" sz="8800">
              <a:solidFill>
                <a:srgbClr val="FFFFFF"/>
              </a:solidFill>
              <a:latin typeface="HP001 4 hàng" pitchFamily="34" charset="0"/>
            </a:endParaRPr>
          </a:p>
        </p:txBody>
      </p:sp>
      <p:cxnSp>
        <p:nvCxnSpPr>
          <p:cNvPr id="13" name="Straight Connector 12">
            <a:extLst>
              <a:ext uri="{FF2B5EF4-FFF2-40B4-BE49-F238E27FC236}">
                <a16:creationId xmlns:a16="http://schemas.microsoft.com/office/drawing/2014/main" id="{A37DDB4B-A703-4F19-B23F-F40A62912720}"/>
              </a:ext>
            </a:extLst>
          </p:cNvPr>
          <p:cNvCxnSpPr>
            <a:cxnSpLocks/>
          </p:cNvCxnSpPr>
          <p:nvPr/>
        </p:nvCxnSpPr>
        <p:spPr>
          <a:xfrm>
            <a:off x="4099719" y="2667000"/>
            <a:ext cx="7743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673111-3EF4-4C95-B6F4-4717A7A428DA}"/>
              </a:ext>
            </a:extLst>
          </p:cNvPr>
          <p:cNvCxnSpPr>
            <a:cxnSpLocks/>
          </p:cNvCxnSpPr>
          <p:nvPr/>
        </p:nvCxnSpPr>
        <p:spPr>
          <a:xfrm>
            <a:off x="5436787" y="2594811"/>
            <a:ext cx="6441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0F1100-5AD7-4EAA-84B0-E12F476559E0}"/>
              </a:ext>
            </a:extLst>
          </p:cNvPr>
          <p:cNvCxnSpPr>
            <a:cxnSpLocks/>
          </p:cNvCxnSpPr>
          <p:nvPr/>
        </p:nvCxnSpPr>
        <p:spPr>
          <a:xfrm>
            <a:off x="5318919" y="4419600"/>
            <a:ext cx="1676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02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heme/theme1.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1285</TotalTime>
  <Words>1426</Words>
  <Application>Microsoft Office PowerPoint</Application>
  <PresentationFormat>Custom</PresentationFormat>
  <Paragraphs>142</Paragraphs>
  <Slides>16</Slides>
  <Notes>14</Notes>
  <HiddenSlides>0</HiddenSlides>
  <MMClips>1</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16</vt:i4>
      </vt:variant>
    </vt:vector>
  </HeadingPairs>
  <TitlesOfParts>
    <vt:vector size="31" baseType="lpstr">
      <vt:lpstr>Fira Sans Extra Condensed Medium</vt:lpstr>
      <vt:lpstr>Bebas Neue</vt:lpstr>
      <vt:lpstr>Patrick Hand SC</vt:lpstr>
      <vt:lpstr>Arial</vt:lpstr>
      <vt:lpstr>Times New Roman</vt:lpstr>
      <vt:lpstr>Arial Rounded MT Bold</vt:lpstr>
      <vt:lpstr>Quicksand</vt:lpstr>
      <vt:lpstr>Titan One</vt:lpstr>
      <vt:lpstr>Dosis</vt:lpstr>
      <vt:lpstr>Source Sans Pro</vt:lpstr>
      <vt:lpstr>Roboto Condensed Light</vt:lpstr>
      <vt:lpstr>HP001 5 hàng</vt:lpstr>
      <vt:lpstr>HP001 4 hàng</vt:lpstr>
      <vt:lpstr>Arial-Rounded</vt:lpstr>
      <vt:lpstr>Pre-K for Christian Schools: God Created Families to Love One Another by Slidesgo</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Created Families to Love One Another</dc:title>
  <dc:creator>PC</dc:creator>
  <cp:lastModifiedBy>thơ nguyễn</cp:lastModifiedBy>
  <cp:revision>147</cp:revision>
  <dcterms:modified xsi:type="dcterms:W3CDTF">2022-03-17T12:42:39Z</dcterms:modified>
</cp:coreProperties>
</file>