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 id="2147483668" r:id="rId7"/>
    <p:sldMasterId id="2147483705" r:id="rId8"/>
  </p:sldMasterIdLst>
  <p:notesMasterIdLst>
    <p:notesMasterId r:id="rId29"/>
  </p:notesMasterIdLst>
  <p:sldIdLst>
    <p:sldId id="259" r:id="rId9"/>
    <p:sldId id="256" r:id="rId10"/>
    <p:sldId id="275" r:id="rId11"/>
    <p:sldId id="491" r:id="rId12"/>
    <p:sldId id="415" r:id="rId13"/>
    <p:sldId id="499" r:id="rId14"/>
    <p:sldId id="493" r:id="rId15"/>
    <p:sldId id="494" r:id="rId16"/>
    <p:sldId id="500" r:id="rId17"/>
    <p:sldId id="501" r:id="rId18"/>
    <p:sldId id="274" r:id="rId19"/>
    <p:sldId id="283" r:id="rId20"/>
    <p:sldId id="495" r:id="rId21"/>
    <p:sldId id="496" r:id="rId22"/>
    <p:sldId id="497" r:id="rId23"/>
    <p:sldId id="498" r:id="rId24"/>
    <p:sldId id="502" r:id="rId25"/>
    <p:sldId id="503" r:id="rId26"/>
    <p:sldId id="504" r:id="rId27"/>
    <p:sldId id="286"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188" autoAdjust="0"/>
  </p:normalViewPr>
  <p:slideViewPr>
    <p:cSldViewPr snapToGrid="0">
      <p:cViewPr varScale="1">
        <p:scale>
          <a:sx n="59" d="100"/>
          <a:sy n="59" d="100"/>
        </p:scale>
        <p:origin x="-105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8378B-5664-43A4-91B7-944DB5BB4984}"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E87F-0ECF-4EB6-A0F1-56503AA2CEF3}" type="slidenum">
              <a:rPr lang="en-US" smtClean="0"/>
              <a:t>‹#›</a:t>
            </a:fld>
            <a:endParaRPr lang="en-US"/>
          </a:p>
        </p:txBody>
      </p:sp>
    </p:spTree>
    <p:extLst>
      <p:ext uri="{BB962C8B-B14F-4D97-AF65-F5344CB8AC3E}">
        <p14:creationId xmlns:p14="http://schemas.microsoft.com/office/powerpoint/2010/main" val="24214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16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ai </a:t>
            </a:r>
            <a:r>
              <a:rPr lang="en-US" dirty="0" err="1"/>
              <a:t>cũng</a:t>
            </a:r>
            <a:r>
              <a:rPr lang="en-US" dirty="0"/>
              <a:t> </a:t>
            </a:r>
            <a:r>
              <a:rPr lang="en-US" dirty="0" err="1"/>
              <a:t>đã</a:t>
            </a:r>
            <a:r>
              <a:rPr lang="en-US" dirty="0"/>
              <a:t> </a:t>
            </a:r>
            <a:r>
              <a:rPr lang="en-US" dirty="0" err="1"/>
              <a:t>biết</a:t>
            </a:r>
            <a:r>
              <a:rPr lang="en-US" dirty="0"/>
              <a:t> </a:t>
            </a:r>
            <a:r>
              <a:rPr lang="en-US" dirty="0" err="1"/>
              <a:t>về</a:t>
            </a:r>
            <a:r>
              <a:rPr lang="en-US" dirty="0"/>
              <a:t> </a:t>
            </a:r>
            <a:r>
              <a:rPr lang="en-US" dirty="0" err="1"/>
              <a:t>Tết</a:t>
            </a:r>
            <a:r>
              <a:rPr lang="en-US" dirty="0"/>
              <a:t> </a:t>
            </a:r>
            <a:r>
              <a:rPr lang="en-US" dirty="0" err="1"/>
              <a:t>Trung</a:t>
            </a:r>
            <a:r>
              <a:rPr lang="en-US" dirty="0"/>
              <a:t> Thu </a:t>
            </a:r>
            <a:r>
              <a:rPr lang="en-US" dirty="0" err="1"/>
              <a:t>đúng</a:t>
            </a:r>
            <a:r>
              <a:rPr lang="en-US" dirty="0"/>
              <a:t> </a:t>
            </a:r>
            <a:r>
              <a:rPr lang="en-US" dirty="0" err="1"/>
              <a:t>không</a:t>
            </a:r>
            <a:r>
              <a:rPr lang="en-US" dirty="0"/>
              <a:t> </a:t>
            </a:r>
            <a:r>
              <a:rPr lang="en-US" dirty="0" err="1"/>
              <a:t>nào</a:t>
            </a:r>
            <a:r>
              <a:rPr lang="en-US" dirty="0"/>
              <a:t>? </a:t>
            </a:r>
            <a:r>
              <a:rPr lang="en-US" dirty="0" err="1"/>
              <a:t>Bài</a:t>
            </a:r>
            <a:r>
              <a:rPr lang="en-US" dirty="0"/>
              <a:t> </a:t>
            </a:r>
            <a:r>
              <a:rPr lang="en-US" dirty="0" err="1"/>
              <a:t>học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trao</a:t>
            </a:r>
            <a:r>
              <a:rPr lang="en-US" dirty="0"/>
              <a:t> </a:t>
            </a:r>
            <a:r>
              <a:rPr lang="en-US" dirty="0" err="1"/>
              <a:t>đổi</a:t>
            </a:r>
            <a:r>
              <a:rPr lang="en-US" dirty="0"/>
              <a:t> </a:t>
            </a:r>
            <a:r>
              <a:rPr lang="en-US" dirty="0" err="1"/>
              <a:t>về</a:t>
            </a:r>
            <a:r>
              <a:rPr lang="en-US" dirty="0"/>
              <a:t> </a:t>
            </a:r>
            <a:r>
              <a:rPr lang="en-US" dirty="0" err="1"/>
              <a:t>ngày</a:t>
            </a:r>
            <a:r>
              <a:rPr lang="en-US" dirty="0"/>
              <a:t> </a:t>
            </a:r>
            <a:r>
              <a:rPr lang="en-US" dirty="0" err="1"/>
              <a:t>tết</a:t>
            </a:r>
            <a:r>
              <a:rPr lang="en-US" dirty="0"/>
              <a:t> </a:t>
            </a:r>
            <a:r>
              <a:rPr lang="en-US" dirty="0" err="1"/>
              <a:t>đầy</a:t>
            </a:r>
            <a:r>
              <a:rPr lang="en-US" dirty="0"/>
              <a:t> </a:t>
            </a:r>
            <a:r>
              <a:rPr lang="en-US" dirty="0" err="1"/>
              <a:t>niềm</a:t>
            </a:r>
            <a:r>
              <a:rPr lang="en-US" dirty="0"/>
              <a:t> </a:t>
            </a:r>
            <a:r>
              <a:rPr lang="en-US" dirty="0" err="1"/>
              <a:t>vui</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EBDBE87F-0ECF-4EB6-A0F1-56503AA2CEF3}" type="slidenum">
              <a:rPr lang="en-US" smtClean="0"/>
              <a:t>3</a:t>
            </a:fld>
            <a:endParaRPr lang="en-US"/>
          </a:p>
        </p:txBody>
      </p:sp>
    </p:spTree>
    <p:extLst>
      <p:ext uri="{BB962C8B-B14F-4D97-AF65-F5344CB8AC3E}">
        <p14:creationId xmlns:p14="http://schemas.microsoft.com/office/powerpoint/2010/main" val="30191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411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8</a:t>
            </a:fld>
            <a:endParaRPr lang="en-US"/>
          </a:p>
        </p:txBody>
      </p:sp>
    </p:spTree>
    <p:extLst>
      <p:ext uri="{BB962C8B-B14F-4D97-AF65-F5344CB8AC3E}">
        <p14:creationId xmlns:p14="http://schemas.microsoft.com/office/powerpoint/2010/main" val="217864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18</a:t>
            </a:fld>
            <a:endParaRPr lang="en-US"/>
          </a:p>
        </p:txBody>
      </p:sp>
    </p:spTree>
    <p:extLst>
      <p:ext uri="{BB962C8B-B14F-4D97-AF65-F5344CB8AC3E}">
        <p14:creationId xmlns:p14="http://schemas.microsoft.com/office/powerpoint/2010/main" val="301917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282F71-35B8-4B86-B4D9-123622F7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6435382-0262-4A29-AC46-5BEDED61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8886E6-58B0-406B-9621-277DCF7EAC4E}"/>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CFE282A1-E386-4898-B4C1-EAE216EA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01BD2F5-3565-47AD-9537-7D741ECCB6BB}"/>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159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2082C4-54AA-4EE2-A6DB-76ED4A90D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6713CEB-ABCE-456C-A70D-6F4D30742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951229-22AA-4B4D-AAD5-9B9DE699D20D}"/>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8FAD817C-B02A-41D6-A343-41D704C55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94E6F1-64BB-4105-999A-B4F37D85CE97}"/>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9998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3B01F9B-0A41-4D7E-A4E1-5A5B565A8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2D6268A-0733-4A4D-B7F4-8A071A584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574A6F-260B-4CCF-9BF5-34B7C208F083}"/>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DB73FA8E-EA70-4798-8467-2868AA73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3AE9C3-0980-4997-AEBF-251662DFC166}"/>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34838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1233"/>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62642025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549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26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7506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052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10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0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5ABCF0-FB0E-435E-868C-0A0633264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F4D3DB-686F-4AEF-A4EB-5C9DED6B2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FF1422-7E04-46B8-942B-3D5551002212}"/>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D80DAB76-7DEF-4420-AC84-715F916B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8AAEC3-4838-4696-A71B-3EDDAF254E19}"/>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23669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525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438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7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11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3369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109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65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012156"/>
      </p:ext>
    </p:extLst>
  </p:cSld>
  <p:clrMapOvr>
    <a:masterClrMapping/>
  </p:clrMapOvr>
  <p:transition advClick="0" advTm="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1517942"/>
      </p:ext>
    </p:extLst>
  </p:cSld>
  <p:clrMapOvr>
    <a:masterClrMapping/>
  </p:clrMapOvr>
  <p:transition spd="slow" advClick="0" advTm="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70694099"/>
      </p:ext>
    </p:extLst>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B1EB13-9859-4E16-978B-8A29774DD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AFBC1F1-BAB4-4EAB-B88F-143FFE360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6E9D760-7BEF-47E3-A737-13FA0373F0F3}"/>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D0EF7285-20AF-4FB3-B0F1-492AA5B8F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C0786D-117C-4C67-9931-D0001DE3B57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99799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29138203"/>
      </p:ext>
    </p:extLst>
  </p:cSld>
  <p:clrMapOvr>
    <a:masterClrMapping/>
  </p:clrMapOvr>
  <p:transition spd="slow" advClick="0" advTm="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34419096"/>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704394095"/>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256589951"/>
      </p:ext>
    </p:extLst>
  </p:cSld>
  <p:clrMapOvr>
    <a:masterClrMapping/>
  </p:clrMapOvr>
  <p:transition spd="slow" advClick="0" advTm="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796681422"/>
      </p:ext>
    </p:extLst>
  </p:cSld>
  <p:clrMapOvr>
    <a:masterClrMapping/>
  </p:clrMapOvr>
  <p:transition spd="slow"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029654531"/>
      </p:ext>
    </p:extLst>
  </p:cSld>
  <p:clrMapOvr>
    <a:masterClrMapping/>
  </p:clrMapOvr>
  <p:transition spd="slow"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5549523"/>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05162205"/>
      </p:ext>
    </p:extLst>
  </p:cSld>
  <p:clrMapOvr>
    <a:masterClrMapping/>
  </p:clrMapOvr>
  <p:transition spd="slow"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07294424"/>
      </p:ext>
    </p:extLst>
  </p:cSld>
  <p:clrMapOvr>
    <a:masterClrMapping/>
  </p:clrMapOvr>
  <p:transition spd="slow"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99314415"/>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2E1F7F-9F9F-4570-8812-C1EA5D22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7CDB6C-295B-4D00-B632-57F074F36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2B4DD3-40D7-4D75-BE3F-02A7F4312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3309073-1B6E-41CB-AF4F-6BD7463A02E0}"/>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 xmlns:a16="http://schemas.microsoft.com/office/drawing/2014/main" id="{475F26E6-3DD8-4D13-A126-14B0AA36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AE1C78-3267-4DA7-9439-C8E45205DE6A}"/>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090353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60373"/>
      </p:ext>
    </p:extLst>
  </p:cSld>
  <p:clrMapOvr>
    <a:masterClrMapping/>
  </p:clrMapOvr>
  <p:transition spd="slow" advClick="0" advTm="0">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42989"/>
      </p:ext>
    </p:extLst>
  </p:cSld>
  <p:clrMapOvr>
    <a:masterClrMapping/>
  </p:clrMapOvr>
  <p:transition spd="slow" advClick="0" advTm="0">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6739"/>
      </p:ext>
    </p:extLst>
  </p:cSld>
  <p:clrMapOvr>
    <a:masterClrMapping/>
  </p:clrMapOvr>
  <p:transition spd="slow" advClick="0" advTm="0">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67609"/>
      </p:ext>
    </p:extLst>
  </p:cSld>
  <p:clrMapOvr>
    <a:masterClrMapping/>
  </p:clrMapOvr>
  <p:transition spd="slow" advClick="0" advTm="0">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762"/>
      </p:ext>
    </p:extLst>
  </p:cSld>
  <p:clrMapOvr>
    <a:masterClrMapping/>
  </p:clrMapOvr>
  <p:transition spd="slow"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50738"/>
      </p:ext>
    </p:extLst>
  </p:cSld>
  <p:clrMapOvr>
    <a:masterClrMapping/>
  </p:clrMapOvr>
  <p:transition spd="slow" advClick="0" advTm="0">
    <p:check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84980"/>
      </p:ext>
    </p:extLst>
  </p:cSld>
  <p:clrMapOvr>
    <a:masterClrMapping/>
  </p:clrMapOvr>
  <p:transition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91304"/>
      </p:ext>
    </p:extLst>
  </p:cSld>
  <p:clrMapOvr>
    <a:masterClrMapping/>
  </p:clrMapOvr>
  <p:transition advClick="0" advTm="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1442"/>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81715"/>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0730A6-B135-4209-8327-D5B69D6CA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A9FAC0B-543A-42B2-A378-76F1E4A16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8545F81-5171-4B9F-9F8E-9F169EDA0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6D980A6-B8AA-4CFB-BBDE-6CD70741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850006A-8AF5-4FC4-A7A3-A5F6C30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F04D854-79B7-444E-A27D-BF31B80390AD}"/>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8" name="Footer Placeholder 7">
            <a:extLst>
              <a:ext uri="{FF2B5EF4-FFF2-40B4-BE49-F238E27FC236}">
                <a16:creationId xmlns="" xmlns:a16="http://schemas.microsoft.com/office/drawing/2014/main" id="{D873C476-8C7C-4EDF-9E7F-FB59AC7CF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3F7B26B-3DD2-4422-983D-F4C491571100}"/>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176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16/03/2022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1736617320"/>
      </p:ext>
    </p:extLst>
  </p:cSld>
  <p:clrMapOvr>
    <a:masterClrMapping/>
  </p:clrMapOvr>
  <p:transition spd="slow" advClick="0" advTm="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15286"/>
      </p:ext>
    </p:extLst>
  </p:cSld>
  <p:clrMapOvr>
    <a:masterClrMapping/>
  </p:clrMapOvr>
  <p:transition advClick="0" advTm="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2154"/>
      </p:ext>
    </p:extLst>
  </p:cSld>
  <p:clrMapOvr>
    <a:masterClrMapping/>
  </p:clrMapOvr>
  <p:transition advClick="0" advTm="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01413"/>
      </p:ext>
    </p:extLst>
  </p:cSld>
  <p:clrMapOvr>
    <a:masterClrMapping/>
  </p:clrMapOvr>
  <p:transition advClick="0" advTm="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59666"/>
      </p:ext>
    </p:extLst>
  </p:cSld>
  <p:clrMapOvr>
    <a:masterClrMapping/>
  </p:clrMapOvr>
  <p:transition advClick="0" advTm="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231902"/>
      </p:ext>
    </p:extLst>
  </p:cSld>
  <p:clrMapOvr>
    <a:masterClrMapping/>
  </p:clrMapOvr>
  <p:transition advClick="0" advTm="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2747425251"/>
      </p:ext>
    </p:extLst>
  </p:cSld>
  <p:clrMapOvr>
    <a:masterClrMapping/>
  </p:clrMapOvr>
  <p:transition spd="slow" advClick="0" advTm="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2022/3/16</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74370294"/>
      </p:ext>
    </p:extLst>
  </p:cSld>
  <p:clrMapOvr>
    <a:masterClrMapping/>
  </p:clrMapOvr>
  <p:transition spd="med" advClick="0" advTm="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88900"/>
      </p:ext>
    </p:extLst>
  </p:cSld>
  <p:clrMapOvr>
    <a:masterClrMapping/>
  </p:clrMapOvr>
  <p:transition advClick="0" advTm="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39440375"/>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5A114D-5509-416E-A69B-0998A2F1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3781028-1FD4-4635-AE78-09EB093515D5}"/>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4" name="Footer Placeholder 3">
            <a:extLst>
              <a:ext uri="{FF2B5EF4-FFF2-40B4-BE49-F238E27FC236}">
                <a16:creationId xmlns="" xmlns:a16="http://schemas.microsoft.com/office/drawing/2014/main" id="{E08340F7-68C6-4B57-B200-D914729658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A3BA293-79C7-4F3A-934D-A734E1DB08A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678527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14265"/>
      </p:ext>
    </p:extLst>
  </p:cSld>
  <p:clrMapOvr>
    <a:masterClrMapping/>
  </p:clrMapOvr>
  <p:transition spd="slow"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87183"/>
      </p:ext>
    </p:extLst>
  </p:cSld>
  <p:clrMapOvr>
    <a:masterClrMapping/>
  </p:clrMapOvr>
  <p:transition spd="slow" advClick="0" advTm="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425564780"/>
      </p:ext>
    </p:extLst>
  </p:cSld>
  <p:clrMapOvr>
    <a:masterClrMapping/>
  </p:clrMapOvr>
  <p:transition spd="slow" advClick="0" advTm="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1226205"/>
      </p:ext>
    </p:extLst>
  </p:cSld>
  <p:clrMapOvr>
    <a:masterClrMapping/>
  </p:clrMapOvr>
  <p:transition spd="slow"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83693206"/>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2557905"/>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08996858"/>
      </p:ext>
    </p:extLst>
  </p:cSld>
  <p:clrMapOvr>
    <a:masterClrMapping/>
  </p:clrMapOvr>
  <p:transition spd="slow" advClick="0" advTm="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2494139"/>
      </p:ext>
    </p:extLst>
  </p:cSld>
  <p:clrMapOvr>
    <a:masterClrMapping/>
  </p:clrMapOvr>
  <p:transition spd="slow" advClick="0" advTm="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66041434"/>
      </p:ext>
    </p:extLst>
  </p:cSld>
  <p:clrMapOvr>
    <a:masterClrMapping/>
  </p:clrMapOvr>
  <p:transition spd="slow" advClick="0" advTm="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536013610"/>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2A7B8E5-B1C8-417D-9527-DCA26A3F6532}"/>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3" name="Footer Placeholder 2">
            <a:extLst>
              <a:ext uri="{FF2B5EF4-FFF2-40B4-BE49-F238E27FC236}">
                <a16:creationId xmlns="" xmlns:a16="http://schemas.microsoft.com/office/drawing/2014/main" id="{FD3DACF3-F258-44D9-8787-7F41DAD7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C240144-1BF8-4A4E-A41D-4517410C6DF3}"/>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172810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2831887"/>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1503"/>
      </p:ext>
    </p:extLst>
  </p:cSld>
  <p:clrMapOvr>
    <a:masterClrMapping/>
  </p:clrMapOvr>
  <p:transition spd="slow" advClick="0" advTm="0">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43396"/>
      </p:ext>
    </p:extLst>
  </p:cSld>
  <p:clrMapOvr>
    <a:masterClrMapping/>
  </p:clrMapOvr>
  <p:transition spd="slow" advClick="0" advTm="0">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1692"/>
      </p:ext>
    </p:extLst>
  </p:cSld>
  <p:clrMapOvr>
    <a:masterClrMapping/>
  </p:clrMapOvr>
  <p:transition spd="slow" advClick="0" advTm="0">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68416"/>
      </p:ext>
    </p:extLst>
  </p:cSld>
  <p:clrMapOvr>
    <a:masterClrMapping/>
  </p:clrMapOvr>
  <p:transition spd="slow" advClick="0" advTm="0">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38880"/>
      </p:ext>
    </p:extLst>
  </p:cSld>
  <p:clrMapOvr>
    <a:masterClrMapping/>
  </p:clrMapOvr>
  <p:transition spd="slow" advClick="0" advTm="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476770"/>
      </p:ext>
    </p:extLst>
  </p:cSld>
  <p:clrMapOvr>
    <a:masterClrMapping/>
  </p:clrMapOvr>
  <p:transition spd="slow" advClick="0" advTm="0">
    <p:check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8708"/>
      </p:ext>
    </p:extLst>
  </p:cSld>
  <p:clrMapOvr>
    <a:masterClrMapping/>
  </p:clrMapOvr>
  <p:transition advClick="0" advTm="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27556"/>
      </p:ext>
    </p:extLst>
  </p:cSld>
  <p:clrMapOvr>
    <a:masterClrMapping/>
  </p:clrMapOvr>
  <p:transition advClick="0" advTm="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96687"/>
      </p:ext>
    </p:extLst>
  </p:cSld>
  <p:clrMapOvr>
    <a:masterClrMapping/>
  </p:clrMapOvr>
  <p:transition spd="med" advClick="0"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DAF9D-108D-4A4C-A8F5-9809CF8A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AB79B0-C2F7-4D1B-8E30-5A9EDDBFA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D568AE5-60D2-41B7-B6FA-C5A47CDA4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0F2128-6D63-418A-B859-328830D3E856}"/>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 xmlns:a16="http://schemas.microsoft.com/office/drawing/2014/main" id="{C6AD04A7-0000-448B-A60A-4D478BCEC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1B5BC-A6DA-490E-90A5-8CB9F90CD9F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552358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27446"/>
      </p:ext>
    </p:extLst>
  </p:cSld>
  <p:clrMapOvr>
    <a:masterClrMapping/>
  </p:clrMapOvr>
  <p:transition advClick="0" advTm="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16/03/2022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26714135"/>
      </p:ext>
    </p:extLst>
  </p:cSld>
  <p:clrMapOvr>
    <a:masterClrMapping/>
  </p:clrMapOvr>
  <p:transition spd="slow" advClick="0" advTm="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56772"/>
      </p:ext>
    </p:extLst>
  </p:cSld>
  <p:clrMapOvr>
    <a:masterClrMapping/>
  </p:clrMapOvr>
  <p:transition advClick="0" advTm="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46209"/>
      </p:ext>
    </p:extLst>
  </p:cSld>
  <p:clrMapOvr>
    <a:masterClrMapping/>
  </p:clrMapOvr>
  <p:transition advClick="0" advTm="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34425"/>
      </p:ext>
    </p:extLst>
  </p:cSld>
  <p:clrMapOvr>
    <a:masterClrMapping/>
  </p:clrMapOvr>
  <p:transition advClick="0" advTm="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3968"/>
      </p:ext>
    </p:extLst>
  </p:cSld>
  <p:clrMapOvr>
    <a:masterClrMapping/>
  </p:clrMapOvr>
  <p:transition advClick="0" advTm="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62172"/>
      </p:ext>
    </p:extLst>
  </p:cSld>
  <p:clrMapOvr>
    <a:masterClrMapping/>
  </p:clrMapOvr>
  <p:transition advClick="0" advTm="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2702113"/>
      </p:ext>
    </p:extLst>
  </p:cSld>
  <p:clrMapOvr>
    <a:masterClrMapping/>
  </p:clrMapOvr>
  <p:transition spd="slow" advClick="0" advTm="0">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2022/3/16</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68960508"/>
      </p:ext>
    </p:extLst>
  </p:cSld>
  <p:clrMapOvr>
    <a:masterClrMapping/>
  </p:clrMapOvr>
  <p:transition spd="med" advClick="0" advTm="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20630"/>
      </p:ext>
    </p:extLst>
  </p:cSld>
  <p:clrMapOvr>
    <a:masterClrMapping/>
  </p:clrMapOvr>
  <p:transition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AC582-4D44-478B-8B46-A0347A291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0C28F-17A4-4C8D-98DC-8596B3B9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B4B675B-1598-4119-87F5-8C4277FBF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F352480-5E12-4778-A5C6-394F4916F775}"/>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 xmlns:a16="http://schemas.microsoft.com/office/drawing/2014/main" id="{DC160C66-433F-4912-B5A5-4B0D863C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BCD26C-0A41-4F8E-9A63-9A4AA8AE5C4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6594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4.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3C1F59F-AF10-4AF0-8FFF-CCB98523E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9031B7F-AEC5-4131-8F5F-FB255FF0A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E0BBC3-376E-452A-859D-B7D66DD8A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76E20-7D80-4319-B54C-0CF5564B17AD}" type="datetimeFigureOut">
              <a:rPr lang="en-US" smtClean="0"/>
              <a:t>3/16/2022</a:t>
            </a:fld>
            <a:endParaRPr lang="en-US"/>
          </a:p>
        </p:txBody>
      </p:sp>
      <p:sp>
        <p:nvSpPr>
          <p:cNvPr id="5" name="Footer Placeholder 4">
            <a:extLst>
              <a:ext uri="{FF2B5EF4-FFF2-40B4-BE49-F238E27FC236}">
                <a16:creationId xmlns="" xmlns:a16="http://schemas.microsoft.com/office/drawing/2014/main" id="{376C1209-B58C-4A38-A3C5-7CC8F761B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D6CC52B-2394-4C6E-B98C-74F8B87BC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7B6F-5AC0-4B29-B4ED-7AB6C0E55059}" type="slidenum">
              <a:rPr lang="en-US" smtClean="0"/>
              <a:t>‹#›</a:t>
            </a:fld>
            <a:endParaRPr lang="en-US"/>
          </a:p>
        </p:txBody>
      </p:sp>
    </p:spTree>
    <p:extLst>
      <p:ext uri="{BB962C8B-B14F-4D97-AF65-F5344CB8AC3E}">
        <p14:creationId xmlns:p14="http://schemas.microsoft.com/office/powerpoint/2010/main" val="162415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773010629"/>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33820"/>
      </p:ext>
    </p:extLst>
  </p:cSld>
  <p:clrMap bg1="lt1" tx1="dk1" bg2="lt2" tx2="dk2" accent1="accent1" accent2="accent2" accent3="accent3" accent4="accent4" accent5="accent5" accent6="accent6" hlink="hlink" folHlink="folHlink"/>
  <p:sldLayoutIdLst>
    <p:sldLayoutId id="2147483666" r:id="rId1"/>
    <p:sldLayoutId id="2147483750" r:id="rId2"/>
    <p:sldLayoutId id="2147483749" r:id="rId3"/>
    <p:sldLayoutId id="2147483748" r:id="rId4"/>
    <p:sldLayoutId id="2147483746" r:id="rId5"/>
    <p:sldLayoutId id="2147483745" r:id="rId6"/>
    <p:sldLayoutId id="2147483741" r:id="rId7"/>
    <p:sldLayoutId id="2147483751" r:id="rId8"/>
    <p:sldLayoutId id="2147483747" r:id="rId9"/>
    <p:sldLayoutId id="2147483744" r:id="rId10"/>
    <p:sldLayoutId id="2147483743" r:id="rId11"/>
    <p:sldLayoutId id="2147483742" r:id="rId12"/>
    <p:sldLayoutId id="2147483667" r:id="rId13"/>
    <p:sldLayoutId id="2147483752"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5943427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4" r:id="rId25"/>
    <p:sldLayoutId id="2147483695" r:id="rId26"/>
    <p:sldLayoutId id="2147483696" r:id="rId27"/>
    <p:sldLayoutId id="2147483701" r:id="rId28"/>
    <p:sldLayoutId id="2147483698" r:id="rId29"/>
    <p:sldLayoutId id="2147483699" r:id="rId30"/>
    <p:sldLayoutId id="2147483700"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35248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 id="2147483732" r:id="rId26"/>
    <p:sldLayoutId id="2147483733" r:id="rId27"/>
    <p:sldLayoutId id="2147483734" r:id="rId28"/>
    <p:sldLayoutId id="2147483735" r:id="rId29"/>
    <p:sldLayoutId id="2147483736" r:id="rId30"/>
    <p:sldLayoutId id="2147483737"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079CCFF1-958E-47A1-94A4-7FBDCE72C6C2}"/>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 xmlns:a16="http://schemas.microsoft.com/office/drawing/2014/main" id="{B2C26CCE-E663-4204-9056-10ACE6C24B9E}"/>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sp>
        <p:nvSpPr>
          <p:cNvPr id="7" name="文本框 6">
            <a:extLst>
              <a:ext uri="{FF2B5EF4-FFF2-40B4-BE49-F238E27FC236}">
                <a16:creationId xmlns="" xmlns:a16="http://schemas.microsoft.com/office/drawing/2014/main" id="{14653232-233C-4E88-9B5D-8731A1907410}"/>
              </a:ext>
            </a:extLst>
          </p:cNvPr>
          <p:cNvSpPr txBox="1"/>
          <p:nvPr/>
        </p:nvSpPr>
        <p:spPr>
          <a:xfrm>
            <a:off x="4512569" y="938136"/>
            <a:ext cx="569297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Tập</a:t>
            </a:r>
            <a:r>
              <a:rPr kumimoji="0" lang="en-US" altLang="zh-CN" sz="8000" b="0" i="0" u="none" strike="noStrike" kern="1200" cap="none" spc="0" normalizeH="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 </a:t>
            </a:r>
            <a:r>
              <a:rPr kumimoji="0" lang="en-US" altLang="zh-CN" sz="8000" b="0" i="0" u="none" strike="noStrike" kern="1200" cap="none" spc="0" normalizeH="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đọc</a:t>
            </a:r>
            <a:endParaRPr kumimoji="0" lang="zh-CN" altLang="en-US" sz="8000" b="0" i="0" u="none" strike="noStrike" kern="1200" cap="none" spc="0" normalizeH="0" baseline="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endParaRPr>
          </a:p>
        </p:txBody>
      </p:sp>
      <p:sp>
        <p:nvSpPr>
          <p:cNvPr id="9" name="文本框 8">
            <a:extLst>
              <a:ext uri="{FF2B5EF4-FFF2-40B4-BE49-F238E27FC236}">
                <a16:creationId xmlns="" xmlns:a16="http://schemas.microsoft.com/office/drawing/2014/main" id="{EFB8B07E-784D-4113-AF36-C68C22BEFC56}"/>
              </a:ext>
            </a:extLst>
          </p:cNvPr>
          <p:cNvSpPr txBox="1"/>
          <p:nvPr/>
        </p:nvSpPr>
        <p:spPr>
          <a:xfrm>
            <a:off x="3787247" y="2205280"/>
            <a:ext cx="74220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normalizeH="0" baseline="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Rước</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đèn</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ông</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sao</a:t>
            </a:r>
            <a:endParaRPr kumimoji="0" lang="zh-CN" altLang="en-US" sz="4800" b="1" i="0" u="none" strike="noStrike" kern="1200" normalizeH="0" baseline="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endParaRPr>
          </a:p>
        </p:txBody>
      </p:sp>
      <p:sp>
        <p:nvSpPr>
          <p:cNvPr id="11" name="矩形: 圆角 10">
            <a:extLst>
              <a:ext uri="{FF2B5EF4-FFF2-40B4-BE49-F238E27FC236}">
                <a16:creationId xmlns="" xmlns:a16="http://schemas.microsoft.com/office/drawing/2014/main" id="{91336BAD-40DC-4DC9-8E80-30C4D96F271A}"/>
              </a:ext>
            </a:extLst>
          </p:cNvPr>
          <p:cNvSpPr/>
          <p:nvPr/>
        </p:nvSpPr>
        <p:spPr>
          <a:xfrm>
            <a:off x="7202534" y="3302766"/>
            <a:ext cx="3544980"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12" name="文本框 11">
            <a:extLst>
              <a:ext uri="{FF2B5EF4-FFF2-40B4-BE49-F238E27FC236}">
                <a16:creationId xmlns="" xmlns:a16="http://schemas.microsoft.com/office/drawing/2014/main" id="{ACDF48A0-FD39-4554-966C-34B8EFE13D9C}"/>
              </a:ext>
            </a:extLst>
          </p:cNvPr>
          <p:cNvSpPr txBox="1"/>
          <p:nvPr/>
        </p:nvSpPr>
        <p:spPr>
          <a:xfrm>
            <a:off x="7686043" y="3366416"/>
            <a:ext cx="27831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Nguyễn</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Thị </a:t>
            </a:r>
            <a:r>
              <a:rPr kumimoji="0" lang="en-US" altLang="zh-CN" sz="2400" b="0" i="0" u="none" strike="noStrike" kern="1200" cap="none" spc="0" normalizeH="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Ngọc</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Tú</a:t>
            </a:r>
            <a:endParaRPr kumimoji="0" lang="zh-CN" altLang="en-US" sz="2400" b="0" i="0" u="none" strike="noStrike" kern="1200" cap="none" spc="0" normalizeH="0" baseline="0" noProof="0" dirty="0">
              <a:ln>
                <a:noFill/>
              </a:ln>
              <a:solidFill>
                <a:prstClr val="white"/>
              </a:solidFill>
              <a:effectLst/>
              <a:uLnTx/>
              <a:uFillTx/>
              <a:ea typeface="印品黑体" panose="00000500000000000000" pitchFamily="2" charset="-122"/>
              <a:cs typeface="+mn-cs"/>
              <a:sym typeface="印品黑体" panose="00000500000000000000" pitchFamily="2" charset="-122"/>
            </a:endParaRPr>
          </a:p>
        </p:txBody>
      </p:sp>
      <p:pic>
        <p:nvPicPr>
          <p:cNvPr id="14" name="图片 13">
            <a:extLst>
              <a:ext uri="{FF2B5EF4-FFF2-40B4-BE49-F238E27FC236}">
                <a16:creationId xmlns=""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74837204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sz="4000" b="1" smtClean="0">
                <a:solidFill>
                  <a:prstClr val="black"/>
                </a:solidFill>
                <a:cs typeface="Times New Roman" pitchFamily="18" charset="0"/>
              </a:rPr>
              <a:t>Tâm </a:t>
            </a:r>
            <a:r>
              <a:rPr lang="en-US" sz="4000" b="1" dirty="0" err="1">
                <a:solidFill>
                  <a:prstClr val="black"/>
                </a:solidFill>
                <a:cs typeface="Times New Roman" pitchFamily="18" charset="0"/>
              </a:rPr>
              <a:t>thích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quá</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cứ</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cạnh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mắt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không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rời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cũng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biết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là</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bạn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thích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thỉnh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thoảng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đưa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cho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cầm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một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lúc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Có</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lúc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cả</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hai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cùng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cầm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chung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reo</a:t>
            </a:r>
            <a:r>
              <a:rPr lang="en-US" sz="4000" b="1" dirty="0">
                <a:solidFill>
                  <a:prstClr val="black"/>
                </a:solidFill>
                <a:cs typeface="Times New Roman" pitchFamily="18" charset="0"/>
              </a:rPr>
              <a:t> : “</a:t>
            </a:r>
            <a:r>
              <a:rPr lang="en-US" sz="4000" b="1" dirty="0" err="1">
                <a:solidFill>
                  <a:prstClr val="black"/>
                </a:solidFill>
                <a:cs typeface="Times New Roman" pitchFamily="18" charset="0"/>
              </a:rPr>
              <a:t>Tùng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tùng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tùng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dinh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dinh</a:t>
            </a:r>
            <a:r>
              <a:rPr lang="en-US" sz="4000" b="1" dirty="0">
                <a:solidFill>
                  <a:prstClr val="black"/>
                </a:solidFill>
                <a:cs typeface="Times New Roman" pitchFamily="18" charset="0"/>
              </a:rPr>
              <a:t> !...."</a:t>
            </a:r>
          </a:p>
          <a:p>
            <a:pPr algn="r">
              <a:defRPr/>
            </a:pPr>
            <a:r>
              <a:rPr lang="en-US" sz="4000" b="1" i="1" dirty="0">
                <a:solidFill>
                  <a:prstClr val="black"/>
                </a:solidFill>
                <a:effectLst>
                  <a:outerShdw blurRad="38100" dist="38100" dir="2700000" algn="tl">
                    <a:srgbClr val="000000">
                      <a:alpha val="43137"/>
                    </a:srgbClr>
                  </a:outerShdw>
                </a:effectLst>
                <a:cs typeface="Times New Roman" pitchFamily="18" charset="0"/>
              </a:rPr>
              <a:t>Theo</a:t>
            </a:r>
            <a:r>
              <a:rPr lang="en-US" sz="4000" b="1" dirty="0">
                <a:solidFill>
                  <a:prstClr val="black"/>
                </a:solidFill>
                <a:effectLst>
                  <a:outerShdw blurRad="38100" dist="38100" dir="2700000" algn="tl">
                    <a:srgbClr val="000000">
                      <a:alpha val="43137"/>
                    </a:srgbClr>
                  </a:outerShdw>
                </a:effectLst>
                <a:cs typeface="Times New Roman" pitchFamily="18" charset="0"/>
              </a:rPr>
              <a:t> NGUYỄN THỊ NGỌC TÚ</a:t>
            </a:r>
            <a:endParaRPr kumimoji="0" lang="en-US" alt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57200" indent="-457200" algn="just" defTabSz="609402">
              <a:buAutoNum type="arabicPeriod"/>
            </a:pPr>
            <a:endParaRPr lang="zh-CN" altLang="en-US" sz="4000"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4" name="Shape 448">
            <a:extLst>
              <a:ext uri="{FF2B5EF4-FFF2-40B4-BE49-F238E27FC236}">
                <a16:creationId xmlns="" xmlns:a16="http://schemas.microsoft.com/office/drawing/2014/main" id="{4089FC90-F44A-4AB9-BDEE-3021F9885DD7}"/>
              </a:ext>
            </a:extLst>
          </p:cNvPr>
          <p:cNvSpPr txBox="1">
            <a:spLocks/>
          </p:cNvSpPr>
          <p:nvPr/>
        </p:nvSpPr>
        <p:spPr>
          <a:xfrm>
            <a:off x="208547" y="554375"/>
            <a:ext cx="176463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smtClean="0">
                <a:solidFill>
                  <a:srgbClr val="0070C0"/>
                </a:solidFill>
                <a:latin typeface="+mn-lt"/>
              </a:rPr>
              <a:t>Đoạn 3</a:t>
            </a:r>
            <a:endParaRPr kumimoji="0" lang="en-US" sz="3600" b="1" i="0" u="none" strike="noStrike" kern="1200" cap="none" spc="0" normalizeH="0" baseline="0" noProof="0" dirty="0">
              <a:ln>
                <a:noFill/>
              </a:ln>
              <a:solidFill>
                <a:srgbClr val="0070C0"/>
              </a:solidFill>
              <a:effectLst/>
              <a:uLnTx/>
              <a:uFillTx/>
              <a:latin typeface="+mn-lt"/>
            </a:endParaRPr>
          </a:p>
        </p:txBody>
      </p:sp>
    </p:spTree>
    <p:extLst>
      <p:ext uri="{BB962C8B-B14F-4D97-AF65-F5344CB8AC3E}">
        <p14:creationId xmlns:p14="http://schemas.microsoft.com/office/powerpoint/2010/main" val="1089881430"/>
      </p:ext>
    </p:extLst>
  </p:cSld>
  <p:clrMapOvr>
    <a:masterClrMapping/>
  </p:clrMapOvr>
  <p:transition spd="slow" advClick="0">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6" name="Shape 448">
            <a:extLst>
              <a:ext uri="{FF2B5EF4-FFF2-40B4-BE49-F238E27FC236}">
                <a16:creationId xmlns="" xmlns:a16="http://schemas.microsoft.com/office/drawing/2014/main" id="{4089FC90-F44A-4AB9-BDEE-3021F9885DD7}"/>
              </a:ext>
            </a:extLst>
          </p:cNvPr>
          <p:cNvSpPr txBox="1">
            <a:spLocks/>
          </p:cNvSpPr>
          <p:nvPr/>
        </p:nvSpPr>
        <p:spPr>
          <a:xfrm>
            <a:off x="4030763" y="1195856"/>
            <a:ext cx="767889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err="1">
                <a:ln>
                  <a:noFill/>
                </a:ln>
                <a:solidFill>
                  <a:srgbClr val="0070C0"/>
                </a:solidFill>
                <a:effectLst/>
                <a:uLnTx/>
                <a:uFillTx/>
                <a:latin typeface="+mn-lt"/>
                <a:ea typeface="+mj-ea"/>
                <a:cs typeface="+mj-cs"/>
              </a:rPr>
              <a:t>Luyện</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đọc</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câu</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dài</a:t>
            </a:r>
            <a:endParaRPr kumimoji="0" lang="en-US" sz="7200" b="1" i="0" u="none" strike="noStrike" kern="1200" cap="none" spc="0" normalizeH="0" baseline="0" noProof="0" dirty="0">
              <a:ln>
                <a:noFill/>
              </a:ln>
              <a:solidFill>
                <a:srgbClr val="0070C0"/>
              </a:solidFill>
              <a:effectLst/>
              <a:uLnTx/>
              <a:uFillTx/>
              <a:latin typeface="+mn-lt"/>
              <a:ea typeface="+mj-ea"/>
              <a:cs typeface="+mj-cs"/>
            </a:endParaRPr>
          </a:p>
        </p:txBody>
      </p:sp>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矩形 60">
            <a:extLst>
              <a:ext uri="{FF2B5EF4-FFF2-40B4-BE49-F238E27FC236}">
                <a16:creationId xmlns="" xmlns:a16="http://schemas.microsoft.com/office/drawing/2014/main" id="{6870A230-B96C-45F6-BC4D-4B4E608BE5F0}"/>
              </a:ext>
            </a:extLst>
          </p:cNvPr>
          <p:cNvSpPr/>
          <p:nvPr/>
        </p:nvSpPr>
        <p:spPr>
          <a:xfrm>
            <a:off x="482346" y="2486396"/>
            <a:ext cx="11227308" cy="3427373"/>
          </a:xfrm>
          <a:prstGeom prst="rect">
            <a:avLst/>
          </a:prstGeom>
          <a:solidFill>
            <a:sysClr val="window" lastClr="FFFFFF"/>
          </a:solidFill>
          <a:ln w="57150" cap="flat" cmpd="thickThin" algn="ctr">
            <a:solidFill>
              <a:sysClr val="window" lastClr="FFFFFF"/>
            </a:solidFill>
            <a:prstDash val="solid"/>
            <a:miter lim="800000"/>
          </a:ln>
          <a:effectLst/>
        </p:spPr>
        <p:txBody>
          <a:bodyPr rtlCol="0" anchor="ctr"/>
          <a:lstStyle/>
          <a:p>
            <a:pPr marL="0" marR="0" lvl="0" indent="0" algn="just" defTabSz="60940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cũng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biết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bạn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thích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nên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thỉnh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thoảng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đưa</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Tâm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một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Có</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cả</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hai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chung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đèn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reo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p>
          <a:p>
            <a:pPr marL="457200" marR="0" lvl="0" indent="-457200" algn="just" defTabSz="609402" eaLnBrk="1" fontAlgn="auto" latinLnBrk="0" hangingPunct="1">
              <a:lnSpc>
                <a:spcPct val="100000"/>
              </a:lnSpc>
              <a:spcBef>
                <a:spcPts val="0"/>
              </a:spcBef>
              <a:spcAft>
                <a:spcPts val="0"/>
              </a:spcAft>
              <a:buClrTx/>
              <a:buSzTx/>
              <a:buFontTx/>
              <a:buAutoNum type="arabicPeriod"/>
              <a:tabLst/>
              <a:defRPr/>
            </a:pPr>
            <a:endParaRPr kumimoji="0" lang="zh-CN" altLang="en-US" sz="1800" b="0" i="0" u="none" strike="noStrike" kern="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076815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 xmlns:a16="http://schemas.microsoft.com/office/drawing/2014/main" id="{B61FB09B-0099-4C87-AEB8-338C54A3C041}"/>
              </a:ext>
            </a:extLst>
          </p:cNvPr>
          <p:cNvSpPr txBox="1"/>
          <p:nvPr/>
        </p:nvSpPr>
        <p:spPr>
          <a:xfrm>
            <a:off x="2963570" y="188910"/>
            <a:ext cx="6264857"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Tìm</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hiểu</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bài</a:t>
            </a:r>
            <a:endParaRPr kumimoji="0" lang="en-US" altLang="zh-CN" sz="115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endParaRPr>
          </a:p>
        </p:txBody>
      </p:sp>
    </p:spTree>
    <p:extLst>
      <p:ext uri="{BB962C8B-B14F-4D97-AF65-F5344CB8AC3E}">
        <p14:creationId xmlns:p14="http://schemas.microsoft.com/office/powerpoint/2010/main" val="2189101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1" name="TextBox 10">
            <a:extLst>
              <a:ext uri="{FF2B5EF4-FFF2-40B4-BE49-F238E27FC236}">
                <a16:creationId xmlns="" xmlns:a16="http://schemas.microsoft.com/office/drawing/2014/main" id="{18A6096E-6BED-4DB2-8D5F-1000D267A04C}"/>
              </a:ext>
            </a:extLst>
          </p:cNvPr>
          <p:cNvSpPr txBox="1"/>
          <p:nvPr/>
        </p:nvSpPr>
        <p:spPr>
          <a:xfrm>
            <a:off x="3192651" y="305725"/>
            <a:ext cx="8787539" cy="1323439"/>
          </a:xfrm>
          <a:prstGeom prst="rect">
            <a:avLst/>
          </a:prstGeom>
          <a:noFill/>
        </p:spPr>
        <p:txBody>
          <a:bodyPr wrap="square">
            <a:spAutoFit/>
          </a:bodyPr>
          <a:lstStyle/>
          <a:p>
            <a:pPr algn="just"/>
            <a:r>
              <a:rPr lang="vi-VN" sz="4000" b="1" dirty="0">
                <a:solidFill>
                  <a:srgbClr val="0070C0"/>
                </a:solidFill>
              </a:rPr>
              <a:t>1. Mâm cỗ Trung thu của Tâm được bày như thế nào ?</a:t>
            </a:r>
          </a:p>
        </p:txBody>
      </p:sp>
      <p:sp>
        <p:nvSpPr>
          <p:cNvPr id="18" name="TextBox 17">
            <a:extLst>
              <a:ext uri="{FF2B5EF4-FFF2-40B4-BE49-F238E27FC236}">
                <a16:creationId xmlns="" xmlns:a16="http://schemas.microsoft.com/office/drawing/2014/main" id="{FD7E3764-D677-4F59-A7B0-0860A781C7C6}"/>
              </a:ext>
            </a:extLst>
          </p:cNvPr>
          <p:cNvSpPr txBox="1"/>
          <p:nvPr/>
        </p:nvSpPr>
        <p:spPr>
          <a:xfrm>
            <a:off x="1112475" y="2522744"/>
            <a:ext cx="10157551" cy="3170099"/>
          </a:xfrm>
          <a:prstGeom prst="rect">
            <a:avLst/>
          </a:prstGeom>
          <a:solidFill>
            <a:schemeClr val="bg1"/>
          </a:solidFill>
        </p:spPr>
        <p:txBody>
          <a:bodyPr wrap="square">
            <a:spAutoFit/>
          </a:bodyPr>
          <a:lstStyle/>
          <a:p>
            <a:pPr algn="just"/>
            <a:r>
              <a:rPr lang="en-US" sz="3600" dirty="0"/>
              <a:t>	</a:t>
            </a:r>
            <a:r>
              <a:rPr lang="vi-VN" sz="4000" dirty="0">
                <a:solidFill>
                  <a:schemeClr val="accent2"/>
                </a:solidFill>
              </a:rPr>
              <a:t>Mâm cỗ Trung thu của Tâm có một quả bưởi khía thành tám cánh hoa, mỗi cánh hoa cài một quả ối chín, để bên cạnh nải chuối ngự và bó mía tím. Xung quanh còn bày thêm nhiều thứ đồ chơi.</a:t>
            </a:r>
            <a:endParaRPr lang="vi-VN" sz="3600" dirty="0">
              <a:solidFill>
                <a:schemeClr val="accent2"/>
              </a:solidFill>
            </a:endParaRPr>
          </a:p>
        </p:txBody>
      </p:sp>
    </p:spTree>
    <p:extLst>
      <p:ext uri="{BB962C8B-B14F-4D97-AF65-F5344CB8AC3E}">
        <p14:creationId xmlns:p14="http://schemas.microsoft.com/office/powerpoint/2010/main" val="3317911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0" name="TextBox 9">
            <a:extLst>
              <a:ext uri="{FF2B5EF4-FFF2-40B4-BE49-F238E27FC236}">
                <a16:creationId xmlns="" xmlns:a16="http://schemas.microsoft.com/office/drawing/2014/main" id="{2628EDB6-5EE2-4279-8BA5-3CCEA26B8B3F}"/>
              </a:ext>
            </a:extLst>
          </p:cNvPr>
          <p:cNvSpPr txBox="1"/>
          <p:nvPr/>
        </p:nvSpPr>
        <p:spPr>
          <a:xfrm>
            <a:off x="3508608" y="556974"/>
            <a:ext cx="7836151"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2.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Chiếc</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đèn</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ông</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sao</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của</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Hà</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có</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gì</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đẹp</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sp>
        <p:nvSpPr>
          <p:cNvPr id="13" name="TextBox 12">
            <a:extLst>
              <a:ext uri="{FF2B5EF4-FFF2-40B4-BE49-F238E27FC236}">
                <a16:creationId xmlns="" xmlns:a16="http://schemas.microsoft.com/office/drawing/2014/main" id="{806B3F15-C534-4471-ADC3-5F8A0961A8D4}"/>
              </a:ext>
            </a:extLst>
          </p:cNvPr>
          <p:cNvSpPr txBox="1"/>
          <p:nvPr/>
        </p:nvSpPr>
        <p:spPr>
          <a:xfrm>
            <a:off x="2995047" y="2522744"/>
            <a:ext cx="8535691" cy="3416320"/>
          </a:xfrm>
          <a:prstGeom prst="rect">
            <a:avLst/>
          </a:prstGeom>
          <a:noFill/>
        </p:spPr>
        <p:txBody>
          <a:bodyPr wrap="square">
            <a:spAutoFit/>
          </a:bodyPr>
          <a:lstStyle/>
          <a:p>
            <a:pPr algn="just"/>
            <a:r>
              <a:rPr lang="en-US" dirty="0"/>
              <a:t>	</a:t>
            </a:r>
            <a:r>
              <a:rPr lang="vi-VN" sz="3600" dirty="0">
                <a:solidFill>
                  <a:schemeClr val="accent2"/>
                </a:solidFill>
              </a:rPr>
              <a:t>Chiếc đèn ông sao của Hà rất đẹp. Đó là cái đèn hình ông sao, làm bằng giấy bóng kính đỏ, trong suốt, ngôi sao được gắn vào giữa một vòng tròn có những tua giấy đủ màu sắc. Trên đỉnh ngôi sao cắm ba lá cờ nhỏ.</a:t>
            </a:r>
            <a:endParaRPr lang="vi-VN" dirty="0">
              <a:solidFill>
                <a:schemeClr val="accent2"/>
              </a:solidFill>
            </a:endParaRPr>
          </a:p>
        </p:txBody>
      </p:sp>
    </p:spTree>
    <p:extLst>
      <p:ext uri="{BB962C8B-B14F-4D97-AF65-F5344CB8AC3E}">
        <p14:creationId xmlns:p14="http://schemas.microsoft.com/office/powerpoint/2010/main" val="31619309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TextBox 16">
            <a:extLst>
              <a:ext uri="{FF2B5EF4-FFF2-40B4-BE49-F238E27FC236}">
                <a16:creationId xmlns="" xmlns:a16="http://schemas.microsoft.com/office/drawing/2014/main" id="{F76A1BDA-41E0-4948-B6BE-FE4FDA3E9795}"/>
              </a:ext>
            </a:extLst>
          </p:cNvPr>
          <p:cNvSpPr txBox="1"/>
          <p:nvPr/>
        </p:nvSpPr>
        <p:spPr>
          <a:xfrm>
            <a:off x="3599481" y="193890"/>
            <a:ext cx="8086241" cy="1323439"/>
          </a:xfrm>
          <a:prstGeom prst="rect">
            <a:avLst/>
          </a:prstGeom>
          <a:noFill/>
        </p:spPr>
        <p:txBody>
          <a:bodyPr wrap="square">
            <a:spAutoFit/>
          </a:bodyPr>
          <a:lstStyle/>
          <a:p>
            <a:pPr algn="just"/>
            <a:r>
              <a:rPr lang="vi-VN" sz="4000" b="1" dirty="0">
                <a:solidFill>
                  <a:srgbClr val="0070C0"/>
                </a:solidFill>
              </a:rPr>
              <a:t>3. Những chi tiết nào cho thấy Tâm và Hà rước đèn rất vui ?</a:t>
            </a:r>
          </a:p>
        </p:txBody>
      </p:sp>
      <p:sp>
        <p:nvSpPr>
          <p:cNvPr id="19" name="TextBox 18">
            <a:extLst>
              <a:ext uri="{FF2B5EF4-FFF2-40B4-BE49-F238E27FC236}">
                <a16:creationId xmlns="" xmlns:a16="http://schemas.microsoft.com/office/drawing/2014/main" id="{AD1E88B0-D57C-423B-8AB0-3FE414CCA517}"/>
              </a:ext>
            </a:extLst>
          </p:cNvPr>
          <p:cNvSpPr txBox="1"/>
          <p:nvPr/>
        </p:nvSpPr>
        <p:spPr>
          <a:xfrm>
            <a:off x="921974" y="2384244"/>
            <a:ext cx="10763748" cy="2862322"/>
          </a:xfrm>
          <a:prstGeom prst="rect">
            <a:avLst/>
          </a:prstGeom>
          <a:solidFill>
            <a:schemeClr val="bg1"/>
          </a:solidFill>
        </p:spPr>
        <p:txBody>
          <a:bodyPr wrap="square">
            <a:spAutoFit/>
          </a:bodyPr>
          <a:lstStyle/>
          <a:p>
            <a:pPr algn="just"/>
            <a:r>
              <a:rPr lang="en-US" sz="3200" dirty="0"/>
              <a:t>	</a:t>
            </a:r>
            <a:r>
              <a:rPr lang="vi-VN" sz="3600" dirty="0">
                <a:solidFill>
                  <a:schemeClr val="accent2"/>
                </a:solidFill>
              </a:rPr>
              <a:t>Các chi tiết sau đây cho thấy Tâm và Hà rước đèn rất vui : Tâm thích cái đèn quá, cứ đi bên cạnh Hà, mắt không rời cái đèn. Thỉnh thoảng Hà lại đưa cho Tâm cầm đèn. Có lúc cả hai cùng cầm chung cái đèn và reo to : "Tùng tùng tùng, dinh dinh ! ..."</a:t>
            </a:r>
            <a:endParaRPr lang="vi-VN" sz="3200" dirty="0">
              <a:solidFill>
                <a:schemeClr val="accent2"/>
              </a:solidFill>
            </a:endParaRPr>
          </a:p>
        </p:txBody>
      </p:sp>
    </p:spTree>
    <p:extLst>
      <p:ext uri="{BB962C8B-B14F-4D97-AF65-F5344CB8AC3E}">
        <p14:creationId xmlns:p14="http://schemas.microsoft.com/office/powerpoint/2010/main" val="24137814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8">
            <a:extLst>
              <a:ext uri="{FF2B5EF4-FFF2-40B4-BE49-F238E27FC236}">
                <a16:creationId xmlns="" xmlns:a16="http://schemas.microsoft.com/office/drawing/2014/main" id="{55C0FEE7-6E1B-4CD7-90D5-AC42739CEEC3}"/>
              </a:ext>
            </a:extLst>
          </p:cNvPr>
          <p:cNvPicPr>
            <a:picLocks noChangeAspect="1"/>
          </p:cNvPicPr>
          <p:nvPr/>
        </p:nvPicPr>
        <p:blipFill>
          <a:blip r:embed="rId2" cstate="print">
            <a:extLst>
              <a:ext uri="{28A0092B-C50C-407E-A947-70E740481C1C}">
                <a14:useLocalDpi xmlns:a14="http://schemas.microsoft.com/office/drawing/2010/main" val="0"/>
              </a:ext>
            </a:extLst>
          </a:blip>
          <a:srcRect l="22275" r="22275"/>
          <a:stretch>
            <a:fillRect/>
          </a:stretch>
        </p:blipFill>
        <p:spPr>
          <a:xfrm>
            <a:off x="8627392" y="0"/>
            <a:ext cx="4360188" cy="687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 xmlns:ma14="http://schemas.microsoft.com/office/mac/drawingml/2011/main" val="1"/>
            </a:ext>
          </a:extLst>
        </p:spPr>
      </p:pic>
      <p:sp>
        <p:nvSpPr>
          <p:cNvPr id="3" name="Flowchart: Delay 2">
            <a:extLst>
              <a:ext uri="{FF2B5EF4-FFF2-40B4-BE49-F238E27FC236}">
                <a16:creationId xmlns="" xmlns:a16="http://schemas.microsoft.com/office/drawing/2014/main" id="{1EB36C0C-E720-412F-89FA-A02C4172403A}"/>
              </a:ext>
            </a:extLst>
          </p:cNvPr>
          <p:cNvSpPr/>
          <p:nvPr/>
        </p:nvSpPr>
        <p:spPr>
          <a:xfrm>
            <a:off x="0" y="0"/>
            <a:ext cx="3564610" cy="1689315"/>
          </a:xfrm>
          <a:prstGeom prst="flowChartDelay">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rPr>
              <a:t>Nội</a:t>
            </a:r>
            <a:r>
              <a:rPr lang="en-US" sz="5400" b="1" dirty="0">
                <a:effectLst>
                  <a:outerShdw blurRad="38100" dist="38100" dir="2700000" algn="tl">
                    <a:srgbClr val="000000">
                      <a:alpha val="43137"/>
                    </a:srgbClr>
                  </a:outerShdw>
                </a:effectLst>
              </a:rPr>
              <a:t> dung</a:t>
            </a:r>
          </a:p>
        </p:txBody>
      </p:sp>
      <p:sp>
        <p:nvSpPr>
          <p:cNvPr id="6" name="Rectangle 5">
            <a:extLst>
              <a:ext uri="{FF2B5EF4-FFF2-40B4-BE49-F238E27FC236}">
                <a16:creationId xmlns="" xmlns:a16="http://schemas.microsoft.com/office/drawing/2014/main" id="{97E0864B-36A1-43F2-9E34-EBEAD3CBBC37}"/>
              </a:ext>
            </a:extLst>
          </p:cNvPr>
          <p:cNvSpPr/>
          <p:nvPr/>
        </p:nvSpPr>
        <p:spPr>
          <a:xfrm>
            <a:off x="486812" y="2396102"/>
            <a:ext cx="7696293"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Trẻ</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Việt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Nam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rất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thích</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cỗ</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hội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rước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đèn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Trong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cuộc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vui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ngày</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Tết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các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yêu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quý</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gắn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bó</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với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nhau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hơn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a:t>
            </a:r>
            <a:endParaRPr kumimoji="0" lang="en-US" sz="3600" b="1" i="0" u="none" strike="noStrike" kern="0" cap="none" spc="0" normalizeH="0" baseline="0" noProof="0" dirty="0">
              <a:ln>
                <a:noFill/>
              </a:ln>
              <a:solidFill>
                <a:schemeClr val="accent2">
                  <a:lumMod val="75000"/>
                </a:schemeClr>
              </a:solidFill>
              <a:uLnTx/>
              <a:uFillTx/>
              <a:cs typeface="Times New Roman" pitchFamily="18" charset="0"/>
            </a:endParaRPr>
          </a:p>
        </p:txBody>
      </p:sp>
    </p:spTree>
    <p:extLst>
      <p:ext uri="{BB962C8B-B14F-4D97-AF65-F5344CB8AC3E}">
        <p14:creationId xmlns:p14="http://schemas.microsoft.com/office/powerpoint/2010/main" val="17849214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smtClean="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Luyện</a:t>
            </a:r>
            <a:r>
              <a:rPr kumimoji="0" lang="en-US" altLang="zh-CN" sz="8000" b="1" i="0" u="none" strike="noStrike" kern="1200" cap="none" spc="0" normalizeH="0" noProof="0" smtClean="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đọc lại</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494187760"/>
      </p:ext>
    </p:extLst>
  </p:cSld>
  <p:clrMapOvr>
    <a:masterClrMapping/>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 xmlns:a16="http://schemas.microsoft.com/office/drawing/2014/main" id="{16582860-69F5-4BEE-B798-C9E4FA6BF006}"/>
              </a:ext>
            </a:extLst>
          </p:cNvPr>
          <p:cNvSpPr/>
          <p:nvPr/>
        </p:nvSpPr>
        <p:spPr>
          <a:xfrm>
            <a:off x="5179245" y="1804966"/>
            <a:ext cx="2409314" cy="72840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4400" b="1" i="0" u="none" strike="noStrike" kern="0" cap="none" spc="0" normalizeH="0" baseline="0" noProof="0" smtClean="0">
                <a:ln>
                  <a:noFill/>
                </a:ln>
                <a:solidFill>
                  <a:srgbClr val="00B050"/>
                </a:solidFill>
                <a:effectLst/>
                <a:uLnTx/>
                <a:uFillTx/>
                <a:ea typeface="+mn-ea"/>
                <a:cs typeface="+mn-cs"/>
                <a:sym typeface="Sk-Modernist"/>
              </a:rPr>
              <a:t>Giọng</a:t>
            </a:r>
            <a:r>
              <a:rPr kumimoji="0" lang="en-US" sz="4400" b="1" i="0" u="none" strike="noStrike" kern="0" cap="none" spc="0" normalizeH="0" noProof="0" smtClean="0">
                <a:ln>
                  <a:noFill/>
                </a:ln>
                <a:solidFill>
                  <a:srgbClr val="00B050"/>
                </a:solidFill>
                <a:effectLst/>
                <a:uLnTx/>
                <a:uFillTx/>
                <a:ea typeface="+mn-ea"/>
                <a:cs typeface="+mn-cs"/>
                <a:sym typeface="Sk-Modernist"/>
              </a:rPr>
              <a:t> đọc</a:t>
            </a:r>
            <a:endParaRPr kumimoji="0" sz="4400" b="1" i="0" u="none" strike="noStrike" kern="0" cap="none" spc="0" normalizeH="0" baseline="0" noProof="0" dirty="0">
              <a:ln>
                <a:noFill/>
              </a:ln>
              <a:solidFill>
                <a:srgbClr val="00B050"/>
              </a:solidFill>
              <a:effectLst/>
              <a:uLnTx/>
              <a:uFillTx/>
              <a:ea typeface="+mn-ea"/>
              <a:cs typeface="+mn-cs"/>
              <a:sym typeface="Sk-Modernist"/>
            </a:endParaRPr>
          </a:p>
        </p:txBody>
      </p:sp>
      <p:sp>
        <p:nvSpPr>
          <p:cNvPr id="18" name="Shape 213">
            <a:extLst>
              <a:ext uri="{FF2B5EF4-FFF2-40B4-BE49-F238E27FC236}">
                <a16:creationId xmlns="" xmlns:a16="http://schemas.microsoft.com/office/drawing/2014/main" id="{DB99DF9E-1023-4E5D-A745-F6901F234798}"/>
              </a:ext>
            </a:extLst>
          </p:cNvPr>
          <p:cNvSpPr/>
          <p:nvPr/>
        </p:nvSpPr>
        <p:spPr>
          <a:xfrm>
            <a:off x="2624463" y="2963600"/>
            <a:ext cx="8401725" cy="171329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just"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smtClean="0">
                <a:ln>
                  <a:noFill/>
                </a:ln>
                <a:solidFill>
                  <a:schemeClr val="accent2"/>
                </a:solidFill>
                <a:effectLst/>
                <a:uLnTx/>
                <a:uFillTx/>
                <a:ea typeface="+mn-ea"/>
                <a:cs typeface="+mn-cs"/>
                <a:sym typeface="Sk-Modernist"/>
              </a:rPr>
              <a:t>Giọng</a:t>
            </a:r>
            <a:r>
              <a:rPr kumimoji="0" lang="en-US" sz="3600" b="1" i="0" u="none" strike="noStrike" kern="0" cap="none" spc="0" normalizeH="0" noProof="0" smtClean="0">
                <a:ln>
                  <a:noFill/>
                </a:ln>
                <a:solidFill>
                  <a:schemeClr val="accent2"/>
                </a:solidFill>
                <a:effectLst/>
                <a:uLnTx/>
                <a:uFillTx/>
                <a:ea typeface="+mn-ea"/>
                <a:cs typeface="+mn-cs"/>
                <a:sym typeface="Sk-Modernist"/>
              </a:rPr>
              <a:t> đọc vui tươi, thể hiện tâm trạng háo hức, rộn ràng của hai bạn nhỏ trong đêm đón cỗ, rước đèn</a:t>
            </a:r>
            <a:endParaRPr kumimoji="0" sz="3600" b="1" i="0" u="none" strike="noStrike" kern="0" cap="none" spc="0" normalizeH="0" baseline="0" noProof="0" dirty="0">
              <a:ln>
                <a:noFill/>
              </a:ln>
              <a:solidFill>
                <a:schemeClr val="accent2"/>
              </a:solidFill>
              <a:effectLst/>
              <a:uLnTx/>
              <a:uFillTx/>
              <a:ea typeface="+mn-ea"/>
              <a:cs typeface="+mn-cs"/>
              <a:sym typeface="Sk-Modernist"/>
            </a:endParaRPr>
          </a:p>
        </p:txBody>
      </p:sp>
    </p:spTree>
    <p:extLst>
      <p:ext uri="{BB962C8B-B14F-4D97-AF65-F5344CB8AC3E}">
        <p14:creationId xmlns:p14="http://schemas.microsoft.com/office/powerpoint/2010/main" val="21628691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sz="4000" b="1" smtClean="0">
                <a:solidFill>
                  <a:prstClr val="black"/>
                </a:solidFill>
                <a:cs typeface="Times New Roman" pitchFamily="18" charset="0"/>
              </a:rPr>
              <a:t>	Chiều </a:t>
            </a:r>
            <a:r>
              <a:rPr lang="en-US" sz="4000" b="1" dirty="0" err="1">
                <a:solidFill>
                  <a:prstClr val="black"/>
                </a:solidFill>
                <a:cs typeface="Times New Roman" pitchFamily="18" charset="0"/>
              </a:rPr>
              <a:t>rồi</a:t>
            </a:r>
            <a:r>
              <a:rPr lang="en-US" sz="4000" b="1" dirty="0">
                <a:solidFill>
                  <a:prstClr val="black"/>
                </a:solidFill>
                <a:cs typeface="Times New Roman" pitchFamily="18" charset="0"/>
              </a:rPr>
              <a:t> </a:t>
            </a:r>
            <a:r>
              <a:rPr lang="en-US" sz="4000" b="1" err="1">
                <a:solidFill>
                  <a:prstClr val="black"/>
                </a:solidFill>
                <a:cs typeface="Times New Roman" pitchFamily="18" charset="0"/>
              </a:rPr>
              <a:t>đêm</a:t>
            </a:r>
            <a:r>
              <a:rPr lang="en-US" sz="4000" b="1">
                <a:solidFill>
                  <a:prstClr val="black"/>
                </a:solidFill>
                <a:cs typeface="Times New Roman" pitchFamily="18" charset="0"/>
              </a:rPr>
              <a:t> </a:t>
            </a:r>
            <a:r>
              <a:rPr lang="en-US" sz="4000" b="1" smtClean="0">
                <a:solidFill>
                  <a:prstClr val="black"/>
                </a:solidFill>
                <a:cs typeface="Times New Roman" pitchFamily="18" charset="0"/>
              </a:rPr>
              <a:t>xuống.</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Trẻ </a:t>
            </a:r>
            <a:r>
              <a:rPr lang="en-US" sz="4000" b="1" dirty="0">
                <a:solidFill>
                  <a:prstClr val="black"/>
                </a:solidFill>
                <a:cs typeface="Times New Roman" pitchFamily="18" charset="0"/>
              </a:rPr>
              <a:t>con </a:t>
            </a:r>
            <a:r>
              <a:rPr lang="en-US" sz="4000" b="1" dirty="0" err="1">
                <a:solidFill>
                  <a:prstClr val="black"/>
                </a:solidFill>
                <a:cs typeface="Times New Roman" pitchFamily="18" charset="0"/>
              </a:rPr>
              <a:t>bên</a:t>
            </a:r>
            <a:r>
              <a:rPr lang="en-US" sz="4000" b="1" dirty="0">
                <a:solidFill>
                  <a:prstClr val="black"/>
                </a:solidFill>
                <a:cs typeface="Times New Roman" pitchFamily="18" charset="0"/>
              </a:rPr>
              <a:t> </a:t>
            </a:r>
            <a:r>
              <a:rPr lang="en-US" sz="4000" b="1" err="1">
                <a:solidFill>
                  <a:prstClr val="black"/>
                </a:solidFill>
                <a:cs typeface="Times New Roman" pitchFamily="18" charset="0"/>
              </a:rPr>
              <a:t>hàng</a:t>
            </a:r>
            <a:r>
              <a:rPr lang="en-US" sz="4000" b="1">
                <a:solidFill>
                  <a:prstClr val="black"/>
                </a:solidFill>
                <a:cs typeface="Times New Roman" pitchFamily="18" charset="0"/>
              </a:rPr>
              <a:t> </a:t>
            </a:r>
            <a:r>
              <a:rPr lang="en-US" sz="4000" b="1" smtClean="0">
                <a:solidFill>
                  <a:prstClr val="black"/>
                </a:solidFill>
                <a:cs typeface="Times New Roman" pitchFamily="18" charset="0"/>
              </a:rPr>
              <a:t>xóm</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smtClean="0">
                <a:solidFill>
                  <a:srgbClr val="0070C0"/>
                </a:solidFill>
                <a:cs typeface="Times New Roman" pitchFamily="18" charset="0"/>
              </a:rPr>
              <a:t>bập </a:t>
            </a:r>
            <a:r>
              <a:rPr lang="en-US" sz="4000" b="1" dirty="0" err="1">
                <a:solidFill>
                  <a:srgbClr val="0070C0"/>
                </a:solidFill>
                <a:cs typeface="Times New Roman" pitchFamily="18" charset="0"/>
              </a:rPr>
              <a:t>bùng</a:t>
            </a:r>
            <a:r>
              <a:rPr lang="en-US" sz="4000" b="1" dirty="0">
                <a:solidFill>
                  <a:srgbClr val="0070C0"/>
                </a:solidFill>
                <a:cs typeface="Times New Roman" pitchFamily="18" charset="0"/>
              </a:rPr>
              <a:t> </a:t>
            </a:r>
            <a:r>
              <a:rPr lang="en-US" sz="4000" b="1" dirty="0" err="1">
                <a:solidFill>
                  <a:srgbClr val="0070C0"/>
                </a:solidFill>
                <a:cs typeface="Times New Roman" pitchFamily="18" charset="0"/>
              </a:rPr>
              <a:t>trống</a:t>
            </a:r>
            <a:r>
              <a:rPr lang="en-US" sz="4000" b="1" dirty="0">
                <a:solidFill>
                  <a:srgbClr val="0070C0"/>
                </a:solidFill>
                <a:cs typeface="Times New Roman" pitchFamily="18" charset="0"/>
              </a:rPr>
              <a:t> </a:t>
            </a:r>
            <a:r>
              <a:rPr lang="en-US" sz="4000" b="1" dirty="0" err="1">
                <a:solidFill>
                  <a:srgbClr val="0070C0"/>
                </a:solidFill>
                <a:cs typeface="Times New Roman" pitchFamily="18" charset="0"/>
              </a:rPr>
              <a:t>ếch</a:t>
            </a:r>
            <a:r>
              <a:rPr lang="en-US" sz="4000" b="1" dirty="0">
                <a:solidFill>
                  <a:srgbClr val="0070C0"/>
                </a:solidFill>
                <a:cs typeface="Times New Roman" pitchFamily="18" charset="0"/>
              </a:rPr>
              <a:t> </a:t>
            </a:r>
            <a:r>
              <a:rPr lang="en-US" sz="4000" b="1" dirty="0" err="1">
                <a:solidFill>
                  <a:prstClr val="black"/>
                </a:solidFill>
                <a:cs typeface="Times New Roman" pitchFamily="18" charset="0"/>
              </a:rPr>
              <a:t>rước</a:t>
            </a:r>
            <a:r>
              <a:rPr lang="en-US" sz="4000" b="1" dirty="0">
                <a:solidFill>
                  <a:prstClr val="black"/>
                </a:solidFill>
                <a:cs typeface="Times New Roman" pitchFamily="18" charset="0"/>
              </a:rPr>
              <a:t> </a:t>
            </a:r>
            <a:r>
              <a:rPr lang="en-US" sz="4000" b="1" err="1">
                <a:solidFill>
                  <a:prstClr val="black"/>
                </a:solidFill>
                <a:cs typeface="Times New Roman" pitchFamily="18" charset="0"/>
              </a:rPr>
              <a:t>đèn</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dirty="0" err="1">
                <a:solidFill>
                  <a:prstClr val="black"/>
                </a:solidFill>
                <a:cs typeface="Times New Roman" pitchFamily="18" charset="0"/>
              </a:rPr>
              <a:t>Lúc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đó</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thấy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không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thích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cỗ</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của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mình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bằng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đám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rước</a:t>
            </a:r>
            <a:r>
              <a:rPr lang="en-US" sz="4000" b="1" dirty="0">
                <a:solidFill>
                  <a:prstClr val="black"/>
                </a:solidFill>
                <a:cs typeface="Times New Roman" pitchFamily="18" charset="0"/>
              </a:rPr>
              <a:t> </a:t>
            </a:r>
            <a:r>
              <a:rPr lang="en-US" sz="4000" b="1" err="1">
                <a:solidFill>
                  <a:prstClr val="black"/>
                </a:solidFill>
                <a:cs typeface="Times New Roman" pitchFamily="18" charset="0"/>
              </a:rPr>
              <a:t>đèn</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bỏ</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cỗ</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chạy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đi</a:t>
            </a:r>
            <a:r>
              <a:rPr lang="en-US" sz="4000" b="1" dirty="0">
                <a:solidFill>
                  <a:prstClr val="black"/>
                </a:solidFill>
                <a:cs typeface="Times New Roman" pitchFamily="18" charset="0"/>
              </a:rPr>
              <a:t> </a:t>
            </a:r>
            <a:r>
              <a:rPr lang="en-US" sz="4000" b="1" err="1">
                <a:solidFill>
                  <a:prstClr val="black"/>
                </a:solidFill>
                <a:cs typeface="Times New Roman" pitchFamily="18" charset="0"/>
              </a:rPr>
              <a:t>xem</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 </a:t>
            </a:r>
            <a:r>
              <a:rPr lang="en-US" sz="4000" b="1" smtClean="0">
                <a:solidFill>
                  <a:prstClr val="black"/>
                </a:solidFill>
                <a:cs typeface="Times New Roman" pitchFamily="18" charset="0"/>
              </a:rPr>
              <a:t>Tâm </a:t>
            </a:r>
            <a:r>
              <a:rPr lang="en-US" sz="4000" b="1" err="1">
                <a:solidFill>
                  <a:srgbClr val="0070C0"/>
                </a:solidFill>
                <a:cs typeface="Times New Roman" pitchFamily="18" charset="0"/>
              </a:rPr>
              <a:t>thích</a:t>
            </a:r>
            <a:r>
              <a:rPr lang="en-US" sz="4000" b="1">
                <a:solidFill>
                  <a:srgbClr val="0070C0"/>
                </a:solidFill>
                <a:cs typeface="Times New Roman" pitchFamily="18" charset="0"/>
              </a:rPr>
              <a:t> </a:t>
            </a:r>
            <a:r>
              <a:rPr lang="en-US" sz="4000" b="1" smtClean="0">
                <a:solidFill>
                  <a:srgbClr val="0070C0"/>
                </a:solidFill>
                <a:cs typeface="Times New Roman" pitchFamily="18" charset="0"/>
              </a:rPr>
              <a:t>nhất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cái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ông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của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bạn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hàng</a:t>
            </a:r>
            <a:r>
              <a:rPr lang="en-US" sz="4000" b="1" dirty="0">
                <a:solidFill>
                  <a:prstClr val="black"/>
                </a:solidFill>
                <a:cs typeface="Times New Roman" pitchFamily="18" charset="0"/>
              </a:rPr>
              <a:t> </a:t>
            </a:r>
            <a:r>
              <a:rPr lang="en-US" sz="4000" b="1" err="1">
                <a:solidFill>
                  <a:prstClr val="black"/>
                </a:solidFill>
                <a:cs typeface="Times New Roman" pitchFamily="18" charset="0"/>
              </a:rPr>
              <a:t>xóm</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làm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bằng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giấy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bóng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kính</a:t>
            </a:r>
            <a:r>
              <a:rPr lang="en-US" sz="4000" b="1" dirty="0">
                <a:solidFill>
                  <a:prstClr val="black"/>
                </a:solidFill>
                <a:cs typeface="Times New Roman" pitchFamily="18" charset="0"/>
              </a:rPr>
              <a:t> </a:t>
            </a:r>
            <a:r>
              <a:rPr lang="en-US" sz="4000" b="1" err="1">
                <a:solidFill>
                  <a:prstClr val="black"/>
                </a:solidFill>
                <a:cs typeface="Times New Roman" pitchFamily="18" charset="0"/>
              </a:rPr>
              <a:t>đỏ</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trong</a:t>
            </a:r>
            <a:r>
              <a:rPr lang="en-US" sz="4000" b="1" dirty="0">
                <a:solidFill>
                  <a:prstClr val="black"/>
                </a:solidFill>
                <a:cs typeface="Times New Roman" pitchFamily="18" charset="0"/>
              </a:rPr>
              <a:t> </a:t>
            </a:r>
            <a:r>
              <a:rPr lang="en-US" sz="4000" b="1" err="1">
                <a:solidFill>
                  <a:prstClr val="black"/>
                </a:solidFill>
                <a:cs typeface="Times New Roman" pitchFamily="18" charset="0"/>
              </a:rPr>
              <a:t>suốt</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dirty="0" err="1">
                <a:solidFill>
                  <a:prstClr val="black"/>
                </a:solidFill>
                <a:cs typeface="Times New Roman" pitchFamily="18" charset="0"/>
              </a:rPr>
              <a:t>ngôi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được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gắn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vào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giữa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vòng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tròn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có</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những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tua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giấy</a:t>
            </a:r>
            <a:r>
              <a:rPr lang="en-US" sz="4000" b="1" dirty="0">
                <a:solidFill>
                  <a:prstClr val="black"/>
                </a:solidFill>
                <a:cs typeface="Times New Roman" pitchFamily="18" charset="0"/>
              </a:rPr>
              <a:t> </a:t>
            </a:r>
            <a:r>
              <a:rPr lang="en-US" sz="4000" b="1" dirty="0" err="1">
                <a:solidFill>
                  <a:srgbClr val="0070C0"/>
                </a:solidFill>
                <a:cs typeface="Times New Roman" pitchFamily="18" charset="0"/>
              </a:rPr>
              <a:t>đủ</a:t>
            </a:r>
            <a:r>
              <a:rPr lang="en-US" sz="4000" b="1" dirty="0">
                <a:solidFill>
                  <a:srgbClr val="0070C0"/>
                </a:solidFill>
                <a:cs typeface="Times New Roman" pitchFamily="18" charset="0"/>
              </a:rPr>
              <a:t> </a:t>
            </a:r>
            <a:r>
              <a:rPr lang="en-US" sz="4000" b="1" dirty="0" err="1">
                <a:solidFill>
                  <a:srgbClr val="0070C0"/>
                </a:solidFill>
                <a:cs typeface="Times New Roman" pitchFamily="18" charset="0"/>
              </a:rPr>
              <a:t>màu</a:t>
            </a:r>
            <a:r>
              <a:rPr lang="en-US" sz="4000" b="1" dirty="0">
                <a:solidFill>
                  <a:srgbClr val="0070C0"/>
                </a:solidFill>
                <a:cs typeface="Times New Roman" pitchFamily="18" charset="0"/>
              </a:rPr>
              <a:t> </a:t>
            </a:r>
            <a:r>
              <a:rPr lang="en-US" sz="4000" b="1" err="1">
                <a:solidFill>
                  <a:srgbClr val="0070C0"/>
                </a:solidFill>
                <a:cs typeface="Times New Roman" pitchFamily="18" charset="0"/>
              </a:rPr>
              <a:t>sắc</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smtClean="0">
                <a:solidFill>
                  <a:prstClr val="black"/>
                </a:solidFill>
                <a:cs typeface="Times New Roman" pitchFamily="18" charset="0"/>
              </a:rPr>
              <a:t> </a:t>
            </a:r>
            <a:r>
              <a:rPr lang="en-US" sz="4000" b="1" dirty="0" err="1">
                <a:solidFill>
                  <a:prstClr val="black"/>
                </a:solidFill>
                <a:cs typeface="Times New Roman" pitchFamily="18" charset="0"/>
              </a:rPr>
              <a:t>Trên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đỉnh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ngôi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cắm</a:t>
            </a:r>
            <a:r>
              <a:rPr lang="en-US" sz="4000" b="1" dirty="0">
                <a:solidFill>
                  <a:prstClr val="black"/>
                </a:solidFill>
                <a:cs typeface="Times New Roman" pitchFamily="18" charset="0"/>
              </a:rPr>
              <a:t> </a:t>
            </a:r>
            <a:r>
              <a:rPr lang="en-US" sz="4000" b="1" dirty="0" err="1">
                <a:solidFill>
                  <a:srgbClr val="0070C0"/>
                </a:solidFill>
                <a:cs typeface="Times New Roman" pitchFamily="18" charset="0"/>
              </a:rPr>
              <a:t>ba</a:t>
            </a:r>
            <a:r>
              <a:rPr lang="en-US" sz="4000" b="1" dirty="0">
                <a:solidFill>
                  <a:srgbClr val="0070C0"/>
                </a:solidFill>
                <a:cs typeface="Times New Roman" pitchFamily="18" charset="0"/>
              </a:rPr>
              <a:t> </a:t>
            </a:r>
            <a:r>
              <a:rPr lang="en-US" sz="4000" b="1" dirty="0" err="1">
                <a:solidFill>
                  <a:srgbClr val="0070C0"/>
                </a:solidFill>
                <a:cs typeface="Times New Roman" pitchFamily="18" charset="0"/>
              </a:rPr>
              <a:t>lá</a:t>
            </a:r>
            <a:r>
              <a:rPr lang="en-US" sz="4000" b="1" dirty="0">
                <a:solidFill>
                  <a:srgbClr val="0070C0"/>
                </a:solidFill>
                <a:cs typeface="Times New Roman" pitchFamily="18" charset="0"/>
              </a:rPr>
              <a:t> </a:t>
            </a:r>
            <a:r>
              <a:rPr lang="en-US" sz="4000" b="1" dirty="0" err="1">
                <a:solidFill>
                  <a:srgbClr val="0070C0"/>
                </a:solidFill>
                <a:cs typeface="Times New Roman" pitchFamily="18" charset="0"/>
              </a:rPr>
              <a:t>cờ</a:t>
            </a:r>
            <a:r>
              <a:rPr lang="en-US" sz="4000" b="1" dirty="0">
                <a:solidFill>
                  <a:prstClr val="black"/>
                </a:solidFill>
                <a:cs typeface="Times New Roman" pitchFamily="18" charset="0"/>
              </a:rPr>
              <a:t> </a:t>
            </a:r>
            <a:r>
              <a:rPr lang="en-US" sz="4000" b="1">
                <a:solidFill>
                  <a:prstClr val="black"/>
                </a:solidFill>
                <a:cs typeface="Times New Roman" pitchFamily="18" charset="0"/>
              </a:rPr>
              <a:t>con</a:t>
            </a:r>
            <a:r>
              <a:rPr lang="en-US" sz="4000" b="1" smtClean="0">
                <a:solidFill>
                  <a:prstClr val="black"/>
                </a:solidFill>
                <a:cs typeface="Times New Roman" pitchFamily="18" charset="0"/>
              </a:rPr>
              <a:t>.</a:t>
            </a:r>
            <a:r>
              <a:rPr lang="en-US" sz="4000" b="1" smtClean="0">
                <a:solidFill>
                  <a:srgbClr val="FF0000"/>
                </a:solidFill>
                <a:cs typeface="Times New Roman" pitchFamily="18" charset="0"/>
              </a:rPr>
              <a:t>//</a:t>
            </a:r>
            <a:r>
              <a:rPr lang="en-US" sz="4000" b="1">
                <a:solidFill>
                  <a:srgbClr val="FF0000"/>
                </a:solidFill>
                <a:cs typeface="Times New Roman" pitchFamily="18" charset="0"/>
              </a:rPr>
              <a:t> </a:t>
            </a:r>
            <a:endParaRPr lang="zh-CN" altLang="en-US" sz="4000" dirty="0">
              <a:solidFill>
                <a:srgbClr val="FF0000"/>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83115555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ập đọc - Rước đèn ông sao - Tiếng việt lớp 3 - YouTube">
            <a:extLst>
              <a:ext uri="{FF2B5EF4-FFF2-40B4-BE49-F238E27FC236}">
                <a16:creationId xmlns="" xmlns:a16="http://schemas.microsoft.com/office/drawing/2014/main" id="{FC7DC274-20C7-4335-9F29-D6EB609B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66" y="911087"/>
            <a:ext cx="10386530" cy="55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C416970D-637E-4299-BA4E-3FBDCFE90F84}"/>
              </a:ext>
            </a:extLst>
          </p:cNvPr>
          <p:cNvSpPr txBox="1"/>
          <p:nvPr/>
        </p:nvSpPr>
        <p:spPr>
          <a:xfrm>
            <a:off x="2411896" y="185530"/>
            <a:ext cx="7818782" cy="707886"/>
          </a:xfrm>
          <a:prstGeom prst="rect">
            <a:avLst/>
          </a:prstGeom>
          <a:noFill/>
        </p:spPr>
        <p:txBody>
          <a:bodyPr wrap="square" rtlCol="0">
            <a:spAutoFit/>
          </a:bodyPr>
          <a:lstStyle/>
          <a:p>
            <a:pPr algn="ct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tranh</a:t>
            </a:r>
            <a:r>
              <a:rPr lang="en-US" sz="4000" b="1" dirty="0">
                <a:solidFill>
                  <a:srgbClr val="0070C0"/>
                </a:solidFill>
              </a:rPr>
              <a:t> </a:t>
            </a:r>
            <a:r>
              <a:rPr lang="en-US" sz="4000" b="1" dirty="0" err="1">
                <a:solidFill>
                  <a:srgbClr val="0070C0"/>
                </a:solidFill>
              </a:rPr>
              <a:t>đang</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gì</a:t>
            </a:r>
            <a:r>
              <a:rPr lang="en-US" sz="4000" b="1" dirty="0">
                <a:solidFill>
                  <a:srgbClr val="0070C0"/>
                </a:solidFill>
              </a:rPr>
              <a:t>? </a:t>
            </a:r>
          </a:p>
        </p:txBody>
      </p:sp>
      <p:sp>
        <p:nvSpPr>
          <p:cNvPr id="6" name="TextBox 5">
            <a:extLst>
              <a:ext uri="{FF2B5EF4-FFF2-40B4-BE49-F238E27FC236}">
                <a16:creationId xmlns="" xmlns:a16="http://schemas.microsoft.com/office/drawing/2014/main" id="{2F573D5B-00E5-49AF-98D5-DD51A1D62EC9}"/>
              </a:ext>
            </a:extLst>
          </p:cNvPr>
          <p:cNvSpPr txBox="1"/>
          <p:nvPr/>
        </p:nvSpPr>
        <p:spPr>
          <a:xfrm>
            <a:off x="0" y="216307"/>
            <a:ext cx="12099233" cy="646331"/>
          </a:xfrm>
          <a:prstGeom prst="rect">
            <a:avLst/>
          </a:prstGeom>
          <a:solidFill>
            <a:schemeClr val="bg1"/>
          </a:solidFill>
        </p:spPr>
        <p:txBody>
          <a:bodyPr wrap="square" rtlCol="0">
            <a:spAutoFit/>
          </a:bodyPr>
          <a:lstStyle/>
          <a:p>
            <a:pPr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bạn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tranh</a:t>
            </a:r>
            <a:r>
              <a:rPr lang="en-US" sz="3600" b="1" dirty="0">
                <a:solidFill>
                  <a:srgbClr val="FF0000"/>
                </a:solidFill>
              </a:rPr>
              <a:t> </a:t>
            </a:r>
            <a:r>
              <a:rPr lang="en-US" sz="3600" b="1" dirty="0" err="1">
                <a:solidFill>
                  <a:srgbClr val="FF0000"/>
                </a:solidFill>
              </a:rPr>
              <a:t>đang</a:t>
            </a:r>
            <a:r>
              <a:rPr lang="en-US" sz="3600" b="1" dirty="0">
                <a:solidFill>
                  <a:srgbClr val="FF0000"/>
                </a:solidFill>
              </a:rPr>
              <a:t> </a:t>
            </a:r>
            <a:r>
              <a:rPr lang="en-US" sz="3600" b="1" dirty="0" err="1">
                <a:solidFill>
                  <a:srgbClr val="FF0000"/>
                </a:solidFill>
              </a:rPr>
              <a:t>rước</a:t>
            </a:r>
            <a:r>
              <a:rPr lang="en-US" sz="3600" b="1" dirty="0">
                <a:solidFill>
                  <a:srgbClr val="FF0000"/>
                </a:solidFill>
              </a:rPr>
              <a:t> </a:t>
            </a:r>
            <a:r>
              <a:rPr lang="en-US" sz="3600" b="1" dirty="0" err="1">
                <a:solidFill>
                  <a:srgbClr val="FF0000"/>
                </a:solidFill>
              </a:rPr>
              <a:t>đèn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Tết</a:t>
            </a:r>
            <a:r>
              <a:rPr lang="en-US" sz="3600" b="1" dirty="0">
                <a:solidFill>
                  <a:srgbClr val="FF0000"/>
                </a:solidFill>
              </a:rPr>
              <a:t> </a:t>
            </a:r>
            <a:r>
              <a:rPr lang="en-US" sz="3600" b="1" dirty="0" err="1">
                <a:solidFill>
                  <a:srgbClr val="FF0000"/>
                </a:solidFill>
              </a:rPr>
              <a:t>Trung</a:t>
            </a:r>
            <a:r>
              <a:rPr lang="en-US" sz="3600" b="1" dirty="0">
                <a:solidFill>
                  <a:srgbClr val="FF0000"/>
                </a:solidFill>
              </a:rPr>
              <a:t> Thu</a:t>
            </a:r>
          </a:p>
        </p:txBody>
      </p:sp>
    </p:spTree>
    <p:extLst>
      <p:ext uri="{BB962C8B-B14F-4D97-AF65-F5344CB8AC3E}">
        <p14:creationId xmlns:p14="http://schemas.microsoft.com/office/powerpoint/2010/main" val="666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 xmlns:a16="http://schemas.microsoft.com/office/drawing/2014/main" id="{16582860-69F5-4BEE-B798-C9E4FA6BF006}"/>
              </a:ext>
            </a:extLst>
          </p:cNvPr>
          <p:cNvSpPr/>
          <p:nvPr/>
        </p:nvSpPr>
        <p:spPr>
          <a:xfrm>
            <a:off x="1411383" y="1897298"/>
            <a:ext cx="9945031"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200" b="1" i="0" u="none" strike="noStrike" kern="0" cap="none" spc="0" normalizeH="0" baseline="0" noProof="0" dirty="0" err="1">
                <a:ln>
                  <a:noFill/>
                </a:ln>
                <a:solidFill>
                  <a:srgbClr val="00B050"/>
                </a:solidFill>
                <a:effectLst/>
                <a:uLnTx/>
                <a:uFillTx/>
                <a:ea typeface="+mn-ea"/>
                <a:cs typeface="+mn-cs"/>
                <a:sym typeface="Sk-Modernist"/>
              </a:rPr>
              <a:t>Tết</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Trung</a:t>
            </a:r>
            <a:r>
              <a:rPr kumimoji="0" lang="en-US" sz="3200" b="1" i="0" u="none" strike="noStrike" kern="0" cap="none" spc="0" normalizeH="0" baseline="0" noProof="0" dirty="0">
                <a:ln>
                  <a:noFill/>
                </a:ln>
                <a:solidFill>
                  <a:srgbClr val="00B050"/>
                </a:solidFill>
                <a:effectLst/>
                <a:uLnTx/>
                <a:uFillTx/>
                <a:ea typeface="+mn-ea"/>
                <a:cs typeface="+mn-cs"/>
                <a:sym typeface="Sk-Modernist"/>
              </a:rPr>
              <a:t> Thu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được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tổ</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chức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vào</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thời</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gian</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nào</a:t>
            </a:r>
            <a:r>
              <a:rPr lang="en-US" sz="3200" b="1" kern="0" dirty="0">
                <a:solidFill>
                  <a:srgbClr val="00B050"/>
                </a:solidFill>
                <a:sym typeface="Sk-Modernist"/>
              </a:rPr>
              <a:t> </a:t>
            </a:r>
            <a:r>
              <a:rPr lang="en-US" sz="3200" b="1" kern="0" dirty="0" err="1">
                <a:solidFill>
                  <a:srgbClr val="00B050"/>
                </a:solidFill>
                <a:sym typeface="Sk-Modernist"/>
              </a:rPr>
              <a:t>trong</a:t>
            </a:r>
            <a:r>
              <a:rPr lang="en-US" sz="3200" b="1" kern="0" dirty="0">
                <a:solidFill>
                  <a:srgbClr val="00B050"/>
                </a:solidFill>
                <a:sym typeface="Sk-Modernist"/>
              </a:rPr>
              <a:t> </a:t>
            </a:r>
            <a:r>
              <a:rPr lang="en-US" sz="3200" b="1" kern="0" dirty="0" err="1">
                <a:solidFill>
                  <a:srgbClr val="00B050"/>
                </a:solidFill>
                <a:sym typeface="Sk-Modernist"/>
              </a:rPr>
              <a:t>năm</a:t>
            </a:r>
            <a:r>
              <a:rPr lang="en-US" sz="3200" b="1" kern="0" dirty="0">
                <a:solidFill>
                  <a:srgbClr val="00B050"/>
                </a:solidFill>
                <a:sym typeface="Sk-Modernist"/>
              </a:rPr>
              <a:t>?</a:t>
            </a:r>
            <a:endParaRPr kumimoji="0" sz="3200" b="1" i="0" u="none" strike="noStrike" kern="0" cap="none" spc="0" normalizeH="0" baseline="0" noProof="0" dirty="0">
              <a:ln>
                <a:noFill/>
              </a:ln>
              <a:solidFill>
                <a:srgbClr val="00B050"/>
              </a:solidFill>
              <a:effectLst/>
              <a:uLnTx/>
              <a:uFillTx/>
              <a:ea typeface="+mn-ea"/>
              <a:cs typeface="+mn-cs"/>
              <a:sym typeface="Sk-Modernist"/>
            </a:endParaRPr>
          </a:p>
        </p:txBody>
      </p:sp>
      <p:sp>
        <p:nvSpPr>
          <p:cNvPr id="18" name="Shape 213">
            <a:extLst>
              <a:ext uri="{FF2B5EF4-FFF2-40B4-BE49-F238E27FC236}">
                <a16:creationId xmlns="" xmlns:a16="http://schemas.microsoft.com/office/drawing/2014/main" id="{DB99DF9E-1023-4E5D-A745-F6901F234798}"/>
              </a:ext>
            </a:extLst>
          </p:cNvPr>
          <p:cNvSpPr/>
          <p:nvPr/>
        </p:nvSpPr>
        <p:spPr>
          <a:xfrm>
            <a:off x="3061405" y="3240599"/>
            <a:ext cx="8401725" cy="115929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Tết</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Trung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Thu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được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tổ</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chức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vào</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rằm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tháng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tám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âm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lịch</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15/8)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hằng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năm</a:t>
            </a:r>
            <a:r>
              <a:rPr kumimoji="0" lang="en-US" sz="3600" b="1" i="0" u="none" strike="noStrike" kern="0" cap="none" spc="0" normalizeH="0" baseline="0" noProof="0" dirty="0">
                <a:ln>
                  <a:noFill/>
                </a:ln>
                <a:solidFill>
                  <a:schemeClr val="accent2"/>
                </a:solidFill>
                <a:effectLst/>
                <a:uLnTx/>
                <a:uFillTx/>
                <a:ea typeface="+mn-ea"/>
                <a:cs typeface="+mn-cs"/>
                <a:sym typeface="Sk-Modernist"/>
              </a:rPr>
              <a:t>.</a:t>
            </a:r>
            <a:endParaRPr kumimoji="0" sz="3600" b="1" i="0" u="none" strike="noStrike" kern="0" cap="none" spc="0" normalizeH="0" baseline="0" noProof="0" dirty="0">
              <a:ln>
                <a:noFill/>
              </a:ln>
              <a:solidFill>
                <a:schemeClr val="accent2"/>
              </a:solidFill>
              <a:effectLst/>
              <a:uLnTx/>
              <a:uFillTx/>
              <a:ea typeface="+mn-ea"/>
              <a:cs typeface="+mn-cs"/>
              <a:sym typeface="Sk-Modernist"/>
            </a:endParaRPr>
          </a:p>
        </p:txBody>
      </p:sp>
    </p:spTree>
    <p:extLst>
      <p:ext uri="{BB962C8B-B14F-4D97-AF65-F5344CB8AC3E}">
        <p14:creationId xmlns:p14="http://schemas.microsoft.com/office/powerpoint/2010/main" val="489013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Tết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Trung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thu</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đến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Mẹ</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nhưng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vẫn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sắm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cho</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nhỏ</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lang="en-US" altLang="en-US" sz="2600" b="1" dirty="0">
                <a:solidFill>
                  <a:srgbClr val="000000"/>
                </a:solidFill>
                <a:cs typeface="Times New Roman" panose="02020603050405020304" pitchFamily="18" charset="0"/>
              </a:rPr>
              <a:t>m</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khía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thành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tám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mỗi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cài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ổi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để</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bên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nải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chuối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ngự</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và</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tím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thích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mấy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thứ</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đồ</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chơi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bày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xung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quanh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nom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vui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mắt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a:t>
            </a:r>
          </a:p>
          <a:p>
            <a:pPr algn="just">
              <a:defRPr/>
            </a:pPr>
            <a:endParaRPr lang="en-US" sz="2600" b="1" dirty="0">
              <a:solidFill>
                <a:srgbClr val="000000"/>
              </a:solidFill>
              <a:cs typeface="Times New Roman" panose="02020603050405020304" pitchFamily="18" charset="0"/>
            </a:endParaRPr>
          </a:p>
          <a:p>
            <a:pPr algn="just">
              <a:defRPr/>
            </a:pPr>
            <a:r>
              <a:rPr lang="en-US" sz="2600" b="1" dirty="0">
                <a:solidFill>
                  <a:srgbClr val="000000"/>
                </a:solidFill>
                <a:cs typeface="Times New Roman" panose="02020603050405020304" pitchFamily="18" charset="0"/>
              </a:rPr>
              <a:t>      </a:t>
            </a:r>
            <a:r>
              <a:rPr lang="en-US" sz="2600" b="1" dirty="0" err="1">
                <a:solidFill>
                  <a:prstClr val="black"/>
                </a:solidFill>
                <a:cs typeface="Times New Roman" pitchFamily="18" charset="0"/>
              </a:rPr>
              <a:t>Chiều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rồi</a:t>
            </a:r>
            <a:r>
              <a:rPr lang="en-US" sz="2600" b="1" dirty="0">
                <a:solidFill>
                  <a:prstClr val="black"/>
                </a:solidFill>
                <a:cs typeface="Times New Roman" pitchFamily="18" charset="0"/>
              </a:rPr>
              <a:t> </a:t>
            </a:r>
            <a:r>
              <a:rPr lang="en-US" sz="2600" b="1" err="1">
                <a:solidFill>
                  <a:prstClr val="black"/>
                </a:solidFill>
                <a:cs typeface="Times New Roman" pitchFamily="18" charset="0"/>
              </a:rPr>
              <a:t>đêm</a:t>
            </a:r>
            <a:r>
              <a:rPr lang="en-US" sz="2600" b="1">
                <a:solidFill>
                  <a:prstClr val="black"/>
                </a:solidFill>
                <a:cs typeface="Times New Roman" pitchFamily="18" charset="0"/>
              </a:rPr>
              <a:t> </a:t>
            </a:r>
            <a:r>
              <a:rPr lang="en-US" sz="2600" b="1" smtClean="0">
                <a:solidFill>
                  <a:prstClr val="black"/>
                </a:solidFill>
                <a:cs typeface="Times New Roman" pitchFamily="18" charset="0"/>
              </a:rPr>
              <a:t>xuống. Trẻ </a:t>
            </a:r>
            <a:r>
              <a:rPr lang="en-US" sz="2600" b="1" dirty="0">
                <a:solidFill>
                  <a:prstClr val="black"/>
                </a:solidFill>
                <a:cs typeface="Times New Roman" pitchFamily="18" charset="0"/>
              </a:rPr>
              <a:t>con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bập</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trống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ếch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mình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đám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chạy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xem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nhất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bóng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kính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trong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suốt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được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gắn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vào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giữa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vòng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tròn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những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tua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đủ</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màu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sắc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cắm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cờ</a:t>
            </a:r>
            <a:r>
              <a:rPr lang="en-US" sz="2600" b="1" dirty="0">
                <a:solidFill>
                  <a:prstClr val="black"/>
                </a:solidFill>
                <a:cs typeface="Times New Roman" pitchFamily="18" charset="0"/>
              </a:rPr>
              <a:t> con.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quá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cứ</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cạnh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mắt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rời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cũng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biết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thoảng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một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cả</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hai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chung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reo</a:t>
            </a:r>
            <a:r>
              <a:rPr lang="en-US" sz="2600" b="1" dirty="0">
                <a:solidFill>
                  <a:prstClr val="black"/>
                </a:solidFill>
                <a:cs typeface="Times New Roman" pitchFamily="18" charset="0"/>
              </a:rPr>
              <a:t> :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p>
          <a:p>
            <a:pPr algn="r">
              <a:defRPr/>
            </a:pPr>
            <a:r>
              <a:rPr lang="en-US" sz="2600" b="1" i="1" dirty="0">
                <a:solidFill>
                  <a:prstClr val="black"/>
                </a:solidFill>
                <a:effectLst>
                  <a:outerShdw blurRad="38100" dist="38100" dir="2700000" algn="tl">
                    <a:srgbClr val="000000">
                      <a:alpha val="43137"/>
                    </a:srgbClr>
                  </a:outerShdw>
                </a:effectLst>
                <a:cs typeface="Times New Roman" pitchFamily="18" charset="0"/>
              </a:rPr>
              <a:t>Theo</a:t>
            </a:r>
            <a:r>
              <a:rPr lang="en-US" sz="2600" b="1" dirty="0">
                <a:solidFill>
                  <a:prstClr val="black"/>
                </a:solidFill>
                <a:effectLst>
                  <a:outerShdw blurRad="38100" dist="38100" dir="2700000" algn="tl">
                    <a:srgbClr val="000000">
                      <a:alpha val="43137"/>
                    </a:srgbClr>
                  </a:outerShdw>
                </a:effectLst>
                <a:cs typeface="Times New Roman"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3853328377"/>
      </p:ext>
    </p:extLst>
  </p:cSld>
  <p:clrMapOvr>
    <a:masterClrMapping/>
  </p:clrMapOvr>
  <p:transition spd="slow" advClick="0">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 xmlns:a16="http://schemas.microsoft.com/office/drawing/2014/main" id="{EF7131BF-09D2-424C-AEA5-59B526D3CDFC}"/>
              </a:ext>
            </a:extLst>
          </p:cNvPr>
          <p:cNvSpPr/>
          <p:nvPr/>
        </p:nvSpPr>
        <p:spPr>
          <a:xfrm>
            <a:off x="3541364" y="269182"/>
            <a:ext cx="2868633" cy="830997"/>
          </a:xfrm>
          <a:prstGeom prst="rect">
            <a:avLst/>
          </a:prstGeom>
        </p:spPr>
        <p:txBody>
          <a:bodyPr wrap="square">
            <a:spAutoFit/>
          </a:bodyPr>
          <a:lstStyle/>
          <a:p>
            <a:pPr defTabSz="609402"/>
            <a:r>
              <a:rPr lang="en-US" altLang="zh-CN" sz="4800" b="1" dirty="0">
                <a:ea typeface="字魂36号-正文宋楷" panose="00000500000000000000" pitchFamily="2" charset="-122"/>
                <a:sym typeface="字魂36号-正文宋楷" panose="00000500000000000000" pitchFamily="2" charset="-122"/>
              </a:rPr>
              <a:t>Chia </a:t>
            </a:r>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a:t>
            </a:r>
          </a:p>
        </p:txBody>
      </p:sp>
      <p:sp>
        <p:nvSpPr>
          <p:cNvPr id="15" name="Rectangle 37">
            <a:extLst>
              <a:ext uri="{FF2B5EF4-FFF2-40B4-BE49-F238E27FC236}">
                <a16:creationId xmlns="" xmlns:a16="http://schemas.microsoft.com/office/drawing/2014/main" id="{1C6E105C-0498-49F8-8A03-42E75430A46D}"/>
              </a:ext>
            </a:extLst>
          </p:cNvPr>
          <p:cNvSpPr/>
          <p:nvPr/>
        </p:nvSpPr>
        <p:spPr>
          <a:xfrm>
            <a:off x="1016697" y="1411504"/>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1: </a:t>
            </a:r>
          </a:p>
        </p:txBody>
      </p:sp>
      <p:sp>
        <p:nvSpPr>
          <p:cNvPr id="16" name="Rectangle 37">
            <a:extLst>
              <a:ext uri="{FF2B5EF4-FFF2-40B4-BE49-F238E27FC236}">
                <a16:creationId xmlns="" xmlns:a16="http://schemas.microsoft.com/office/drawing/2014/main" id="{7D5B38D5-F1DB-4691-BB83-F046A1E6CC91}"/>
              </a:ext>
            </a:extLst>
          </p:cNvPr>
          <p:cNvSpPr/>
          <p:nvPr/>
        </p:nvSpPr>
        <p:spPr>
          <a:xfrm>
            <a:off x="6565392" y="241464"/>
            <a:ext cx="2868633" cy="830997"/>
          </a:xfrm>
          <a:prstGeom prst="rect">
            <a:avLst/>
          </a:prstGeom>
        </p:spPr>
        <p:txBody>
          <a:bodyPr wrap="square">
            <a:spAutoFit/>
          </a:bodyPr>
          <a:lstStyle/>
          <a:p>
            <a:pPr defTabSz="609402"/>
            <a:r>
              <a:rPr lang="en-US" altLang="zh-CN" sz="4800" b="1" dirty="0">
                <a:solidFill>
                  <a:schemeClr val="accent6"/>
                </a:solidFill>
                <a:ea typeface="字魂36号-正文宋楷" panose="00000500000000000000" pitchFamily="2" charset="-122"/>
                <a:sym typeface="字魂36号-正文宋楷" panose="00000500000000000000" pitchFamily="2" charset="-122"/>
              </a:rPr>
              <a:t>3 </a:t>
            </a:r>
            <a:r>
              <a:rPr lang="en-US" altLang="zh-CN" sz="4800" b="1" dirty="0" err="1">
                <a:solidFill>
                  <a:schemeClr val="accent6"/>
                </a:solidFill>
                <a:ea typeface="字魂36号-正文宋楷" panose="00000500000000000000" pitchFamily="2" charset="-122"/>
                <a:sym typeface="字魂36号-正文宋楷" panose="00000500000000000000" pitchFamily="2" charset="-122"/>
              </a:rPr>
              <a:t>đoạn</a:t>
            </a:r>
            <a:endParaRPr lang="en-US" altLang="zh-CN" sz="4800" b="1" dirty="0">
              <a:solidFill>
                <a:schemeClr val="accent6"/>
              </a:solidFill>
              <a:ea typeface="字魂36号-正文宋楷" panose="00000500000000000000" pitchFamily="2" charset="-122"/>
              <a:sym typeface="字魂36号-正文宋楷" panose="00000500000000000000" pitchFamily="2" charset="-122"/>
            </a:endParaRPr>
          </a:p>
        </p:txBody>
      </p:sp>
      <p:sp>
        <p:nvSpPr>
          <p:cNvPr id="19" name="Rectangle 37">
            <a:extLst>
              <a:ext uri="{FF2B5EF4-FFF2-40B4-BE49-F238E27FC236}">
                <a16:creationId xmlns="" xmlns:a16="http://schemas.microsoft.com/office/drawing/2014/main" id="{E48EEA99-BE70-4830-9313-892A7BE72262}"/>
              </a:ext>
            </a:extLst>
          </p:cNvPr>
          <p:cNvSpPr/>
          <p:nvPr/>
        </p:nvSpPr>
        <p:spPr>
          <a:xfrm>
            <a:off x="3338860" y="1411505"/>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Từ</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đầu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dirty="0">
                <a:ea typeface="字魂36号-正文宋楷" panose="00000500000000000000" pitchFamily="2" charset="-122"/>
                <a:sym typeface="字魂36号-正文宋楷" panose="00000500000000000000" pitchFamily="2" charset="-122"/>
              </a:rPr>
              <a:t> </a:t>
            </a:r>
            <a:r>
              <a:rPr lang="en-US" altLang="zh-CN" sz="4800" b="1" i="1" dirty="0">
                <a:solidFill>
                  <a:srgbClr val="00B050"/>
                </a:solidFill>
                <a:ea typeface="字魂36号-正文宋楷" panose="00000500000000000000" pitchFamily="2" charset="-122"/>
                <a:sym typeface="字魂36号-正文宋楷" panose="00000500000000000000" pitchFamily="2" charset="-122"/>
              </a:rPr>
              <a:t>nom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rất</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vui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mắt</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
        <p:nvSpPr>
          <p:cNvPr id="20" name="Rectangle 37">
            <a:extLst>
              <a:ext uri="{FF2B5EF4-FFF2-40B4-BE49-F238E27FC236}">
                <a16:creationId xmlns="" xmlns:a16="http://schemas.microsoft.com/office/drawing/2014/main" id="{19C2248B-51E8-407D-A936-11510CD13A48}"/>
              </a:ext>
            </a:extLst>
          </p:cNvPr>
          <p:cNvSpPr/>
          <p:nvPr/>
        </p:nvSpPr>
        <p:spPr>
          <a:xfrm>
            <a:off x="993107" y="2598003"/>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2: </a:t>
            </a:r>
          </a:p>
        </p:txBody>
      </p:sp>
      <p:sp>
        <p:nvSpPr>
          <p:cNvPr id="21" name="Rectangle 37">
            <a:extLst>
              <a:ext uri="{FF2B5EF4-FFF2-40B4-BE49-F238E27FC236}">
                <a16:creationId xmlns="" xmlns:a16="http://schemas.microsoft.com/office/drawing/2014/main" id="{72330FDE-7F6A-4A4C-B0C6-C4F60BBB5132}"/>
              </a:ext>
            </a:extLst>
          </p:cNvPr>
          <p:cNvSpPr/>
          <p:nvPr/>
        </p:nvSpPr>
        <p:spPr>
          <a:xfrm>
            <a:off x="3338860" y="2430812"/>
            <a:ext cx="8517687" cy="1569660"/>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Chiều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rồi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đêm</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xuống</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ba</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lá</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cờ</a:t>
            </a:r>
            <a:r>
              <a:rPr lang="en-US" altLang="zh-CN" sz="4800" b="1" i="1" dirty="0">
                <a:solidFill>
                  <a:srgbClr val="00B050"/>
                </a:solidFill>
                <a:ea typeface="字魂36号-正文宋楷" panose="00000500000000000000" pitchFamily="2" charset="-122"/>
                <a:sym typeface="字魂36号-正文宋楷" panose="00000500000000000000" pitchFamily="2" charset="-122"/>
              </a:rPr>
              <a:t> con.</a:t>
            </a:r>
          </a:p>
        </p:txBody>
      </p:sp>
      <p:sp>
        <p:nvSpPr>
          <p:cNvPr id="22" name="Rectangle 37">
            <a:extLst>
              <a:ext uri="{FF2B5EF4-FFF2-40B4-BE49-F238E27FC236}">
                <a16:creationId xmlns="" xmlns:a16="http://schemas.microsoft.com/office/drawing/2014/main" id="{C1F4D22D-3A1F-4C20-B1F5-E663DB3E168A}"/>
              </a:ext>
            </a:extLst>
          </p:cNvPr>
          <p:cNvSpPr/>
          <p:nvPr/>
        </p:nvSpPr>
        <p:spPr>
          <a:xfrm>
            <a:off x="1016697" y="4077560"/>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3: </a:t>
            </a:r>
          </a:p>
        </p:txBody>
      </p:sp>
      <p:sp>
        <p:nvSpPr>
          <p:cNvPr id="23" name="Rectangle 37">
            <a:extLst>
              <a:ext uri="{FF2B5EF4-FFF2-40B4-BE49-F238E27FC236}">
                <a16:creationId xmlns="" xmlns:a16="http://schemas.microsoft.com/office/drawing/2014/main" id="{D71F5EAE-231B-4006-83DF-71DCA7994D0B}"/>
              </a:ext>
            </a:extLst>
          </p:cNvPr>
          <p:cNvSpPr/>
          <p:nvPr/>
        </p:nvSpPr>
        <p:spPr>
          <a:xfrm>
            <a:off x="3338860" y="4077561"/>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Phần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còn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lại</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Tree>
    <p:extLst>
      <p:ext uri="{BB962C8B-B14F-4D97-AF65-F5344CB8AC3E}">
        <p14:creationId xmlns:p14="http://schemas.microsoft.com/office/powerpoint/2010/main" val="20970249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5" y="1246992"/>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4000" b="1" dirty="0">
                <a:solidFill>
                  <a:srgbClr val="000000"/>
                </a:solidFill>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Tết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Trung</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thu</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đã</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đến</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Mẹ</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Tâm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rất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bận</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nhưng</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vẫn</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sắm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cho</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Tâm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một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mâm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cỗ</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nhỏ</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lang="en-US" altLang="en-US" sz="4000" b="1" dirty="0">
                <a:solidFill>
                  <a:srgbClr val="000000"/>
                </a:solidFill>
                <a:cs typeface="Times New Roman" panose="02020603050405020304" pitchFamily="18" charset="0"/>
              </a:rPr>
              <a:t>m</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ột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quả</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bưởi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có</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khía</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thành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tám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cánh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hoa</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mỗi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cánh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hoa</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bưởi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cài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một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quả</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ổi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chín</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để</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bên</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cạnh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một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nải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chuối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ngự</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và</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bó</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mía</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tím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Tâm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rất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thích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mâm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cỗ</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Em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đem</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mấy</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thứ</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đồ</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chơi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bày</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xung</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quanh</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nom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rất</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dirty="0" err="1">
                <a:ln>
                  <a:noFill/>
                </a:ln>
                <a:solidFill>
                  <a:srgbClr val="000000"/>
                </a:solidFill>
                <a:effectLst/>
                <a:uLnTx/>
                <a:uFillTx/>
                <a:cs typeface="Times New Roman" panose="02020603050405020304" pitchFamily="18" charset="0"/>
              </a:rPr>
              <a:t>vui</a:t>
            </a:r>
            <a:r>
              <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en-US" altLang="en-US" sz="4000" b="1" i="0" u="none" strike="noStrike" kern="1200" cap="none" spc="0" normalizeH="0" baseline="0" noProof="0" err="1">
                <a:ln>
                  <a:noFill/>
                </a:ln>
                <a:solidFill>
                  <a:srgbClr val="000000"/>
                </a:solidFill>
                <a:effectLst/>
                <a:uLnTx/>
                <a:uFillTx/>
                <a:cs typeface="Times New Roman" panose="02020603050405020304" pitchFamily="18" charset="0"/>
              </a:rPr>
              <a:t>mắt</a:t>
            </a:r>
            <a:r>
              <a:rPr kumimoji="0" lang="en-US" altLang="en-US" sz="4000" b="1" i="0" u="none" strike="noStrike" kern="1200" cap="none" spc="0" normalizeH="0" baseline="0" noProof="0" smtClean="0">
                <a:ln>
                  <a:noFill/>
                </a:ln>
                <a:solidFill>
                  <a:srgbClr val="000000"/>
                </a:solidFill>
                <a:effectLst/>
                <a:uLnTx/>
                <a:uFillTx/>
                <a:cs typeface="Times New Roman" panose="02020603050405020304" pitchFamily="18" charset="0"/>
              </a:rPr>
              <a:t>.</a:t>
            </a:r>
            <a:endParaRPr kumimoji="0" lang="en-US" altLang="en-US" sz="4000" b="1" i="0" u="none" strike="noStrike" kern="1200" cap="none" spc="0" normalizeH="0" baseline="0" noProof="0" dirty="0">
              <a:ln>
                <a:noFill/>
              </a:ln>
              <a:solidFill>
                <a:srgbClr val="000000"/>
              </a:solidFill>
              <a:effectLst/>
              <a:uLnTx/>
              <a:uFillTx/>
              <a:cs typeface="Times New Roman" panose="02020603050405020304" pitchFamily="18" charset="0"/>
            </a:endParaRPr>
          </a:p>
        </p:txBody>
      </p:sp>
      <p:sp>
        <p:nvSpPr>
          <p:cNvPr id="3" name="TextBox 35">
            <a:extLst>
              <a:ext uri="{FF2B5EF4-FFF2-40B4-BE49-F238E27FC236}">
                <a16:creationId xmlns="" xmlns:a16="http://schemas.microsoft.com/office/drawing/2014/main" id="{E67EEA54-EE86-4904-AFBB-58912A7DD768}"/>
              </a:ext>
            </a:extLst>
          </p:cNvPr>
          <p:cNvSpPr txBox="1"/>
          <p:nvPr/>
        </p:nvSpPr>
        <p:spPr>
          <a:xfrm>
            <a:off x="3879716" y="1010653"/>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
        <p:nvSpPr>
          <p:cNvPr id="4" name="Shape 448">
            <a:extLst>
              <a:ext uri="{FF2B5EF4-FFF2-40B4-BE49-F238E27FC236}">
                <a16:creationId xmlns="" xmlns:a16="http://schemas.microsoft.com/office/drawing/2014/main" id="{4089FC90-F44A-4AB9-BDEE-3021F9885DD7}"/>
              </a:ext>
            </a:extLst>
          </p:cNvPr>
          <p:cNvSpPr txBox="1">
            <a:spLocks/>
          </p:cNvSpPr>
          <p:nvPr/>
        </p:nvSpPr>
        <p:spPr>
          <a:xfrm>
            <a:off x="208547" y="554375"/>
            <a:ext cx="176463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smtClean="0">
                <a:solidFill>
                  <a:srgbClr val="0070C0"/>
                </a:solidFill>
                <a:latin typeface="+mn-lt"/>
              </a:rPr>
              <a:t>Đoạn 1</a:t>
            </a:r>
            <a:endParaRPr kumimoji="0" lang="en-US" sz="3600" b="1" i="0" u="none" strike="noStrike" kern="1200" cap="none" spc="0" normalizeH="0" baseline="0" noProof="0" dirty="0">
              <a:ln>
                <a:noFill/>
              </a:ln>
              <a:solidFill>
                <a:srgbClr val="0070C0"/>
              </a:solidFill>
              <a:effectLst/>
              <a:uLnTx/>
              <a:uFillTx/>
              <a:latin typeface="+mn-lt"/>
            </a:endParaRPr>
          </a:p>
        </p:txBody>
      </p:sp>
    </p:spTree>
    <p:extLst>
      <p:ext uri="{BB962C8B-B14F-4D97-AF65-F5344CB8AC3E}">
        <p14:creationId xmlns:p14="http://schemas.microsoft.com/office/powerpoint/2010/main" val="2900487638"/>
      </p:ext>
    </p:extLst>
  </p:cSld>
  <p:clrMapOvr>
    <a:masterClrMapping/>
  </p:clrMapOvr>
  <p:transition spd="slow" advClick="0">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Giải</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nghĩa</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từ</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38697138"/>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 xmlns:a16="http://schemas.microsoft.com/office/drawing/2014/main" id="{72CF6DFA-C748-4B49-9C45-05599A970E84}"/>
              </a:ext>
            </a:extLst>
          </p:cNvPr>
          <p:cNvSpPr/>
          <p:nvPr/>
        </p:nvSpPr>
        <p:spPr>
          <a:xfrm>
            <a:off x="550191" y="548151"/>
            <a:ext cx="2868633" cy="707886"/>
          </a:xfrm>
          <a:prstGeom prst="rect">
            <a:avLst/>
          </a:prstGeom>
        </p:spPr>
        <p:txBody>
          <a:bodyPr wrap="square">
            <a:spAutoFit/>
          </a:bodyPr>
          <a:lstStyle/>
          <a:p>
            <a:pPr defTabSz="609402"/>
            <a:r>
              <a:rPr lang="en-US" altLang="zh-CN" sz="4000" b="1" dirty="0" err="1">
                <a:ea typeface="字魂36号-正文宋楷" panose="00000500000000000000" pitchFamily="2" charset="-122"/>
                <a:sym typeface="字魂36号-正文宋楷" panose="00000500000000000000" pitchFamily="2" charset="-122"/>
              </a:rPr>
              <a:t>Chuối</a:t>
            </a:r>
            <a:r>
              <a:rPr lang="en-US" altLang="zh-CN" sz="4000" b="1" dirty="0">
                <a:ea typeface="字魂36号-正文宋楷" panose="00000500000000000000" pitchFamily="2" charset="-122"/>
                <a:sym typeface="字魂36号-正文宋楷" panose="00000500000000000000" pitchFamily="2" charset="-122"/>
              </a:rPr>
              <a:t> </a:t>
            </a:r>
            <a:r>
              <a:rPr lang="en-US" altLang="zh-CN" sz="4000" b="1" dirty="0" err="1">
                <a:ea typeface="字魂36号-正文宋楷" panose="00000500000000000000" pitchFamily="2" charset="-122"/>
                <a:sym typeface="字魂36号-正文宋楷" panose="00000500000000000000" pitchFamily="2" charset="-122"/>
              </a:rPr>
              <a:t>ngự</a:t>
            </a:r>
            <a:r>
              <a:rPr lang="en-US" altLang="zh-CN" sz="4000" b="1" dirty="0">
                <a:ea typeface="字魂36号-正文宋楷" panose="00000500000000000000" pitchFamily="2" charset="-122"/>
                <a:sym typeface="字魂36号-正文宋楷" panose="00000500000000000000" pitchFamily="2" charset="-122"/>
              </a:rPr>
              <a:t>:</a:t>
            </a:r>
          </a:p>
        </p:txBody>
      </p:sp>
      <p:sp>
        <p:nvSpPr>
          <p:cNvPr id="3" name="Rectangle 37">
            <a:extLst>
              <a:ext uri="{FF2B5EF4-FFF2-40B4-BE49-F238E27FC236}">
                <a16:creationId xmlns="" xmlns:a16="http://schemas.microsoft.com/office/drawing/2014/main" id="{83F0BD38-85C6-49B3-88A3-4B76531B36AA}"/>
              </a:ext>
            </a:extLst>
          </p:cNvPr>
          <p:cNvSpPr/>
          <p:nvPr/>
        </p:nvSpPr>
        <p:spPr>
          <a:xfrm>
            <a:off x="3282333" y="154314"/>
            <a:ext cx="8359476" cy="1846659"/>
          </a:xfrm>
          <a:prstGeom prst="rect">
            <a:avLst/>
          </a:prstGeom>
        </p:spPr>
        <p:txBody>
          <a:bodyPr wrap="square">
            <a:spAutoFit/>
          </a:bodyPr>
          <a:lstStyle/>
          <a:p>
            <a:pPr algn="just" defTabSz="609402"/>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Chuối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quả</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nhỏ</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khi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chín</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ruột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màu</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vàng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rất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thơm</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ngày</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xưa</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thường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dùng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để</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dâng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vua</a:t>
            </a:r>
            <a:r>
              <a:rPr lang="en-US" altLang="zh-CN" sz="3800" b="1" dirty="0">
                <a:solidFill>
                  <a:schemeClr val="accent6"/>
                </a:solidFill>
                <a:ea typeface="字魂36号-正文宋楷" panose="00000500000000000000" pitchFamily="2" charset="-122"/>
                <a:sym typeface="字魂36号-正文宋楷" panose="00000500000000000000" pitchFamily="2" charset="-122"/>
              </a:rPr>
              <a:t>.</a:t>
            </a:r>
          </a:p>
        </p:txBody>
      </p:sp>
      <p:pic>
        <p:nvPicPr>
          <p:cNvPr id="4" name="Picture 3">
            <a:extLst>
              <a:ext uri="{FF2B5EF4-FFF2-40B4-BE49-F238E27FC236}">
                <a16:creationId xmlns="" xmlns:a16="http://schemas.microsoft.com/office/drawing/2014/main" id="{E61911AA-95B1-44BC-A998-7290632E00D8}"/>
              </a:ext>
            </a:extLst>
          </p:cNvPr>
          <p:cNvPicPr>
            <a:picLocks noChangeAspect="1"/>
          </p:cNvPicPr>
          <p:nvPr/>
        </p:nvPicPr>
        <p:blipFill>
          <a:blip r:embed="rId3"/>
          <a:stretch>
            <a:fillRect/>
          </a:stretch>
        </p:blipFill>
        <p:spPr>
          <a:xfrm>
            <a:off x="361627" y="2140458"/>
            <a:ext cx="5734373" cy="4446979"/>
          </a:xfrm>
          <a:prstGeom prst="rect">
            <a:avLst/>
          </a:prstGeom>
        </p:spPr>
      </p:pic>
      <p:pic>
        <p:nvPicPr>
          <p:cNvPr id="5" name="Picture 4">
            <a:extLst>
              <a:ext uri="{FF2B5EF4-FFF2-40B4-BE49-F238E27FC236}">
                <a16:creationId xmlns="" xmlns:a16="http://schemas.microsoft.com/office/drawing/2014/main" id="{3D910BCC-C1BF-445F-9BC8-909533F7157B}"/>
              </a:ext>
            </a:extLst>
          </p:cNvPr>
          <p:cNvPicPr>
            <a:picLocks noChangeAspect="1"/>
          </p:cNvPicPr>
          <p:nvPr/>
        </p:nvPicPr>
        <p:blipFill>
          <a:blip r:embed="rId4"/>
          <a:stretch>
            <a:fillRect/>
          </a:stretch>
        </p:blipFill>
        <p:spPr>
          <a:xfrm>
            <a:off x="6690101" y="2140458"/>
            <a:ext cx="5140271" cy="4326661"/>
          </a:xfrm>
          <a:prstGeom prst="rect">
            <a:avLst/>
          </a:prstGeom>
        </p:spPr>
      </p:pic>
    </p:spTree>
    <p:extLst>
      <p:ext uri="{BB962C8B-B14F-4D97-AF65-F5344CB8AC3E}">
        <p14:creationId xmlns:p14="http://schemas.microsoft.com/office/powerpoint/2010/main" val="15788992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sz="4000" b="1" smtClean="0">
                <a:solidFill>
                  <a:prstClr val="black"/>
                </a:solidFill>
                <a:cs typeface="Times New Roman" pitchFamily="18" charset="0"/>
              </a:rPr>
              <a:t>	Chiều </a:t>
            </a:r>
            <a:r>
              <a:rPr lang="en-US" sz="4000" b="1" dirty="0" err="1">
                <a:solidFill>
                  <a:prstClr val="black"/>
                </a:solidFill>
                <a:cs typeface="Times New Roman" pitchFamily="18" charset="0"/>
              </a:rPr>
              <a:t>rồi</a:t>
            </a:r>
            <a:r>
              <a:rPr lang="en-US" sz="4000" b="1" dirty="0">
                <a:solidFill>
                  <a:prstClr val="black"/>
                </a:solidFill>
                <a:cs typeface="Times New Roman" pitchFamily="18" charset="0"/>
              </a:rPr>
              <a:t> </a:t>
            </a:r>
            <a:r>
              <a:rPr lang="en-US" sz="4000" b="1" err="1">
                <a:solidFill>
                  <a:prstClr val="black"/>
                </a:solidFill>
                <a:cs typeface="Times New Roman" pitchFamily="18" charset="0"/>
              </a:rPr>
              <a:t>đêm</a:t>
            </a:r>
            <a:r>
              <a:rPr lang="en-US" sz="4000" b="1">
                <a:solidFill>
                  <a:prstClr val="black"/>
                </a:solidFill>
                <a:cs typeface="Times New Roman" pitchFamily="18" charset="0"/>
              </a:rPr>
              <a:t> </a:t>
            </a:r>
            <a:r>
              <a:rPr lang="en-US" sz="4000" b="1" smtClean="0">
                <a:solidFill>
                  <a:prstClr val="black"/>
                </a:solidFill>
                <a:cs typeface="Times New Roman" pitchFamily="18" charset="0"/>
              </a:rPr>
              <a:t>xuống. Trẻ </a:t>
            </a:r>
            <a:r>
              <a:rPr lang="en-US" sz="4000" b="1" dirty="0">
                <a:solidFill>
                  <a:prstClr val="black"/>
                </a:solidFill>
                <a:cs typeface="Times New Roman" pitchFamily="18" charset="0"/>
              </a:rPr>
              <a:t>con </a:t>
            </a:r>
            <a:r>
              <a:rPr lang="en-US" sz="4000" b="1" dirty="0" err="1">
                <a:solidFill>
                  <a:prstClr val="black"/>
                </a:solidFill>
                <a:cs typeface="Times New Roman" pitchFamily="18" charset="0"/>
              </a:rPr>
              <a:t>bên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xóm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bập</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bùng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trống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ếch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rước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Lúc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đó</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thấy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không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thích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cỗ</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của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mình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bằng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đám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rước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bỏ</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cỗ</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chạy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xem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Tâm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thích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nhất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ông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của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bạn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hàng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xóm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Cái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đèn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làm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bằng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giấy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bóng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kính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đỏ</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trong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suốt</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ngôi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được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gắn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vào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giữa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vòng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tròn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có</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những</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tua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giấy</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đủ</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màu</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sắc</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Trên</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đỉnh</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ngôi</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sao</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cắm</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ba</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lá</a:t>
            </a:r>
            <a:r>
              <a:rPr lang="en-US" sz="4000" b="1" dirty="0">
                <a:solidFill>
                  <a:prstClr val="black"/>
                </a:solidFill>
                <a:cs typeface="Times New Roman" pitchFamily="18" charset="0"/>
              </a:rPr>
              <a:t> </a:t>
            </a:r>
            <a:r>
              <a:rPr lang="en-US" sz="4000" b="1" dirty="0" err="1">
                <a:solidFill>
                  <a:prstClr val="black"/>
                </a:solidFill>
                <a:cs typeface="Times New Roman" pitchFamily="18" charset="0"/>
              </a:rPr>
              <a:t>cờ</a:t>
            </a:r>
            <a:r>
              <a:rPr lang="en-US" sz="4000" b="1" dirty="0">
                <a:solidFill>
                  <a:prstClr val="black"/>
                </a:solidFill>
                <a:cs typeface="Times New Roman" pitchFamily="18" charset="0"/>
              </a:rPr>
              <a:t> con.</a:t>
            </a:r>
            <a:r>
              <a:rPr lang="en-US" sz="4000" b="1">
                <a:solidFill>
                  <a:prstClr val="black"/>
                </a:solidFill>
                <a:cs typeface="Times New Roman" pitchFamily="18" charset="0"/>
              </a:rPr>
              <a:t> </a:t>
            </a:r>
            <a:endParaRPr lang="zh-CN" altLang="en-US" sz="4000"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4" name="Shape 448">
            <a:extLst>
              <a:ext uri="{FF2B5EF4-FFF2-40B4-BE49-F238E27FC236}">
                <a16:creationId xmlns="" xmlns:a16="http://schemas.microsoft.com/office/drawing/2014/main" id="{4089FC90-F44A-4AB9-BDEE-3021F9885DD7}"/>
              </a:ext>
            </a:extLst>
          </p:cNvPr>
          <p:cNvSpPr txBox="1">
            <a:spLocks/>
          </p:cNvSpPr>
          <p:nvPr/>
        </p:nvSpPr>
        <p:spPr>
          <a:xfrm>
            <a:off x="208547" y="554375"/>
            <a:ext cx="176463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smtClean="0">
                <a:solidFill>
                  <a:srgbClr val="0070C0"/>
                </a:solidFill>
                <a:latin typeface="+mn-lt"/>
              </a:rPr>
              <a:t>Đoạn 2</a:t>
            </a:r>
            <a:endParaRPr kumimoji="0" lang="en-US" sz="3600" b="1" i="0" u="none" strike="noStrike" kern="1200" cap="none" spc="0" normalizeH="0" baseline="0" noProof="0" dirty="0">
              <a:ln>
                <a:noFill/>
              </a:ln>
              <a:solidFill>
                <a:srgbClr val="0070C0"/>
              </a:solidFill>
              <a:effectLst/>
              <a:uLnTx/>
              <a:uFillTx/>
              <a:latin typeface="+mn-lt"/>
            </a:endParaRPr>
          </a:p>
        </p:txBody>
      </p:sp>
    </p:spTree>
    <p:extLst>
      <p:ext uri="{BB962C8B-B14F-4D97-AF65-F5344CB8AC3E}">
        <p14:creationId xmlns:p14="http://schemas.microsoft.com/office/powerpoint/2010/main" val="1539381385"/>
      </p:ext>
    </p:extLst>
  </p:cSld>
  <p:clrMapOvr>
    <a:masterClrMapping/>
  </p:clrMapOvr>
  <p:transition spd="slow" advClick="0">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9741473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64E340-BBA0-4ED2-9387-46AC01978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F608C-367C-4B5D-9B14-81A31C06849C}">
  <ds:schemaRefs>
    <ds:schemaRef ds:uri="http://schemas.microsoft.com/sharepoint/v3/contenttype/forms"/>
  </ds:schemaRefs>
</ds:datastoreItem>
</file>

<file path=customXml/itemProps3.xml><?xml version="1.0" encoding="utf-8"?>
<ds:datastoreItem xmlns:ds="http://schemas.openxmlformats.org/officeDocument/2006/customXml" ds:itemID="{C05B5096-093E-445A-BF6F-CE9A2FEB566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107</TotalTime>
  <Words>589</Words>
  <Application>Microsoft Office PowerPoint</Application>
  <PresentationFormat>Custom</PresentationFormat>
  <Paragraphs>68</Paragraphs>
  <Slides>20</Slides>
  <Notes>8</Notes>
  <HiddenSlides>0</HiddenSlides>
  <MMClips>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tranvi</cp:lastModifiedBy>
  <cp:revision>42</cp:revision>
  <dcterms:created xsi:type="dcterms:W3CDTF">2022-02-08T14:00:26Z</dcterms:created>
  <dcterms:modified xsi:type="dcterms:W3CDTF">2022-03-16T03:49:02Z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