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7" r:id="rId4"/>
  </p:sldMasterIdLst>
  <p:sldIdLst>
    <p:sldId id="257" r:id="rId5"/>
    <p:sldId id="274" r:id="rId6"/>
    <p:sldId id="258" r:id="rId7"/>
    <p:sldId id="259" r:id="rId8"/>
    <p:sldId id="260" r:id="rId9"/>
    <p:sldId id="261" r:id="rId10"/>
    <p:sldId id="268" r:id="rId11"/>
    <p:sldId id="262" r:id="rId12"/>
    <p:sldId id="263" r:id="rId13"/>
    <p:sldId id="264" r:id="rId14"/>
    <p:sldId id="265" r:id="rId15"/>
    <p:sldId id="269" r:id="rId16"/>
    <p:sldId id="270" r:id="rId17"/>
    <p:sldId id="271" r:id="rId18"/>
    <p:sldId id="272" r:id="rId19"/>
    <p:sldId id="266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114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80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7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6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997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1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92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2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36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704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1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3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42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7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71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68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5C4E-B3C2-4C37-8FA3-175A5BF966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BAF5E-2946-41B5-BA42-EFFBDE24E42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5C4E-B3C2-4C37-8FA3-175A5BF966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BAF5E-2946-41B5-BA42-EFFBDE24E42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4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87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85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9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59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8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1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4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3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50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</a:t>
            </a:r>
            <a:r>
              <a:rPr kumimoji="0" lang="en-US" alt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6800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9" y="554598"/>
            <a:ext cx="11359166" cy="45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3646" y="1440380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2464" y="1489709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2842" y="1489709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25729" y="1489709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1042351" y="1913798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3458557" y="1864047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6105327" y="1877459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Text Box 5"/>
          <p:cNvSpPr txBox="1"/>
          <p:nvPr/>
        </p:nvSpPr>
        <p:spPr>
          <a:xfrm>
            <a:off x="8998704" y="1942703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3941" y="3057655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3" name="Rectangle 2"/>
          <p:cNvSpPr/>
          <p:nvPr/>
        </p:nvSpPr>
        <p:spPr>
          <a:xfrm>
            <a:off x="3832917" y="3106984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9489" y="3113424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88981" y="3121823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019" y="3100182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98054" y="3068329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2842" y="3068329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63130" y="3081208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2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2" grpId="0"/>
      <p:bldP spid="3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658746" y="2001399"/>
            <a:ext cx="6662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vi-VN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HƯ GIÃN </a:t>
            </a:r>
            <a:endParaRPr lang="en-US" sz="9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6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27030" y="3593929"/>
            <a:ext cx="3721769" cy="929945"/>
          </a:xfrm>
          <a:prstGeom prst="round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76631" y="1343312"/>
            <a:ext cx="1948512" cy="2890783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89055" y="465817"/>
            <a:ext cx="311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Tính</a:t>
            </a:r>
            <a:r>
              <a:rPr lang="en-US" sz="3200" dirty="0" smtClean="0"/>
              <a:t> (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mẫu</a:t>
            </a:r>
            <a:r>
              <a:rPr lang="en-US" sz="3200" dirty="0" smtClean="0"/>
              <a:t>):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518741" y="353440"/>
            <a:ext cx="729941" cy="770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746788" y="1485341"/>
            <a:ext cx="1680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/>
          <p:nvPr/>
        </p:nvSpPr>
        <p:spPr>
          <a:xfrm>
            <a:off x="2545493" y="1958759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1623" y="304973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80161" y="3145143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7749" y="1423495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Mẫu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0146" y="1732547"/>
            <a:ext cx="481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* 5 </a:t>
            </a:r>
            <a:r>
              <a:rPr lang="en-US" sz="3600" dirty="0" err="1" smtClean="0"/>
              <a:t>cộng</a:t>
            </a:r>
            <a:r>
              <a:rPr lang="en-US" sz="3600" dirty="0" smtClean="0"/>
              <a:t> 0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5, </a:t>
            </a:r>
            <a:r>
              <a:rPr lang="en-US" sz="3600" dirty="0" err="1" smtClean="0"/>
              <a:t>viết</a:t>
            </a:r>
            <a:r>
              <a:rPr lang="en-US" sz="3600" dirty="0" smtClean="0"/>
              <a:t> 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0145" y="2547170"/>
            <a:ext cx="481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* 2 </a:t>
            </a:r>
            <a:r>
              <a:rPr lang="en-US" sz="3600" dirty="0" err="1" smtClean="0"/>
              <a:t>cộng</a:t>
            </a:r>
            <a:r>
              <a:rPr lang="en-US" sz="3600" dirty="0" smtClean="0"/>
              <a:t> 4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6, </a:t>
            </a:r>
            <a:r>
              <a:rPr lang="en-US" sz="3600" dirty="0" err="1" smtClean="0"/>
              <a:t>viết</a:t>
            </a:r>
            <a:r>
              <a:rPr lang="en-US" sz="3600" dirty="0" smtClean="0"/>
              <a:t> 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07241" y="3732428"/>
            <a:ext cx="356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 err="1" smtClean="0"/>
              <a:t>Vậy</a:t>
            </a:r>
            <a:r>
              <a:rPr lang="en-US" sz="3600" dirty="0" smtClean="0"/>
              <a:t> 25 + 40 = 65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17291" y="304973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8" grpId="0"/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4277" y="1456422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3095" y="1489709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473" y="1489709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6360" y="1489709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1282982" y="192984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3699188" y="1864047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6345958" y="1877459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Text Box 5"/>
          <p:cNvSpPr txBox="1"/>
          <p:nvPr/>
        </p:nvSpPr>
        <p:spPr>
          <a:xfrm>
            <a:off x="9239335" y="1942703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5456" y="3070289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3095" y="3090810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7669" y="3093974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79148" y="3105540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617650" y="3116224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38685" y="3084371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83473" y="3084371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03761" y="3097250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9055" y="273230"/>
            <a:ext cx="447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Đặt</a:t>
            </a:r>
            <a:r>
              <a:rPr lang="en-US" sz="4400" dirty="0" smtClean="0"/>
              <a:t> </a:t>
            </a:r>
            <a:r>
              <a:rPr lang="en-US" sz="4400" dirty="0" err="1" smtClean="0"/>
              <a:t>tính</a:t>
            </a:r>
            <a:r>
              <a:rPr lang="en-US" sz="4400" dirty="0" smtClean="0"/>
              <a:t> </a:t>
            </a:r>
            <a:r>
              <a:rPr lang="en-US" sz="4400" dirty="0" err="1" smtClean="0"/>
              <a:t>rồi</a:t>
            </a:r>
            <a:r>
              <a:rPr lang="en-US" sz="4400" dirty="0" smtClean="0"/>
              <a:t> </a:t>
            </a:r>
            <a:r>
              <a:rPr lang="en-US" sz="4400" dirty="0" err="1" smtClean="0"/>
              <a:t>tính</a:t>
            </a:r>
            <a:r>
              <a:rPr lang="en-US" sz="4400" dirty="0" smtClean="0"/>
              <a:t>:</a:t>
            </a:r>
            <a:endParaRPr lang="en-US" sz="4400" dirty="0"/>
          </a:p>
        </p:txBody>
      </p:sp>
      <p:sp>
        <p:nvSpPr>
          <p:cNvPr id="5" name="Oval 4"/>
          <p:cNvSpPr/>
          <p:nvPr/>
        </p:nvSpPr>
        <p:spPr>
          <a:xfrm>
            <a:off x="518741" y="273230"/>
            <a:ext cx="729941" cy="770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88758" y="1395664"/>
            <a:ext cx="231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29 + 40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3240505" y="1395664"/>
            <a:ext cx="231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72 + 20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6352674" y="1395664"/>
            <a:ext cx="231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48 + 50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9304421" y="1388551"/>
            <a:ext cx="231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67 + 10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0036" y="2318994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/>
          <p:nvPr/>
        </p:nvSpPr>
        <p:spPr>
          <a:xfrm>
            <a:off x="518741" y="2792412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1215" y="3932861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53409" y="3978796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27964" y="2329695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"/>
          <p:cNvSpPr txBox="1"/>
          <p:nvPr/>
        </p:nvSpPr>
        <p:spPr>
          <a:xfrm>
            <a:off x="3626669" y="2803113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9143" y="3943562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61337" y="3989497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09949" y="2270868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/>
          <p:nvPr/>
        </p:nvSpPr>
        <p:spPr>
          <a:xfrm>
            <a:off x="6708654" y="2744286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41128" y="3884735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043322" y="3930670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861696" y="2222742"/>
            <a:ext cx="1680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"/>
          <p:cNvSpPr txBox="1"/>
          <p:nvPr/>
        </p:nvSpPr>
        <p:spPr>
          <a:xfrm>
            <a:off x="9660401" y="269616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92875" y="3836609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9995069" y="3882544"/>
            <a:ext cx="9468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8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4" y="171450"/>
            <a:ext cx="11333408" cy="594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9122" y="4043357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25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4251" y="4013651"/>
            <a:ext cx="424708" cy="79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5878" y="40304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20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4880" y="4043357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45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2547" y="513034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45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-140581" y="10"/>
            <a:ext cx="12332581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4407" y="3882758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HẸN GẶP LẠI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6" name="文本框 12">
            <a:extLst>
              <a:ext uri="{FF2B5EF4-FFF2-40B4-BE49-F238E27FC236}">
                <a16:creationId xmlns:a16="http://schemas.microsoft.com/office/drawing/2014/main" xmlns="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6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Ngộ Không thật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12 + 25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0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89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32 + 25 =?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89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11 + 22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7279" y="1603929"/>
            <a:ext cx="10625070" cy="2323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+ 4, 25 + 40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7" y="0"/>
            <a:ext cx="10006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46" y="618186"/>
            <a:ext cx="11397802" cy="4449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0034" y="326016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27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076" y="326016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39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7797" y="324696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68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4755" y="3260167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46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232</Words>
  <Application>Microsoft Office PowerPoint</Application>
  <PresentationFormat>Widescreen</PresentationFormat>
  <Paragraphs>106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汉仪晓波美妍体W</vt:lpstr>
      <vt:lpstr>2_Office Theme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TT</cp:lastModifiedBy>
  <cp:revision>22</cp:revision>
  <dcterms:created xsi:type="dcterms:W3CDTF">2020-10-05T15:26:40Z</dcterms:created>
  <dcterms:modified xsi:type="dcterms:W3CDTF">2022-02-10T05:13:15Z</dcterms:modified>
</cp:coreProperties>
</file>