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8" r:id="rId2"/>
    <p:sldId id="259" r:id="rId3"/>
    <p:sldId id="312" r:id="rId4"/>
    <p:sldId id="308" r:id="rId5"/>
    <p:sldId id="313" r:id="rId6"/>
    <p:sldId id="314" r:id="rId7"/>
    <p:sldId id="256" r:id="rId8"/>
    <p:sldId id="307" r:id="rId9"/>
    <p:sldId id="329" r:id="rId10"/>
    <p:sldId id="315" r:id="rId11"/>
    <p:sldId id="274" r:id="rId12"/>
    <p:sldId id="295" r:id="rId13"/>
    <p:sldId id="264" r:id="rId14"/>
    <p:sldId id="328" r:id="rId15"/>
    <p:sldId id="303" r:id="rId16"/>
    <p:sldId id="304" r:id="rId17"/>
    <p:sldId id="321" r:id="rId18"/>
    <p:sldId id="322" r:id="rId19"/>
    <p:sldId id="316" r:id="rId20"/>
    <p:sldId id="284" r:id="rId21"/>
    <p:sldId id="285" r:id="rId22"/>
    <p:sldId id="323" r:id="rId23"/>
    <p:sldId id="290" r:id="rId24"/>
    <p:sldId id="301" r:id="rId25"/>
    <p:sldId id="326" r:id="rId26"/>
    <p:sldId id="327" r:id="rId27"/>
    <p:sldId id="325" r:id="rId28"/>
    <p:sldId id="317" r:id="rId29"/>
    <p:sldId id="31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5">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F3B"/>
    <a:srgbClr val="FFD03B"/>
    <a:srgbClr val="F8F200"/>
    <a:srgbClr val="F0F8FA"/>
    <a:srgbClr val="EFFFFF"/>
    <a:srgbClr val="EDF2F9"/>
    <a:srgbClr val="136198"/>
    <a:srgbClr val="449688"/>
    <a:srgbClr val="56565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46" autoAdjust="0"/>
    <p:restoredTop sz="95332" autoAdjust="0"/>
  </p:normalViewPr>
  <p:slideViewPr>
    <p:cSldViewPr>
      <p:cViewPr varScale="1">
        <p:scale>
          <a:sx n="88" d="100"/>
          <a:sy n="88" d="100"/>
        </p:scale>
        <p:origin x="368" y="52"/>
      </p:cViewPr>
      <p:guideLst>
        <p:guide orient="horz" pos="1485"/>
        <p:guide pos="2879"/>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FD2F1-6BEC-47DF-A0AC-A55677C57648}"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19C25F57-48EA-4CB2-BB5E-89716F4FE9B3}">
      <dgm:prSet/>
      <dgm:spPr>
        <a:solidFill>
          <a:srgbClr val="FF0000"/>
        </a:solidFill>
      </dgm:spPr>
      <dgm:t>
        <a:bodyPr/>
        <a:lstStyle/>
        <a:p>
          <a:pPr rtl="0"/>
          <a:r>
            <a:rPr lang="en-US">
              <a:latin typeface="Arial" panose="020B0604020202020204" pitchFamily="34" charset="0"/>
              <a:cs typeface="Arial" panose="020B0604020202020204" pitchFamily="34" charset="0"/>
            </a:rPr>
            <a:t>YÊU CẦU CẦN ĐẠT</a:t>
          </a:r>
          <a:endParaRPr lang="en-US" dirty="0">
            <a:latin typeface="Arial" panose="020B0604020202020204" pitchFamily="34" charset="0"/>
            <a:cs typeface="Arial" panose="020B0604020202020204" pitchFamily="34" charset="0"/>
          </a:endParaRPr>
        </a:p>
      </dgm:t>
    </dgm:pt>
    <dgm:pt modelId="{50ECF8DF-8A58-4277-813F-28FB103596EB}" type="parTrans" cxnId="{2909DC78-E8DC-4A43-922A-5C8F31E0A040}">
      <dgm:prSet/>
      <dgm:spPr/>
      <dgm:t>
        <a:bodyPr/>
        <a:lstStyle/>
        <a:p>
          <a:endParaRPr lang="en-US"/>
        </a:p>
      </dgm:t>
    </dgm:pt>
    <dgm:pt modelId="{20004DCB-E75B-417F-8A61-C17231E87E49}" type="sibTrans" cxnId="{2909DC78-E8DC-4A43-922A-5C8F31E0A040}">
      <dgm:prSet/>
      <dgm:spPr/>
      <dgm:t>
        <a:bodyPr/>
        <a:lstStyle/>
        <a:p>
          <a:endParaRPr lang="en-US"/>
        </a:p>
      </dgm:t>
    </dgm:pt>
    <dgm:pt modelId="{2877D992-8587-4C25-B01F-843B57064780}" type="pres">
      <dgm:prSet presAssocID="{304FD2F1-6BEC-47DF-A0AC-A55677C57648}" presName="Name0" presStyleCnt="0">
        <dgm:presLayoutVars>
          <dgm:dir/>
          <dgm:animLvl val="lvl"/>
          <dgm:resizeHandles val="exact"/>
        </dgm:presLayoutVars>
      </dgm:prSet>
      <dgm:spPr/>
    </dgm:pt>
    <dgm:pt modelId="{D595BB76-D8C9-46EE-BCE7-94B4BC01C0B5}" type="pres">
      <dgm:prSet presAssocID="{19C25F57-48EA-4CB2-BB5E-89716F4FE9B3}" presName="linNode" presStyleCnt="0"/>
      <dgm:spPr/>
    </dgm:pt>
    <dgm:pt modelId="{2D4F1533-DA7E-4D3D-8B17-2F2DC444E97D}" type="pres">
      <dgm:prSet presAssocID="{19C25F57-48EA-4CB2-BB5E-89716F4FE9B3}" presName="parentText" presStyleLbl="node1" presStyleIdx="0" presStyleCnt="1" custScaleX="173774" custLinFactNeighborX="3991" custLinFactNeighborY="-24109">
        <dgm:presLayoutVars>
          <dgm:chMax val="1"/>
          <dgm:bulletEnabled val="1"/>
        </dgm:presLayoutVars>
      </dgm:prSet>
      <dgm:spPr/>
    </dgm:pt>
  </dgm:ptLst>
  <dgm:cxnLst>
    <dgm:cxn modelId="{474D9A2F-4D6B-4D68-B475-B6CCC7E3266A}" type="presOf" srcId="{304FD2F1-6BEC-47DF-A0AC-A55677C57648}" destId="{2877D992-8587-4C25-B01F-843B57064780}" srcOrd="0" destOrd="0" presId="urn:microsoft.com/office/officeart/2005/8/layout/vList5"/>
    <dgm:cxn modelId="{2909DC78-E8DC-4A43-922A-5C8F31E0A040}" srcId="{304FD2F1-6BEC-47DF-A0AC-A55677C57648}" destId="{19C25F57-48EA-4CB2-BB5E-89716F4FE9B3}" srcOrd="0" destOrd="0" parTransId="{50ECF8DF-8A58-4277-813F-28FB103596EB}" sibTransId="{20004DCB-E75B-417F-8A61-C17231E87E49}"/>
    <dgm:cxn modelId="{6188E9AC-294B-4677-B662-577CAD6E5640}" type="presOf" srcId="{19C25F57-48EA-4CB2-BB5E-89716F4FE9B3}" destId="{2D4F1533-DA7E-4D3D-8B17-2F2DC444E97D}" srcOrd="0" destOrd="0" presId="urn:microsoft.com/office/officeart/2005/8/layout/vList5"/>
    <dgm:cxn modelId="{6FD8E693-5D2B-4879-AD9E-82B012355AC3}" type="presParOf" srcId="{2877D992-8587-4C25-B01F-843B57064780}" destId="{D595BB76-D8C9-46EE-BCE7-94B4BC01C0B5}" srcOrd="0" destOrd="0" presId="urn:microsoft.com/office/officeart/2005/8/layout/vList5"/>
    <dgm:cxn modelId="{8847283C-4AEC-4C9F-B0C6-4191792DEF88}" type="presParOf" srcId="{D595BB76-D8C9-46EE-BCE7-94B4BC01C0B5}" destId="{2D4F1533-DA7E-4D3D-8B17-2F2DC444E97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A25B0-9C0D-4E05-A0D5-7492FD2F0B9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E98ECD8-9D7D-4F7F-BD50-DB3DA90D6AC2}">
      <dgm:prSet custT="1"/>
      <dgm:spPr/>
      <dgm:t>
        <a:bodyPr/>
        <a:lstStyle/>
        <a:p>
          <a:pPr rtl="0"/>
          <a:r>
            <a:rPr lang="en-US" sz="2000" b="1" dirty="0" err="1">
              <a:latin typeface="Arial" panose="020B0604020202020204" pitchFamily="34" charset="0"/>
              <a:cs typeface="Arial" panose="020B0604020202020204" pitchFamily="34" charset="0"/>
            </a:rPr>
            <a:t>Vận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đặt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kể</a:t>
          </a: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Ai </a:t>
          </a:r>
          <a:r>
            <a:rPr lang="en-US" sz="2000" b="1" i="1" dirty="0" err="1">
              <a:latin typeface="Arial" panose="020B0604020202020204" pitchFamily="34" charset="0"/>
              <a:cs typeface="Arial" panose="020B0604020202020204" pitchFamily="34" charset="0"/>
            </a:rPr>
            <a:t>thế</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nào</a:t>
          </a:r>
          <a:r>
            <a:rPr lang="en-US" sz="2000" b="1" i="1" dirty="0">
              <a:latin typeface="Arial" panose="020B0604020202020204" pitchFamily="34" charset="0"/>
              <a:cs typeface="Arial" panose="020B0604020202020204" pitchFamily="34" charset="0"/>
            </a:rPr>
            <a:t>?</a:t>
          </a:r>
        </a:p>
      </dgm:t>
    </dgm:pt>
    <dgm:pt modelId="{E99983DB-C17F-4025-BF59-E3665EB5611B}" type="parTrans" cxnId="{31077C77-90E8-434B-AD6C-45DEC24F3081}">
      <dgm:prSet/>
      <dgm:spPr/>
      <dgm:t>
        <a:bodyPr/>
        <a:lstStyle/>
        <a:p>
          <a:endParaRPr lang="en-US"/>
        </a:p>
      </dgm:t>
    </dgm:pt>
    <dgm:pt modelId="{A6C13A93-235A-40C3-96A1-A9A7224CB237}" type="sibTrans" cxnId="{31077C77-90E8-434B-AD6C-45DEC24F3081}">
      <dgm:prSet/>
      <dgm:spPr/>
      <dgm:t>
        <a:bodyPr/>
        <a:lstStyle/>
        <a:p>
          <a:endParaRPr lang="en-US"/>
        </a:p>
      </dgm:t>
    </dgm:pt>
    <dgm:pt modelId="{52CC43C9-DE93-442C-BBB5-B5BCF339F112}">
      <dgm:prSet custT="1"/>
      <dgm:spPr/>
      <dgm:t>
        <a:bodyPr/>
        <a:lstStyle/>
        <a:p>
          <a:pPr rtl="0"/>
          <a:r>
            <a:rPr lang="en-US" sz="2000" b="1" i="0" dirty="0" err="1">
              <a:latin typeface="Arial" panose="020B0604020202020204" pitchFamily="34" charset="0"/>
              <a:cs typeface="Arial" panose="020B0604020202020204" pitchFamily="34" charset="0"/>
            </a:rPr>
            <a:t>Xác</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định</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được</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bộ</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phận</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vị</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ngữ</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trong</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câu</a:t>
          </a:r>
          <a:r>
            <a:rPr lang="en-US" sz="2000" b="1" i="0" dirty="0">
              <a:latin typeface="Arial" panose="020B0604020202020204" pitchFamily="34" charset="0"/>
              <a:cs typeface="Arial" panose="020B0604020202020204" pitchFamily="34" charset="0"/>
            </a:rPr>
            <a:t> </a:t>
          </a:r>
          <a:r>
            <a:rPr lang="en-US" sz="2000" b="1" i="0" dirty="0" err="1">
              <a:latin typeface="Arial" panose="020B0604020202020204" pitchFamily="34" charset="0"/>
              <a:cs typeface="Arial" panose="020B0604020202020204" pitchFamily="34" charset="0"/>
            </a:rPr>
            <a:t>kể</a:t>
          </a:r>
          <a:r>
            <a:rPr lang="en-US" sz="2000" b="1" i="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Ai </a:t>
          </a:r>
          <a:r>
            <a:rPr lang="en-US" sz="2000" b="1" i="1" dirty="0" err="1">
              <a:latin typeface="Arial" panose="020B0604020202020204" pitchFamily="34" charset="0"/>
              <a:cs typeface="Arial" panose="020B0604020202020204" pitchFamily="34" charset="0"/>
            </a:rPr>
            <a:t>thế</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nào</a:t>
          </a:r>
          <a:r>
            <a:rPr lang="en-US" sz="2000" b="1" i="1" dirty="0">
              <a:latin typeface="Arial" panose="020B0604020202020204" pitchFamily="34" charset="0"/>
              <a:cs typeface="Arial" panose="020B0604020202020204" pitchFamily="34" charset="0"/>
            </a:rPr>
            <a:t>?</a:t>
          </a:r>
        </a:p>
      </dgm:t>
    </dgm:pt>
    <dgm:pt modelId="{408426F6-712E-404C-8639-3B2446CD2796}" type="sibTrans" cxnId="{02F42547-F8E3-445F-9052-4139595A3A1A}">
      <dgm:prSet/>
      <dgm:spPr/>
      <dgm:t>
        <a:bodyPr/>
        <a:lstStyle/>
        <a:p>
          <a:endParaRPr lang="en-US"/>
        </a:p>
      </dgm:t>
    </dgm:pt>
    <dgm:pt modelId="{E8F178AF-6277-49E3-9208-2A84BDFB5F3A}" type="parTrans" cxnId="{02F42547-F8E3-445F-9052-4139595A3A1A}">
      <dgm:prSet/>
      <dgm:spPr/>
      <dgm:t>
        <a:bodyPr/>
        <a:lstStyle/>
        <a:p>
          <a:endParaRPr lang="en-US"/>
        </a:p>
      </dgm:t>
    </dgm:pt>
    <dgm:pt modelId="{8EB0D0B5-B82A-4544-BDA8-5C8390F87545}">
      <dgm:prSet custT="1"/>
      <dgm:spPr/>
      <dgm:t>
        <a:bodyPr/>
        <a:lstStyle/>
        <a:p>
          <a:pPr rtl="0"/>
          <a:r>
            <a:rPr lang="en-US" sz="2000" b="1" dirty="0" err="1">
              <a:latin typeface="Arial" panose="020B0604020202020204" pitchFamily="34" charset="0"/>
              <a:cs typeface="Arial" panose="020B0604020202020204" pitchFamily="34" charset="0"/>
            </a:rPr>
            <a:t>Hiểu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đặc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về</a:t>
          </a:r>
          <a:r>
            <a:rPr lang="en-US" sz="2000" b="1" dirty="0">
              <a:latin typeface="Arial" panose="020B0604020202020204" pitchFamily="34" charset="0"/>
              <a:cs typeface="Arial" panose="020B0604020202020204" pitchFamily="34" charset="0"/>
            </a:rPr>
            <a:t> ý </a:t>
          </a:r>
          <a:r>
            <a:rPr lang="en-US" sz="2000" b="1" dirty="0" err="1">
              <a:latin typeface="Arial" panose="020B0604020202020204" pitchFamily="34" charset="0"/>
              <a:cs typeface="Arial" panose="020B0604020202020204" pitchFamily="34" charset="0"/>
            </a:rPr>
            <a:t>nghĩa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cấu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tạo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ngữ</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kể</a:t>
          </a: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Ai </a:t>
          </a:r>
          <a:r>
            <a:rPr lang="en-US" sz="2000" b="1" i="1" dirty="0" err="1">
              <a:latin typeface="Arial" panose="020B0604020202020204" pitchFamily="34" charset="0"/>
              <a:cs typeface="Arial" panose="020B0604020202020204" pitchFamily="34" charset="0"/>
            </a:rPr>
            <a:t>thế</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nào</a:t>
          </a:r>
          <a:r>
            <a:rPr lang="en-US" sz="2000" b="1" i="1" dirty="0">
              <a:latin typeface="Arial" panose="020B0604020202020204" pitchFamily="34" charset="0"/>
              <a:cs typeface="Arial" panose="020B0604020202020204" pitchFamily="34" charset="0"/>
            </a:rPr>
            <a:t>?</a:t>
          </a:r>
        </a:p>
      </dgm:t>
    </dgm:pt>
    <dgm:pt modelId="{93E820F1-9BD5-46C4-9DFD-EE3C15E876FD}" type="parTrans" cxnId="{3D7BF7F5-2920-4E4C-9453-57B45178CEC5}">
      <dgm:prSet/>
      <dgm:spPr/>
      <dgm:t>
        <a:bodyPr/>
        <a:lstStyle/>
        <a:p>
          <a:endParaRPr lang="en-US"/>
        </a:p>
      </dgm:t>
    </dgm:pt>
    <dgm:pt modelId="{9817A5FE-27A4-4BC5-8C76-379BE3620CCC}" type="sibTrans" cxnId="{3D7BF7F5-2920-4E4C-9453-57B45178CEC5}">
      <dgm:prSet/>
      <dgm:spPr/>
      <dgm:t>
        <a:bodyPr/>
        <a:lstStyle/>
        <a:p>
          <a:endParaRPr lang="en-US"/>
        </a:p>
      </dgm:t>
    </dgm:pt>
    <dgm:pt modelId="{2615B19E-834B-4AC6-A548-E6128AC8065C}" type="pres">
      <dgm:prSet presAssocID="{FB4A25B0-9C0D-4E05-A0D5-7492FD2F0B92}" presName="Name0" presStyleCnt="0">
        <dgm:presLayoutVars>
          <dgm:chMax val="7"/>
          <dgm:chPref val="7"/>
          <dgm:dir/>
        </dgm:presLayoutVars>
      </dgm:prSet>
      <dgm:spPr/>
    </dgm:pt>
    <dgm:pt modelId="{0F06AE07-4991-4B2E-BA2E-30C410C7E95B}" type="pres">
      <dgm:prSet presAssocID="{FB4A25B0-9C0D-4E05-A0D5-7492FD2F0B92}" presName="Name1" presStyleCnt="0"/>
      <dgm:spPr/>
    </dgm:pt>
    <dgm:pt modelId="{D2ECF61F-E082-479F-AA68-09F6E75D1E68}" type="pres">
      <dgm:prSet presAssocID="{FB4A25B0-9C0D-4E05-A0D5-7492FD2F0B92}" presName="cycle" presStyleCnt="0"/>
      <dgm:spPr/>
    </dgm:pt>
    <dgm:pt modelId="{4BD48E24-A56E-4584-BB1E-4E999445148D}" type="pres">
      <dgm:prSet presAssocID="{FB4A25B0-9C0D-4E05-A0D5-7492FD2F0B92}" presName="srcNode" presStyleLbl="node1" presStyleIdx="0" presStyleCnt="3"/>
      <dgm:spPr/>
    </dgm:pt>
    <dgm:pt modelId="{E95E69C4-6828-46D5-BEF1-7FB6263AC961}" type="pres">
      <dgm:prSet presAssocID="{FB4A25B0-9C0D-4E05-A0D5-7492FD2F0B92}" presName="conn" presStyleLbl="parChTrans1D2" presStyleIdx="0" presStyleCnt="1"/>
      <dgm:spPr/>
    </dgm:pt>
    <dgm:pt modelId="{6A8DED3B-9D14-4561-82D5-D5CF82032F94}" type="pres">
      <dgm:prSet presAssocID="{FB4A25B0-9C0D-4E05-A0D5-7492FD2F0B92}" presName="extraNode" presStyleLbl="node1" presStyleIdx="0" presStyleCnt="3"/>
      <dgm:spPr/>
    </dgm:pt>
    <dgm:pt modelId="{38A549B7-4F7E-4008-86B3-FBBA99470E33}" type="pres">
      <dgm:prSet presAssocID="{FB4A25B0-9C0D-4E05-A0D5-7492FD2F0B92}" presName="dstNode" presStyleLbl="node1" presStyleIdx="0" presStyleCnt="3"/>
      <dgm:spPr/>
    </dgm:pt>
    <dgm:pt modelId="{7EED934C-3509-4E1C-BCF9-10124D05422F}" type="pres">
      <dgm:prSet presAssocID="{8EB0D0B5-B82A-4544-BDA8-5C8390F87545}" presName="text_1" presStyleLbl="node1" presStyleIdx="0" presStyleCnt="3">
        <dgm:presLayoutVars>
          <dgm:bulletEnabled val="1"/>
        </dgm:presLayoutVars>
      </dgm:prSet>
      <dgm:spPr/>
    </dgm:pt>
    <dgm:pt modelId="{D9783B89-883B-4240-B88C-59D5319A5AC5}" type="pres">
      <dgm:prSet presAssocID="{8EB0D0B5-B82A-4544-BDA8-5C8390F87545}" presName="accent_1" presStyleCnt="0"/>
      <dgm:spPr/>
    </dgm:pt>
    <dgm:pt modelId="{B2A68B83-943D-46AF-B9DF-4BB92B64B922}" type="pres">
      <dgm:prSet presAssocID="{8EB0D0B5-B82A-4544-BDA8-5C8390F87545}" presName="accentRepeatNode" presStyleLbl="solidFgAcc1" presStyleIdx="0" presStyleCnt="3"/>
      <dgm:spPr>
        <a:solidFill>
          <a:schemeClr val="accent5">
            <a:lumMod val="60000"/>
            <a:lumOff val="40000"/>
          </a:schemeClr>
        </a:solidFill>
      </dgm:spPr>
    </dgm:pt>
    <dgm:pt modelId="{5D1E5D66-2D56-4264-839C-31F879897A93}" type="pres">
      <dgm:prSet presAssocID="{52CC43C9-DE93-442C-BBB5-B5BCF339F112}" presName="text_2" presStyleLbl="node1" presStyleIdx="1" presStyleCnt="3">
        <dgm:presLayoutVars>
          <dgm:bulletEnabled val="1"/>
        </dgm:presLayoutVars>
      </dgm:prSet>
      <dgm:spPr/>
    </dgm:pt>
    <dgm:pt modelId="{C090FA17-5FB4-4634-8893-6646F934A7D2}" type="pres">
      <dgm:prSet presAssocID="{52CC43C9-DE93-442C-BBB5-B5BCF339F112}" presName="accent_2" presStyleCnt="0"/>
      <dgm:spPr/>
    </dgm:pt>
    <dgm:pt modelId="{1A655486-46D1-45D2-9427-E662B39C119D}" type="pres">
      <dgm:prSet presAssocID="{52CC43C9-DE93-442C-BBB5-B5BCF339F112}" presName="accentRepeatNode" presStyleLbl="solidFgAcc1" presStyleIdx="1" presStyleCnt="3" custLinFactNeighborX="-7854" custLinFactNeighborY="-3737"/>
      <dgm:spPr>
        <a:solidFill>
          <a:schemeClr val="accent3">
            <a:lumMod val="60000"/>
            <a:lumOff val="40000"/>
          </a:schemeClr>
        </a:solidFill>
      </dgm:spPr>
    </dgm:pt>
    <dgm:pt modelId="{01984E49-E34D-468D-8EB9-F8E889F0A0F0}" type="pres">
      <dgm:prSet presAssocID="{4E98ECD8-9D7D-4F7F-BD50-DB3DA90D6AC2}" presName="text_3" presStyleLbl="node1" presStyleIdx="2" presStyleCnt="3">
        <dgm:presLayoutVars>
          <dgm:bulletEnabled val="1"/>
        </dgm:presLayoutVars>
      </dgm:prSet>
      <dgm:spPr/>
    </dgm:pt>
    <dgm:pt modelId="{F45C6A31-F69E-4D57-BB91-4B080E68F526}" type="pres">
      <dgm:prSet presAssocID="{4E98ECD8-9D7D-4F7F-BD50-DB3DA90D6AC2}" presName="accent_3" presStyleCnt="0"/>
      <dgm:spPr/>
    </dgm:pt>
    <dgm:pt modelId="{026BB03A-2D5A-41EC-8A1E-D5E4CCEC9823}" type="pres">
      <dgm:prSet presAssocID="{4E98ECD8-9D7D-4F7F-BD50-DB3DA90D6AC2}" presName="accentRepeatNode" presStyleLbl="solidFgAcc1" presStyleIdx="2" presStyleCnt="3" custLinFactNeighborX="-1477" custLinFactNeighborY="842"/>
      <dgm:spPr>
        <a:solidFill>
          <a:srgbClr val="F8A45E"/>
        </a:solidFill>
      </dgm:spPr>
    </dgm:pt>
  </dgm:ptLst>
  <dgm:cxnLst>
    <dgm:cxn modelId="{8EE12F10-112A-4C37-B091-390BA4CEAB57}" type="presOf" srcId="{FB4A25B0-9C0D-4E05-A0D5-7492FD2F0B92}" destId="{2615B19E-834B-4AC6-A548-E6128AC8065C}" srcOrd="0" destOrd="0" presId="urn:microsoft.com/office/officeart/2008/layout/VerticalCurvedList"/>
    <dgm:cxn modelId="{7954E116-4974-4168-B701-658EF21171FC}" type="presOf" srcId="{8EB0D0B5-B82A-4544-BDA8-5C8390F87545}" destId="{7EED934C-3509-4E1C-BCF9-10124D05422F}" srcOrd="0" destOrd="0" presId="urn:microsoft.com/office/officeart/2008/layout/VerticalCurvedList"/>
    <dgm:cxn modelId="{02F42547-F8E3-445F-9052-4139595A3A1A}" srcId="{FB4A25B0-9C0D-4E05-A0D5-7492FD2F0B92}" destId="{52CC43C9-DE93-442C-BBB5-B5BCF339F112}" srcOrd="1" destOrd="0" parTransId="{E8F178AF-6277-49E3-9208-2A84BDFB5F3A}" sibTransId="{408426F6-712E-404C-8639-3B2446CD2796}"/>
    <dgm:cxn modelId="{31077C77-90E8-434B-AD6C-45DEC24F3081}" srcId="{FB4A25B0-9C0D-4E05-A0D5-7492FD2F0B92}" destId="{4E98ECD8-9D7D-4F7F-BD50-DB3DA90D6AC2}" srcOrd="2" destOrd="0" parTransId="{E99983DB-C17F-4025-BF59-E3665EB5611B}" sibTransId="{A6C13A93-235A-40C3-96A1-A9A7224CB237}"/>
    <dgm:cxn modelId="{B087F4BD-7961-4273-952D-408A7A57E61C}" type="presOf" srcId="{9817A5FE-27A4-4BC5-8C76-379BE3620CCC}" destId="{E95E69C4-6828-46D5-BEF1-7FB6263AC961}" srcOrd="0" destOrd="0" presId="urn:microsoft.com/office/officeart/2008/layout/VerticalCurvedList"/>
    <dgm:cxn modelId="{3D7BF7F5-2920-4E4C-9453-57B45178CEC5}" srcId="{FB4A25B0-9C0D-4E05-A0D5-7492FD2F0B92}" destId="{8EB0D0B5-B82A-4544-BDA8-5C8390F87545}" srcOrd="0" destOrd="0" parTransId="{93E820F1-9BD5-46C4-9DFD-EE3C15E876FD}" sibTransId="{9817A5FE-27A4-4BC5-8C76-379BE3620CCC}"/>
    <dgm:cxn modelId="{D7A885FC-CB78-46C4-8E87-D2BAA554EE96}" type="presOf" srcId="{4E98ECD8-9D7D-4F7F-BD50-DB3DA90D6AC2}" destId="{01984E49-E34D-468D-8EB9-F8E889F0A0F0}" srcOrd="0" destOrd="0" presId="urn:microsoft.com/office/officeart/2008/layout/VerticalCurvedList"/>
    <dgm:cxn modelId="{7D0400FF-4DB1-4CC3-B25F-6695DF876158}" type="presOf" srcId="{52CC43C9-DE93-442C-BBB5-B5BCF339F112}" destId="{5D1E5D66-2D56-4264-839C-31F879897A93}" srcOrd="0" destOrd="0" presId="urn:microsoft.com/office/officeart/2008/layout/VerticalCurvedList"/>
    <dgm:cxn modelId="{E5DC5E73-881A-4B82-8DC3-22AE520FA1B1}" type="presParOf" srcId="{2615B19E-834B-4AC6-A548-E6128AC8065C}" destId="{0F06AE07-4991-4B2E-BA2E-30C410C7E95B}" srcOrd="0" destOrd="0" presId="urn:microsoft.com/office/officeart/2008/layout/VerticalCurvedList"/>
    <dgm:cxn modelId="{7855CE2E-E40F-4050-9653-AC46BE91AC84}" type="presParOf" srcId="{0F06AE07-4991-4B2E-BA2E-30C410C7E95B}" destId="{D2ECF61F-E082-479F-AA68-09F6E75D1E68}" srcOrd="0" destOrd="0" presId="urn:microsoft.com/office/officeart/2008/layout/VerticalCurvedList"/>
    <dgm:cxn modelId="{3863428F-2854-4D5E-9653-22DD09513124}" type="presParOf" srcId="{D2ECF61F-E082-479F-AA68-09F6E75D1E68}" destId="{4BD48E24-A56E-4584-BB1E-4E999445148D}" srcOrd="0" destOrd="0" presId="urn:microsoft.com/office/officeart/2008/layout/VerticalCurvedList"/>
    <dgm:cxn modelId="{DE19AA8D-A69C-481A-908E-801B78156D10}" type="presParOf" srcId="{D2ECF61F-E082-479F-AA68-09F6E75D1E68}" destId="{E95E69C4-6828-46D5-BEF1-7FB6263AC961}" srcOrd="1" destOrd="0" presId="urn:microsoft.com/office/officeart/2008/layout/VerticalCurvedList"/>
    <dgm:cxn modelId="{4AD9ECEB-4369-40A2-A897-5B7FF4FE7830}" type="presParOf" srcId="{D2ECF61F-E082-479F-AA68-09F6E75D1E68}" destId="{6A8DED3B-9D14-4561-82D5-D5CF82032F94}" srcOrd="2" destOrd="0" presId="urn:microsoft.com/office/officeart/2008/layout/VerticalCurvedList"/>
    <dgm:cxn modelId="{3ECBCC28-E3B4-486C-970F-69CD776CEE99}" type="presParOf" srcId="{D2ECF61F-E082-479F-AA68-09F6E75D1E68}" destId="{38A549B7-4F7E-4008-86B3-FBBA99470E33}" srcOrd="3" destOrd="0" presId="urn:microsoft.com/office/officeart/2008/layout/VerticalCurvedList"/>
    <dgm:cxn modelId="{D9777FA2-C1E3-4D5A-B477-D9E603C2C28B}" type="presParOf" srcId="{0F06AE07-4991-4B2E-BA2E-30C410C7E95B}" destId="{7EED934C-3509-4E1C-BCF9-10124D05422F}" srcOrd="1" destOrd="0" presId="urn:microsoft.com/office/officeart/2008/layout/VerticalCurvedList"/>
    <dgm:cxn modelId="{9AF21996-B091-4C00-AFDB-CEFD755D3AF5}" type="presParOf" srcId="{0F06AE07-4991-4B2E-BA2E-30C410C7E95B}" destId="{D9783B89-883B-4240-B88C-59D5319A5AC5}" srcOrd="2" destOrd="0" presId="urn:microsoft.com/office/officeart/2008/layout/VerticalCurvedList"/>
    <dgm:cxn modelId="{C3541401-9B45-4C51-BFFE-616B1194F051}" type="presParOf" srcId="{D9783B89-883B-4240-B88C-59D5319A5AC5}" destId="{B2A68B83-943D-46AF-B9DF-4BB92B64B922}" srcOrd="0" destOrd="0" presId="urn:microsoft.com/office/officeart/2008/layout/VerticalCurvedList"/>
    <dgm:cxn modelId="{44D87C56-A524-4191-8045-FE6017ADD7E3}" type="presParOf" srcId="{0F06AE07-4991-4B2E-BA2E-30C410C7E95B}" destId="{5D1E5D66-2D56-4264-839C-31F879897A93}" srcOrd="3" destOrd="0" presId="urn:microsoft.com/office/officeart/2008/layout/VerticalCurvedList"/>
    <dgm:cxn modelId="{459C1B27-AD72-4735-A152-ABACBE016B55}" type="presParOf" srcId="{0F06AE07-4991-4B2E-BA2E-30C410C7E95B}" destId="{C090FA17-5FB4-4634-8893-6646F934A7D2}" srcOrd="4" destOrd="0" presId="urn:microsoft.com/office/officeart/2008/layout/VerticalCurvedList"/>
    <dgm:cxn modelId="{FD31D5CF-D80D-4283-90BF-A7E0BF62EC79}" type="presParOf" srcId="{C090FA17-5FB4-4634-8893-6646F934A7D2}" destId="{1A655486-46D1-45D2-9427-E662B39C119D}" srcOrd="0" destOrd="0" presId="urn:microsoft.com/office/officeart/2008/layout/VerticalCurvedList"/>
    <dgm:cxn modelId="{C55C65D7-7B97-4723-990F-1FD3227E5749}" type="presParOf" srcId="{0F06AE07-4991-4B2E-BA2E-30C410C7E95B}" destId="{01984E49-E34D-468D-8EB9-F8E889F0A0F0}" srcOrd="5" destOrd="0" presId="urn:microsoft.com/office/officeart/2008/layout/VerticalCurvedList"/>
    <dgm:cxn modelId="{E40DA06C-958E-4DE6-950E-C17026B16FCC}" type="presParOf" srcId="{0F06AE07-4991-4B2E-BA2E-30C410C7E95B}" destId="{F45C6A31-F69E-4D57-BB91-4B080E68F526}" srcOrd="6" destOrd="0" presId="urn:microsoft.com/office/officeart/2008/layout/VerticalCurvedList"/>
    <dgm:cxn modelId="{98460166-08AD-41D6-9A89-D39DEE7DF5EF}" type="presParOf" srcId="{F45C6A31-F69E-4D57-BB91-4B080E68F526}" destId="{026BB03A-2D5A-41EC-8A1E-D5E4CCEC982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1533-DA7E-4D3D-8B17-2F2DC444E97D}">
      <dsp:nvSpPr>
        <dsp:cNvPr id="0" name=""/>
        <dsp:cNvSpPr/>
      </dsp:nvSpPr>
      <dsp:spPr>
        <a:xfrm>
          <a:off x="1244157" y="0"/>
          <a:ext cx="3861244" cy="74598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YÊU CẦU CẦN ĐẠT</a:t>
          </a:r>
          <a:endParaRPr lang="en-US" sz="3000" kern="1200" dirty="0">
            <a:latin typeface="Arial" panose="020B0604020202020204" pitchFamily="34" charset="0"/>
            <a:cs typeface="Arial" panose="020B0604020202020204" pitchFamily="34" charset="0"/>
          </a:endParaRPr>
        </a:p>
      </dsp:txBody>
      <dsp:txXfrm>
        <a:off x="1280573" y="36416"/>
        <a:ext cx="3788412" cy="67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69C4-6828-46D5-BEF1-7FB6263AC961}">
      <dsp:nvSpPr>
        <dsp:cNvPr id="0" name=""/>
        <dsp:cNvSpPr/>
      </dsp:nvSpPr>
      <dsp:spPr>
        <a:xfrm>
          <a:off x="-3901199" y="-599032"/>
          <a:ext cx="4649419" cy="4649419"/>
        </a:xfrm>
        <a:prstGeom prst="blockArc">
          <a:avLst>
            <a:gd name="adj1" fmla="val 18900000"/>
            <a:gd name="adj2" fmla="val 2700000"/>
            <a:gd name="adj3" fmla="val 46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D934C-3509-4E1C-BCF9-10124D05422F}">
      <dsp:nvSpPr>
        <dsp:cNvPr id="0" name=""/>
        <dsp:cNvSpPr/>
      </dsp:nvSpPr>
      <dsp:spPr>
        <a:xfrm>
          <a:off x="481166" y="345135"/>
          <a:ext cx="7931523" cy="6902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02"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err="1">
              <a:latin typeface="Arial" panose="020B0604020202020204" pitchFamily="34" charset="0"/>
              <a:cs typeface="Arial" panose="020B0604020202020204" pitchFamily="34" charset="0"/>
            </a:rPr>
            <a:t>Hiểu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được</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đặc</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điểm</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về</a:t>
          </a:r>
          <a:r>
            <a:rPr lang="en-US" sz="2000" b="1" kern="1200" dirty="0">
              <a:latin typeface="Arial" panose="020B0604020202020204" pitchFamily="34" charset="0"/>
              <a:cs typeface="Arial" panose="020B0604020202020204" pitchFamily="34" charset="0"/>
            </a:rPr>
            <a:t> ý </a:t>
          </a:r>
          <a:r>
            <a:rPr lang="en-US" sz="2000" b="1" kern="1200" dirty="0" err="1">
              <a:latin typeface="Arial" panose="020B0604020202020204" pitchFamily="34" charset="0"/>
              <a:cs typeface="Arial" panose="020B0604020202020204" pitchFamily="34" charset="0"/>
            </a:rPr>
            <a:t>nghĩa</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và</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cấu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tạo</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của</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vị</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ngữ</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trong</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câu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kể</a:t>
          </a:r>
          <a:r>
            <a:rPr lang="en-US" sz="2000" b="1" kern="1200" dirty="0">
              <a:latin typeface="Arial" panose="020B0604020202020204" pitchFamily="34" charset="0"/>
              <a:cs typeface="Arial" panose="020B0604020202020204" pitchFamily="34" charset="0"/>
            </a:rPr>
            <a:t> </a:t>
          </a:r>
          <a:r>
            <a:rPr lang="en-US" sz="2000" b="1" i="1" kern="1200" dirty="0">
              <a:latin typeface="Arial" panose="020B0604020202020204" pitchFamily="34" charset="0"/>
              <a:cs typeface="Arial" panose="020B0604020202020204" pitchFamily="34" charset="0"/>
            </a:rPr>
            <a:t>Ai </a:t>
          </a:r>
          <a:r>
            <a:rPr lang="en-US" sz="2000" b="1" i="1" kern="1200" dirty="0" err="1">
              <a:latin typeface="Arial" panose="020B0604020202020204" pitchFamily="34" charset="0"/>
              <a:cs typeface="Arial" panose="020B0604020202020204" pitchFamily="34" charset="0"/>
            </a:rPr>
            <a:t>thế</a:t>
          </a:r>
          <a:r>
            <a:rPr lang="en-US" sz="2000" b="1" i="1" kern="1200" dirty="0">
              <a:latin typeface="Arial" panose="020B0604020202020204" pitchFamily="34" charset="0"/>
              <a:cs typeface="Arial" panose="020B0604020202020204" pitchFamily="34" charset="0"/>
            </a:rPr>
            <a:t> </a:t>
          </a:r>
          <a:r>
            <a:rPr lang="en-US" sz="2000" b="1" i="1" kern="1200" dirty="0" err="1">
              <a:latin typeface="Arial" panose="020B0604020202020204" pitchFamily="34" charset="0"/>
              <a:cs typeface="Arial" panose="020B0604020202020204" pitchFamily="34" charset="0"/>
            </a:rPr>
            <a:t>nào</a:t>
          </a:r>
          <a:r>
            <a:rPr lang="en-US" sz="2000" b="1" i="1" kern="1200" dirty="0">
              <a:latin typeface="Arial" panose="020B0604020202020204" pitchFamily="34" charset="0"/>
              <a:cs typeface="Arial" panose="020B0604020202020204" pitchFamily="34" charset="0"/>
            </a:rPr>
            <a:t>?</a:t>
          </a:r>
        </a:p>
      </dsp:txBody>
      <dsp:txXfrm>
        <a:off x="481166" y="345135"/>
        <a:ext cx="7931523" cy="690270"/>
      </dsp:txXfrm>
    </dsp:sp>
    <dsp:sp modelId="{B2A68B83-943D-46AF-B9DF-4BB92B64B922}">
      <dsp:nvSpPr>
        <dsp:cNvPr id="0" name=""/>
        <dsp:cNvSpPr/>
      </dsp:nvSpPr>
      <dsp:spPr>
        <a:xfrm>
          <a:off x="49746" y="258851"/>
          <a:ext cx="862838" cy="862838"/>
        </a:xfrm>
        <a:prstGeom prst="ellipse">
          <a:avLst/>
        </a:prstGeom>
        <a:solidFill>
          <a:schemeClr val="accent5">
            <a:lumMod val="60000"/>
            <a:lumOff val="4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E5D66-2D56-4264-839C-31F879897A93}">
      <dsp:nvSpPr>
        <dsp:cNvPr id="0" name=""/>
        <dsp:cNvSpPr/>
      </dsp:nvSpPr>
      <dsp:spPr>
        <a:xfrm>
          <a:off x="732079" y="1380541"/>
          <a:ext cx="7680609" cy="69027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02"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i="0" kern="1200" dirty="0" err="1">
              <a:latin typeface="Arial" panose="020B0604020202020204" pitchFamily="34" charset="0"/>
              <a:cs typeface="Arial" panose="020B0604020202020204" pitchFamily="34" charset="0"/>
            </a:rPr>
            <a:t>Xác</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định</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được</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bộ</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phận</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vị</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ngữ</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trong</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câu</a:t>
          </a:r>
          <a:r>
            <a:rPr lang="en-US" sz="2000" b="1" i="0" kern="1200" dirty="0">
              <a:latin typeface="Arial" panose="020B0604020202020204" pitchFamily="34" charset="0"/>
              <a:cs typeface="Arial" panose="020B0604020202020204" pitchFamily="34" charset="0"/>
            </a:rPr>
            <a:t> </a:t>
          </a:r>
          <a:r>
            <a:rPr lang="en-US" sz="2000" b="1" i="0" kern="1200" dirty="0" err="1">
              <a:latin typeface="Arial" panose="020B0604020202020204" pitchFamily="34" charset="0"/>
              <a:cs typeface="Arial" panose="020B0604020202020204" pitchFamily="34" charset="0"/>
            </a:rPr>
            <a:t>kể</a:t>
          </a:r>
          <a:r>
            <a:rPr lang="en-US" sz="2000" b="1" i="0" kern="1200" dirty="0">
              <a:latin typeface="Arial" panose="020B0604020202020204" pitchFamily="34" charset="0"/>
              <a:cs typeface="Arial" panose="020B0604020202020204" pitchFamily="34" charset="0"/>
            </a:rPr>
            <a:t> </a:t>
          </a:r>
          <a:r>
            <a:rPr lang="en-US" sz="2000" b="1" i="1" kern="1200" dirty="0">
              <a:latin typeface="Arial" panose="020B0604020202020204" pitchFamily="34" charset="0"/>
              <a:cs typeface="Arial" panose="020B0604020202020204" pitchFamily="34" charset="0"/>
            </a:rPr>
            <a:t>Ai </a:t>
          </a:r>
          <a:r>
            <a:rPr lang="en-US" sz="2000" b="1" i="1" kern="1200" dirty="0" err="1">
              <a:latin typeface="Arial" panose="020B0604020202020204" pitchFamily="34" charset="0"/>
              <a:cs typeface="Arial" panose="020B0604020202020204" pitchFamily="34" charset="0"/>
            </a:rPr>
            <a:t>thế</a:t>
          </a:r>
          <a:r>
            <a:rPr lang="en-US" sz="2000" b="1" i="1" kern="1200" dirty="0">
              <a:latin typeface="Arial" panose="020B0604020202020204" pitchFamily="34" charset="0"/>
              <a:cs typeface="Arial" panose="020B0604020202020204" pitchFamily="34" charset="0"/>
            </a:rPr>
            <a:t> </a:t>
          </a:r>
          <a:r>
            <a:rPr lang="en-US" sz="2000" b="1" i="1" kern="1200" dirty="0" err="1">
              <a:latin typeface="Arial" panose="020B0604020202020204" pitchFamily="34" charset="0"/>
              <a:cs typeface="Arial" panose="020B0604020202020204" pitchFamily="34" charset="0"/>
            </a:rPr>
            <a:t>nào</a:t>
          </a:r>
          <a:r>
            <a:rPr lang="en-US" sz="2000" b="1" i="1" kern="1200" dirty="0">
              <a:latin typeface="Arial" panose="020B0604020202020204" pitchFamily="34" charset="0"/>
              <a:cs typeface="Arial" panose="020B0604020202020204" pitchFamily="34" charset="0"/>
            </a:rPr>
            <a:t>?</a:t>
          </a:r>
        </a:p>
      </dsp:txBody>
      <dsp:txXfrm>
        <a:off x="732079" y="1380541"/>
        <a:ext cx="7680609" cy="690270"/>
      </dsp:txXfrm>
    </dsp:sp>
    <dsp:sp modelId="{1A655486-46D1-45D2-9427-E662B39C119D}">
      <dsp:nvSpPr>
        <dsp:cNvPr id="0" name=""/>
        <dsp:cNvSpPr/>
      </dsp:nvSpPr>
      <dsp:spPr>
        <a:xfrm>
          <a:off x="232892" y="1262013"/>
          <a:ext cx="862838" cy="862838"/>
        </a:xfrm>
        <a:prstGeom prst="ellipse">
          <a:avLst/>
        </a:prstGeom>
        <a:solidFill>
          <a:schemeClr val="accent3">
            <a:lumMod val="60000"/>
            <a:lumOff val="4000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1984E49-E34D-468D-8EB9-F8E889F0A0F0}">
      <dsp:nvSpPr>
        <dsp:cNvPr id="0" name=""/>
        <dsp:cNvSpPr/>
      </dsp:nvSpPr>
      <dsp:spPr>
        <a:xfrm>
          <a:off x="481166" y="2415947"/>
          <a:ext cx="7931523" cy="69027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02"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err="1">
              <a:latin typeface="Arial" panose="020B0604020202020204" pitchFamily="34" charset="0"/>
              <a:cs typeface="Arial" panose="020B0604020202020204" pitchFamily="34" charset="0"/>
            </a:rPr>
            <a:t>Vận</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dụng</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để</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đặt</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câu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theo</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kiểu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câu</a:t>
          </a:r>
          <a:r>
            <a:rPr lang="en-US" sz="2000" b="1" kern="1200" dirty="0">
              <a:latin typeface="Arial" panose="020B0604020202020204" pitchFamily="34" charset="0"/>
              <a:cs typeface="Arial" panose="020B0604020202020204" pitchFamily="34" charset="0"/>
            </a:rPr>
            <a:t> </a:t>
          </a:r>
          <a:r>
            <a:rPr lang="en-US" sz="2000" b="1" kern="1200" dirty="0" err="1">
              <a:latin typeface="Arial" panose="020B0604020202020204" pitchFamily="34" charset="0"/>
              <a:cs typeface="Arial" panose="020B0604020202020204" pitchFamily="34" charset="0"/>
            </a:rPr>
            <a:t>kể</a:t>
          </a:r>
          <a:r>
            <a:rPr lang="en-US" sz="2000" b="1" kern="1200" dirty="0">
              <a:latin typeface="Arial" panose="020B0604020202020204" pitchFamily="34" charset="0"/>
              <a:cs typeface="Arial" panose="020B0604020202020204" pitchFamily="34" charset="0"/>
            </a:rPr>
            <a:t> </a:t>
          </a:r>
          <a:r>
            <a:rPr lang="en-US" sz="2000" b="1" i="1" kern="1200" dirty="0">
              <a:latin typeface="Arial" panose="020B0604020202020204" pitchFamily="34" charset="0"/>
              <a:cs typeface="Arial" panose="020B0604020202020204" pitchFamily="34" charset="0"/>
            </a:rPr>
            <a:t>Ai </a:t>
          </a:r>
          <a:r>
            <a:rPr lang="en-US" sz="2000" b="1" i="1" kern="1200" dirty="0" err="1">
              <a:latin typeface="Arial" panose="020B0604020202020204" pitchFamily="34" charset="0"/>
              <a:cs typeface="Arial" panose="020B0604020202020204" pitchFamily="34" charset="0"/>
            </a:rPr>
            <a:t>thế</a:t>
          </a:r>
          <a:r>
            <a:rPr lang="en-US" sz="2000" b="1" i="1" kern="1200" dirty="0">
              <a:latin typeface="Arial" panose="020B0604020202020204" pitchFamily="34" charset="0"/>
              <a:cs typeface="Arial" panose="020B0604020202020204" pitchFamily="34" charset="0"/>
            </a:rPr>
            <a:t> </a:t>
          </a:r>
          <a:r>
            <a:rPr lang="en-US" sz="2000" b="1" i="1" kern="1200" dirty="0" err="1">
              <a:latin typeface="Arial" panose="020B0604020202020204" pitchFamily="34" charset="0"/>
              <a:cs typeface="Arial" panose="020B0604020202020204" pitchFamily="34" charset="0"/>
            </a:rPr>
            <a:t>nào</a:t>
          </a:r>
          <a:r>
            <a:rPr lang="en-US" sz="2000" b="1" i="1" kern="1200" dirty="0">
              <a:latin typeface="Arial" panose="020B0604020202020204" pitchFamily="34" charset="0"/>
              <a:cs typeface="Arial" panose="020B0604020202020204" pitchFamily="34" charset="0"/>
            </a:rPr>
            <a:t>?</a:t>
          </a:r>
        </a:p>
      </dsp:txBody>
      <dsp:txXfrm>
        <a:off x="481166" y="2415947"/>
        <a:ext cx="7931523" cy="690270"/>
      </dsp:txXfrm>
    </dsp:sp>
    <dsp:sp modelId="{026BB03A-2D5A-41EC-8A1E-D5E4CCEC9823}">
      <dsp:nvSpPr>
        <dsp:cNvPr id="0" name=""/>
        <dsp:cNvSpPr/>
      </dsp:nvSpPr>
      <dsp:spPr>
        <a:xfrm>
          <a:off x="37002" y="2336929"/>
          <a:ext cx="862838" cy="862838"/>
        </a:xfrm>
        <a:prstGeom prst="ellipse">
          <a:avLst/>
        </a:prstGeom>
        <a:solidFill>
          <a:srgbClr val="F8A45E"/>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2022/2/14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7182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charset="0"/>
                <a:cs typeface="微软雅黑"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charset="0"/>
                <a:cs typeface="微软雅黑" charset="0"/>
              </a:defRPr>
            </a:lvl1pPr>
          </a:lstStyle>
          <a:p>
            <a:fld id="{F7BC7C30-895B-4974-8A60-19541C82F6B3}" type="datetimeFigureOut">
              <a:rPr lang="en-US" smtClean="0"/>
              <a:t>2/14/2022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charset="0"/>
                <a:cs typeface="微软雅黑"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charset="0"/>
                <a:cs typeface="微软雅黑"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217623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charset="0"/>
        <a:cs typeface="微软雅黑" charset="0"/>
      </a:defRPr>
    </a:lvl1pPr>
    <a:lvl2pPr marL="457200" algn="l" defTabSz="914400" rtl="0" eaLnBrk="1" latinLnBrk="0" hangingPunct="1">
      <a:defRPr sz="1200" kern="1200">
        <a:solidFill>
          <a:schemeClr val="tx1"/>
        </a:solidFill>
        <a:latin typeface="+mn-lt"/>
        <a:ea typeface="微软雅黑" charset="0"/>
        <a:cs typeface="微软雅黑" charset="0"/>
      </a:defRPr>
    </a:lvl2pPr>
    <a:lvl3pPr marL="914400" algn="l" defTabSz="914400" rtl="0" eaLnBrk="1" latinLnBrk="0" hangingPunct="1">
      <a:defRPr sz="1200" kern="1200">
        <a:solidFill>
          <a:schemeClr val="tx1"/>
        </a:solidFill>
        <a:latin typeface="+mn-lt"/>
        <a:ea typeface="微软雅黑" charset="0"/>
        <a:cs typeface="微软雅黑" charset="0"/>
      </a:defRPr>
    </a:lvl3pPr>
    <a:lvl4pPr marL="1371600" algn="l" defTabSz="914400" rtl="0" eaLnBrk="1" latinLnBrk="0" hangingPunct="1">
      <a:defRPr sz="1200" kern="1200">
        <a:solidFill>
          <a:schemeClr val="tx1"/>
        </a:solidFill>
        <a:latin typeface="+mn-lt"/>
        <a:ea typeface="微软雅黑" charset="0"/>
        <a:cs typeface="微软雅黑" charset="0"/>
      </a:defRPr>
    </a:lvl4pPr>
    <a:lvl5pPr marL="1828800" algn="l" defTabSz="914400" rtl="0" eaLnBrk="1" latinLnBrk="0" hangingPunct="1">
      <a:defRPr sz="1200" kern="1200">
        <a:solidFill>
          <a:schemeClr val="tx1"/>
        </a:solidFill>
        <a:latin typeface="+mn-lt"/>
        <a:ea typeface="微软雅黑" charset="0"/>
        <a:cs typeface="微软雅黑"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19</a:t>
            </a:r>
            <a:endParaRPr lang="en-US" dirty="0"/>
          </a:p>
        </p:txBody>
      </p:sp>
    </p:spTree>
    <p:extLst>
      <p:ext uri="{BB962C8B-B14F-4D97-AF65-F5344CB8AC3E}">
        <p14:creationId xmlns:p14="http://schemas.microsoft.com/office/powerpoint/2010/main" val="358096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14</a:t>
            </a:r>
            <a:endParaRPr lang="en-US" dirty="0"/>
          </a:p>
        </p:txBody>
      </p:sp>
    </p:spTree>
    <p:extLst>
      <p:ext uri="{BB962C8B-B14F-4D97-AF65-F5344CB8AC3E}">
        <p14:creationId xmlns:p14="http://schemas.microsoft.com/office/powerpoint/2010/main" val="21802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更多模版：</a:t>
            </a:r>
            <a:r>
              <a:rPr lang="en-US" altLang="zh-CN"/>
              <a:t>123</a:t>
            </a:r>
            <a:r>
              <a:rPr lang="zh-CN" altLang="en-US"/>
              <a:t>图文旗舰店</a:t>
            </a:r>
            <a:r>
              <a:rPr lang="en-US" altLang="zh-CN"/>
              <a:t>666</a:t>
            </a:r>
            <a:endParaRPr lang="zh-CN" altLang="en-US" dirty="0"/>
          </a:p>
        </p:txBody>
      </p:sp>
      <p:sp>
        <p:nvSpPr>
          <p:cNvPr id="4" name="灯片编号占位符 3"/>
          <p:cNvSpPr>
            <a:spLocks noGrp="1"/>
          </p:cNvSpPr>
          <p:nvPr>
            <p:ph type="sldNum" sz="quarter" idx="10"/>
          </p:nvPr>
        </p:nvSpPr>
        <p:spPr/>
        <p:txBody>
          <a:bodyPr/>
          <a:lstStyle/>
          <a:p>
            <a:r>
              <a:rPr lang="en-US"/>
              <a:t>7</a:t>
            </a:r>
            <a:endParaRPr lang="en-US" dirty="0"/>
          </a:p>
        </p:txBody>
      </p:sp>
    </p:spTree>
    <p:extLst>
      <p:ext uri="{BB962C8B-B14F-4D97-AF65-F5344CB8AC3E}">
        <p14:creationId xmlns:p14="http://schemas.microsoft.com/office/powerpoint/2010/main" val="341687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1</a:t>
            </a:r>
            <a:endParaRPr lang="en-US" dirty="0"/>
          </a:p>
        </p:txBody>
      </p:sp>
    </p:spTree>
    <p:extLst>
      <p:ext uri="{BB962C8B-B14F-4D97-AF65-F5344CB8AC3E}">
        <p14:creationId xmlns:p14="http://schemas.microsoft.com/office/powerpoint/2010/main" val="16414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19</a:t>
            </a:r>
            <a:endParaRPr lang="en-US" dirty="0"/>
          </a:p>
        </p:txBody>
      </p:sp>
    </p:spTree>
    <p:extLst>
      <p:ext uri="{BB962C8B-B14F-4D97-AF65-F5344CB8AC3E}">
        <p14:creationId xmlns:p14="http://schemas.microsoft.com/office/powerpoint/2010/main" val="427848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9</a:t>
            </a:r>
            <a:endParaRPr lang="en-US" dirty="0"/>
          </a:p>
        </p:txBody>
      </p:sp>
    </p:spTree>
    <p:extLst>
      <p:ext uri="{BB962C8B-B14F-4D97-AF65-F5344CB8AC3E}">
        <p14:creationId xmlns:p14="http://schemas.microsoft.com/office/powerpoint/2010/main" val="8730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更多模版：</a:t>
            </a:r>
            <a:r>
              <a:rPr lang="en-US" altLang="zh-CN"/>
              <a:t>123</a:t>
            </a:r>
            <a:r>
              <a:rPr lang="zh-CN" altLang="en-US"/>
              <a:t>图文旗舰店</a:t>
            </a:r>
            <a:r>
              <a:rPr lang="en-US" altLang="zh-CN"/>
              <a:t>666</a:t>
            </a:r>
            <a:endParaRPr lang="zh-CN" altLang="en-US" dirty="0"/>
          </a:p>
        </p:txBody>
      </p:sp>
      <p:sp>
        <p:nvSpPr>
          <p:cNvPr id="4" name="灯片编号占位符 3"/>
          <p:cNvSpPr>
            <a:spLocks noGrp="1"/>
          </p:cNvSpPr>
          <p:nvPr>
            <p:ph type="sldNum" sz="quarter" idx="10"/>
          </p:nvPr>
        </p:nvSpPr>
        <p:spPr/>
        <p:txBody>
          <a:bodyPr/>
          <a:lstStyle/>
          <a:p>
            <a:r>
              <a:rPr lang="en-US"/>
              <a:t>3</a:t>
            </a:r>
            <a:endParaRPr lang="en-US" dirty="0"/>
          </a:p>
        </p:txBody>
      </p:sp>
    </p:spTree>
    <p:extLst>
      <p:ext uri="{BB962C8B-B14F-4D97-AF65-F5344CB8AC3E}">
        <p14:creationId xmlns:p14="http://schemas.microsoft.com/office/powerpoint/2010/main" val="202393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a:t>5</a:t>
            </a:r>
            <a:endParaRPr lang="en-US" dirty="0"/>
          </a:p>
        </p:txBody>
      </p:sp>
    </p:spTree>
    <p:extLst>
      <p:ext uri="{BB962C8B-B14F-4D97-AF65-F5344CB8AC3E}">
        <p14:creationId xmlns:p14="http://schemas.microsoft.com/office/powerpoint/2010/main" val="395257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19</a:t>
            </a:r>
            <a:endParaRPr lang="en-US" dirty="0"/>
          </a:p>
        </p:txBody>
      </p:sp>
    </p:spTree>
    <p:extLst>
      <p:ext uri="{BB962C8B-B14F-4D97-AF65-F5344CB8AC3E}">
        <p14:creationId xmlns:p14="http://schemas.microsoft.com/office/powerpoint/2010/main" val="230686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更多模版：</a:t>
            </a:r>
            <a:r>
              <a:rPr lang="en-US" altLang="zh-CN"/>
              <a:t>123</a:t>
            </a:r>
            <a:r>
              <a:rPr lang="zh-CN" altLang="en-US"/>
              <a:t>图文旗舰店</a:t>
            </a:r>
            <a:r>
              <a:rPr lang="en-US" altLang="zh-CN"/>
              <a:t>666</a:t>
            </a:r>
            <a:endParaRPr lang="zh-CN" altLang="en-US" dirty="0"/>
          </a:p>
        </p:txBody>
      </p:sp>
      <p:sp>
        <p:nvSpPr>
          <p:cNvPr id="4" name="灯片编号占位符 3"/>
          <p:cNvSpPr>
            <a:spLocks noGrp="1"/>
          </p:cNvSpPr>
          <p:nvPr>
            <p:ph type="sldNum" sz="quarter" idx="10"/>
          </p:nvPr>
        </p:nvSpPr>
        <p:spPr/>
        <p:txBody>
          <a:bodyPr/>
          <a:lstStyle/>
          <a:p>
            <a:r>
              <a:rPr lang="en-US"/>
              <a:t>8</a:t>
            </a:r>
            <a:endParaRPr lang="en-US" dirty="0"/>
          </a:p>
        </p:txBody>
      </p:sp>
    </p:spTree>
    <p:extLst>
      <p:ext uri="{BB962C8B-B14F-4D97-AF65-F5344CB8AC3E}">
        <p14:creationId xmlns:p14="http://schemas.microsoft.com/office/powerpoint/2010/main" val="289325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t>9</a:t>
            </a:r>
            <a:endParaRPr lang="en-US" dirty="0"/>
          </a:p>
        </p:txBody>
      </p:sp>
    </p:spTree>
    <p:extLst>
      <p:ext uri="{BB962C8B-B14F-4D97-AF65-F5344CB8AC3E}">
        <p14:creationId xmlns:p14="http://schemas.microsoft.com/office/powerpoint/2010/main" val="33519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charset="0"/>
                <a:cs typeface="微软雅黑" charset="0"/>
              </a:defRPr>
            </a:lvl1pPr>
          </a:lstStyle>
          <a:p>
            <a:r>
              <a:rPr lang="en-US"/>
              <a:t>5/29/2019</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charset="0"/>
                <a:cs typeface="微软雅黑"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charset="0"/>
                <a:cs typeface="微软雅黑" charset="0"/>
              </a:defRPr>
            </a:lvl1pPr>
          </a:lstStyle>
          <a:p>
            <a:r>
              <a:rPr lang="en-US"/>
              <a: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charset="0"/>
          <a:cs typeface="微软雅黑"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charset="0"/>
          <a:cs typeface="微软雅黑"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charset="0"/>
          <a:cs typeface="微软雅黑"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charset="0"/>
          <a:cs typeface="微软雅黑"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charset="0"/>
          <a:cs typeface="微软雅黑"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charset="0"/>
          <a:cs typeface="微软雅黑"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jpe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1.jpeg"/><Relationship Id="rId5" Type="http://schemas.openxmlformats.org/officeDocument/2006/relationships/slide" Target="slide20.xml"/><Relationship Id="rId10"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4.jpg"/><Relationship Id="rId5" Type="http://schemas.openxmlformats.org/officeDocument/2006/relationships/image" Target="../media/image23.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gif"/><Relationship Id="rId11" Type="http://schemas.openxmlformats.org/officeDocument/2006/relationships/image" Target="../media/image9.gif"/><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gif"/><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11" Type="http://schemas.openxmlformats.org/officeDocument/2006/relationships/image" Target="../media/image9.gif"/><Relationship Id="rId5" Type="http://schemas.openxmlformats.org/officeDocument/2006/relationships/image" Target="../media/image15.png"/><Relationship Id="rId10" Type="http://schemas.openxmlformats.org/officeDocument/2006/relationships/image" Target="../media/image16.gif"/><Relationship Id="rId4" Type="http://schemas.openxmlformats.org/officeDocument/2006/relationships/image" Target="../media/image1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9" name="AutoShape 20"/>
          <p:cNvSpPr>
            <a:spLocks noChangeArrowheads="1"/>
          </p:cNvSpPr>
          <p:nvPr/>
        </p:nvSpPr>
        <p:spPr bwMode="auto">
          <a:xfrm>
            <a:off x="7658100" y="2514600"/>
            <a:ext cx="671513" cy="671513"/>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altLang="vi-VN" sz="1350"/>
          </a:p>
        </p:txBody>
      </p:sp>
      <p:sp>
        <p:nvSpPr>
          <p:cNvPr id="10" name="WordArt 21"/>
          <p:cNvSpPr>
            <a:spLocks noChangeArrowheads="1" noChangeShapeType="1" noTextEdit="1"/>
          </p:cNvSpPr>
          <p:nvPr/>
        </p:nvSpPr>
        <p:spPr bwMode="auto">
          <a:xfrm>
            <a:off x="3714750" y="4972050"/>
            <a:ext cx="171450" cy="171450"/>
          </a:xfrm>
          <a:prstGeom prst="rect">
            <a:avLst/>
          </a:prstGeom>
        </p:spPr>
        <p:txBody>
          <a:bodyPr wrap="none" fromWordArt="1">
            <a:prstTxWarp prst="textPlain">
              <a:avLst>
                <a:gd name="adj" fmla="val 50000"/>
              </a:avLst>
            </a:prstTxWarp>
          </a:bodyPr>
          <a:lstStyle/>
          <a:p>
            <a:pPr algn="ctr"/>
            <a:r>
              <a:rPr lang="en-US" sz="2700" b="1" kern="10">
                <a:ln w="12700">
                  <a:solidFill>
                    <a:srgbClr val="EAEAEA"/>
                  </a:solidFill>
                  <a:round/>
                  <a:headEnd/>
                  <a:tailEnd/>
                </a:ln>
                <a:gradFill rotWithShape="1">
                  <a:gsLst>
                    <a:gs pos="0">
                      <a:srgbClr val="00FF00"/>
                    </a:gs>
                    <a:gs pos="50000">
                      <a:srgbClr val="FF3300"/>
                    </a:gs>
                    <a:gs pos="100000">
                      <a:srgbClr val="00FF00"/>
                    </a:gs>
                  </a:gsLst>
                  <a:lin ang="18900000" scaled="1"/>
                </a:gradFill>
                <a:effectLst>
                  <a:outerShdw dist="35921" dir="2700000" sy="50000" kx="2115830" algn="bl" rotWithShape="0">
                    <a:srgbClr val="C0C0C0">
                      <a:alpha val="79999"/>
                    </a:srgbClr>
                  </a:outerShdw>
                </a:effectLst>
                <a:latin typeface="Arial"/>
                <a:cs typeface="Arial"/>
              </a:rPr>
              <a:t>nhiÖt liÖt chµo mõng c¸c thÇy c« gi¸o</a:t>
            </a:r>
          </a:p>
        </p:txBody>
      </p:sp>
      <p:sp>
        <p:nvSpPr>
          <p:cNvPr id="11" name="Text Box 27"/>
          <p:cNvSpPr txBox="1">
            <a:spLocks noChangeArrowheads="1"/>
          </p:cNvSpPr>
          <p:nvPr/>
        </p:nvSpPr>
        <p:spPr bwMode="auto">
          <a:xfrm>
            <a:off x="6674644" y="2884885"/>
            <a:ext cx="18407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endParaRPr lang="vi-VN" altLang="vi-VN" sz="1350"/>
          </a:p>
        </p:txBody>
      </p:sp>
      <p:sp>
        <p:nvSpPr>
          <p:cNvPr id="12" name="WordArt 25"/>
          <p:cNvSpPr>
            <a:spLocks noChangeArrowheads="1" noChangeShapeType="1" noTextEdit="1"/>
          </p:cNvSpPr>
          <p:nvPr/>
        </p:nvSpPr>
        <p:spPr bwMode="auto">
          <a:xfrm>
            <a:off x="4000500" y="1457325"/>
            <a:ext cx="2857500" cy="628650"/>
          </a:xfrm>
          <a:prstGeom prst="rect">
            <a:avLst/>
          </a:prstGeom>
        </p:spPr>
        <p:txBody>
          <a:bodyPr wrap="none" fromWordArt="1">
            <a:prstTxWarp prst="textPlain">
              <a:avLst>
                <a:gd name="adj" fmla="val 50000"/>
              </a:avLst>
            </a:prstTxWarp>
          </a:bodyPr>
          <a:lstStyle/>
          <a:p>
            <a:pPr algn="ctr"/>
            <a:r>
              <a:rPr lang="en-US" sz="27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Arial"/>
                <a:cs typeface="Arial"/>
              </a:rPr>
              <a:t>TOÁN </a:t>
            </a:r>
          </a:p>
        </p:txBody>
      </p:sp>
      <p:sp>
        <p:nvSpPr>
          <p:cNvPr id="13" name="WordArt 7"/>
          <p:cNvSpPr>
            <a:spLocks noChangeArrowheads="1" noChangeShapeType="1" noTextEdit="1"/>
          </p:cNvSpPr>
          <p:nvPr/>
        </p:nvSpPr>
        <p:spPr bwMode="auto">
          <a:xfrm>
            <a:off x="3515916" y="2409825"/>
            <a:ext cx="4067175" cy="1350169"/>
          </a:xfrm>
          <a:prstGeom prst="rect">
            <a:avLst/>
          </a:prstGeom>
        </p:spPr>
        <p:txBody>
          <a:bodyPr wrap="none" fromWordArt="1">
            <a:prstTxWarp prst="textPlain">
              <a:avLst>
                <a:gd name="adj" fmla="val 50000"/>
              </a:avLst>
            </a:prstTxWarp>
          </a:bodyPr>
          <a:lstStyle/>
          <a:p>
            <a:pPr algn="ctr"/>
            <a:r>
              <a:rPr lang="en-US" sz="27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Arial"/>
                <a:cs typeface="Arial"/>
              </a:rPr>
              <a:t>LUYỆN TẬP (trang 142).</a:t>
            </a:r>
          </a:p>
        </p:txBody>
      </p:sp>
      <p:pic>
        <p:nvPicPr>
          <p:cNvPr id="1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51197"/>
            <a:ext cx="9144000" cy="510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905000" y="2215575"/>
            <a:ext cx="5205271" cy="584775"/>
          </a:xfrm>
          <a:prstGeom prst="rect">
            <a:avLst/>
          </a:prstGeom>
          <a:noFill/>
        </p:spPr>
        <p:txBody>
          <a:bodyPr wrap="none">
            <a:spAutoFit/>
          </a:bodyPr>
          <a:lstStyle/>
          <a:p>
            <a:pPr algn="ctr">
              <a:defRPr/>
            </a:pPr>
            <a:r>
              <a:rPr lang="en-US" sz="3200" b="1" dirty="0" err="1">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Luyện</a:t>
            </a:r>
            <a:r>
              <a:rPr lang="en-US" sz="3200" b="1" dirty="0">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 </a:t>
            </a:r>
            <a:r>
              <a:rPr lang="en-US" sz="3200" b="1" dirty="0" err="1">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từ</a:t>
            </a:r>
            <a:r>
              <a:rPr lang="en-US" sz="3200" b="1" dirty="0">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 </a:t>
            </a:r>
            <a:r>
              <a:rPr lang="en-US" sz="3200" b="1" dirty="0" err="1">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và</a:t>
            </a:r>
            <a:r>
              <a:rPr lang="en-US" sz="3200" b="1" dirty="0">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 </a:t>
            </a:r>
            <a:r>
              <a:rPr lang="en-US" sz="3200" b="1" dirty="0" err="1">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câu</a:t>
            </a:r>
            <a:r>
              <a:rPr lang="en-US" sz="3200" b="1" dirty="0">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 - </a:t>
            </a:r>
            <a:r>
              <a:rPr lang="en-US" sz="3200" b="1" dirty="0" err="1">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Tuần</a:t>
            </a:r>
            <a:r>
              <a:rPr lang="en-US" sz="3200" b="1" dirty="0">
                <a:ln w="17780" cmpd="sng">
                  <a:solidFill>
                    <a:srgbClr val="FFFFFF"/>
                  </a:solidFill>
                  <a:prstDash val="solid"/>
                  <a:miter lim="800000"/>
                </a:ln>
                <a:solidFill>
                  <a:srgbClr val="00B050"/>
                </a:solidFill>
                <a:effectLst>
                  <a:outerShdw blurRad="50800" algn="tl" rotWithShape="0">
                    <a:srgbClr val="000000"/>
                  </a:outerShdw>
                </a:effectLst>
                <a:latin typeface="Arial" panose="020B0604020202020204" pitchFamily="34" charset="0"/>
                <a:cs typeface="Arial" panose="020B0604020202020204" pitchFamily="34" charset="0"/>
              </a:rPr>
              <a:t> 21</a:t>
            </a:r>
          </a:p>
        </p:txBody>
      </p:sp>
      <p:sp>
        <p:nvSpPr>
          <p:cNvPr id="16" name="Rectangle 15"/>
          <p:cNvSpPr/>
          <p:nvPr/>
        </p:nvSpPr>
        <p:spPr>
          <a:xfrm>
            <a:off x="838200" y="1504950"/>
            <a:ext cx="7429500" cy="1908405"/>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38" dirty="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NHIỆT LIỆT CHÀO MỪNG </a:t>
            </a:r>
          </a:p>
          <a:p>
            <a:pPr algn="ctr">
              <a:defRPr/>
            </a:pPr>
            <a:r>
              <a:rPr lang="en-US" sz="3600" b="1" spc="38" dirty="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CÁC THẦY CÔ GIÁO ĐẾN DỰ GIỜ </a:t>
            </a:r>
          </a:p>
        </p:txBody>
      </p:sp>
      <p:sp>
        <p:nvSpPr>
          <p:cNvPr id="17" name="TextBox 3"/>
          <p:cNvSpPr txBox="1">
            <a:spLocks noChangeArrowheads="1"/>
          </p:cNvSpPr>
          <p:nvPr/>
        </p:nvSpPr>
        <p:spPr bwMode="auto">
          <a:xfrm>
            <a:off x="1076325" y="133350"/>
            <a:ext cx="699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1">
                    <a:lumMod val="75000"/>
                  </a:schemeClr>
                </a:solidFill>
              </a:rPr>
              <a:t>TRƯỜNG TIỂU HỌC ĐOÀN KẾT</a:t>
            </a:r>
          </a:p>
        </p:txBody>
      </p:sp>
      <p:sp>
        <p:nvSpPr>
          <p:cNvPr id="18" name="TextBox 3"/>
          <p:cNvSpPr txBox="1">
            <a:spLocks noChangeArrowheads="1"/>
          </p:cNvSpPr>
          <p:nvPr/>
        </p:nvSpPr>
        <p:spPr bwMode="auto">
          <a:xfrm>
            <a:off x="-132159" y="3244821"/>
            <a:ext cx="6991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dirty="0">
                <a:solidFill>
                  <a:schemeClr val="accent1">
                    <a:lumMod val="75000"/>
                  </a:schemeClr>
                </a:solidFill>
              </a:rPr>
              <a:t>NGƯỜI THỰC HIỆN: </a:t>
            </a:r>
            <a:r>
              <a:rPr lang="en-US" altLang="en-US" sz="2100" b="1" dirty="0" err="1">
                <a:solidFill>
                  <a:schemeClr val="accent1">
                    <a:lumMod val="75000"/>
                  </a:schemeClr>
                </a:solidFill>
              </a:rPr>
              <a:t>Hà</a:t>
            </a:r>
            <a:r>
              <a:rPr lang="en-US" altLang="en-US" sz="2100" b="1" dirty="0">
                <a:solidFill>
                  <a:schemeClr val="accent1">
                    <a:lumMod val="75000"/>
                  </a:schemeClr>
                </a:solidFill>
              </a:rPr>
              <a:t> </a:t>
            </a:r>
            <a:r>
              <a:rPr lang="en-US" altLang="en-US" sz="2100" b="1" dirty="0" err="1">
                <a:solidFill>
                  <a:schemeClr val="accent1">
                    <a:lumMod val="75000"/>
                  </a:schemeClr>
                </a:solidFill>
              </a:rPr>
              <a:t>Thanh</a:t>
            </a:r>
            <a:r>
              <a:rPr lang="en-US" altLang="en-US" sz="2100" b="1" dirty="0">
                <a:solidFill>
                  <a:schemeClr val="accent1">
                    <a:lumMod val="75000"/>
                  </a:schemeClr>
                </a:solidFill>
              </a:rPr>
              <a:t> </a:t>
            </a:r>
            <a:r>
              <a:rPr lang="en-US" altLang="en-US" sz="2100" b="1" dirty="0" err="1">
                <a:solidFill>
                  <a:schemeClr val="accent1">
                    <a:lumMod val="75000"/>
                  </a:schemeClr>
                </a:solidFill>
              </a:rPr>
              <a:t>Huyền</a:t>
            </a:r>
            <a:endParaRPr lang="en-US" altLang="en-US" sz="2100" b="1" dirty="0">
              <a:solidFill>
                <a:schemeClr val="accent1">
                  <a:lumMod val="75000"/>
                </a:schemeClr>
              </a:solidFill>
            </a:endParaRPr>
          </a:p>
        </p:txBody>
      </p:sp>
    </p:spTree>
    <p:extLst>
      <p:ext uri="{BB962C8B-B14F-4D97-AF65-F5344CB8AC3E}">
        <p14:creationId xmlns:p14="http://schemas.microsoft.com/office/powerpoint/2010/main" val="14162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camera'.png">
            <a:hlinkClick r:id="rId3" action="ppaction://hlinksldjump"/>
          </p:cNvPr>
          <p:cNvPicPr>
            <a:picLocks noChangeAspect="1"/>
          </p:cNvPicPr>
          <p:nvPr/>
        </p:nvPicPr>
        <p:blipFill>
          <a:blip r:embed="rId4" cstate="print"/>
          <a:stretch>
            <a:fillRect/>
          </a:stretch>
        </p:blipFill>
        <p:spPr>
          <a:xfrm>
            <a:off x="9171586" y="10745024"/>
            <a:ext cx="1330850" cy="10286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600200" y="125909"/>
            <a:ext cx="5682068" cy="769441"/>
          </a:xfrm>
          <a:prstGeom prst="rect">
            <a:avLst/>
          </a:prstGeom>
          <a:noFill/>
        </p:spPr>
        <p:txBody>
          <a:bodyPr wrap="none" rtlCol="0">
            <a:spAutoFit/>
          </a:bodyPr>
          <a:lstStyle/>
          <a:p>
            <a:pPr algn="ctr"/>
            <a:r>
              <a:rPr lang="en-US" sz="2000" u="sng" dirty="0">
                <a:latin typeface="Arial" panose="020B0604020202020204" pitchFamily="34" charset="0"/>
                <a:cs typeface="Arial" panose="020B0604020202020204" pitchFamily="34" charset="0"/>
              </a:rPr>
              <a:t>LUYỆN TỪ VÀ CÂU </a:t>
            </a:r>
          </a:p>
          <a:p>
            <a:pPr algn="ctr"/>
            <a:r>
              <a:rPr lang="en-US" sz="2400" dirty="0">
                <a:solidFill>
                  <a:srgbClr val="FF0000"/>
                </a:solidFill>
                <a:latin typeface="Arial" panose="020B0604020202020204" pitchFamily="34" charset="0"/>
                <a:cs typeface="Arial" panose="020B0604020202020204" pitchFamily="34" charset="0"/>
              </a:rPr>
              <a:t>VỊ NGỮ TRONG CÂU KỂ AI THẾ NÀO?</a:t>
            </a:r>
          </a:p>
        </p:txBody>
      </p:sp>
      <p:sp>
        <p:nvSpPr>
          <p:cNvPr id="7" name="Chevron 6"/>
          <p:cNvSpPr/>
          <p:nvPr/>
        </p:nvSpPr>
        <p:spPr>
          <a:xfrm>
            <a:off x="2057400" y="1504950"/>
            <a:ext cx="1219200" cy="609600"/>
          </a:xfrm>
          <a:prstGeom prst="chevron">
            <a:avLst/>
          </a:prstGeom>
          <a:solidFill>
            <a:srgbClr val="DD2F3B"/>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a:t>
            </a:r>
          </a:p>
        </p:txBody>
      </p:sp>
      <p:sp>
        <p:nvSpPr>
          <p:cNvPr id="79" name="Chevron 78"/>
          <p:cNvSpPr/>
          <p:nvPr/>
        </p:nvSpPr>
        <p:spPr>
          <a:xfrm>
            <a:off x="3048000" y="1504950"/>
            <a:ext cx="3886200" cy="609600"/>
          </a:xfrm>
          <a:prstGeom prst="chevr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Arial" panose="020B0604020202020204" pitchFamily="34" charset="0"/>
                <a:cs typeface="Arial" panose="020B0604020202020204" pitchFamily="34" charset="0"/>
              </a:rPr>
              <a:t>Nhận</a:t>
            </a:r>
            <a:r>
              <a:rPr lang="en-US" sz="2800" i="1" dirty="0">
                <a:solidFill>
                  <a:schemeClr val="tx1"/>
                </a:solidFill>
                <a:latin typeface="Arial" panose="020B0604020202020204" pitchFamily="34" charset="0"/>
                <a:cs typeface="Arial" panose="020B0604020202020204" pitchFamily="34" charset="0"/>
              </a:rPr>
              <a:t> </a:t>
            </a:r>
            <a:r>
              <a:rPr lang="en-US" sz="2800" i="1" dirty="0" err="1">
                <a:solidFill>
                  <a:schemeClr val="tx1"/>
                </a:solidFill>
                <a:latin typeface="Arial" panose="020B0604020202020204" pitchFamily="34" charset="0"/>
                <a:cs typeface="Arial" panose="020B0604020202020204" pitchFamily="34" charset="0"/>
              </a:rPr>
              <a:t>xét</a:t>
            </a:r>
            <a:endParaRPr lang="en-US" sz="2800" i="1" dirty="0">
              <a:solidFill>
                <a:schemeClr val="tx1"/>
              </a:solidFill>
              <a:latin typeface="Arial" panose="020B0604020202020204" pitchFamily="34" charset="0"/>
              <a:cs typeface="Arial" panose="020B0604020202020204" pitchFamily="34" charset="0"/>
            </a:endParaRPr>
          </a:p>
        </p:txBody>
      </p:sp>
      <p:sp>
        <p:nvSpPr>
          <p:cNvPr id="83" name="Chevron 82"/>
          <p:cNvSpPr/>
          <p:nvPr/>
        </p:nvSpPr>
        <p:spPr>
          <a:xfrm>
            <a:off x="2057400" y="2571750"/>
            <a:ext cx="1219200" cy="609600"/>
          </a:xfrm>
          <a:prstGeom prst="chevron">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2</a:t>
            </a:r>
          </a:p>
        </p:txBody>
      </p:sp>
      <p:sp>
        <p:nvSpPr>
          <p:cNvPr id="84" name="Chevron 83"/>
          <p:cNvSpPr/>
          <p:nvPr/>
        </p:nvSpPr>
        <p:spPr>
          <a:xfrm>
            <a:off x="3048000" y="2571750"/>
            <a:ext cx="3886200" cy="609600"/>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Arial" panose="020B0604020202020204" pitchFamily="34" charset="0"/>
                <a:cs typeface="Arial" panose="020B0604020202020204" pitchFamily="34" charset="0"/>
              </a:rPr>
              <a:t>Ghi</a:t>
            </a:r>
            <a:r>
              <a:rPr lang="en-US" sz="2800" i="1" dirty="0">
                <a:solidFill>
                  <a:schemeClr val="tx1"/>
                </a:solidFill>
                <a:latin typeface="Arial" panose="020B0604020202020204" pitchFamily="34" charset="0"/>
                <a:cs typeface="Arial" panose="020B0604020202020204" pitchFamily="34" charset="0"/>
              </a:rPr>
              <a:t> </a:t>
            </a:r>
            <a:r>
              <a:rPr lang="en-US" sz="2800" i="1" dirty="0" err="1">
                <a:solidFill>
                  <a:schemeClr val="tx1"/>
                </a:solidFill>
                <a:latin typeface="Arial" panose="020B0604020202020204" pitchFamily="34" charset="0"/>
                <a:cs typeface="Arial" panose="020B0604020202020204" pitchFamily="34" charset="0"/>
              </a:rPr>
              <a:t>nhớ</a:t>
            </a:r>
            <a:endParaRPr lang="en-US" sz="2800" i="1" dirty="0">
              <a:solidFill>
                <a:schemeClr val="tx1"/>
              </a:solidFill>
              <a:latin typeface="Arial" panose="020B0604020202020204" pitchFamily="34" charset="0"/>
              <a:cs typeface="Arial" panose="020B0604020202020204" pitchFamily="34" charset="0"/>
            </a:endParaRPr>
          </a:p>
        </p:txBody>
      </p:sp>
      <p:sp>
        <p:nvSpPr>
          <p:cNvPr id="85" name="Chevron 84"/>
          <p:cNvSpPr/>
          <p:nvPr/>
        </p:nvSpPr>
        <p:spPr>
          <a:xfrm>
            <a:off x="2057400" y="3638550"/>
            <a:ext cx="1219200" cy="609600"/>
          </a:xfrm>
          <a:prstGeom prst="chevron">
            <a:avLst/>
          </a:prstGeom>
          <a:solidFill>
            <a:schemeClr val="accent6">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3</a:t>
            </a:r>
          </a:p>
        </p:txBody>
      </p:sp>
      <p:sp>
        <p:nvSpPr>
          <p:cNvPr id="86" name="Chevron 85"/>
          <p:cNvSpPr/>
          <p:nvPr/>
        </p:nvSpPr>
        <p:spPr>
          <a:xfrm>
            <a:off x="3048000" y="3638550"/>
            <a:ext cx="3886200" cy="6096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Arial" panose="020B0604020202020204" pitchFamily="34" charset="0"/>
                <a:cs typeface="Arial" panose="020B0604020202020204" pitchFamily="34" charset="0"/>
              </a:rPr>
              <a:t>Luyện</a:t>
            </a:r>
            <a:r>
              <a:rPr lang="en-US" sz="2800" i="1" dirty="0">
                <a:solidFill>
                  <a:schemeClr val="tx1"/>
                </a:solidFill>
                <a:latin typeface="Arial" panose="020B0604020202020204" pitchFamily="34" charset="0"/>
                <a:cs typeface="Arial" panose="020B0604020202020204" pitchFamily="34" charset="0"/>
              </a:rPr>
              <a:t> </a:t>
            </a:r>
            <a:r>
              <a:rPr lang="en-US" sz="2800" i="1" dirty="0" err="1">
                <a:solidFill>
                  <a:schemeClr val="tx1"/>
                </a:solidFill>
                <a:latin typeface="Arial" panose="020B0604020202020204" pitchFamily="34" charset="0"/>
                <a:cs typeface="Arial" panose="020B0604020202020204" pitchFamily="34" charset="0"/>
              </a:rPr>
              <a:t>tập</a:t>
            </a:r>
            <a:endParaRPr lang="en-US" sz="2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542391"/>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checkerboard(across)">
                                      <p:cBhvr>
                                        <p:cTn id="11" dur="500"/>
                                        <p:tgtEl>
                                          <p:spTgt spid="7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checkerboard(across)">
                                      <p:cBhvr>
                                        <p:cTn id="16" dur="500"/>
                                        <p:tgtEl>
                                          <p:spTgt spid="8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checkerboard(across)">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checkerboard(across)">
                                      <p:cBhvr>
                                        <p:cTn id="25" dur="500"/>
                                        <p:tgtEl>
                                          <p:spTgt spid="85"/>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checkerboard(across)">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9" grpId="0" animBg="1"/>
      <p:bldP spid="83" grpId="0" animBg="1"/>
      <p:bldP spid="84"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271577" y="4287919"/>
            <a:ext cx="3690387" cy="430887"/>
          </a:xfrm>
          <a:prstGeom prst="rect">
            <a:avLst/>
          </a:prstGeom>
          <a:solidFill>
            <a:schemeClr val="bg1"/>
          </a:solidFill>
        </p:spPr>
        <p:txBody>
          <a:bodyPr wrap="square" rtlCol="0">
            <a:spAutoFit/>
          </a:bodyPr>
          <a:lstStyle/>
          <a:p>
            <a:pPr algn="ctr"/>
            <a:r>
              <a:rPr lang="en-US" sz="2200" b="1" dirty="0" err="1"/>
              <a:t>Trầm</a:t>
            </a:r>
            <a:r>
              <a:rPr lang="en-US" sz="2200" b="1" dirty="0"/>
              <a:t> </a:t>
            </a:r>
            <a:r>
              <a:rPr lang="en-US" sz="2200" b="1" dirty="0" err="1"/>
              <a:t>ngâm</a:t>
            </a:r>
            <a:r>
              <a:rPr lang="en-US" sz="2200" dirty="0"/>
              <a:t>: </a:t>
            </a:r>
            <a:r>
              <a:rPr lang="en-US" sz="2200" i="1" dirty="0" err="1"/>
              <a:t>im</a:t>
            </a:r>
            <a:r>
              <a:rPr lang="en-US" sz="2200" i="1" dirty="0"/>
              <a:t> </a:t>
            </a:r>
            <a:r>
              <a:rPr lang="en-US" sz="2200" i="1" dirty="0" err="1"/>
              <a:t>lặng</a:t>
            </a:r>
            <a:r>
              <a:rPr lang="en-US" sz="2200" i="1" dirty="0"/>
              <a:t>, </a:t>
            </a:r>
            <a:r>
              <a:rPr lang="en-US" sz="2200" i="1" dirty="0" err="1"/>
              <a:t>suy</a:t>
            </a:r>
            <a:r>
              <a:rPr lang="en-US" sz="2200" i="1" dirty="0"/>
              <a:t> </a:t>
            </a:r>
            <a:r>
              <a:rPr lang="en-US" sz="2200" i="1" dirty="0" err="1"/>
              <a:t>nghĩ</a:t>
            </a:r>
            <a:r>
              <a:rPr lang="en-US" sz="2200" i="1" dirty="0"/>
              <a:t>.</a:t>
            </a:r>
          </a:p>
        </p:txBody>
      </p:sp>
      <p:pic>
        <p:nvPicPr>
          <p:cNvPr id="4" name="Picture 3" descr="road.png"/>
          <p:cNvPicPr>
            <a:picLocks noChangeAspect="1"/>
          </p:cNvPicPr>
          <p:nvPr/>
        </p:nvPicPr>
        <p:blipFill>
          <a:blip r:embed="rId3" cstate="print"/>
          <a:stretch>
            <a:fillRect/>
          </a:stretch>
        </p:blipFill>
        <p:spPr>
          <a:xfrm>
            <a:off x="1638300" y="1025377"/>
            <a:ext cx="5867400" cy="1927373"/>
          </a:xfrm>
          <a:prstGeom prst="rect">
            <a:avLst/>
          </a:prstGeom>
        </p:spPr>
      </p:pic>
      <p:pic>
        <p:nvPicPr>
          <p:cNvPr id="6" name="Picture 5" descr="cloudandb.png"/>
          <p:cNvPicPr>
            <a:picLocks noChangeAspect="1"/>
          </p:cNvPicPr>
          <p:nvPr/>
        </p:nvPicPr>
        <p:blipFill>
          <a:blip r:embed="rId4" cstate="print"/>
          <a:stretch>
            <a:fillRect/>
          </a:stretch>
        </p:blipFill>
        <p:spPr>
          <a:xfrm>
            <a:off x="4187886" y="31750"/>
            <a:ext cx="4963691" cy="796140"/>
          </a:xfrm>
          <a:prstGeom prst="rect">
            <a:avLst/>
          </a:prstGeom>
        </p:spPr>
      </p:pic>
      <p:sp>
        <p:nvSpPr>
          <p:cNvPr id="2" name="椭圆 1"/>
          <p:cNvSpPr/>
          <p:nvPr/>
        </p:nvSpPr>
        <p:spPr>
          <a:xfrm>
            <a:off x="381000" y="1581150"/>
            <a:ext cx="1447800" cy="144780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09600" y="1809750"/>
            <a:ext cx="1018540" cy="100203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5800" y="1885950"/>
            <a:ext cx="932815" cy="848995"/>
          </a:xfrm>
          <a:prstGeom prst="rect">
            <a:avLst/>
          </a:prstGeom>
          <a:noFill/>
        </p:spPr>
        <p:txBody>
          <a:bodyPr wrap="square" rtlCol="0">
            <a:spAutoFit/>
          </a:bodyPr>
          <a:lstStyle/>
          <a:p>
            <a:r>
              <a:rPr lang="zh-CN" altLang="en-US" sz="2400" b="1">
                <a:solidFill>
                  <a:schemeClr val="bg1"/>
                </a:solidFill>
                <a:latin typeface="微软雅黑" charset="0"/>
                <a:ea typeface="微软雅黑" charset="0"/>
              </a:rPr>
              <a:t>教学重点</a:t>
            </a:r>
          </a:p>
        </p:txBody>
      </p:sp>
      <p:sp>
        <p:nvSpPr>
          <p:cNvPr id="9" name="椭圆 8"/>
          <p:cNvSpPr/>
          <p:nvPr/>
        </p:nvSpPr>
        <p:spPr>
          <a:xfrm>
            <a:off x="7239000" y="1657350"/>
            <a:ext cx="1447800" cy="144780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67600" y="1885950"/>
            <a:ext cx="1018540" cy="100203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543800" y="1962150"/>
            <a:ext cx="932815" cy="848995"/>
          </a:xfrm>
          <a:prstGeom prst="rect">
            <a:avLst/>
          </a:prstGeom>
          <a:noFill/>
        </p:spPr>
        <p:txBody>
          <a:bodyPr wrap="square" rtlCol="0">
            <a:spAutoFit/>
          </a:bodyPr>
          <a:lstStyle/>
          <a:p>
            <a:r>
              <a:rPr lang="zh-CN" altLang="en-US" sz="2400" b="1">
                <a:solidFill>
                  <a:schemeClr val="bg1"/>
                </a:solidFill>
                <a:latin typeface="微软雅黑" charset="0"/>
                <a:ea typeface="微软雅黑" charset="0"/>
              </a:rPr>
              <a:t>教学难点</a:t>
            </a:r>
          </a:p>
        </p:txBody>
      </p:sp>
      <p:sp>
        <p:nvSpPr>
          <p:cNvPr id="14" name="TextBox 13"/>
          <p:cNvSpPr txBox="1"/>
          <p:nvPr/>
        </p:nvSpPr>
        <p:spPr>
          <a:xfrm>
            <a:off x="152400" y="191652"/>
            <a:ext cx="1526572" cy="523220"/>
          </a:xfrm>
          <a:prstGeom prst="rect">
            <a:avLst/>
          </a:prstGeom>
          <a:noFill/>
        </p:spPr>
        <p:txBody>
          <a:bodyPr wrap="none" rtlCol="0">
            <a:spAutoFit/>
          </a:bodyPr>
          <a:lstStyle/>
          <a:p>
            <a:r>
              <a:rPr lang="en-US" sz="2800" b="1" dirty="0" err="1">
                <a:solidFill>
                  <a:srgbClr val="565656"/>
                </a:solidFill>
              </a:rPr>
              <a:t>Nhận</a:t>
            </a:r>
            <a:r>
              <a:rPr lang="en-US" sz="2800" b="1" dirty="0">
                <a:solidFill>
                  <a:srgbClr val="565656"/>
                </a:solidFill>
              </a:rPr>
              <a:t> </a:t>
            </a:r>
            <a:r>
              <a:rPr lang="en-US" sz="2800" b="1" dirty="0" err="1">
                <a:solidFill>
                  <a:srgbClr val="565656"/>
                </a:solidFill>
              </a:rPr>
              <a:t>xét</a:t>
            </a:r>
            <a:endParaRPr lang="en-US" sz="2800" b="1" dirty="0">
              <a:solidFill>
                <a:srgbClr val="565656"/>
              </a:solidFill>
            </a:endParaRPr>
          </a:p>
        </p:txBody>
      </p:sp>
      <p:sp>
        <p:nvSpPr>
          <p:cNvPr id="16" name="Rectangle 15"/>
          <p:cNvSpPr/>
          <p:nvPr/>
        </p:nvSpPr>
        <p:spPr>
          <a:xfrm>
            <a:off x="865584" y="798263"/>
            <a:ext cx="2811988" cy="400110"/>
          </a:xfrm>
          <a:prstGeom prst="rect">
            <a:avLst/>
          </a:prstGeom>
        </p:spPr>
        <p:txBody>
          <a:bodyPr wrap="none">
            <a:spAutoFit/>
          </a:bodyPr>
          <a:lstStyle/>
          <a:p>
            <a:pPr marL="342900" indent="-342900" algn="just">
              <a:buAutoNum type="arabicPeriod"/>
            </a:pPr>
            <a:r>
              <a:rPr lang="vi-VN" sz="2000" b="1" dirty="0">
                <a:solidFill>
                  <a:srgbClr val="000000"/>
                </a:solidFill>
                <a:latin typeface="OpenSans"/>
              </a:rPr>
              <a:t>Đọc đoạn văn sau:</a:t>
            </a:r>
            <a:endParaRPr lang="en-US" sz="2000" b="1" dirty="0">
              <a:solidFill>
                <a:srgbClr val="000000"/>
              </a:solidFill>
              <a:latin typeface="OpenSans"/>
            </a:endParaRPr>
          </a:p>
        </p:txBody>
      </p:sp>
      <p:sp>
        <p:nvSpPr>
          <p:cNvPr id="18" name="Rounded Rectangle 17"/>
          <p:cNvSpPr/>
          <p:nvPr/>
        </p:nvSpPr>
        <p:spPr>
          <a:xfrm>
            <a:off x="505460" y="1290854"/>
            <a:ext cx="8028940" cy="2596845"/>
          </a:xfrm>
          <a:prstGeom prst="roundRect">
            <a:avLst/>
          </a:prstGeom>
          <a:solidFill>
            <a:srgbClr val="449688"/>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9944" y="1025377"/>
            <a:ext cx="7356793" cy="2721964"/>
          </a:xfrm>
          <a:prstGeom prst="rect">
            <a:avLst/>
          </a:prstGeom>
        </p:spPr>
        <p:txBody>
          <a:bodyPr wrap="square">
            <a:spAutoFit/>
          </a:bodyPr>
          <a:lstStyle/>
          <a:p>
            <a:pPr algn="just">
              <a:lnSpc>
                <a:spcPct val="120000"/>
              </a:lnSpc>
            </a:pPr>
            <a:endParaRPr lang="vi-VN" sz="2400" dirty="0">
              <a:solidFill>
                <a:schemeClr val="bg1"/>
              </a:solidFill>
              <a:latin typeface="Calibri" panose="020F0502020204030204" pitchFamily="34" charset="0"/>
              <a:cs typeface="Calibri" panose="020F0502020204030204" pitchFamily="34" charset="0"/>
            </a:endParaRPr>
          </a:p>
          <a:p>
            <a:pPr algn="just">
              <a:lnSpc>
                <a:spcPct val="120000"/>
              </a:lnSpc>
            </a:pPr>
            <a:r>
              <a:rPr lang="vi-VN" sz="2400" dirty="0">
                <a:solidFill>
                  <a:schemeClr val="bg1"/>
                </a:solidFill>
                <a:latin typeface="Calibri" panose="020F0502020204030204" pitchFamily="34" charset="0"/>
                <a:cs typeface="Calibri" panose="020F0502020204030204" pitchFamily="34"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a:t>
            </a:r>
            <a:br>
              <a:rPr lang="vi-VN"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p:txBody>
      </p:sp>
      <p:sp>
        <p:nvSpPr>
          <p:cNvPr id="19" name="TextBox 18"/>
          <p:cNvSpPr txBox="1"/>
          <p:nvPr/>
        </p:nvSpPr>
        <p:spPr>
          <a:xfrm>
            <a:off x="1203960" y="1430492"/>
            <a:ext cx="301686" cy="369332"/>
          </a:xfrm>
          <a:prstGeom prst="rect">
            <a:avLst/>
          </a:prstGeom>
          <a:noFill/>
        </p:spPr>
        <p:txBody>
          <a:bodyPr wrap="none" rtlCol="0">
            <a:spAutoFit/>
          </a:bodyPr>
          <a:lstStyle/>
          <a:p>
            <a:r>
              <a:rPr lang="en-US" dirty="0">
                <a:solidFill>
                  <a:srgbClr val="FF0000"/>
                </a:solidFill>
              </a:rPr>
              <a:t>1</a:t>
            </a:r>
          </a:p>
        </p:txBody>
      </p:sp>
      <p:sp>
        <p:nvSpPr>
          <p:cNvPr id="20" name="TextBox 19"/>
          <p:cNvSpPr txBox="1"/>
          <p:nvPr/>
        </p:nvSpPr>
        <p:spPr>
          <a:xfrm>
            <a:off x="5029200" y="1430492"/>
            <a:ext cx="301686" cy="369332"/>
          </a:xfrm>
          <a:prstGeom prst="rect">
            <a:avLst/>
          </a:prstGeom>
          <a:noFill/>
        </p:spPr>
        <p:txBody>
          <a:bodyPr wrap="none" rtlCol="0">
            <a:spAutoFit/>
          </a:bodyPr>
          <a:lstStyle/>
          <a:p>
            <a:r>
              <a:rPr lang="en-US" dirty="0">
                <a:solidFill>
                  <a:srgbClr val="FF0000"/>
                </a:solidFill>
              </a:rPr>
              <a:t>2</a:t>
            </a:r>
          </a:p>
        </p:txBody>
      </p:sp>
      <p:sp>
        <p:nvSpPr>
          <p:cNvPr id="21" name="TextBox 20"/>
          <p:cNvSpPr txBox="1"/>
          <p:nvPr/>
        </p:nvSpPr>
        <p:spPr>
          <a:xfrm>
            <a:off x="3886200" y="1821418"/>
            <a:ext cx="301686" cy="369332"/>
          </a:xfrm>
          <a:prstGeom prst="rect">
            <a:avLst/>
          </a:prstGeom>
          <a:noFill/>
        </p:spPr>
        <p:txBody>
          <a:bodyPr wrap="none" rtlCol="0">
            <a:spAutoFit/>
          </a:bodyPr>
          <a:lstStyle/>
          <a:p>
            <a:r>
              <a:rPr lang="en-US" dirty="0">
                <a:solidFill>
                  <a:srgbClr val="FF0000"/>
                </a:solidFill>
              </a:rPr>
              <a:t>3</a:t>
            </a:r>
          </a:p>
        </p:txBody>
      </p:sp>
      <p:sp>
        <p:nvSpPr>
          <p:cNvPr id="22" name="TextBox 21"/>
          <p:cNvSpPr txBox="1"/>
          <p:nvPr/>
        </p:nvSpPr>
        <p:spPr>
          <a:xfrm>
            <a:off x="685800" y="2296200"/>
            <a:ext cx="301686" cy="369332"/>
          </a:xfrm>
          <a:prstGeom prst="rect">
            <a:avLst/>
          </a:prstGeom>
          <a:noFill/>
        </p:spPr>
        <p:txBody>
          <a:bodyPr wrap="none" rtlCol="0">
            <a:spAutoFit/>
          </a:bodyPr>
          <a:lstStyle/>
          <a:p>
            <a:r>
              <a:rPr lang="en-US" dirty="0">
                <a:solidFill>
                  <a:srgbClr val="FF0000"/>
                </a:solidFill>
              </a:rPr>
              <a:t>4</a:t>
            </a:r>
          </a:p>
        </p:txBody>
      </p:sp>
      <p:sp>
        <p:nvSpPr>
          <p:cNvPr id="23" name="TextBox 22"/>
          <p:cNvSpPr txBox="1"/>
          <p:nvPr/>
        </p:nvSpPr>
        <p:spPr>
          <a:xfrm>
            <a:off x="3345259" y="2291354"/>
            <a:ext cx="301686" cy="369332"/>
          </a:xfrm>
          <a:prstGeom prst="rect">
            <a:avLst/>
          </a:prstGeom>
          <a:noFill/>
        </p:spPr>
        <p:txBody>
          <a:bodyPr wrap="none" rtlCol="0">
            <a:spAutoFit/>
          </a:bodyPr>
          <a:lstStyle/>
          <a:p>
            <a:r>
              <a:rPr lang="en-US" dirty="0">
                <a:solidFill>
                  <a:srgbClr val="FF0000"/>
                </a:solidFill>
              </a:rPr>
              <a:t>5</a:t>
            </a:r>
          </a:p>
        </p:txBody>
      </p:sp>
      <p:sp>
        <p:nvSpPr>
          <p:cNvPr id="24" name="TextBox 23"/>
          <p:cNvSpPr txBox="1"/>
          <p:nvPr/>
        </p:nvSpPr>
        <p:spPr>
          <a:xfrm>
            <a:off x="2819400" y="2735818"/>
            <a:ext cx="301686" cy="369332"/>
          </a:xfrm>
          <a:prstGeom prst="rect">
            <a:avLst/>
          </a:prstGeom>
          <a:noFill/>
        </p:spPr>
        <p:txBody>
          <a:bodyPr wrap="none" rtlCol="0">
            <a:spAutoFit/>
          </a:bodyPr>
          <a:lstStyle/>
          <a:p>
            <a:r>
              <a:rPr lang="en-US" dirty="0">
                <a:solidFill>
                  <a:srgbClr val="FF0000"/>
                </a:solidFill>
              </a:rPr>
              <a:t>6</a:t>
            </a:r>
          </a:p>
        </p:txBody>
      </p:sp>
      <p:sp>
        <p:nvSpPr>
          <p:cNvPr id="25" name="TextBox 24"/>
          <p:cNvSpPr txBox="1"/>
          <p:nvPr/>
        </p:nvSpPr>
        <p:spPr>
          <a:xfrm>
            <a:off x="6309106" y="2703314"/>
            <a:ext cx="301686" cy="369332"/>
          </a:xfrm>
          <a:prstGeom prst="rect">
            <a:avLst/>
          </a:prstGeom>
          <a:noFill/>
        </p:spPr>
        <p:txBody>
          <a:bodyPr wrap="none" rtlCol="0">
            <a:spAutoFit/>
          </a:bodyPr>
          <a:lstStyle/>
          <a:p>
            <a:r>
              <a:rPr lang="en-US" dirty="0">
                <a:solidFill>
                  <a:srgbClr val="FF0000"/>
                </a:solidFill>
              </a:rPr>
              <a:t>7</a:t>
            </a:r>
          </a:p>
        </p:txBody>
      </p:sp>
      <p:sp>
        <p:nvSpPr>
          <p:cNvPr id="26" name="TextBox 25"/>
          <p:cNvSpPr txBox="1"/>
          <p:nvPr/>
        </p:nvSpPr>
        <p:spPr>
          <a:xfrm>
            <a:off x="572871" y="4097367"/>
            <a:ext cx="7850157" cy="707886"/>
          </a:xfrm>
          <a:prstGeom prst="rect">
            <a:avLst/>
          </a:prstGeom>
          <a:solidFill>
            <a:schemeClr val="bg1"/>
          </a:solidFill>
        </p:spPr>
        <p:txBody>
          <a:bodyPr wrap="square" rtlCol="0">
            <a:spAutoFit/>
          </a:bodyPr>
          <a:lstStyle/>
          <a:p>
            <a:r>
              <a:rPr lang="en-US" sz="2000" b="1" dirty="0" err="1"/>
              <a:t>Thần</a:t>
            </a:r>
            <a:r>
              <a:rPr lang="en-US" sz="2000" b="1" dirty="0"/>
              <a:t> </a:t>
            </a:r>
            <a:r>
              <a:rPr lang="en-US" sz="2000" b="1" dirty="0" err="1"/>
              <a:t>Thổ</a:t>
            </a:r>
            <a:r>
              <a:rPr lang="en-US" sz="2000" b="1" dirty="0"/>
              <a:t> </a:t>
            </a:r>
            <a:r>
              <a:rPr lang="en-US" sz="2000" b="1" dirty="0" err="1"/>
              <a:t>Địa</a:t>
            </a:r>
            <a:r>
              <a:rPr lang="en-US" sz="2000" b="1" dirty="0"/>
              <a:t> (</a:t>
            </a:r>
            <a:r>
              <a:rPr lang="en-US" sz="2000" b="1" dirty="0" err="1"/>
              <a:t>Thổ</a:t>
            </a:r>
            <a:r>
              <a:rPr lang="en-US" sz="2000" b="1" dirty="0"/>
              <a:t> </a:t>
            </a:r>
            <a:r>
              <a:rPr lang="en-US" sz="2000" b="1" dirty="0" err="1"/>
              <a:t>Công</a:t>
            </a:r>
            <a:r>
              <a:rPr lang="en-US" sz="2000" b="1" dirty="0"/>
              <a:t>) </a:t>
            </a:r>
            <a:r>
              <a:rPr lang="en-US" sz="2000" dirty="0"/>
              <a:t>: </a:t>
            </a:r>
            <a:r>
              <a:rPr lang="en-US" sz="2000" i="1" dirty="0" err="1"/>
              <a:t>Đây</a:t>
            </a:r>
            <a:r>
              <a:rPr lang="en-US" sz="2000" i="1" dirty="0"/>
              <a:t> </a:t>
            </a:r>
            <a:r>
              <a:rPr lang="en-US" sz="2000" i="1" dirty="0" err="1"/>
              <a:t>là</a:t>
            </a:r>
            <a:r>
              <a:rPr lang="en-US" sz="2000" i="1" dirty="0"/>
              <a:t> </a:t>
            </a:r>
            <a:r>
              <a:rPr lang="en-US" sz="2000" i="1" dirty="0" err="1"/>
              <a:t>Vị</a:t>
            </a:r>
            <a:r>
              <a:rPr lang="en-US" sz="2000" i="1" dirty="0"/>
              <a:t> </a:t>
            </a:r>
            <a:r>
              <a:rPr lang="en-US" sz="2000" i="1" dirty="0" err="1"/>
              <a:t>thần</a:t>
            </a:r>
            <a:r>
              <a:rPr lang="en-US" sz="2000" i="1" dirty="0"/>
              <a:t> </a:t>
            </a:r>
            <a:r>
              <a:rPr lang="en-US" sz="2000" i="1" dirty="0" err="1"/>
              <a:t>coi</a:t>
            </a:r>
            <a:r>
              <a:rPr lang="en-US" sz="2000" i="1" dirty="0"/>
              <a:t> </a:t>
            </a:r>
            <a:r>
              <a:rPr lang="en-US" sz="2000" i="1" dirty="0" err="1"/>
              <a:t>giữ</a:t>
            </a:r>
            <a:r>
              <a:rPr lang="en-US" sz="2000" i="1" dirty="0"/>
              <a:t> </a:t>
            </a:r>
            <a:r>
              <a:rPr lang="en-US" sz="2000" i="1" dirty="0" err="1"/>
              <a:t>đất</a:t>
            </a:r>
            <a:r>
              <a:rPr lang="en-US" sz="2000" i="1" dirty="0"/>
              <a:t> </a:t>
            </a:r>
            <a:r>
              <a:rPr lang="en-US" sz="2000" i="1" dirty="0" err="1"/>
              <a:t>đai</a:t>
            </a:r>
            <a:r>
              <a:rPr lang="en-US" sz="2000" i="1" dirty="0"/>
              <a:t> ở </a:t>
            </a:r>
            <a:r>
              <a:rPr lang="en-US" sz="2000" i="1" dirty="0" err="1"/>
              <a:t>một</a:t>
            </a:r>
            <a:r>
              <a:rPr lang="en-US" sz="2000" i="1" dirty="0"/>
              <a:t> </a:t>
            </a:r>
            <a:r>
              <a:rPr lang="en-US" sz="2000" i="1" dirty="0" err="1"/>
              <a:t>khu</a:t>
            </a:r>
            <a:r>
              <a:rPr lang="en-US" sz="2000" i="1" dirty="0"/>
              <a:t> </a:t>
            </a:r>
            <a:r>
              <a:rPr lang="en-US" sz="2000" i="1" dirty="0" err="1"/>
              <a:t>vực</a:t>
            </a:r>
            <a:r>
              <a:rPr lang="en-US" sz="2000" i="1" dirty="0"/>
              <a:t> (</a:t>
            </a:r>
            <a:r>
              <a:rPr lang="en-US" sz="2000" i="1" dirty="0" err="1"/>
              <a:t>theo</a:t>
            </a:r>
            <a:r>
              <a:rPr lang="en-US" sz="2000" i="1" dirty="0"/>
              <a:t> </a:t>
            </a:r>
            <a:r>
              <a:rPr lang="en-US" sz="2000" i="1" dirty="0" err="1"/>
              <a:t>quan</a:t>
            </a:r>
            <a:r>
              <a:rPr lang="en-US" sz="2000" i="1" dirty="0"/>
              <a:t> </a:t>
            </a:r>
            <a:r>
              <a:rPr lang="en-US" sz="2000" i="1" dirty="0" err="1"/>
              <a:t>niệm</a:t>
            </a:r>
            <a:r>
              <a:rPr lang="en-US" sz="2000" i="1" dirty="0"/>
              <a:t> </a:t>
            </a:r>
            <a:r>
              <a:rPr lang="en-US" sz="2000" i="1" dirty="0" err="1"/>
              <a:t>dân</a:t>
            </a:r>
            <a:r>
              <a:rPr lang="en-US" sz="2000" i="1" dirty="0"/>
              <a:t> </a:t>
            </a:r>
            <a:r>
              <a:rPr lang="en-US" sz="2000" i="1" dirty="0" err="1"/>
              <a:t>gian</a:t>
            </a:r>
            <a:r>
              <a:rPr lang="en-US" sz="2000" i="1" dirty="0"/>
              <a:t>); </a:t>
            </a:r>
            <a:r>
              <a:rPr lang="en-US" sz="2000" i="1" dirty="0" err="1"/>
              <a:t>người</a:t>
            </a:r>
            <a:r>
              <a:rPr lang="en-US" sz="2000" i="1" dirty="0"/>
              <a:t> </a:t>
            </a:r>
            <a:r>
              <a:rPr lang="en-US" sz="2000" i="1" dirty="0" err="1"/>
              <a:t>thông</a:t>
            </a:r>
            <a:r>
              <a:rPr lang="en-US" sz="2000" i="1" dirty="0"/>
              <a:t> </a:t>
            </a:r>
            <a:r>
              <a:rPr lang="en-US" sz="2000" i="1" dirty="0" err="1"/>
              <a:t>thạo</a:t>
            </a:r>
            <a:r>
              <a:rPr lang="en-US" sz="2000" i="1" dirty="0"/>
              <a:t> </a:t>
            </a:r>
            <a:r>
              <a:rPr lang="en-US" sz="2000" i="1" dirty="0" err="1"/>
              <a:t>mọi</a:t>
            </a:r>
            <a:r>
              <a:rPr lang="en-US" sz="2000" i="1" dirty="0"/>
              <a:t> </a:t>
            </a:r>
            <a:r>
              <a:rPr lang="en-US" sz="2000" i="1" dirty="0" err="1"/>
              <a:t>việc</a:t>
            </a:r>
            <a:r>
              <a:rPr lang="en-US" sz="2000" i="1" dirty="0"/>
              <a:t> </a:t>
            </a:r>
            <a:r>
              <a:rPr lang="en-US" sz="2000" i="1" dirty="0" err="1"/>
              <a:t>trong</a:t>
            </a:r>
            <a:r>
              <a:rPr lang="en-US" sz="2000" i="1" dirty="0"/>
              <a:t> </a:t>
            </a:r>
            <a:r>
              <a:rPr lang="en-US" sz="2000" i="1" dirty="0" err="1"/>
              <a:t>vùng</a:t>
            </a:r>
            <a:r>
              <a:rPr lang="en-US" sz="2000" dirty="0"/>
              <a:t>.</a:t>
            </a:r>
          </a:p>
        </p:txBody>
      </p:sp>
      <p:sp>
        <p:nvSpPr>
          <p:cNvPr id="28" name="Rectangle 27"/>
          <p:cNvSpPr/>
          <p:nvPr/>
        </p:nvSpPr>
        <p:spPr>
          <a:xfrm>
            <a:off x="865584" y="3230328"/>
            <a:ext cx="3651641" cy="505972"/>
          </a:xfrm>
          <a:prstGeom prst="rect">
            <a:avLst/>
          </a:prstGeom>
        </p:spPr>
        <p:txBody>
          <a:bodyPr wrap="none">
            <a:spAutoFit/>
          </a:bodyPr>
          <a:lstStyle/>
          <a:p>
            <a:pPr algn="just">
              <a:lnSpc>
                <a:spcPct val="120000"/>
              </a:lnSpc>
            </a:pPr>
            <a:r>
              <a:rPr lang="vi-VN" sz="2400" dirty="0">
                <a:solidFill>
                  <a:schemeClr val="bg1"/>
                </a:solidFill>
                <a:latin typeface="Calibri" panose="020F0502020204030204" pitchFamily="34" charset="0"/>
                <a:cs typeface="Calibri" panose="020F0502020204030204" pitchFamily="34" charset="0"/>
              </a:rPr>
              <a:t>Thần Thổ</a:t>
            </a:r>
            <a:r>
              <a:rPr lang="en-US" sz="2400" dirty="0">
                <a:solidFill>
                  <a:schemeClr val="bg1"/>
                </a:solidFill>
                <a:latin typeface="Calibri" panose="020F0502020204030204" pitchFamily="34" charset="0"/>
                <a:cs typeface="Calibri" panose="020F0502020204030204" pitchFamily="34" charset="0"/>
              </a:rPr>
              <a:t> </a:t>
            </a:r>
            <a:r>
              <a:rPr lang="vi-VN" sz="2400" dirty="0">
                <a:solidFill>
                  <a:schemeClr val="bg1"/>
                </a:solidFill>
                <a:latin typeface="Calibri" panose="020F0502020204030204" pitchFamily="34" charset="0"/>
                <a:cs typeface="Calibri" panose="020F0502020204030204" pitchFamily="34" charset="0"/>
              </a:rPr>
              <a:t> Địa của vùng này.</a:t>
            </a:r>
          </a:p>
        </p:txBody>
      </p:sp>
      <p:sp>
        <p:nvSpPr>
          <p:cNvPr id="29" name="Rectangle 28"/>
          <p:cNvSpPr/>
          <p:nvPr/>
        </p:nvSpPr>
        <p:spPr>
          <a:xfrm>
            <a:off x="862207" y="3230328"/>
            <a:ext cx="3651641" cy="505972"/>
          </a:xfrm>
          <a:prstGeom prst="rect">
            <a:avLst/>
          </a:prstGeom>
        </p:spPr>
        <p:txBody>
          <a:bodyPr wrap="none">
            <a:spAutoFit/>
          </a:bodyPr>
          <a:lstStyle/>
          <a:p>
            <a:pPr algn="just">
              <a:lnSpc>
                <a:spcPct val="120000"/>
              </a:lnSpc>
            </a:pPr>
            <a:r>
              <a:rPr lang="vi-VN" sz="2400" dirty="0">
                <a:solidFill>
                  <a:srgbClr val="FFC000"/>
                </a:solidFill>
                <a:latin typeface="Calibri" panose="020F0502020204030204" pitchFamily="34" charset="0"/>
                <a:cs typeface="Calibri" panose="020F0502020204030204" pitchFamily="34" charset="0"/>
              </a:rPr>
              <a:t>Thần Thổ</a:t>
            </a:r>
            <a:r>
              <a:rPr lang="en-US" sz="2400" dirty="0">
                <a:solidFill>
                  <a:srgbClr val="FFC000"/>
                </a:solidFill>
                <a:latin typeface="Calibri" panose="020F0502020204030204" pitchFamily="34" charset="0"/>
                <a:cs typeface="Calibri" panose="020F0502020204030204" pitchFamily="34" charset="0"/>
              </a:rPr>
              <a:t> </a:t>
            </a:r>
            <a:r>
              <a:rPr lang="vi-VN" sz="2400" dirty="0">
                <a:solidFill>
                  <a:srgbClr val="FFC000"/>
                </a:solidFill>
                <a:latin typeface="Calibri" panose="020F0502020204030204" pitchFamily="34" charset="0"/>
                <a:cs typeface="Calibri" panose="020F0502020204030204" pitchFamily="34" charset="0"/>
              </a:rPr>
              <a:t> Địa </a:t>
            </a:r>
            <a:r>
              <a:rPr lang="vi-VN" sz="2400" dirty="0">
                <a:solidFill>
                  <a:schemeClr val="bg1"/>
                </a:solidFill>
                <a:latin typeface="Calibri" panose="020F0502020204030204" pitchFamily="34" charset="0"/>
                <a:cs typeface="Calibri" panose="020F0502020204030204" pitchFamily="34" charset="0"/>
              </a:rPr>
              <a:t>của vùng này.</a:t>
            </a:r>
          </a:p>
        </p:txBody>
      </p:sp>
      <p:sp>
        <p:nvSpPr>
          <p:cNvPr id="31" name="TextBox 30"/>
          <p:cNvSpPr txBox="1"/>
          <p:nvPr/>
        </p:nvSpPr>
        <p:spPr>
          <a:xfrm>
            <a:off x="2271577" y="4189674"/>
            <a:ext cx="4752095" cy="430887"/>
          </a:xfrm>
          <a:prstGeom prst="rect">
            <a:avLst/>
          </a:prstGeom>
          <a:solidFill>
            <a:schemeClr val="bg1"/>
          </a:solidFill>
        </p:spPr>
        <p:txBody>
          <a:bodyPr wrap="square" rtlCol="0">
            <a:spAutoFit/>
          </a:bodyPr>
          <a:lstStyle/>
          <a:p>
            <a:pPr algn="ctr"/>
            <a:r>
              <a:rPr lang="en-US" sz="2200" b="1" dirty="0" err="1"/>
              <a:t>Sôi</a:t>
            </a:r>
            <a:r>
              <a:rPr lang="en-US" sz="2200" b="1" dirty="0"/>
              <a:t> </a:t>
            </a:r>
            <a:r>
              <a:rPr lang="en-US" sz="2200" b="1" dirty="0" err="1"/>
              <a:t>nổi</a:t>
            </a:r>
            <a:r>
              <a:rPr lang="en-US" sz="2200" dirty="0"/>
              <a:t>: </a:t>
            </a:r>
            <a:r>
              <a:rPr lang="en-US" sz="2200" i="1" dirty="0" err="1"/>
              <a:t>hăng</a:t>
            </a:r>
            <a:r>
              <a:rPr lang="en-US" sz="2200" i="1" dirty="0"/>
              <a:t> </a:t>
            </a:r>
            <a:r>
              <a:rPr lang="en-US" sz="2200" i="1" dirty="0" err="1"/>
              <a:t>hái</a:t>
            </a:r>
            <a:r>
              <a:rPr lang="en-US" sz="2200" i="1" dirty="0"/>
              <a:t>, </a:t>
            </a:r>
            <a:r>
              <a:rPr lang="en-US" sz="2200" i="1" dirty="0" err="1"/>
              <a:t>nhiệt</a:t>
            </a:r>
            <a:r>
              <a:rPr lang="en-US" sz="2200" i="1" dirty="0"/>
              <a:t> </a:t>
            </a:r>
            <a:r>
              <a:rPr lang="en-US" sz="2200" i="1" dirty="0" err="1"/>
              <a:t>tình</a:t>
            </a:r>
            <a:r>
              <a:rPr lang="en-US" sz="2200" i="1" dirty="0"/>
              <a:t>, </a:t>
            </a:r>
            <a:r>
              <a:rPr lang="en-US" sz="2200" i="1" dirty="0" err="1"/>
              <a:t>hào</a:t>
            </a:r>
            <a:r>
              <a:rPr lang="en-US" sz="2200" i="1" dirty="0"/>
              <a:t> </a:t>
            </a:r>
            <a:r>
              <a:rPr lang="en-US" sz="2200" i="1" dirty="0" err="1"/>
              <a:t>hứng</a:t>
            </a:r>
            <a:r>
              <a:rPr lang="en-US" sz="2200" i="1" dirty="0"/>
              <a:t>.</a:t>
            </a:r>
          </a:p>
        </p:txBody>
      </p:sp>
      <p:grpSp>
        <p:nvGrpSpPr>
          <p:cNvPr id="36" name="Group 35"/>
          <p:cNvGrpSpPr/>
          <p:nvPr/>
        </p:nvGrpSpPr>
        <p:grpSpPr>
          <a:xfrm>
            <a:off x="1881022" y="2382578"/>
            <a:ext cx="1587092" cy="464879"/>
            <a:chOff x="1881022" y="2382578"/>
            <a:chExt cx="1587092" cy="464879"/>
          </a:xfrm>
        </p:grpSpPr>
        <p:sp>
          <p:nvSpPr>
            <p:cNvPr id="34" name="Rectangle 33"/>
            <p:cNvSpPr/>
            <p:nvPr/>
          </p:nvSpPr>
          <p:spPr>
            <a:xfrm>
              <a:off x="1881022" y="2382578"/>
              <a:ext cx="781111" cy="461665"/>
            </a:xfrm>
            <a:prstGeom prst="rect">
              <a:avLst/>
            </a:prstGeom>
          </p:spPr>
          <p:txBody>
            <a:bodyPr wrap="none">
              <a:spAutoFit/>
            </a:bodyPr>
            <a:lstStyle/>
            <a:p>
              <a:r>
                <a:rPr lang="vi-VN" sz="2400" dirty="0">
                  <a:solidFill>
                    <a:srgbClr val="FFC000"/>
                  </a:solidFill>
                  <a:latin typeface="Calibri" panose="020F0502020204030204" pitchFamily="34" charset="0"/>
                  <a:cs typeface="Calibri" panose="020F0502020204030204" pitchFamily="34" charset="0"/>
                </a:rPr>
                <a:t>trầm</a:t>
              </a:r>
              <a:endParaRPr lang="en-US" sz="2400" dirty="0">
                <a:solidFill>
                  <a:srgbClr val="FFC000"/>
                </a:solidFill>
              </a:endParaRPr>
            </a:p>
          </p:txBody>
        </p:sp>
        <p:sp>
          <p:nvSpPr>
            <p:cNvPr id="35" name="Rectangle 34"/>
            <p:cNvSpPr/>
            <p:nvPr/>
          </p:nvSpPr>
          <p:spPr>
            <a:xfrm>
              <a:off x="2590245" y="2385792"/>
              <a:ext cx="877869" cy="461665"/>
            </a:xfrm>
            <a:prstGeom prst="rect">
              <a:avLst/>
            </a:prstGeom>
          </p:spPr>
          <p:txBody>
            <a:bodyPr wrap="none">
              <a:spAutoFit/>
            </a:bodyPr>
            <a:lstStyle/>
            <a:p>
              <a:r>
                <a:rPr lang="vi-VN" sz="2400" dirty="0">
                  <a:solidFill>
                    <a:srgbClr val="FFC000"/>
                  </a:solidFill>
                  <a:latin typeface="Calibri" panose="020F0502020204030204" pitchFamily="34" charset="0"/>
                  <a:cs typeface="Calibri" panose="020F0502020204030204" pitchFamily="34" charset="0"/>
                </a:rPr>
                <a:t>ngâm</a:t>
              </a:r>
              <a:endParaRPr lang="en-US" sz="2400" dirty="0">
                <a:solidFill>
                  <a:srgbClr val="FFC000"/>
                </a:solidFill>
              </a:endParaRPr>
            </a:p>
          </p:txBody>
        </p:sp>
      </p:grpSp>
      <p:grpSp>
        <p:nvGrpSpPr>
          <p:cNvPr id="39" name="Group 38"/>
          <p:cNvGrpSpPr/>
          <p:nvPr/>
        </p:nvGrpSpPr>
        <p:grpSpPr>
          <a:xfrm>
            <a:off x="5424666" y="2827566"/>
            <a:ext cx="1007295" cy="462821"/>
            <a:chOff x="5424666" y="2827566"/>
            <a:chExt cx="1007295" cy="462821"/>
          </a:xfrm>
        </p:grpSpPr>
        <p:sp>
          <p:nvSpPr>
            <p:cNvPr id="37" name="Rectangle 36"/>
            <p:cNvSpPr/>
            <p:nvPr/>
          </p:nvSpPr>
          <p:spPr>
            <a:xfrm>
              <a:off x="5424666" y="2828722"/>
              <a:ext cx="537327" cy="461665"/>
            </a:xfrm>
            <a:prstGeom prst="rect">
              <a:avLst/>
            </a:prstGeom>
          </p:spPr>
          <p:txBody>
            <a:bodyPr wrap="none">
              <a:spAutoFit/>
            </a:bodyPr>
            <a:lstStyle/>
            <a:p>
              <a:r>
                <a:rPr lang="vi-VN" sz="2400" dirty="0">
                  <a:solidFill>
                    <a:srgbClr val="FFC000"/>
                  </a:solidFill>
                  <a:latin typeface="Calibri" panose="020F0502020204030204" pitchFamily="34" charset="0"/>
                  <a:cs typeface="Calibri" panose="020F0502020204030204" pitchFamily="34" charset="0"/>
                </a:rPr>
                <a:t>sôi</a:t>
              </a:r>
              <a:endParaRPr lang="en-US" sz="2400" dirty="0">
                <a:solidFill>
                  <a:srgbClr val="FFC000"/>
                </a:solidFill>
              </a:endParaRPr>
            </a:p>
          </p:txBody>
        </p:sp>
        <p:sp>
          <p:nvSpPr>
            <p:cNvPr id="38" name="Rectangle 37"/>
            <p:cNvSpPr/>
            <p:nvPr/>
          </p:nvSpPr>
          <p:spPr>
            <a:xfrm>
              <a:off x="5852956" y="2827566"/>
              <a:ext cx="579005" cy="461665"/>
            </a:xfrm>
            <a:prstGeom prst="rect">
              <a:avLst/>
            </a:prstGeom>
          </p:spPr>
          <p:txBody>
            <a:bodyPr wrap="none">
              <a:spAutoFit/>
            </a:bodyPr>
            <a:lstStyle/>
            <a:p>
              <a:r>
                <a:rPr lang="vi-VN" sz="2400" dirty="0">
                  <a:solidFill>
                    <a:srgbClr val="FFC000"/>
                  </a:solidFill>
                  <a:latin typeface="Calibri" panose="020F0502020204030204" pitchFamily="34" charset="0"/>
                  <a:cs typeface="Calibri" panose="020F0502020204030204" pitchFamily="34" charset="0"/>
                </a:rPr>
                <a:t>nổi</a:t>
              </a:r>
              <a:endParaRPr lang="en-US" sz="2400" dirty="0">
                <a:solidFill>
                  <a:srgbClr val="FFC000"/>
                </a:solidFill>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16" grpId="0"/>
      <p:bldP spid="15" grpId="0"/>
      <p:bldP spid="19" grpId="0"/>
      <p:bldP spid="20" grpId="0"/>
      <p:bldP spid="21" grpId="0"/>
      <p:bldP spid="22" grpId="0"/>
      <p:bldP spid="23" grpId="0"/>
      <p:bldP spid="24" grpId="0"/>
      <p:bldP spid="25" grpId="0"/>
      <p:bldP spid="26" grpId="0" animBg="1"/>
      <p:bldP spid="26" grpId="1" animBg="1"/>
      <p:bldP spid="28" grpId="0"/>
      <p:bldP spid="29" grpId="0"/>
      <p:bldP spid="29" grpId="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42950"/>
            <a:ext cx="6327758" cy="400110"/>
          </a:xfrm>
          <a:prstGeom prst="rect">
            <a:avLst/>
          </a:prstGeom>
        </p:spPr>
        <p:txBody>
          <a:bodyPr wrap="none">
            <a:spAutoFit/>
          </a:bodyPr>
          <a:lstStyle/>
          <a:p>
            <a:pPr algn="just"/>
            <a:r>
              <a:rPr lang="en-US" sz="2000" b="1" dirty="0">
                <a:solidFill>
                  <a:srgbClr val="000000"/>
                </a:solidFill>
                <a:latin typeface="OpenSans"/>
              </a:rPr>
              <a:t>2. </a:t>
            </a:r>
            <a:r>
              <a:rPr lang="en-US" sz="2000" b="1" dirty="0" err="1">
                <a:solidFill>
                  <a:srgbClr val="000000"/>
                </a:solidFill>
                <a:latin typeface="OpenSans"/>
              </a:rPr>
              <a:t>Tìm</a:t>
            </a:r>
            <a:r>
              <a:rPr lang="en-US" sz="2000" b="1" dirty="0">
                <a:solidFill>
                  <a:srgbClr val="000000"/>
                </a:solidFill>
                <a:latin typeface="OpenSans"/>
              </a:rPr>
              <a:t> </a:t>
            </a:r>
            <a:r>
              <a:rPr lang="en-US" sz="2000" b="1" dirty="0" err="1">
                <a:solidFill>
                  <a:srgbClr val="000000"/>
                </a:solidFill>
                <a:latin typeface="OpenSans"/>
              </a:rPr>
              <a:t>các</a:t>
            </a:r>
            <a:r>
              <a:rPr lang="en-US" sz="2000" b="1" dirty="0">
                <a:solidFill>
                  <a:srgbClr val="000000"/>
                </a:solidFill>
                <a:latin typeface="OpenSans"/>
              </a:rPr>
              <a:t> </a:t>
            </a:r>
            <a:r>
              <a:rPr lang="en-US" sz="2000" b="1" dirty="0" err="1">
                <a:solidFill>
                  <a:srgbClr val="000000"/>
                </a:solidFill>
                <a:latin typeface="OpenSans"/>
              </a:rPr>
              <a:t>câu</a:t>
            </a:r>
            <a:r>
              <a:rPr lang="en-US" sz="2000" b="1" dirty="0">
                <a:solidFill>
                  <a:srgbClr val="000000"/>
                </a:solidFill>
                <a:latin typeface="OpenSans"/>
              </a:rPr>
              <a:t> </a:t>
            </a:r>
            <a:r>
              <a:rPr lang="en-US" sz="2000" b="1" dirty="0" err="1">
                <a:solidFill>
                  <a:srgbClr val="000000"/>
                </a:solidFill>
                <a:latin typeface="OpenSans"/>
              </a:rPr>
              <a:t>kể</a:t>
            </a:r>
            <a:r>
              <a:rPr lang="en-US" sz="2000" b="1" dirty="0">
                <a:solidFill>
                  <a:srgbClr val="000000"/>
                </a:solidFill>
                <a:latin typeface="OpenSans"/>
              </a:rPr>
              <a:t> Ai </a:t>
            </a:r>
            <a:r>
              <a:rPr lang="en-US" sz="2000" b="1" dirty="0" err="1">
                <a:solidFill>
                  <a:srgbClr val="000000"/>
                </a:solidFill>
                <a:latin typeface="OpenSans"/>
              </a:rPr>
              <a:t>thế</a:t>
            </a:r>
            <a:r>
              <a:rPr lang="en-US" sz="2000" b="1" dirty="0">
                <a:solidFill>
                  <a:srgbClr val="000000"/>
                </a:solidFill>
                <a:latin typeface="OpenSans"/>
              </a:rPr>
              <a:t> </a:t>
            </a:r>
            <a:r>
              <a:rPr lang="en-US" sz="2000" b="1" dirty="0" err="1">
                <a:solidFill>
                  <a:srgbClr val="000000"/>
                </a:solidFill>
                <a:latin typeface="OpenSans"/>
              </a:rPr>
              <a:t>nào</a:t>
            </a:r>
            <a:r>
              <a:rPr lang="en-US" sz="2000" b="1" dirty="0">
                <a:solidFill>
                  <a:srgbClr val="000000"/>
                </a:solidFill>
                <a:latin typeface="OpenSans"/>
              </a:rPr>
              <a:t>? </a:t>
            </a:r>
            <a:r>
              <a:rPr lang="en-US" sz="2000" b="1" dirty="0" err="1">
                <a:solidFill>
                  <a:srgbClr val="000000"/>
                </a:solidFill>
                <a:latin typeface="OpenSans"/>
              </a:rPr>
              <a:t>trong</a:t>
            </a:r>
            <a:r>
              <a:rPr lang="en-US" sz="2000" b="1" dirty="0">
                <a:solidFill>
                  <a:srgbClr val="000000"/>
                </a:solidFill>
                <a:latin typeface="OpenSans"/>
              </a:rPr>
              <a:t> </a:t>
            </a:r>
            <a:r>
              <a:rPr lang="en-US" sz="2000" b="1" dirty="0" err="1">
                <a:solidFill>
                  <a:srgbClr val="000000"/>
                </a:solidFill>
                <a:latin typeface="OpenSans"/>
              </a:rPr>
              <a:t>đoạn</a:t>
            </a:r>
            <a:r>
              <a:rPr lang="en-US" sz="2000" b="1" dirty="0">
                <a:solidFill>
                  <a:srgbClr val="000000"/>
                </a:solidFill>
                <a:latin typeface="OpenSans"/>
              </a:rPr>
              <a:t> </a:t>
            </a:r>
            <a:r>
              <a:rPr lang="en-US" sz="2000" b="1" dirty="0" err="1">
                <a:solidFill>
                  <a:srgbClr val="000000"/>
                </a:solidFill>
                <a:latin typeface="OpenSans"/>
              </a:rPr>
              <a:t>văn</a:t>
            </a:r>
            <a:r>
              <a:rPr lang="en-US" sz="2000" b="1" dirty="0">
                <a:solidFill>
                  <a:srgbClr val="000000"/>
                </a:solidFill>
                <a:latin typeface="OpenSans"/>
              </a:rPr>
              <a:t> </a:t>
            </a:r>
            <a:r>
              <a:rPr lang="en-US" sz="2000" b="1" dirty="0" err="1">
                <a:solidFill>
                  <a:srgbClr val="000000"/>
                </a:solidFill>
                <a:latin typeface="OpenSans"/>
              </a:rPr>
              <a:t>sau</a:t>
            </a:r>
            <a:r>
              <a:rPr lang="en-US" sz="2000" b="1" dirty="0">
                <a:solidFill>
                  <a:srgbClr val="000000"/>
                </a:solidFill>
                <a:latin typeface="OpenSans"/>
              </a:rPr>
              <a:t>:</a:t>
            </a:r>
          </a:p>
        </p:txBody>
      </p:sp>
      <p:sp>
        <p:nvSpPr>
          <p:cNvPr id="3" name="Rounded Rectangle 2"/>
          <p:cNvSpPr/>
          <p:nvPr/>
        </p:nvSpPr>
        <p:spPr>
          <a:xfrm>
            <a:off x="505460" y="1290854"/>
            <a:ext cx="8028940" cy="2596845"/>
          </a:xfrm>
          <a:prstGeom prst="roundRect">
            <a:avLst/>
          </a:prstGeom>
          <a:solidFill>
            <a:srgbClr val="449688"/>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19944" y="1025377"/>
            <a:ext cx="7356793" cy="3637919"/>
          </a:xfrm>
          <a:prstGeom prst="rect">
            <a:avLst/>
          </a:prstGeom>
        </p:spPr>
        <p:txBody>
          <a:bodyPr wrap="square">
            <a:spAutoFit/>
          </a:bodyPr>
          <a:lstStyle/>
          <a:p>
            <a:pPr algn="just">
              <a:lnSpc>
                <a:spcPct val="120000"/>
              </a:lnSpc>
            </a:pPr>
            <a:endParaRPr lang="vi-VN" sz="2400" dirty="0">
              <a:solidFill>
                <a:schemeClr val="bg1"/>
              </a:solidFill>
              <a:latin typeface="Calibri" panose="020F0502020204030204" pitchFamily="34" charset="0"/>
              <a:cs typeface="Calibri" panose="020F0502020204030204" pitchFamily="34" charset="0"/>
            </a:endParaRPr>
          </a:p>
          <a:p>
            <a:pPr algn="just">
              <a:lnSpc>
                <a:spcPct val="120000"/>
              </a:lnSpc>
            </a:pPr>
            <a:r>
              <a:rPr lang="vi-VN" sz="2400" dirty="0">
                <a:solidFill>
                  <a:schemeClr val="bg1"/>
                </a:solidFill>
                <a:latin typeface="Calibri" panose="020F0502020204030204" pitchFamily="34" charset="0"/>
                <a:cs typeface="Calibri" panose="020F0502020204030204" pitchFamily="34"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a:t>
            </a:r>
            <a:r>
              <a:rPr lang="en-US" sz="2400" dirty="0">
                <a:solidFill>
                  <a:schemeClr val="bg1"/>
                </a:solidFill>
                <a:latin typeface="Calibri" panose="020F0502020204030204" pitchFamily="34" charset="0"/>
                <a:cs typeface="Calibri" panose="020F0502020204030204" pitchFamily="34" charset="0"/>
              </a:rPr>
              <a:t> </a:t>
            </a:r>
            <a:r>
              <a:rPr lang="vi-VN" sz="2400" dirty="0">
                <a:solidFill>
                  <a:schemeClr val="bg1"/>
                </a:solidFill>
                <a:latin typeface="Calibri" panose="020F0502020204030204" pitchFamily="34" charset="0"/>
                <a:cs typeface="Calibri" panose="020F0502020204030204" pitchFamily="34" charset="0"/>
              </a:rPr>
              <a:t>Thần Thổ</a:t>
            </a:r>
            <a:r>
              <a:rPr lang="en-US" sz="2400" dirty="0">
                <a:solidFill>
                  <a:schemeClr val="bg1"/>
                </a:solidFill>
                <a:latin typeface="Calibri" panose="020F0502020204030204" pitchFamily="34" charset="0"/>
                <a:cs typeface="Calibri" panose="020F0502020204030204" pitchFamily="34" charset="0"/>
              </a:rPr>
              <a:t> </a:t>
            </a:r>
            <a:r>
              <a:rPr lang="vi-VN" sz="2400" dirty="0">
                <a:solidFill>
                  <a:schemeClr val="bg1"/>
                </a:solidFill>
                <a:latin typeface="Calibri" panose="020F0502020204030204" pitchFamily="34" charset="0"/>
                <a:cs typeface="Calibri" panose="020F0502020204030204" pitchFamily="34" charset="0"/>
              </a:rPr>
              <a:t> Địa của vùng này.</a:t>
            </a:r>
          </a:p>
          <a:p>
            <a:pPr algn="just">
              <a:lnSpc>
                <a:spcPct val="120000"/>
              </a:lnSpc>
            </a:pPr>
            <a:br>
              <a:rPr lang="vi-VN"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819943" y="1025376"/>
            <a:ext cx="7356793" cy="3637919"/>
          </a:xfrm>
          <a:prstGeom prst="rect">
            <a:avLst/>
          </a:prstGeom>
        </p:spPr>
        <p:txBody>
          <a:bodyPr wrap="square">
            <a:spAutoFit/>
          </a:bodyPr>
          <a:lstStyle/>
          <a:p>
            <a:pPr algn="just">
              <a:lnSpc>
                <a:spcPct val="120000"/>
              </a:lnSpc>
            </a:pPr>
            <a:endParaRPr lang="vi-VN" sz="2400" dirty="0">
              <a:solidFill>
                <a:schemeClr val="bg1"/>
              </a:solidFill>
              <a:latin typeface="Calibri" panose="020F0502020204030204" pitchFamily="34" charset="0"/>
              <a:cs typeface="Calibri" panose="020F0502020204030204" pitchFamily="34" charset="0"/>
            </a:endParaRPr>
          </a:p>
          <a:p>
            <a:pPr algn="just">
              <a:lnSpc>
                <a:spcPct val="120000"/>
              </a:lnSpc>
            </a:pPr>
            <a:r>
              <a:rPr lang="vi-VN" sz="2400" dirty="0">
                <a:solidFill>
                  <a:schemeClr val="bg1"/>
                </a:solidFill>
                <a:latin typeface="Calibri" panose="020F0502020204030204" pitchFamily="34" charset="0"/>
                <a:cs typeface="Calibri" panose="020F0502020204030204" pitchFamily="34" charset="0"/>
              </a:rPr>
              <a:t>      </a:t>
            </a:r>
            <a:r>
              <a:rPr lang="vi-VN" sz="2400" dirty="0">
                <a:solidFill>
                  <a:srgbClr val="FFC000"/>
                </a:solidFill>
                <a:latin typeface="Calibri" panose="020F0502020204030204" pitchFamily="34" charset="0"/>
                <a:cs typeface="Calibri" panose="020F0502020204030204" pitchFamily="34" charset="0"/>
              </a:rPr>
              <a:t>Về đêm, cảnh vật thật im lìm. Sông thôi vỗ sóng dồn dập vô bờ như hồi chiều. </a:t>
            </a:r>
            <a:r>
              <a:rPr lang="vi-VN" sz="2400" dirty="0">
                <a:solidFill>
                  <a:schemeClr val="bg1"/>
                </a:solidFill>
                <a:latin typeface="Calibri" panose="020F0502020204030204" pitchFamily="34" charset="0"/>
                <a:cs typeface="Calibri" panose="020F0502020204030204" pitchFamily="34" charset="0"/>
              </a:rPr>
              <a:t>Hai ông bạn già vẫn trò chuyện. </a:t>
            </a:r>
            <a:r>
              <a:rPr lang="vi-VN" sz="2400" dirty="0">
                <a:solidFill>
                  <a:srgbClr val="FFC000"/>
                </a:solidFill>
                <a:latin typeface="Calibri" panose="020F0502020204030204" pitchFamily="34" charset="0"/>
                <a:cs typeface="Calibri" panose="020F0502020204030204" pitchFamily="34" charset="0"/>
              </a:rPr>
              <a:t>Ông Ba trầm ngâm. </a:t>
            </a:r>
            <a:r>
              <a:rPr lang="vi-VN" sz="2400" dirty="0">
                <a:solidFill>
                  <a:schemeClr val="bg1"/>
                </a:solidFill>
                <a:latin typeface="Calibri" panose="020F0502020204030204" pitchFamily="34" charset="0"/>
                <a:cs typeface="Calibri" panose="020F0502020204030204" pitchFamily="34" charset="0"/>
              </a:rPr>
              <a:t>Thỉnh thoảng ông mới đưa ra một nhận xét dè dặt. </a:t>
            </a:r>
            <a:r>
              <a:rPr lang="vi-VN" sz="2400" dirty="0">
                <a:solidFill>
                  <a:srgbClr val="FFC000"/>
                </a:solidFill>
                <a:latin typeface="Calibri" panose="020F0502020204030204" pitchFamily="34" charset="0"/>
                <a:cs typeface="Calibri" panose="020F0502020204030204" pitchFamily="34" charset="0"/>
              </a:rPr>
              <a:t>Trái lại, ông Sáu rất sôi nổi. Ông hệt như</a:t>
            </a:r>
            <a:r>
              <a:rPr lang="en-US" sz="2400" dirty="0">
                <a:solidFill>
                  <a:srgbClr val="FFC000"/>
                </a:solidFill>
                <a:latin typeface="Calibri" panose="020F0502020204030204" pitchFamily="34" charset="0"/>
                <a:cs typeface="Calibri" panose="020F0502020204030204" pitchFamily="34" charset="0"/>
              </a:rPr>
              <a:t> </a:t>
            </a:r>
            <a:r>
              <a:rPr lang="vi-VN" sz="2400" dirty="0">
                <a:solidFill>
                  <a:srgbClr val="FFC000"/>
                </a:solidFill>
                <a:latin typeface="Calibri" panose="020F0502020204030204" pitchFamily="34" charset="0"/>
                <a:cs typeface="Calibri" panose="020F0502020204030204" pitchFamily="34" charset="0"/>
              </a:rPr>
              <a:t>Thần Thổ</a:t>
            </a:r>
            <a:r>
              <a:rPr lang="en-US" sz="2400" dirty="0">
                <a:solidFill>
                  <a:srgbClr val="FFC000"/>
                </a:solidFill>
                <a:latin typeface="Calibri" panose="020F0502020204030204" pitchFamily="34" charset="0"/>
                <a:cs typeface="Calibri" panose="020F0502020204030204" pitchFamily="34" charset="0"/>
              </a:rPr>
              <a:t> </a:t>
            </a:r>
            <a:r>
              <a:rPr lang="vi-VN" sz="2400" dirty="0">
                <a:solidFill>
                  <a:srgbClr val="FFC000"/>
                </a:solidFill>
                <a:latin typeface="Calibri" panose="020F0502020204030204" pitchFamily="34" charset="0"/>
                <a:cs typeface="Calibri" panose="020F0502020204030204" pitchFamily="34" charset="0"/>
              </a:rPr>
              <a:t> Địa của vùng này</a:t>
            </a:r>
            <a:r>
              <a:rPr lang="vi-VN" sz="2400" dirty="0">
                <a:solidFill>
                  <a:schemeClr val="bg1"/>
                </a:solidFill>
                <a:latin typeface="Calibri" panose="020F0502020204030204" pitchFamily="34" charset="0"/>
                <a:cs typeface="Calibri" panose="020F0502020204030204" pitchFamily="34" charset="0"/>
              </a:rPr>
              <a:t>.</a:t>
            </a:r>
          </a:p>
          <a:p>
            <a:pPr algn="just">
              <a:lnSpc>
                <a:spcPct val="120000"/>
              </a:lnSpc>
            </a:pPr>
            <a:br>
              <a:rPr lang="vi-VN"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1203960" y="1430492"/>
            <a:ext cx="301686" cy="369332"/>
          </a:xfrm>
          <a:prstGeom prst="rect">
            <a:avLst/>
          </a:prstGeom>
          <a:noFill/>
        </p:spPr>
        <p:txBody>
          <a:bodyPr wrap="none" rtlCol="0">
            <a:spAutoFit/>
          </a:bodyPr>
          <a:lstStyle/>
          <a:p>
            <a:r>
              <a:rPr lang="en-US" dirty="0">
                <a:solidFill>
                  <a:srgbClr val="FF0000"/>
                </a:solidFill>
              </a:rPr>
              <a:t>1</a:t>
            </a:r>
          </a:p>
        </p:txBody>
      </p:sp>
      <p:sp>
        <p:nvSpPr>
          <p:cNvPr id="8" name="TextBox 7"/>
          <p:cNvSpPr txBox="1"/>
          <p:nvPr/>
        </p:nvSpPr>
        <p:spPr>
          <a:xfrm>
            <a:off x="5029200" y="1430492"/>
            <a:ext cx="301686" cy="369332"/>
          </a:xfrm>
          <a:prstGeom prst="rect">
            <a:avLst/>
          </a:prstGeom>
          <a:noFill/>
        </p:spPr>
        <p:txBody>
          <a:bodyPr wrap="none" rtlCol="0">
            <a:spAutoFit/>
          </a:bodyPr>
          <a:lstStyle/>
          <a:p>
            <a:r>
              <a:rPr lang="en-US" dirty="0">
                <a:solidFill>
                  <a:srgbClr val="FF0000"/>
                </a:solidFill>
              </a:rPr>
              <a:t>2</a:t>
            </a:r>
          </a:p>
        </p:txBody>
      </p:sp>
      <p:sp>
        <p:nvSpPr>
          <p:cNvPr id="9" name="TextBox 8"/>
          <p:cNvSpPr txBox="1"/>
          <p:nvPr/>
        </p:nvSpPr>
        <p:spPr>
          <a:xfrm>
            <a:off x="3886200" y="1821418"/>
            <a:ext cx="301686" cy="369332"/>
          </a:xfrm>
          <a:prstGeom prst="rect">
            <a:avLst/>
          </a:prstGeom>
          <a:noFill/>
        </p:spPr>
        <p:txBody>
          <a:bodyPr wrap="none" rtlCol="0">
            <a:spAutoFit/>
          </a:bodyPr>
          <a:lstStyle/>
          <a:p>
            <a:r>
              <a:rPr lang="en-US" dirty="0">
                <a:solidFill>
                  <a:srgbClr val="FF0000"/>
                </a:solidFill>
              </a:rPr>
              <a:t>3</a:t>
            </a:r>
          </a:p>
        </p:txBody>
      </p:sp>
      <p:sp>
        <p:nvSpPr>
          <p:cNvPr id="10" name="TextBox 9"/>
          <p:cNvSpPr txBox="1"/>
          <p:nvPr/>
        </p:nvSpPr>
        <p:spPr>
          <a:xfrm>
            <a:off x="685800" y="2296200"/>
            <a:ext cx="301686" cy="369332"/>
          </a:xfrm>
          <a:prstGeom prst="rect">
            <a:avLst/>
          </a:prstGeom>
          <a:noFill/>
        </p:spPr>
        <p:txBody>
          <a:bodyPr wrap="none" rtlCol="0">
            <a:spAutoFit/>
          </a:bodyPr>
          <a:lstStyle/>
          <a:p>
            <a:r>
              <a:rPr lang="en-US" dirty="0">
                <a:solidFill>
                  <a:srgbClr val="FF0000"/>
                </a:solidFill>
              </a:rPr>
              <a:t>4</a:t>
            </a:r>
          </a:p>
        </p:txBody>
      </p:sp>
      <p:sp>
        <p:nvSpPr>
          <p:cNvPr id="11" name="TextBox 10"/>
          <p:cNvSpPr txBox="1"/>
          <p:nvPr/>
        </p:nvSpPr>
        <p:spPr>
          <a:xfrm>
            <a:off x="3345259" y="2291354"/>
            <a:ext cx="301686" cy="369332"/>
          </a:xfrm>
          <a:prstGeom prst="rect">
            <a:avLst/>
          </a:prstGeom>
          <a:noFill/>
        </p:spPr>
        <p:txBody>
          <a:bodyPr wrap="none" rtlCol="0">
            <a:spAutoFit/>
          </a:bodyPr>
          <a:lstStyle/>
          <a:p>
            <a:r>
              <a:rPr lang="en-US" dirty="0">
                <a:solidFill>
                  <a:srgbClr val="FF0000"/>
                </a:solidFill>
              </a:rPr>
              <a:t>5</a:t>
            </a:r>
          </a:p>
        </p:txBody>
      </p:sp>
      <p:sp>
        <p:nvSpPr>
          <p:cNvPr id="12" name="TextBox 11"/>
          <p:cNvSpPr txBox="1"/>
          <p:nvPr/>
        </p:nvSpPr>
        <p:spPr>
          <a:xfrm>
            <a:off x="2819400" y="2735818"/>
            <a:ext cx="301686" cy="369332"/>
          </a:xfrm>
          <a:prstGeom prst="rect">
            <a:avLst/>
          </a:prstGeom>
          <a:noFill/>
        </p:spPr>
        <p:txBody>
          <a:bodyPr wrap="none" rtlCol="0">
            <a:spAutoFit/>
          </a:bodyPr>
          <a:lstStyle/>
          <a:p>
            <a:r>
              <a:rPr lang="en-US" dirty="0">
                <a:solidFill>
                  <a:srgbClr val="FF0000"/>
                </a:solidFill>
              </a:rPr>
              <a:t>6</a:t>
            </a:r>
          </a:p>
        </p:txBody>
      </p:sp>
      <p:sp>
        <p:nvSpPr>
          <p:cNvPr id="13" name="TextBox 12"/>
          <p:cNvSpPr txBox="1"/>
          <p:nvPr/>
        </p:nvSpPr>
        <p:spPr>
          <a:xfrm>
            <a:off x="6309106" y="2703314"/>
            <a:ext cx="301686" cy="369332"/>
          </a:xfrm>
          <a:prstGeom prst="rect">
            <a:avLst/>
          </a:prstGeom>
          <a:noFill/>
        </p:spPr>
        <p:txBody>
          <a:bodyPr wrap="none" rtlCol="0">
            <a:spAutoFit/>
          </a:bodyPr>
          <a:lstStyle/>
          <a:p>
            <a:r>
              <a:rPr lang="en-US" dirty="0">
                <a:solidFill>
                  <a:srgbClr val="FF0000"/>
                </a:solidFill>
              </a:rPr>
              <a:t>7</a:t>
            </a:r>
          </a:p>
        </p:txBody>
      </p:sp>
    </p:spTree>
    <p:extLst>
      <p:ext uri="{BB962C8B-B14F-4D97-AF65-F5344CB8AC3E}">
        <p14:creationId xmlns:p14="http://schemas.microsoft.com/office/powerpoint/2010/main" val="35777571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76400" y="2857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4" name="Rectangle 13"/>
          <p:cNvSpPr/>
          <p:nvPr/>
        </p:nvSpPr>
        <p:spPr>
          <a:xfrm>
            <a:off x="990600" y="1123950"/>
            <a:ext cx="5521063" cy="584775"/>
          </a:xfrm>
          <a:prstGeom prst="rect">
            <a:avLst/>
          </a:prstGeom>
        </p:spPr>
        <p:txBody>
          <a:bodyPr wrap="none">
            <a:spAutoFit/>
          </a:bodyPr>
          <a:lstStyle/>
          <a:p>
            <a:r>
              <a:rPr lang="vi-VN" sz="3200" dirty="0">
                <a:latin typeface="Calibri" panose="020F0502020204030204" pitchFamily="34" charset="0"/>
                <a:cs typeface="Calibri" panose="020F0502020204030204" pitchFamily="34" charset="0"/>
              </a:rPr>
              <a:t>Hai ông bạn già vẫn trò chuyện. </a:t>
            </a:r>
            <a:endParaRPr lang="en-US" sz="3200" dirty="0"/>
          </a:p>
        </p:txBody>
      </p:sp>
      <p:sp>
        <p:nvSpPr>
          <p:cNvPr id="15" name="Rectangle 14"/>
          <p:cNvSpPr/>
          <p:nvPr/>
        </p:nvSpPr>
        <p:spPr>
          <a:xfrm>
            <a:off x="990600" y="2419350"/>
            <a:ext cx="7391400" cy="1077218"/>
          </a:xfrm>
          <a:prstGeom prst="rect">
            <a:avLst/>
          </a:prstGeom>
        </p:spPr>
        <p:txBody>
          <a:bodyPr wrap="square">
            <a:spAutoFit/>
          </a:bodyPr>
          <a:lstStyle/>
          <a:p>
            <a:r>
              <a:rPr lang="vi-VN" sz="3200" dirty="0">
                <a:latin typeface="Calibri" panose="020F0502020204030204" pitchFamily="34" charset="0"/>
                <a:cs typeface="Calibri" panose="020F0502020204030204" pitchFamily="34" charset="0"/>
              </a:rPr>
              <a:t>Thỉnh thoảng ông mới đưa ra một nhận xét dè dặt.</a:t>
            </a:r>
            <a:endParaRPr lang="en-US" sz="3200" dirty="0"/>
          </a:p>
        </p:txBody>
      </p:sp>
      <p:sp>
        <p:nvSpPr>
          <p:cNvPr id="16" name="Oval 15"/>
          <p:cNvSpPr/>
          <p:nvPr/>
        </p:nvSpPr>
        <p:spPr>
          <a:xfrm>
            <a:off x="381000" y="118773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4" name="Oval 23"/>
          <p:cNvSpPr/>
          <p:nvPr/>
        </p:nvSpPr>
        <p:spPr>
          <a:xfrm>
            <a:off x="304800" y="250075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26" name="Straight Connector 25"/>
          <p:cNvCxnSpPr/>
          <p:nvPr/>
        </p:nvCxnSpPr>
        <p:spPr>
          <a:xfrm>
            <a:off x="4343400" y="1644937"/>
            <a:ext cx="1828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a:off x="4847268" y="2962721"/>
            <a:ext cx="1058634" cy="0"/>
          </a:xfrm>
          <a:prstGeom prst="line">
            <a:avLst/>
          </a:prstGeom>
        </p:spPr>
        <p:style>
          <a:lnRef idx="2">
            <a:schemeClr val="accent6"/>
          </a:lnRef>
          <a:fillRef idx="0">
            <a:schemeClr val="accent6"/>
          </a:fillRef>
          <a:effectRef idx="1">
            <a:schemeClr val="accent6"/>
          </a:effectRef>
          <a:fontRef idx="minor">
            <a:schemeClr val="tx1"/>
          </a:fontRef>
        </p:style>
      </p:cxnSp>
      <p:sp>
        <p:nvSpPr>
          <p:cNvPr id="30" name="Rectangle 29"/>
          <p:cNvSpPr/>
          <p:nvPr/>
        </p:nvSpPr>
        <p:spPr>
          <a:xfrm>
            <a:off x="3412586" y="1708725"/>
            <a:ext cx="3927998"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hoạt</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động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của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ông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bạn</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già</a:t>
            </a:r>
            <a:endParaRPr lang="en-US" sz="2400" dirty="0">
              <a:solidFill>
                <a:srgbClr val="C00000"/>
              </a:solidFill>
            </a:endParaRPr>
          </a:p>
        </p:txBody>
      </p:sp>
      <p:sp>
        <p:nvSpPr>
          <p:cNvPr id="31" name="Rectangle 30"/>
          <p:cNvSpPr/>
          <p:nvPr/>
        </p:nvSpPr>
        <p:spPr>
          <a:xfrm>
            <a:off x="4040878" y="3115092"/>
            <a:ext cx="3027111"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hoạt</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động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của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ông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Sáu</a:t>
            </a:r>
            <a:endParaRPr lang="en-US" sz="2400" dirty="0">
              <a:solidFill>
                <a:srgbClr val="C00000"/>
              </a:solidFill>
            </a:endParaRPr>
          </a:p>
        </p:txBody>
      </p:sp>
      <p:sp>
        <p:nvSpPr>
          <p:cNvPr id="2" name="Right Arrow 1"/>
          <p:cNvSpPr/>
          <p:nvPr/>
        </p:nvSpPr>
        <p:spPr>
          <a:xfrm>
            <a:off x="533400" y="3862061"/>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3683973"/>
            <a:ext cx="2705997" cy="523220"/>
          </a:xfrm>
          <a:prstGeom prst="rect">
            <a:avLst/>
          </a:prstGeom>
          <a:noFill/>
        </p:spPr>
        <p:txBody>
          <a:bodyPr wrap="none" rtlCol="0">
            <a:spAutoFit/>
          </a:bodyPr>
          <a:lstStyle/>
          <a:p>
            <a:r>
              <a:rPr lang="en-US" sz="2800" b="1" dirty="0" err="1">
                <a:solidFill>
                  <a:srgbClr val="C00000"/>
                </a:solidFill>
              </a:rPr>
              <a:t>Câu</a:t>
            </a:r>
            <a:r>
              <a:rPr lang="en-US" sz="2800" b="1" dirty="0">
                <a:solidFill>
                  <a:srgbClr val="C00000"/>
                </a:solidFill>
              </a:rPr>
              <a:t> </a:t>
            </a:r>
            <a:r>
              <a:rPr lang="en-US" sz="2800" b="1" dirty="0" err="1">
                <a:solidFill>
                  <a:srgbClr val="C00000"/>
                </a:solidFill>
              </a:rPr>
              <a:t>kể</a:t>
            </a:r>
            <a:r>
              <a:rPr lang="en-US" sz="2800" b="1" dirty="0">
                <a:solidFill>
                  <a:srgbClr val="C00000"/>
                </a:solidFill>
              </a:rPr>
              <a:t> Ai </a:t>
            </a:r>
            <a:r>
              <a:rPr lang="en-US" sz="2800" b="1" dirty="0" err="1">
                <a:solidFill>
                  <a:srgbClr val="C00000"/>
                </a:solidFill>
              </a:rPr>
              <a:t>làm</a:t>
            </a:r>
            <a:r>
              <a:rPr lang="en-US" sz="2800" b="1" dirty="0">
                <a:solidFill>
                  <a:srgbClr val="C00000"/>
                </a:solidFill>
              </a:rPr>
              <a:t> </a:t>
            </a:r>
            <a:r>
              <a:rPr lang="en-US" sz="2800" b="1" dirty="0" err="1">
                <a:solidFill>
                  <a:srgbClr val="C00000"/>
                </a:solidFill>
              </a:rPr>
              <a:t>gì</a:t>
            </a:r>
            <a:r>
              <a:rPr lang="en-US" sz="2800" b="1" dirty="0">
                <a:solidFill>
                  <a:srgbClr val="C00000"/>
                </a:solidFill>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78753"/>
            <a:ext cx="7696200" cy="1815882"/>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3. </a:t>
            </a:r>
            <a:r>
              <a:rPr lang="en-US" sz="2800" dirty="0" err="1">
                <a:solidFill>
                  <a:srgbClr val="000000"/>
                </a:solidFill>
                <a:latin typeface="Arial" panose="020B0604020202020204" pitchFamily="34" charset="0"/>
                <a:cs typeface="Arial" panose="020B0604020202020204" pitchFamily="34" charset="0"/>
              </a:rPr>
              <a:t>Xác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định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chủ</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ngữ</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vị</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ngữ</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trong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câu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vừa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tìm</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được</a:t>
            </a:r>
            <a:r>
              <a:rPr lang="en-US" sz="2800" dirty="0">
                <a:solidFill>
                  <a:srgbClr val="000000"/>
                </a:solidFill>
                <a:latin typeface="Arial" panose="020B0604020202020204" pitchFamily="34" charset="0"/>
                <a:cs typeface="Arial" panose="020B0604020202020204" pitchFamily="34" charset="0"/>
              </a:rPr>
              <a:t>.</a:t>
            </a:r>
            <a:br>
              <a:rPr lang="en-US" sz="2800" dirty="0">
                <a:solidFill>
                  <a:srgbClr val="000000"/>
                </a:solidFill>
                <a:latin typeface="Arial" panose="020B0604020202020204" pitchFamily="34" charset="0"/>
                <a:cs typeface="Arial" panose="020B0604020202020204" pitchFamily="34" charset="0"/>
              </a:rPr>
            </a:br>
            <a:br>
              <a:rPr lang="en-US" sz="2800" dirty="0">
                <a:solidFill>
                  <a:srgbClr val="000000"/>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609600" y="1809750"/>
            <a:ext cx="7998974" cy="954107"/>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4. </a:t>
            </a:r>
            <a:r>
              <a:rPr lang="en-US" sz="2800" dirty="0" err="1">
                <a:solidFill>
                  <a:srgbClr val="000000"/>
                </a:solidFill>
                <a:latin typeface="Arial" panose="020B0604020202020204" pitchFamily="34" charset="0"/>
                <a:cs typeface="Arial" panose="020B0604020202020204" pitchFamily="34" charset="0"/>
              </a:rPr>
              <a:t>Vị</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ngữ</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trong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câu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biểu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thị</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nội</a:t>
            </a:r>
            <a:r>
              <a:rPr lang="en-US" sz="2800" dirty="0">
                <a:solidFill>
                  <a:srgbClr val="000000"/>
                </a:solidFill>
                <a:latin typeface="Arial" panose="020B0604020202020204" pitchFamily="34" charset="0"/>
                <a:cs typeface="Arial" panose="020B0604020202020204" pitchFamily="34" charset="0"/>
              </a:rPr>
              <a:t> dung </a:t>
            </a:r>
            <a:r>
              <a:rPr lang="en-US" sz="2800" dirty="0" err="1">
                <a:solidFill>
                  <a:srgbClr val="000000"/>
                </a:solidFill>
                <a:latin typeface="Arial" panose="020B0604020202020204" pitchFamily="34" charset="0"/>
                <a:cs typeface="Arial" panose="020B0604020202020204" pitchFamily="34" charset="0"/>
              </a:rPr>
              <a:t>gì</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Chúng</a:t>
            </a:r>
            <a:r>
              <a:rPr lang="en-US" sz="2800" dirty="0">
                <a:solidFill>
                  <a:srgbClr val="000000"/>
                </a:solidFill>
                <a:latin typeface="Arial" panose="020B0604020202020204" pitchFamily="34" charset="0"/>
                <a:cs typeface="Arial" panose="020B0604020202020204" pitchFamily="34" charset="0"/>
              </a:rPr>
              <a:t> do </a:t>
            </a:r>
            <a:r>
              <a:rPr lang="en-US" sz="2800" dirty="0" err="1">
                <a:solidFill>
                  <a:srgbClr val="000000"/>
                </a:solidFill>
                <a:latin typeface="Arial" panose="020B0604020202020204" pitchFamily="34" charset="0"/>
                <a:cs typeface="Arial" panose="020B0604020202020204" pitchFamily="34" charset="0"/>
              </a:rPr>
              <a:t>những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từ</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ngữ</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như</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thế</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nào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thành</a:t>
            </a:r>
            <a:r>
              <a:rPr lang="en-US" sz="2800" dirty="0">
                <a:solidFill>
                  <a:srgbClr val="000000"/>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46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7357399"/>
              </p:ext>
            </p:extLst>
          </p:nvPr>
        </p:nvGraphicFramePr>
        <p:xfrm>
          <a:off x="381001" y="895350"/>
          <a:ext cx="8381999" cy="4040500"/>
        </p:xfrm>
        <a:graphic>
          <a:graphicData uri="http://schemas.openxmlformats.org/drawingml/2006/table">
            <a:tbl>
              <a:tblPr firstRow="1" bandRow="1">
                <a:tableStyleId>{5C22544A-7EE6-4342-B048-85BDC9FD1C3A}</a:tableStyleId>
              </a:tblPr>
              <a:tblGrid>
                <a:gridCol w="1252343">
                  <a:extLst>
                    <a:ext uri="{9D8B030D-6E8A-4147-A177-3AD203B41FA5}">
                      <a16:colId xmlns:a16="http://schemas.microsoft.com/office/drawing/2014/main" val="1394226992"/>
                    </a:ext>
                  </a:extLst>
                </a:gridCol>
                <a:gridCol w="2421198">
                  <a:extLst>
                    <a:ext uri="{9D8B030D-6E8A-4147-A177-3AD203B41FA5}">
                      <a16:colId xmlns:a16="http://schemas.microsoft.com/office/drawing/2014/main" val="104314568"/>
                    </a:ext>
                  </a:extLst>
                </a:gridCol>
                <a:gridCol w="2838646">
                  <a:extLst>
                    <a:ext uri="{9D8B030D-6E8A-4147-A177-3AD203B41FA5}">
                      <a16:colId xmlns:a16="http://schemas.microsoft.com/office/drawing/2014/main" val="269167851"/>
                    </a:ext>
                  </a:extLst>
                </a:gridCol>
                <a:gridCol w="1869812">
                  <a:extLst>
                    <a:ext uri="{9D8B030D-6E8A-4147-A177-3AD203B41FA5}">
                      <a16:colId xmlns:a16="http://schemas.microsoft.com/office/drawing/2014/main" val="20002"/>
                    </a:ext>
                  </a:extLst>
                </a:gridCol>
              </a:tblGrid>
              <a:tr h="622939">
                <a:tc>
                  <a:txBody>
                    <a:bodyPr/>
                    <a:lstStyle/>
                    <a:p>
                      <a:pPr algn="ctr"/>
                      <a:r>
                        <a:rPr lang="en-US" sz="2000" dirty="0" err="1">
                          <a:latin typeface="+mj-lt"/>
                        </a:rPr>
                        <a:t>Câu</a:t>
                      </a:r>
                      <a:r>
                        <a:rPr lang="en-US" sz="2000" baseline="0" dirty="0">
                          <a:latin typeface="+mj-lt"/>
                        </a:rPr>
                        <a:t> </a:t>
                      </a:r>
                      <a:endParaRPr lang="en-US" sz="2000" dirty="0">
                        <a:latin typeface="+mj-lt"/>
                      </a:endParaRPr>
                    </a:p>
                  </a:txBody>
                  <a:tcPr anchor="ctr"/>
                </a:tc>
                <a:tc>
                  <a:txBody>
                    <a:bodyPr/>
                    <a:lstStyle/>
                    <a:p>
                      <a:pPr algn="ctr"/>
                      <a:r>
                        <a:rPr lang="en-US" sz="2000" dirty="0" err="1">
                          <a:latin typeface="+mj-lt"/>
                        </a:rPr>
                        <a:t>Câu</a:t>
                      </a:r>
                      <a:r>
                        <a:rPr lang="en-US" sz="2000" baseline="0" dirty="0">
                          <a:latin typeface="+mj-lt"/>
                        </a:rPr>
                        <a:t> </a:t>
                      </a:r>
                      <a:r>
                        <a:rPr lang="en-US" sz="2000" baseline="0" dirty="0" err="1">
                          <a:latin typeface="+mj-lt"/>
                        </a:rPr>
                        <a:t>kể</a:t>
                      </a:r>
                      <a:r>
                        <a:rPr lang="en-US" sz="2000" baseline="0" dirty="0">
                          <a:latin typeface="+mj-lt"/>
                        </a:rPr>
                        <a:t> Ai </a:t>
                      </a:r>
                      <a:r>
                        <a:rPr lang="en-US" sz="2000" baseline="0" dirty="0" err="1">
                          <a:latin typeface="+mj-lt"/>
                        </a:rPr>
                        <a:t>thế</a:t>
                      </a:r>
                      <a:r>
                        <a:rPr lang="en-US" sz="2000" baseline="0" dirty="0">
                          <a:latin typeface="+mj-lt"/>
                        </a:rPr>
                        <a:t> </a:t>
                      </a:r>
                      <a:r>
                        <a:rPr lang="en-US" sz="2000" baseline="0" dirty="0" err="1">
                          <a:latin typeface="+mj-lt"/>
                        </a:rPr>
                        <a:t>nào</a:t>
                      </a:r>
                      <a:r>
                        <a:rPr lang="en-US" sz="2000" baseline="0" dirty="0">
                          <a:latin typeface="+mj-lt"/>
                        </a:rPr>
                        <a:t>?</a:t>
                      </a:r>
                      <a:endParaRPr lang="en-US" sz="2000" dirty="0">
                        <a:latin typeface="+mj-lt"/>
                      </a:endParaRPr>
                    </a:p>
                  </a:txBody>
                  <a:tcPr anchor="ctr"/>
                </a:tc>
                <a:tc>
                  <a:txBody>
                    <a:bodyPr/>
                    <a:lstStyle/>
                    <a:p>
                      <a:pPr algn="ctr"/>
                      <a:r>
                        <a:rPr lang="en-US" sz="2000" b="1" dirty="0" err="1">
                          <a:solidFill>
                            <a:schemeClr val="bg1"/>
                          </a:solidFill>
                        </a:rPr>
                        <a:t>Nội</a:t>
                      </a:r>
                      <a:r>
                        <a:rPr lang="en-US" sz="2000" b="1" dirty="0">
                          <a:solidFill>
                            <a:schemeClr val="bg1"/>
                          </a:solidFill>
                        </a:rPr>
                        <a:t> dung </a:t>
                      </a:r>
                      <a:r>
                        <a:rPr lang="en-US" sz="2000" b="1" dirty="0" err="1">
                          <a:solidFill>
                            <a:schemeClr val="bg1"/>
                          </a:solidFill>
                        </a:rPr>
                        <a:t>biểu</a:t>
                      </a:r>
                      <a:r>
                        <a:rPr lang="en-US" sz="2000" b="1" dirty="0">
                          <a:solidFill>
                            <a:schemeClr val="bg1"/>
                          </a:solidFill>
                        </a:rPr>
                        <a:t> </a:t>
                      </a:r>
                      <a:r>
                        <a:rPr lang="en-US" sz="2000" b="1" dirty="0" err="1">
                          <a:solidFill>
                            <a:schemeClr val="bg1"/>
                          </a:solidFill>
                        </a:rPr>
                        <a:t>thị</a:t>
                      </a:r>
                      <a:r>
                        <a:rPr lang="en-US" sz="2000" b="1" dirty="0">
                          <a:solidFill>
                            <a:schemeClr val="bg1"/>
                          </a:solidFill>
                        </a:rPr>
                        <a:t> </a:t>
                      </a:r>
                    </a:p>
                    <a:p>
                      <a:pPr algn="ctr"/>
                      <a:r>
                        <a:rPr lang="en-US" sz="2000" b="1" dirty="0" err="1">
                          <a:solidFill>
                            <a:schemeClr val="bg1"/>
                          </a:solidFill>
                        </a:rPr>
                        <a:t>của</a:t>
                      </a:r>
                      <a:r>
                        <a:rPr lang="en-US" sz="2000" b="1" dirty="0">
                          <a:solidFill>
                            <a:schemeClr val="bg1"/>
                          </a:solidFill>
                        </a:rPr>
                        <a:t> </a:t>
                      </a:r>
                      <a:r>
                        <a:rPr lang="en-US" sz="2000" b="1" dirty="0" err="1">
                          <a:solidFill>
                            <a:schemeClr val="bg1"/>
                          </a:solidFill>
                        </a:rPr>
                        <a:t>vị</a:t>
                      </a:r>
                      <a:r>
                        <a:rPr lang="en-US" sz="2000" b="1" dirty="0">
                          <a:solidFill>
                            <a:schemeClr val="bg1"/>
                          </a:solidFill>
                        </a:rPr>
                        <a:t> </a:t>
                      </a:r>
                      <a:r>
                        <a:rPr lang="en-US" sz="2000" b="1" dirty="0" err="1">
                          <a:solidFill>
                            <a:schemeClr val="bg1"/>
                          </a:solidFill>
                        </a:rPr>
                        <a:t>ngữ</a:t>
                      </a:r>
                      <a:endParaRPr lang="en-US" sz="2000" b="1" dirty="0">
                        <a:solidFill>
                          <a:schemeClr val="bg1"/>
                        </a:solidFill>
                      </a:endParaRPr>
                    </a:p>
                  </a:txBody>
                  <a:tcPr anchor="ctr"/>
                </a:tc>
                <a:tc>
                  <a:txBody>
                    <a:bodyPr/>
                    <a:lstStyle/>
                    <a:p>
                      <a:pPr algn="ctr"/>
                      <a:r>
                        <a:rPr lang="en-US" sz="2000" b="1" dirty="0" err="1">
                          <a:solidFill>
                            <a:schemeClr val="bg1"/>
                          </a:solidFill>
                        </a:rPr>
                        <a:t>Từ</a:t>
                      </a:r>
                      <a:r>
                        <a:rPr lang="en-US" sz="2000" b="1" dirty="0">
                          <a:solidFill>
                            <a:schemeClr val="bg1"/>
                          </a:solidFill>
                        </a:rPr>
                        <a:t> </a:t>
                      </a:r>
                      <a:r>
                        <a:rPr lang="en-US" sz="2000" b="1" dirty="0" err="1">
                          <a:solidFill>
                            <a:schemeClr val="bg1"/>
                          </a:solidFill>
                        </a:rPr>
                        <a:t>ngữ</a:t>
                      </a:r>
                      <a:r>
                        <a:rPr lang="en-US" sz="2000" b="1" dirty="0">
                          <a:solidFill>
                            <a:schemeClr val="bg1"/>
                          </a:solidFill>
                        </a:rPr>
                        <a:t> </a:t>
                      </a:r>
                      <a:r>
                        <a:rPr lang="en-US" sz="2000" b="1" dirty="0" err="1">
                          <a:solidFill>
                            <a:schemeClr val="bg1"/>
                          </a:solidFill>
                        </a:rPr>
                        <a:t>tạo</a:t>
                      </a:r>
                      <a:r>
                        <a:rPr lang="en-US" sz="2000" b="1" dirty="0">
                          <a:solidFill>
                            <a:schemeClr val="bg1"/>
                          </a:solidFill>
                        </a:rPr>
                        <a:t> </a:t>
                      </a:r>
                    </a:p>
                    <a:p>
                      <a:pPr algn="ctr"/>
                      <a:r>
                        <a:rPr lang="en-US" sz="2000" b="1" dirty="0" err="1">
                          <a:solidFill>
                            <a:schemeClr val="bg1"/>
                          </a:solidFill>
                        </a:rPr>
                        <a:t>thành</a:t>
                      </a:r>
                      <a:r>
                        <a:rPr lang="en-US" sz="2000" b="1" dirty="0">
                          <a:solidFill>
                            <a:schemeClr val="bg1"/>
                          </a:solidFill>
                        </a:rPr>
                        <a:t> </a:t>
                      </a:r>
                      <a:r>
                        <a:rPr lang="en-US" sz="2000" b="1" dirty="0" err="1">
                          <a:solidFill>
                            <a:schemeClr val="bg1"/>
                          </a:solidFill>
                        </a:rPr>
                        <a:t>vị</a:t>
                      </a:r>
                      <a:r>
                        <a:rPr lang="en-US" sz="2000" b="1" baseline="0" dirty="0">
                          <a:solidFill>
                            <a:schemeClr val="bg1"/>
                          </a:solidFill>
                        </a:rPr>
                        <a:t> </a:t>
                      </a:r>
                      <a:r>
                        <a:rPr lang="en-US" sz="2000" b="1" baseline="0" dirty="0" err="1">
                          <a:solidFill>
                            <a:schemeClr val="bg1"/>
                          </a:solidFill>
                        </a:rPr>
                        <a:t>ngữ</a:t>
                      </a:r>
                      <a:endParaRPr lang="en-US" sz="2000" b="1" dirty="0">
                        <a:solidFill>
                          <a:schemeClr val="bg1"/>
                        </a:solidFill>
                      </a:endParaRPr>
                    </a:p>
                  </a:txBody>
                  <a:tcPr anchor="ctr"/>
                </a:tc>
                <a:extLst>
                  <a:ext uri="{0D108BD9-81ED-4DB2-BD59-A6C34878D82A}">
                    <a16:rowId xmlns:a16="http://schemas.microsoft.com/office/drawing/2014/main" val="1171120800"/>
                  </a:ext>
                </a:extLst>
              </a:tr>
              <a:tr h="648839">
                <a:tc>
                  <a:txBody>
                    <a:bodyPr/>
                    <a:lstStyle/>
                    <a:p>
                      <a:pPr algn="ctr"/>
                      <a:r>
                        <a:rPr lang="en-US" sz="2000" dirty="0" err="1">
                          <a:latin typeface="+mj-lt"/>
                        </a:rPr>
                        <a:t>Câu</a:t>
                      </a:r>
                      <a:r>
                        <a:rPr lang="en-US" sz="2000" baseline="0" dirty="0">
                          <a:latin typeface="+mj-lt"/>
                        </a:rPr>
                        <a:t> 1</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j-lt"/>
                        <a:ea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99945307"/>
                  </a:ext>
                </a:extLst>
              </a:tr>
              <a:tr h="648839">
                <a:tc>
                  <a:txBody>
                    <a:bodyPr/>
                    <a:lstStyle/>
                    <a:p>
                      <a:pPr algn="ctr"/>
                      <a:r>
                        <a:rPr lang="en-US" sz="2000" dirty="0" err="1">
                          <a:latin typeface="+mj-lt"/>
                        </a:rPr>
                        <a:t>Câu</a:t>
                      </a:r>
                      <a:r>
                        <a:rPr lang="en-US" sz="2000" baseline="0" dirty="0">
                          <a:latin typeface="+mj-lt"/>
                        </a:rPr>
                        <a:t> 2</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58472617"/>
                  </a:ext>
                </a:extLst>
              </a:tr>
              <a:tr h="648839">
                <a:tc>
                  <a:txBody>
                    <a:bodyPr/>
                    <a:lstStyle/>
                    <a:p>
                      <a:pPr algn="ctr"/>
                      <a:r>
                        <a:rPr lang="en-US" sz="2000" dirty="0" err="1">
                          <a:latin typeface="+mj-lt"/>
                        </a:rPr>
                        <a:t>Câu</a:t>
                      </a:r>
                      <a:r>
                        <a:rPr lang="en-US" sz="2000" baseline="0" dirty="0">
                          <a:latin typeface="+mj-lt"/>
                        </a:rPr>
                        <a:t> 4</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0567813"/>
                  </a:ext>
                </a:extLst>
              </a:tr>
              <a:tr h="648839">
                <a:tc>
                  <a:txBody>
                    <a:bodyPr/>
                    <a:lstStyle/>
                    <a:p>
                      <a:pPr algn="ctr"/>
                      <a:r>
                        <a:rPr lang="en-US" sz="2000" dirty="0" err="1">
                          <a:latin typeface="+mj-lt"/>
                        </a:rPr>
                        <a:t>Câu</a:t>
                      </a:r>
                      <a:r>
                        <a:rPr lang="en-US" sz="2000" baseline="0" dirty="0">
                          <a:latin typeface="+mj-lt"/>
                        </a:rPr>
                        <a:t> 6</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54958685"/>
                  </a:ext>
                </a:extLst>
              </a:tr>
              <a:tr h="744104">
                <a:tc>
                  <a:txBody>
                    <a:bodyPr/>
                    <a:lstStyle/>
                    <a:p>
                      <a:pPr algn="ctr"/>
                      <a:r>
                        <a:rPr lang="en-US" sz="2000" dirty="0" err="1">
                          <a:latin typeface="+mj-lt"/>
                        </a:rPr>
                        <a:t>Câu</a:t>
                      </a:r>
                      <a:r>
                        <a:rPr lang="en-US" sz="2000" baseline="0" dirty="0">
                          <a:latin typeface="+mj-lt"/>
                        </a:rPr>
                        <a:t> 7</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3345019832"/>
                  </a:ext>
                </a:extLst>
              </a:tr>
            </a:tbl>
          </a:graphicData>
        </a:graphic>
      </p:graphicFrame>
      <p:sp>
        <p:nvSpPr>
          <p:cNvPr id="4" name="TextBox 3"/>
          <p:cNvSpPr txBox="1"/>
          <p:nvPr/>
        </p:nvSpPr>
        <p:spPr>
          <a:xfrm>
            <a:off x="3418640" y="285750"/>
            <a:ext cx="2220160" cy="523220"/>
          </a:xfrm>
          <a:prstGeom prst="rect">
            <a:avLst/>
          </a:prstGeom>
          <a:noFill/>
        </p:spPr>
        <p:txBody>
          <a:bodyPr wrap="none" rtlCol="0">
            <a:spAutoFit/>
          </a:bodyPr>
          <a:lstStyle/>
          <a:p>
            <a:r>
              <a:rPr lang="en-US" sz="2800" b="1" dirty="0" err="1"/>
              <a:t>Phiếu</a:t>
            </a:r>
            <a:r>
              <a:rPr lang="en-US" sz="2800" b="1" dirty="0"/>
              <a:t> </a:t>
            </a:r>
            <a:r>
              <a:rPr lang="en-US" sz="2800" b="1" dirty="0" err="1"/>
              <a:t>học</a:t>
            </a:r>
            <a:r>
              <a:rPr lang="en-US" sz="2800" b="1" dirty="0"/>
              <a:t> </a:t>
            </a:r>
            <a:r>
              <a:rPr lang="en-US" sz="2800" b="1" dirty="0" err="1"/>
              <a:t>tập</a:t>
            </a:r>
            <a:endParaRPr lang="en-US" sz="2800" b="1" dirty="0"/>
          </a:p>
        </p:txBody>
      </p:sp>
    </p:spTree>
    <p:extLst>
      <p:ext uri="{BB962C8B-B14F-4D97-AF65-F5344CB8AC3E}">
        <p14:creationId xmlns:p14="http://schemas.microsoft.com/office/powerpoint/2010/main" val="91243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0833" b="87223"/>
          <a:stretch/>
        </p:blipFill>
        <p:spPr>
          <a:xfrm>
            <a:off x="19395" y="-25696"/>
            <a:ext cx="1752600" cy="8382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34358195"/>
              </p:ext>
            </p:extLst>
          </p:nvPr>
        </p:nvGraphicFramePr>
        <p:xfrm>
          <a:off x="125372" y="585151"/>
          <a:ext cx="7040558" cy="4289048"/>
        </p:xfrm>
        <a:graphic>
          <a:graphicData uri="http://schemas.openxmlformats.org/drawingml/2006/table">
            <a:tbl>
              <a:tblPr firstRow="1" bandRow="1">
                <a:tableStyleId>{5C22544A-7EE6-4342-B048-85BDC9FD1C3A}</a:tableStyleId>
              </a:tblPr>
              <a:tblGrid>
                <a:gridCol w="586713">
                  <a:extLst>
                    <a:ext uri="{9D8B030D-6E8A-4147-A177-3AD203B41FA5}">
                      <a16:colId xmlns:a16="http://schemas.microsoft.com/office/drawing/2014/main" val="1394226992"/>
                    </a:ext>
                  </a:extLst>
                </a:gridCol>
                <a:gridCol w="6453845">
                  <a:extLst>
                    <a:ext uri="{9D8B030D-6E8A-4147-A177-3AD203B41FA5}">
                      <a16:colId xmlns:a16="http://schemas.microsoft.com/office/drawing/2014/main" val="269167851"/>
                    </a:ext>
                  </a:extLst>
                </a:gridCol>
              </a:tblGrid>
              <a:tr h="530899">
                <a:tc>
                  <a:txBody>
                    <a:bodyPr/>
                    <a:lstStyle/>
                    <a:p>
                      <a:pPr algn="ctr"/>
                      <a:r>
                        <a:rPr lang="en-US" sz="2000" dirty="0" err="1">
                          <a:latin typeface="+mj-lt"/>
                        </a:rPr>
                        <a:t>Câu</a:t>
                      </a:r>
                      <a:r>
                        <a:rPr lang="en-US" sz="2000" baseline="0" dirty="0">
                          <a:latin typeface="+mj-lt"/>
                        </a:rPr>
                        <a:t> </a:t>
                      </a: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1171120800"/>
                  </a:ext>
                </a:extLst>
              </a:tr>
              <a:tr h="730188">
                <a:tc>
                  <a:txBody>
                    <a:bodyPr/>
                    <a:lstStyle/>
                    <a:p>
                      <a:pPr algn="ctr"/>
                      <a:r>
                        <a:rPr lang="en-US" sz="2000" dirty="0" err="1">
                          <a:latin typeface="+mj-lt"/>
                        </a:rPr>
                        <a:t>Câu</a:t>
                      </a:r>
                      <a:r>
                        <a:rPr lang="en-US" sz="2000" baseline="0" dirty="0">
                          <a:latin typeface="+mj-lt"/>
                        </a:rPr>
                        <a:t> 1</a:t>
                      </a: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99945307"/>
                  </a:ext>
                </a:extLst>
              </a:tr>
              <a:tr h="730188">
                <a:tc>
                  <a:txBody>
                    <a:bodyPr/>
                    <a:lstStyle/>
                    <a:p>
                      <a:pPr algn="ctr"/>
                      <a:r>
                        <a:rPr lang="en-US" sz="2000" dirty="0" err="1">
                          <a:latin typeface="+mj-lt"/>
                        </a:rPr>
                        <a:t>Câu</a:t>
                      </a:r>
                      <a:r>
                        <a:rPr lang="en-US" sz="2000" baseline="0" dirty="0">
                          <a:latin typeface="+mj-lt"/>
                        </a:rPr>
                        <a:t> 2</a:t>
                      </a: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58472617"/>
                  </a:ext>
                </a:extLst>
              </a:tr>
              <a:tr h="730188">
                <a:tc>
                  <a:txBody>
                    <a:bodyPr/>
                    <a:lstStyle/>
                    <a:p>
                      <a:pPr algn="ctr"/>
                      <a:r>
                        <a:rPr lang="en-US" sz="2000" dirty="0" err="1">
                          <a:latin typeface="+mj-lt"/>
                        </a:rPr>
                        <a:t>Câu</a:t>
                      </a:r>
                      <a:r>
                        <a:rPr lang="en-US" sz="2000" baseline="0" dirty="0">
                          <a:latin typeface="+mj-lt"/>
                        </a:rPr>
                        <a:t> 4</a:t>
                      </a: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0567813"/>
                  </a:ext>
                </a:extLst>
              </a:tr>
              <a:tr h="730188">
                <a:tc>
                  <a:txBody>
                    <a:bodyPr/>
                    <a:lstStyle/>
                    <a:p>
                      <a:pPr algn="ctr"/>
                      <a:r>
                        <a:rPr lang="en-US" sz="2000" dirty="0" err="1">
                          <a:latin typeface="+mj-lt"/>
                        </a:rPr>
                        <a:t>Câu</a:t>
                      </a:r>
                      <a:r>
                        <a:rPr lang="en-US" sz="2000" baseline="0" dirty="0">
                          <a:latin typeface="+mj-lt"/>
                        </a:rPr>
                        <a:t> 6</a:t>
                      </a: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54958685"/>
                  </a:ext>
                </a:extLst>
              </a:tr>
              <a:tr h="837397">
                <a:tc>
                  <a:txBody>
                    <a:bodyPr/>
                    <a:lstStyle/>
                    <a:p>
                      <a:pPr algn="ctr"/>
                      <a:r>
                        <a:rPr lang="en-US" sz="2000" dirty="0" err="1">
                          <a:latin typeface="+mj-lt"/>
                        </a:rPr>
                        <a:t>Câu</a:t>
                      </a:r>
                      <a:r>
                        <a:rPr lang="en-US" sz="2000" baseline="0" dirty="0">
                          <a:latin typeface="+mj-lt"/>
                        </a:rPr>
                        <a:t> 7</a:t>
                      </a: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3345019832"/>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746980359"/>
              </p:ext>
            </p:extLst>
          </p:nvPr>
        </p:nvGraphicFramePr>
        <p:xfrm>
          <a:off x="5791598" y="585151"/>
          <a:ext cx="3226122" cy="4296914"/>
        </p:xfrm>
        <a:graphic>
          <a:graphicData uri="http://schemas.openxmlformats.org/drawingml/2006/table">
            <a:tbl>
              <a:tblPr firstRow="1" bandRow="1">
                <a:tableStyleId>{5C22544A-7EE6-4342-B048-85BDC9FD1C3A}</a:tableStyleId>
              </a:tblPr>
              <a:tblGrid>
                <a:gridCol w="1960880">
                  <a:extLst>
                    <a:ext uri="{9D8B030D-6E8A-4147-A177-3AD203B41FA5}">
                      <a16:colId xmlns:a16="http://schemas.microsoft.com/office/drawing/2014/main" val="1394226992"/>
                    </a:ext>
                  </a:extLst>
                </a:gridCol>
                <a:gridCol w="1265242">
                  <a:extLst>
                    <a:ext uri="{9D8B030D-6E8A-4147-A177-3AD203B41FA5}">
                      <a16:colId xmlns:a16="http://schemas.microsoft.com/office/drawing/2014/main" val="269167851"/>
                    </a:ext>
                  </a:extLst>
                </a:gridCol>
              </a:tblGrid>
              <a:tr h="533399">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1171120800"/>
                  </a:ext>
                </a:extLst>
              </a:tr>
              <a:tr h="724909">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99945307"/>
                  </a:ext>
                </a:extLst>
              </a:tr>
              <a:tr h="722891">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58472617"/>
                  </a:ext>
                </a:extLst>
              </a:tr>
              <a:tr h="735394">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0567813"/>
                  </a:ext>
                </a:extLst>
              </a:tr>
              <a:tr h="712406">
                <a:tc>
                  <a:txBody>
                    <a:bodyPr/>
                    <a:lstStyle/>
                    <a:p>
                      <a:pPr algn="ctr"/>
                      <a:endParaRPr lang="en-US"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54958685"/>
                  </a:ext>
                </a:extLst>
              </a:tr>
              <a:tr h="867915">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3345019832"/>
                  </a:ext>
                </a:extLst>
              </a:tr>
            </a:tbl>
          </a:graphicData>
        </a:graphic>
      </p:graphicFrame>
      <p:sp>
        <p:nvSpPr>
          <p:cNvPr id="28" name="Rectangle 27"/>
          <p:cNvSpPr/>
          <p:nvPr/>
        </p:nvSpPr>
        <p:spPr>
          <a:xfrm>
            <a:off x="1855913" y="694663"/>
            <a:ext cx="2157385" cy="400110"/>
          </a:xfrm>
          <a:prstGeom prst="rect">
            <a:avLst/>
          </a:prstGeom>
        </p:spPr>
        <p:txBody>
          <a:bodyPr wrap="none">
            <a:spAutoFit/>
          </a:bodyPr>
          <a:lstStyle/>
          <a:p>
            <a:r>
              <a:rPr lang="en-US" sz="2000" b="1" dirty="0" err="1">
                <a:solidFill>
                  <a:schemeClr val="bg1"/>
                </a:solidFill>
              </a:rPr>
              <a:t>Câu</a:t>
            </a:r>
            <a:r>
              <a:rPr lang="en-US" sz="2000" b="1" dirty="0">
                <a:solidFill>
                  <a:schemeClr val="bg1"/>
                </a:solidFill>
              </a:rPr>
              <a:t> </a:t>
            </a:r>
            <a:r>
              <a:rPr lang="en-US" sz="2000" b="1" dirty="0" err="1">
                <a:solidFill>
                  <a:schemeClr val="bg1"/>
                </a:solidFill>
              </a:rPr>
              <a:t>kể</a:t>
            </a:r>
            <a:r>
              <a:rPr lang="en-US" sz="2000" b="1" dirty="0">
                <a:solidFill>
                  <a:schemeClr val="bg1"/>
                </a:solidFill>
              </a:rPr>
              <a:t> Ai </a:t>
            </a:r>
            <a:r>
              <a:rPr lang="en-US" sz="2000" b="1" dirty="0" err="1">
                <a:solidFill>
                  <a:schemeClr val="bg1"/>
                </a:solidFill>
              </a:rPr>
              <a:t>thế</a:t>
            </a:r>
            <a:r>
              <a:rPr lang="en-US" sz="2000" b="1" dirty="0">
                <a:solidFill>
                  <a:schemeClr val="bg1"/>
                </a:solidFill>
              </a:rPr>
              <a:t> </a:t>
            </a:r>
            <a:r>
              <a:rPr lang="en-US" sz="2000" b="1" dirty="0" err="1">
                <a:solidFill>
                  <a:schemeClr val="bg1"/>
                </a:solidFill>
              </a:rPr>
              <a:t>nào</a:t>
            </a:r>
            <a:r>
              <a:rPr lang="en-US" sz="2000" b="1" dirty="0">
                <a:solidFill>
                  <a:schemeClr val="bg1"/>
                </a:solidFill>
              </a:rPr>
              <a:t>?</a:t>
            </a:r>
          </a:p>
        </p:txBody>
      </p:sp>
      <p:sp>
        <p:nvSpPr>
          <p:cNvPr id="29" name="Rectangle 28"/>
          <p:cNvSpPr/>
          <p:nvPr/>
        </p:nvSpPr>
        <p:spPr>
          <a:xfrm>
            <a:off x="5806838" y="514350"/>
            <a:ext cx="1984839" cy="677108"/>
          </a:xfrm>
          <a:prstGeom prst="rect">
            <a:avLst/>
          </a:prstGeom>
        </p:spPr>
        <p:txBody>
          <a:bodyPr wrap="none">
            <a:spAutoFit/>
          </a:bodyPr>
          <a:lstStyle/>
          <a:p>
            <a:r>
              <a:rPr lang="en-US" sz="1900" b="1" dirty="0" err="1">
                <a:solidFill>
                  <a:schemeClr val="bg1"/>
                </a:solidFill>
              </a:rPr>
              <a:t>Nội</a:t>
            </a:r>
            <a:r>
              <a:rPr lang="en-US" sz="1900" b="1" dirty="0">
                <a:solidFill>
                  <a:schemeClr val="bg1"/>
                </a:solidFill>
              </a:rPr>
              <a:t> dung </a:t>
            </a:r>
            <a:r>
              <a:rPr lang="en-US" sz="1900" b="1" dirty="0" err="1">
                <a:solidFill>
                  <a:schemeClr val="bg1"/>
                </a:solidFill>
              </a:rPr>
              <a:t>biểu</a:t>
            </a:r>
            <a:r>
              <a:rPr lang="en-US" sz="1900" b="1" dirty="0">
                <a:solidFill>
                  <a:schemeClr val="bg1"/>
                </a:solidFill>
              </a:rPr>
              <a:t> </a:t>
            </a:r>
            <a:r>
              <a:rPr lang="en-US" sz="1900" b="1" dirty="0" err="1">
                <a:solidFill>
                  <a:schemeClr val="bg1"/>
                </a:solidFill>
              </a:rPr>
              <a:t>thị</a:t>
            </a:r>
            <a:r>
              <a:rPr lang="en-US" sz="1900" b="1" dirty="0">
                <a:solidFill>
                  <a:schemeClr val="bg1"/>
                </a:solidFill>
              </a:rPr>
              <a:t> </a:t>
            </a:r>
          </a:p>
          <a:p>
            <a:pPr algn="ctr"/>
            <a:r>
              <a:rPr lang="en-US" sz="1900" b="1" dirty="0" err="1">
                <a:solidFill>
                  <a:schemeClr val="bg1"/>
                </a:solidFill>
              </a:rPr>
              <a:t>của</a:t>
            </a:r>
            <a:r>
              <a:rPr lang="en-US" sz="1900" b="1" dirty="0">
                <a:solidFill>
                  <a:schemeClr val="bg1"/>
                </a:solidFill>
              </a:rPr>
              <a:t> </a:t>
            </a:r>
            <a:r>
              <a:rPr lang="en-US" sz="1900" b="1" dirty="0" err="1">
                <a:solidFill>
                  <a:schemeClr val="bg1"/>
                </a:solidFill>
              </a:rPr>
              <a:t>vị</a:t>
            </a:r>
            <a:r>
              <a:rPr lang="en-US" sz="1900" b="1" dirty="0">
                <a:solidFill>
                  <a:schemeClr val="bg1"/>
                </a:solidFill>
              </a:rPr>
              <a:t> </a:t>
            </a:r>
            <a:r>
              <a:rPr lang="en-US" sz="1900" b="1" dirty="0" err="1">
                <a:solidFill>
                  <a:schemeClr val="bg1"/>
                </a:solidFill>
              </a:rPr>
              <a:t>ngữ</a:t>
            </a:r>
            <a:endParaRPr lang="en-US" sz="1900" b="1" dirty="0">
              <a:solidFill>
                <a:schemeClr val="bg1"/>
              </a:solidFill>
            </a:endParaRPr>
          </a:p>
        </p:txBody>
      </p:sp>
      <p:sp>
        <p:nvSpPr>
          <p:cNvPr id="30" name="Rectangle 29"/>
          <p:cNvSpPr/>
          <p:nvPr/>
        </p:nvSpPr>
        <p:spPr>
          <a:xfrm>
            <a:off x="7762316" y="519961"/>
            <a:ext cx="1351204" cy="677108"/>
          </a:xfrm>
          <a:prstGeom prst="rect">
            <a:avLst/>
          </a:prstGeom>
        </p:spPr>
        <p:txBody>
          <a:bodyPr wrap="none">
            <a:spAutoFit/>
          </a:bodyPr>
          <a:lstStyle/>
          <a:p>
            <a:r>
              <a:rPr lang="en-US" sz="1900" b="1" dirty="0" err="1">
                <a:solidFill>
                  <a:schemeClr val="bg1"/>
                </a:solidFill>
              </a:rPr>
              <a:t>Từ</a:t>
            </a:r>
            <a:r>
              <a:rPr lang="en-US" sz="1900" b="1" dirty="0">
                <a:solidFill>
                  <a:schemeClr val="bg1"/>
                </a:solidFill>
              </a:rPr>
              <a:t> </a:t>
            </a:r>
            <a:r>
              <a:rPr lang="en-US" sz="1900" b="1" dirty="0" err="1">
                <a:solidFill>
                  <a:schemeClr val="bg1"/>
                </a:solidFill>
              </a:rPr>
              <a:t>ngữ</a:t>
            </a:r>
            <a:r>
              <a:rPr lang="en-US" sz="1900" b="1" dirty="0">
                <a:solidFill>
                  <a:schemeClr val="bg1"/>
                </a:solidFill>
              </a:rPr>
              <a:t> </a:t>
            </a:r>
            <a:r>
              <a:rPr lang="en-US" sz="1900" b="1" dirty="0" err="1">
                <a:solidFill>
                  <a:schemeClr val="bg1"/>
                </a:solidFill>
              </a:rPr>
              <a:t>tạo</a:t>
            </a:r>
            <a:r>
              <a:rPr lang="en-US" sz="1900" b="1" dirty="0">
                <a:solidFill>
                  <a:schemeClr val="bg1"/>
                </a:solidFill>
              </a:rPr>
              <a:t> </a:t>
            </a:r>
          </a:p>
          <a:p>
            <a:r>
              <a:rPr lang="en-US" sz="1900" b="1" dirty="0" err="1">
                <a:solidFill>
                  <a:schemeClr val="bg1"/>
                </a:solidFill>
              </a:rPr>
              <a:t>thành</a:t>
            </a:r>
            <a:r>
              <a:rPr lang="en-US" sz="1900" b="1" dirty="0">
                <a:solidFill>
                  <a:schemeClr val="bg1"/>
                </a:solidFill>
              </a:rPr>
              <a:t> VN</a:t>
            </a:r>
          </a:p>
        </p:txBody>
      </p:sp>
      <p:sp>
        <p:nvSpPr>
          <p:cNvPr id="31" name="Rectangle 30"/>
          <p:cNvSpPr/>
          <p:nvPr/>
        </p:nvSpPr>
        <p:spPr>
          <a:xfrm>
            <a:off x="5738089" y="1169877"/>
            <a:ext cx="2006447"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Trạng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thái</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của</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sự</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vật</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a:t>
            </a:r>
            <a:r>
              <a:rPr lang="en-US" sz="1700" dirty="0" err="1">
                <a:solidFill>
                  <a:schemeClr val="dk1"/>
                </a:solidFill>
                <a:ea typeface="Times New Roman" panose="02020603050405020304" pitchFamily="18" charset="0"/>
                <a:cs typeface="Times New Roman" panose="02020603050405020304" pitchFamily="18" charset="0"/>
              </a:rPr>
              <a:t>Cảnh</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vật</a:t>
            </a:r>
            <a:r>
              <a:rPr lang="en-US" sz="1700" dirty="0">
                <a:solidFill>
                  <a:schemeClr val="dk1"/>
                </a:solidFill>
                <a:ea typeface="Times New Roman" panose="02020603050405020304" pitchFamily="18" charset="0"/>
                <a:cs typeface="Times New Roman" panose="02020603050405020304" pitchFamily="18" charset="0"/>
              </a:rPr>
              <a:t>)</a:t>
            </a:r>
          </a:p>
        </p:txBody>
      </p:sp>
      <p:sp>
        <p:nvSpPr>
          <p:cNvPr id="32" name="Rectangle 31"/>
          <p:cNvSpPr/>
          <p:nvPr/>
        </p:nvSpPr>
        <p:spPr>
          <a:xfrm>
            <a:off x="5771278" y="1962791"/>
            <a:ext cx="2006447"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Trạng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thái</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của</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sự</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vật</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a:t>
            </a:r>
            <a:r>
              <a:rPr lang="en-US" sz="1700" dirty="0" err="1">
                <a:solidFill>
                  <a:schemeClr val="dk1"/>
                </a:solidFill>
                <a:ea typeface="Times New Roman" panose="02020603050405020304" pitchFamily="18" charset="0"/>
                <a:cs typeface="Times New Roman" panose="02020603050405020304" pitchFamily="18" charset="0"/>
              </a:rPr>
              <a:t>Sông</a:t>
            </a:r>
            <a:r>
              <a:rPr lang="en-US" sz="1700" dirty="0">
                <a:solidFill>
                  <a:schemeClr val="dk1"/>
                </a:solidFill>
                <a:ea typeface="Times New Roman" panose="02020603050405020304" pitchFamily="18" charset="0"/>
                <a:cs typeface="Times New Roman" panose="02020603050405020304" pitchFamily="18" charset="0"/>
              </a:rPr>
              <a:t>)</a:t>
            </a:r>
          </a:p>
        </p:txBody>
      </p:sp>
      <p:sp>
        <p:nvSpPr>
          <p:cNvPr id="33" name="Rectangle 32"/>
          <p:cNvSpPr/>
          <p:nvPr/>
        </p:nvSpPr>
        <p:spPr>
          <a:xfrm>
            <a:off x="5775572" y="2651043"/>
            <a:ext cx="1994072"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Trạng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thái</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của</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người</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a:t>
            </a:r>
            <a:r>
              <a:rPr lang="en-US" sz="1700" dirty="0" err="1">
                <a:solidFill>
                  <a:schemeClr val="dk1"/>
                </a:solidFill>
                <a:ea typeface="Times New Roman" panose="02020603050405020304" pitchFamily="18" charset="0"/>
                <a:cs typeface="Times New Roman" panose="02020603050405020304" pitchFamily="18" charset="0"/>
              </a:rPr>
              <a:t>Ông</a:t>
            </a:r>
            <a:r>
              <a:rPr lang="en-US" sz="1700" dirty="0">
                <a:solidFill>
                  <a:schemeClr val="dk1"/>
                </a:solidFill>
                <a:ea typeface="Times New Roman" panose="02020603050405020304" pitchFamily="18" charset="0"/>
                <a:cs typeface="Times New Roman" panose="02020603050405020304" pitchFamily="18" charset="0"/>
              </a:rPr>
              <a:t> Ba)</a:t>
            </a:r>
          </a:p>
        </p:txBody>
      </p:sp>
      <p:sp>
        <p:nvSpPr>
          <p:cNvPr id="34" name="Rectangle 33"/>
          <p:cNvSpPr/>
          <p:nvPr/>
        </p:nvSpPr>
        <p:spPr>
          <a:xfrm>
            <a:off x="5744276" y="3330387"/>
            <a:ext cx="1994072"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Trạng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thái</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của</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người</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a:t>
            </a:r>
            <a:r>
              <a:rPr lang="en-US" sz="1700" dirty="0" err="1">
                <a:solidFill>
                  <a:schemeClr val="dk1"/>
                </a:solidFill>
                <a:ea typeface="Times New Roman" panose="02020603050405020304" pitchFamily="18" charset="0"/>
                <a:cs typeface="Times New Roman" panose="02020603050405020304" pitchFamily="18" charset="0"/>
              </a:rPr>
              <a:t>Ông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Sáu</a:t>
            </a:r>
            <a:r>
              <a:rPr lang="en-US" sz="1700" dirty="0">
                <a:solidFill>
                  <a:schemeClr val="dk1"/>
                </a:solidFill>
                <a:ea typeface="Times New Roman" panose="02020603050405020304" pitchFamily="18" charset="0"/>
                <a:cs typeface="Times New Roman" panose="02020603050405020304" pitchFamily="18" charset="0"/>
              </a:rPr>
              <a:t>)</a:t>
            </a:r>
          </a:p>
        </p:txBody>
      </p:sp>
      <p:sp>
        <p:nvSpPr>
          <p:cNvPr id="35" name="Rectangle 34"/>
          <p:cNvSpPr/>
          <p:nvPr/>
        </p:nvSpPr>
        <p:spPr>
          <a:xfrm>
            <a:off x="5794617" y="4145501"/>
            <a:ext cx="1955985"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Đặc</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điểm</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của</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người</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a:t>
            </a:r>
            <a:r>
              <a:rPr lang="en-US" sz="1700" dirty="0" err="1">
                <a:solidFill>
                  <a:schemeClr val="dk1"/>
                </a:solidFill>
                <a:ea typeface="Times New Roman" panose="02020603050405020304" pitchFamily="18" charset="0"/>
                <a:cs typeface="Times New Roman" panose="02020603050405020304" pitchFamily="18" charset="0"/>
              </a:rPr>
              <a:t>Ông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Sáu</a:t>
            </a:r>
            <a:r>
              <a:rPr lang="en-US" sz="1700" dirty="0">
                <a:solidFill>
                  <a:schemeClr val="dk1"/>
                </a:solidFill>
                <a:ea typeface="Times New Roman" panose="02020603050405020304" pitchFamily="18" charset="0"/>
                <a:cs typeface="Times New Roman" panose="02020603050405020304" pitchFamily="18" charset="0"/>
              </a:rPr>
              <a:t>)</a:t>
            </a:r>
          </a:p>
        </p:txBody>
      </p:sp>
      <p:sp>
        <p:nvSpPr>
          <p:cNvPr id="36" name="Rectangle 35"/>
          <p:cNvSpPr/>
          <p:nvPr/>
        </p:nvSpPr>
        <p:spPr>
          <a:xfrm>
            <a:off x="7845000" y="1225739"/>
            <a:ext cx="990976"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Cụm</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tính</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từ</a:t>
            </a:r>
            <a:endParaRPr lang="en-US" sz="1700" dirty="0">
              <a:solidFill>
                <a:schemeClr val="dk1"/>
              </a:solidFill>
              <a:ea typeface="Times New Roman" panose="02020603050405020304" pitchFamily="18" charset="0"/>
              <a:cs typeface="Times New Roman" panose="02020603050405020304" pitchFamily="18" charset="0"/>
            </a:endParaRPr>
          </a:p>
        </p:txBody>
      </p:sp>
      <p:sp>
        <p:nvSpPr>
          <p:cNvPr id="37" name="Rectangle 36"/>
          <p:cNvSpPr/>
          <p:nvPr/>
        </p:nvSpPr>
        <p:spPr>
          <a:xfrm>
            <a:off x="7841581" y="1880970"/>
            <a:ext cx="1091967"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Cụm</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động</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từ</a:t>
            </a:r>
            <a:endParaRPr lang="en-US" sz="1700" dirty="0">
              <a:solidFill>
                <a:schemeClr val="dk1"/>
              </a:solidFill>
              <a:ea typeface="Times New Roman" panose="02020603050405020304" pitchFamily="18" charset="0"/>
              <a:cs typeface="Times New Roman" panose="02020603050405020304" pitchFamily="18" charset="0"/>
            </a:endParaRPr>
          </a:p>
        </p:txBody>
      </p:sp>
      <p:sp>
        <p:nvSpPr>
          <p:cNvPr id="39" name="Rectangle 38"/>
          <p:cNvSpPr/>
          <p:nvPr/>
        </p:nvSpPr>
        <p:spPr>
          <a:xfrm>
            <a:off x="7937839" y="2703692"/>
            <a:ext cx="907621" cy="35394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Động</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từ</a:t>
            </a:r>
            <a:endParaRPr lang="en-US" sz="1700" dirty="0">
              <a:solidFill>
                <a:schemeClr val="dk1"/>
              </a:solidFill>
              <a:ea typeface="Times New Roman" panose="02020603050405020304" pitchFamily="18" charset="0"/>
              <a:cs typeface="Times New Roman" panose="02020603050405020304" pitchFamily="18" charset="0"/>
            </a:endParaRPr>
          </a:p>
        </p:txBody>
      </p:sp>
      <p:sp>
        <p:nvSpPr>
          <p:cNvPr id="40" name="Rectangle 39"/>
          <p:cNvSpPr/>
          <p:nvPr/>
        </p:nvSpPr>
        <p:spPr>
          <a:xfrm>
            <a:off x="7880560" y="3350962"/>
            <a:ext cx="990976"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Cụm</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tính</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từ</a:t>
            </a:r>
            <a:endParaRPr lang="en-US" sz="1700" dirty="0">
              <a:solidFill>
                <a:schemeClr val="dk1"/>
              </a:solidFill>
              <a:ea typeface="Times New Roman" panose="02020603050405020304" pitchFamily="18" charset="0"/>
              <a:cs typeface="Times New Roman" panose="02020603050405020304" pitchFamily="18" charset="0"/>
            </a:endParaRPr>
          </a:p>
        </p:txBody>
      </p:sp>
      <p:sp>
        <p:nvSpPr>
          <p:cNvPr id="41" name="Rectangle 40"/>
          <p:cNvSpPr/>
          <p:nvPr/>
        </p:nvSpPr>
        <p:spPr>
          <a:xfrm>
            <a:off x="7904502" y="4160597"/>
            <a:ext cx="990976" cy="615553"/>
          </a:xfrm>
          <a:prstGeom prst="rect">
            <a:avLst/>
          </a:prstGeom>
        </p:spPr>
        <p:txBody>
          <a:bodyPr wrap="none">
            <a:spAutoFit/>
          </a:bodyPr>
          <a:lstStyle/>
          <a:p>
            <a:pPr algn="ctr">
              <a:defRPr/>
            </a:pPr>
            <a:r>
              <a:rPr lang="en-US" sz="1700" dirty="0" err="1">
                <a:solidFill>
                  <a:schemeClr val="dk1"/>
                </a:solidFill>
                <a:ea typeface="Times New Roman" panose="02020603050405020304" pitchFamily="18" charset="0"/>
                <a:cs typeface="Times New Roman" panose="02020603050405020304" pitchFamily="18" charset="0"/>
              </a:rPr>
              <a:t>Cụm</a:t>
            </a: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tính</a:t>
            </a:r>
            <a:endParaRPr lang="en-US" sz="1700" dirty="0">
              <a:solidFill>
                <a:schemeClr val="dk1"/>
              </a:solidFill>
              <a:ea typeface="Times New Roman" panose="02020603050405020304" pitchFamily="18" charset="0"/>
              <a:cs typeface="Times New Roman" panose="02020603050405020304" pitchFamily="18" charset="0"/>
            </a:endParaRPr>
          </a:p>
          <a:p>
            <a:pPr algn="ctr">
              <a:defRPr/>
            </a:pPr>
            <a:r>
              <a:rPr lang="en-US" sz="1700" dirty="0">
                <a:solidFill>
                  <a:schemeClr val="dk1"/>
                </a:solidFill>
                <a:ea typeface="Times New Roman" panose="02020603050405020304" pitchFamily="18" charset="0"/>
                <a:cs typeface="Times New Roman" panose="02020603050405020304" pitchFamily="18" charset="0"/>
              </a:rPr>
              <a:t> </a:t>
            </a:r>
            <a:r>
              <a:rPr lang="en-US" sz="1700" dirty="0" err="1">
                <a:solidFill>
                  <a:schemeClr val="dk1"/>
                </a:solidFill>
                <a:ea typeface="Times New Roman" panose="02020603050405020304" pitchFamily="18" charset="0"/>
                <a:cs typeface="Times New Roman" panose="02020603050405020304" pitchFamily="18" charset="0"/>
              </a:rPr>
              <a:t>từ</a:t>
            </a:r>
            <a:endParaRPr lang="en-US" sz="1700" dirty="0">
              <a:solidFill>
                <a:schemeClr val="dk1"/>
              </a:solidFill>
              <a:ea typeface="Times New Roman" panose="02020603050405020304" pitchFamily="18" charset="0"/>
              <a:cs typeface="Times New Roman" panose="02020603050405020304" pitchFamily="18" charset="0"/>
            </a:endParaRPr>
          </a:p>
        </p:txBody>
      </p:sp>
      <p:cxnSp>
        <p:nvCxnSpPr>
          <p:cNvPr id="44" name="Straight Connector 43"/>
          <p:cNvCxnSpPr/>
          <p:nvPr/>
        </p:nvCxnSpPr>
        <p:spPr>
          <a:xfrm flipH="1">
            <a:off x="1226995" y="2067941"/>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476590" y="2874565"/>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59544" y="3551766"/>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189908" y="4311430"/>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606246" y="1720576"/>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06246" y="1757406"/>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2064" y="3188853"/>
            <a:ext cx="6397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15638" y="3932766"/>
            <a:ext cx="7715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53638" y="4625718"/>
            <a:ext cx="3624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15638" y="3216121"/>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15638" y="3176455"/>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50028" y="3967956"/>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359544" y="3932766"/>
            <a:ext cx="11715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30760" y="4637148"/>
            <a:ext cx="3522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230760" y="4671512"/>
            <a:ext cx="3522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70332" y="2394900"/>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79932" y="2382229"/>
            <a:ext cx="4320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283273" y="2413950"/>
            <a:ext cx="4320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13322" y="2023504"/>
            <a:ext cx="5164977" cy="400110"/>
          </a:xfrm>
          <a:prstGeom prst="rect">
            <a:avLst/>
          </a:prstGeom>
        </p:spPr>
        <p:txBody>
          <a:bodyPr wrap="square">
            <a:spAutoFit/>
          </a:bodyPr>
          <a:lstStyle/>
          <a:p>
            <a:pPr algn="ctr">
              <a:defRPr/>
            </a:pPr>
            <a:r>
              <a:rPr lang="en-US" sz="2000" dirty="0" err="1">
                <a:ea typeface="Times New Roman" panose="02020603050405020304" pitchFamily="18" charset="0"/>
                <a:cs typeface="Times New Roman" panose="02020603050405020304" pitchFamily="18" charset="0"/>
              </a:rPr>
              <a:t>Sông</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thôi</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vỗ</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sóng</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dồn</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dập</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vô</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bờ</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như</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hồi</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chiều</a:t>
            </a:r>
            <a:r>
              <a:rPr lang="en-US" sz="2000" dirty="0">
                <a:ea typeface="Times New Roman" panose="02020603050405020304" pitchFamily="18" charset="0"/>
                <a:cs typeface="Times New Roman" panose="02020603050405020304" pitchFamily="18" charset="0"/>
              </a:rPr>
              <a:t>. </a:t>
            </a:r>
          </a:p>
        </p:txBody>
      </p:sp>
      <p:sp>
        <p:nvSpPr>
          <p:cNvPr id="64" name="Rectangle 63"/>
          <p:cNvSpPr/>
          <p:nvPr/>
        </p:nvSpPr>
        <p:spPr>
          <a:xfrm>
            <a:off x="628562" y="2796107"/>
            <a:ext cx="2245744" cy="400110"/>
          </a:xfrm>
          <a:prstGeom prst="rect">
            <a:avLst/>
          </a:prstGeom>
        </p:spPr>
        <p:txBody>
          <a:bodyPr wrap="none">
            <a:spAutoFit/>
          </a:bodyPr>
          <a:lstStyle/>
          <a:p>
            <a:pPr algn="ctr">
              <a:defRPr/>
            </a:pPr>
            <a:r>
              <a:rPr lang="en-US" sz="2000" dirty="0" err="1">
                <a:ea typeface="Times New Roman" panose="02020603050405020304" pitchFamily="18" charset="0"/>
                <a:cs typeface="Times New Roman" panose="02020603050405020304" pitchFamily="18" charset="0"/>
              </a:rPr>
              <a:t>Ông</a:t>
            </a:r>
            <a:r>
              <a:rPr lang="en-US" sz="2000" dirty="0">
                <a:ea typeface="Times New Roman" panose="02020603050405020304" pitchFamily="18" charset="0"/>
                <a:cs typeface="Times New Roman" panose="02020603050405020304" pitchFamily="18" charset="0"/>
              </a:rPr>
              <a:t> Ba  </a:t>
            </a:r>
            <a:r>
              <a:rPr lang="en-US" sz="2000" dirty="0" err="1">
                <a:ea typeface="Times New Roman" panose="02020603050405020304" pitchFamily="18" charset="0"/>
                <a:cs typeface="Times New Roman" panose="02020603050405020304" pitchFamily="18" charset="0"/>
              </a:rPr>
              <a:t>trầm</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ngâm</a:t>
            </a:r>
            <a:r>
              <a:rPr lang="en-US" sz="2000" dirty="0">
                <a:ea typeface="Times New Roman" panose="02020603050405020304" pitchFamily="18" charset="0"/>
                <a:cs typeface="Times New Roman" panose="02020603050405020304" pitchFamily="18" charset="0"/>
              </a:rPr>
              <a:t>.</a:t>
            </a:r>
          </a:p>
        </p:txBody>
      </p:sp>
      <p:sp>
        <p:nvSpPr>
          <p:cNvPr id="65" name="Rectangle 64"/>
          <p:cNvSpPr/>
          <p:nvPr/>
        </p:nvSpPr>
        <p:spPr>
          <a:xfrm>
            <a:off x="-152400" y="3516610"/>
            <a:ext cx="4572000" cy="707886"/>
          </a:xfrm>
          <a:prstGeom prst="rect">
            <a:avLst/>
          </a:prstGeom>
        </p:spPr>
        <p:txBody>
          <a:bodyPr>
            <a:spAutoFit/>
          </a:bodyPr>
          <a:lstStyle/>
          <a:p>
            <a:pPr algn="ctr">
              <a:defRPr/>
            </a:pPr>
            <a:r>
              <a:rPr lang="en-US" sz="2000" dirty="0" err="1">
                <a:solidFill>
                  <a:schemeClr val="dk1"/>
                </a:solidFill>
                <a:ea typeface="Times New Roman" panose="02020603050405020304" pitchFamily="18" charset="0"/>
                <a:cs typeface="Times New Roman" panose="02020603050405020304" pitchFamily="18" charset="0"/>
              </a:rPr>
              <a:t>Trái</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lại</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ông</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Sáu</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rất</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sôi</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nổi</a:t>
            </a:r>
            <a:r>
              <a:rPr lang="en-US" sz="2000" dirty="0">
                <a:solidFill>
                  <a:schemeClr val="dk1"/>
                </a:solidFill>
                <a:ea typeface="Times New Roman" panose="02020603050405020304" pitchFamily="18" charset="0"/>
                <a:cs typeface="Times New Roman" panose="02020603050405020304" pitchFamily="18" charset="0"/>
              </a:rPr>
              <a:t>.</a:t>
            </a:r>
          </a:p>
          <a:p>
            <a:pPr algn="ctr">
              <a:defRPr/>
            </a:pPr>
            <a:endParaRPr lang="en-US" sz="2000" dirty="0">
              <a:ea typeface="Times New Roman" panose="02020603050405020304" pitchFamily="18" charset="0"/>
              <a:cs typeface="Times New Roman" panose="02020603050405020304" pitchFamily="18" charset="0"/>
            </a:endParaRPr>
          </a:p>
        </p:txBody>
      </p:sp>
      <p:sp>
        <p:nvSpPr>
          <p:cNvPr id="66" name="Rectangle 65"/>
          <p:cNvSpPr/>
          <p:nvPr/>
        </p:nvSpPr>
        <p:spPr>
          <a:xfrm>
            <a:off x="525582" y="4255965"/>
            <a:ext cx="4572000" cy="707886"/>
          </a:xfrm>
          <a:prstGeom prst="rect">
            <a:avLst/>
          </a:prstGeom>
        </p:spPr>
        <p:txBody>
          <a:bodyPr>
            <a:spAutoFit/>
          </a:bodyPr>
          <a:lstStyle/>
          <a:p>
            <a:pPr algn="ctr">
              <a:defRPr/>
            </a:pPr>
            <a:r>
              <a:rPr lang="en-US" sz="2000" dirty="0" err="1">
                <a:ea typeface="Times New Roman" panose="02020603050405020304" pitchFamily="18" charset="0"/>
                <a:cs typeface="Times New Roman" panose="02020603050405020304" pitchFamily="18" charset="0"/>
              </a:rPr>
              <a:t>Ông</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hệt</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như</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thần</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thổ</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địa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của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vùng</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này</a:t>
            </a:r>
            <a:r>
              <a:rPr lang="en-US" sz="2000" dirty="0">
                <a:ea typeface="Times New Roman" panose="02020603050405020304" pitchFamily="18" charset="0"/>
                <a:cs typeface="Times New Roman" panose="02020603050405020304" pitchFamily="18" charset="0"/>
              </a:rPr>
              <a:t>. </a:t>
            </a:r>
          </a:p>
          <a:p>
            <a:pPr algn="ctr"/>
            <a:endParaRPr lang="en-US" sz="2000" dirty="0"/>
          </a:p>
        </p:txBody>
      </p:sp>
      <p:sp>
        <p:nvSpPr>
          <p:cNvPr id="67" name="Rectangle 66"/>
          <p:cNvSpPr/>
          <p:nvPr/>
        </p:nvSpPr>
        <p:spPr>
          <a:xfrm>
            <a:off x="690136" y="1337908"/>
            <a:ext cx="3288721" cy="400110"/>
          </a:xfrm>
          <a:prstGeom prst="rect">
            <a:avLst/>
          </a:prstGeom>
        </p:spPr>
        <p:txBody>
          <a:bodyPr wrap="none">
            <a:spAutoFit/>
          </a:bodyPr>
          <a:lstStyle/>
          <a:p>
            <a:pPr algn="ctr">
              <a:defRPr/>
            </a:pPr>
            <a:r>
              <a:rPr lang="en-US" sz="2000" dirty="0" err="1">
                <a:solidFill>
                  <a:schemeClr val="dk1"/>
                </a:solidFill>
                <a:ea typeface="Times New Roman" panose="02020603050405020304" pitchFamily="18" charset="0"/>
                <a:cs typeface="Times New Roman" panose="02020603050405020304" pitchFamily="18" charset="0"/>
              </a:rPr>
              <a:t>Về</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đêm</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cảnh</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vật</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thật</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im</a:t>
            </a:r>
            <a:r>
              <a:rPr lang="en-US" sz="2000" dirty="0">
                <a:solidFill>
                  <a:schemeClr val="dk1"/>
                </a:solidFill>
                <a:ea typeface="Times New Roman" panose="02020603050405020304" pitchFamily="18" charset="0"/>
                <a:cs typeface="Times New Roman" panose="02020603050405020304" pitchFamily="18" charset="0"/>
              </a:rPr>
              <a:t> </a:t>
            </a:r>
            <a:r>
              <a:rPr lang="en-US" sz="2000" dirty="0" err="1">
                <a:solidFill>
                  <a:schemeClr val="dk1"/>
                </a:solidFill>
                <a:ea typeface="Times New Roman" panose="02020603050405020304" pitchFamily="18" charset="0"/>
                <a:cs typeface="Times New Roman" panose="02020603050405020304" pitchFamily="18" charset="0"/>
              </a:rPr>
              <a:t>lìm</a:t>
            </a:r>
            <a:r>
              <a:rPr lang="en-US" sz="2000" dirty="0">
                <a:solidFill>
                  <a:schemeClr val="dk1"/>
                </a:solidFill>
                <a:ea typeface="Times New Roman" panose="02020603050405020304" pitchFamily="18" charset="0"/>
                <a:cs typeface="Times New Roman" panose="02020603050405020304" pitchFamily="18" charset="0"/>
              </a:rPr>
              <a:t>.</a:t>
            </a:r>
          </a:p>
        </p:txBody>
      </p:sp>
      <p:cxnSp>
        <p:nvCxnSpPr>
          <p:cNvPr id="68" name="Straight Connector 67"/>
          <p:cNvCxnSpPr/>
          <p:nvPr/>
        </p:nvCxnSpPr>
        <p:spPr>
          <a:xfrm flipH="1">
            <a:off x="2572278" y="1363429"/>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686140" y="1720576"/>
            <a:ext cx="7715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8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6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999"/>
                                          </p:stCondLst>
                                        </p:cTn>
                                        <p:tgtEl>
                                          <p:spTgt spid="31"/>
                                        </p:tgtEl>
                                        <p:attrNameLst>
                                          <p:attrName>style.visibility</p:attrName>
                                        </p:attrNameLst>
                                      </p:cBhvr>
                                      <p:to>
                                        <p:strVal val="visible"/>
                                      </p:to>
                                    </p:set>
                                  </p:childTnLst>
                                </p:cTn>
                              </p:par>
                            </p:childTnLst>
                          </p:cTn>
                        </p:par>
                        <p:par>
                          <p:cTn id="89" fill="hold">
                            <p:stCondLst>
                              <p:cond delay="1000"/>
                            </p:stCondLst>
                            <p:childTnLst>
                              <p:par>
                                <p:cTn id="90" presetID="1" presetClass="entr" presetSubtype="0" fill="hold" grpId="0" nodeType="afterEffect">
                                  <p:stCondLst>
                                    <p:cond delay="1000"/>
                                  </p:stCondLst>
                                  <p:childTnLst>
                                    <p:set>
                                      <p:cBhvr>
                                        <p:cTn id="91" dur="1" fill="hold">
                                          <p:stCondLst>
                                            <p:cond delay="999"/>
                                          </p:stCondLst>
                                        </p:cTn>
                                        <p:tgtEl>
                                          <p:spTgt spid="32"/>
                                        </p:tgtEl>
                                        <p:attrNameLst>
                                          <p:attrName>style.visibility</p:attrName>
                                        </p:attrNameLst>
                                      </p:cBhvr>
                                      <p:to>
                                        <p:strVal val="visible"/>
                                      </p:to>
                                    </p:set>
                                  </p:childTnLst>
                                </p:cTn>
                              </p:par>
                            </p:childTnLst>
                          </p:cTn>
                        </p:par>
                        <p:par>
                          <p:cTn id="92" fill="hold">
                            <p:stCondLst>
                              <p:cond delay="3000"/>
                            </p:stCondLst>
                            <p:childTnLst>
                              <p:par>
                                <p:cTn id="93" presetID="1" presetClass="entr" presetSubtype="0" fill="hold" grpId="0" nodeType="afterEffect">
                                  <p:stCondLst>
                                    <p:cond delay="1000"/>
                                  </p:stCondLst>
                                  <p:childTnLst>
                                    <p:set>
                                      <p:cBhvr>
                                        <p:cTn id="94" dur="1" fill="hold">
                                          <p:stCondLst>
                                            <p:cond delay="999"/>
                                          </p:stCondLst>
                                        </p:cTn>
                                        <p:tgtEl>
                                          <p:spTgt spid="33"/>
                                        </p:tgtEl>
                                        <p:attrNameLst>
                                          <p:attrName>style.visibility</p:attrName>
                                        </p:attrNameLst>
                                      </p:cBhvr>
                                      <p:to>
                                        <p:strVal val="visible"/>
                                      </p:to>
                                    </p:set>
                                  </p:childTnLst>
                                </p:cTn>
                              </p:par>
                            </p:childTnLst>
                          </p:cTn>
                        </p:par>
                        <p:par>
                          <p:cTn id="95" fill="hold">
                            <p:stCondLst>
                              <p:cond delay="5000"/>
                            </p:stCondLst>
                            <p:childTnLst>
                              <p:par>
                                <p:cTn id="96" presetID="1" presetClass="entr" presetSubtype="0" fill="hold" grpId="0" nodeType="afterEffect">
                                  <p:stCondLst>
                                    <p:cond delay="1000"/>
                                  </p:stCondLst>
                                  <p:childTnLst>
                                    <p:set>
                                      <p:cBhvr>
                                        <p:cTn id="97" dur="1" fill="hold">
                                          <p:stCondLst>
                                            <p:cond delay="999"/>
                                          </p:stCondLst>
                                        </p:cTn>
                                        <p:tgtEl>
                                          <p:spTgt spid="34"/>
                                        </p:tgtEl>
                                        <p:attrNameLst>
                                          <p:attrName>style.visibility</p:attrName>
                                        </p:attrNameLst>
                                      </p:cBhvr>
                                      <p:to>
                                        <p:strVal val="visible"/>
                                      </p:to>
                                    </p:set>
                                  </p:childTnLst>
                                </p:cTn>
                              </p:par>
                            </p:childTnLst>
                          </p:cTn>
                        </p:par>
                        <p:par>
                          <p:cTn id="98" fill="hold">
                            <p:stCondLst>
                              <p:cond delay="7000"/>
                            </p:stCondLst>
                            <p:childTnLst>
                              <p:par>
                                <p:cTn id="99" presetID="1" presetClass="entr" presetSubtype="0" fill="hold" grpId="0" nodeType="afterEffect">
                                  <p:stCondLst>
                                    <p:cond delay="1000"/>
                                  </p:stCondLst>
                                  <p:childTnLst>
                                    <p:set>
                                      <p:cBhvr>
                                        <p:cTn id="100" dur="1" fill="hold">
                                          <p:stCondLst>
                                            <p:cond delay="999"/>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369" y="3598069"/>
            <a:ext cx="221337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369" y="3442098"/>
            <a:ext cx="2093119" cy="83939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982" y="2975372"/>
            <a:ext cx="2032397" cy="8560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647" y="2499122"/>
            <a:ext cx="1928813" cy="1322784"/>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1606" y="2430066"/>
            <a:ext cx="3787379" cy="152161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357" y="1240631"/>
            <a:ext cx="2135981" cy="88225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398" y="813198"/>
            <a:ext cx="2135981" cy="78700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203" y="310753"/>
            <a:ext cx="2213372" cy="127992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1606" y="1063229"/>
            <a:ext cx="3667125" cy="192047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1902619"/>
            <a:ext cx="2862263" cy="165139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a:off x="6858000" y="285750"/>
            <a:ext cx="304800" cy="1828800"/>
          </a:xfrm>
          <a:prstGeom prst="rightBrace">
            <a:avLst>
              <a:gd name="adj1" fmla="val 69623"/>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239000" y="742950"/>
            <a:ext cx="1261884"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7162800" y="1200150"/>
            <a:ext cx="1617751" cy="646331"/>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ngữ</a:t>
            </a:r>
            <a:endParaRPr lang="en-US" dirty="0">
              <a:latin typeface="Arial" panose="020B0604020202020204" pitchFamily="34" charset="0"/>
              <a:cs typeface="Arial" panose="020B0604020202020204" pitchFamily="34" charset="0"/>
            </a:endParaRPr>
          </a:p>
        </p:txBody>
      </p:sp>
      <p:cxnSp>
        <p:nvCxnSpPr>
          <p:cNvPr id="16" name="Straight Connector 15"/>
          <p:cNvCxnSpPr/>
          <p:nvPr/>
        </p:nvCxnSpPr>
        <p:spPr>
          <a:xfrm>
            <a:off x="7239000" y="1200150"/>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572" y="166521"/>
            <a:ext cx="157607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nhớ</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55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14"/>
                                        </p:tgtEl>
                                        <p:attrNameLst>
                                          <p:attrName>style.visibility</p:attrName>
                                        </p:attrNameLst>
                                      </p:cBhvr>
                                      <p:to>
                                        <p:strVal val="visible"/>
                                      </p:to>
                                    </p:set>
                                    <p:animEffect transition="in" filter="wipe(left)">
                                      <p:cBhvr>
                                        <p:cTn id="49" dur="500"/>
                                        <p:tgtEl>
                                          <p:spTgt spid="215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1515"/>
                                        </p:tgtEl>
                                        <p:attrNameLst>
                                          <p:attrName>style.visibility</p:attrName>
                                        </p:attrNameLst>
                                      </p:cBhvr>
                                      <p:to>
                                        <p:strVal val="visible"/>
                                      </p:to>
                                    </p:set>
                                    <p:animEffect transition="in" filter="wipe(left)">
                                      <p:cBhvr>
                                        <p:cTn id="54" dur="500"/>
                                        <p:tgtEl>
                                          <p:spTgt spid="215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1516"/>
                                        </p:tgtEl>
                                        <p:attrNameLst>
                                          <p:attrName>style.visibility</p:attrName>
                                        </p:attrNameLst>
                                      </p:cBhvr>
                                      <p:to>
                                        <p:strVal val="visible"/>
                                      </p:to>
                                    </p:set>
                                    <p:animEffect transition="in" filter="wipe(left)">
                                      <p:cBhvr>
                                        <p:cTn id="59" dur="500"/>
                                        <p:tgtEl>
                                          <p:spTgt spid="215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1517"/>
                                        </p:tgtEl>
                                        <p:attrNameLst>
                                          <p:attrName>style.visibility</p:attrName>
                                        </p:attrNameLst>
                                      </p:cBhvr>
                                      <p:to>
                                        <p:strVal val="visible"/>
                                      </p:to>
                                    </p:set>
                                    <p:animEffect transition="in" filter="wipe(left)">
                                      <p:cBhvr>
                                        <p:cTn id="64" dur="500"/>
                                        <p:tgtEl>
                                          <p:spTgt spid="2151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1518"/>
                                        </p:tgtEl>
                                        <p:attrNameLst>
                                          <p:attrName>style.visibility</p:attrName>
                                        </p:attrNameLst>
                                      </p:cBhvr>
                                      <p:to>
                                        <p:strVal val="visible"/>
                                      </p:to>
                                    </p:set>
                                    <p:animEffect transition="in" filter="wipe(left)">
                                      <p:cBhvr>
                                        <p:cTn id="69"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03453"/>
            <a:ext cx="5232523" cy="523220"/>
          </a:xfrm>
          <a:prstGeom prst="rect">
            <a:avLst/>
          </a:prstGeom>
        </p:spPr>
        <p:txBody>
          <a:bodyPr wrap="none">
            <a:spAutoFit/>
          </a:bodyPr>
          <a:lstStyle/>
          <a:p>
            <a:pPr algn="just">
              <a:buNone/>
              <a:defRPr/>
            </a:pPr>
            <a:r>
              <a:rPr lang="en-US" sz="2800" b="1" dirty="0" err="1">
                <a:latin typeface="Arial" panose="020B0604020202020204" pitchFamily="34" charset="0"/>
                <a:cs typeface="Arial" panose="020B0604020202020204" pitchFamily="34" charset="0"/>
              </a:rPr>
              <a:t>Bên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cây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um.</a:t>
            </a:r>
          </a:p>
        </p:txBody>
      </p:sp>
      <p:cxnSp>
        <p:nvCxnSpPr>
          <p:cNvPr id="19" name="Straight Connector 18"/>
          <p:cNvCxnSpPr/>
          <p:nvPr/>
        </p:nvCxnSpPr>
        <p:spPr>
          <a:xfrm>
            <a:off x="4724400" y="2060653"/>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72000" y="1661048"/>
            <a:ext cx="152400" cy="399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24400" y="2121478"/>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09733" y="2202418"/>
            <a:ext cx="628698" cy="477054"/>
          </a:xfrm>
          <a:prstGeom prst="rect">
            <a:avLst/>
          </a:prstGeom>
          <a:noFill/>
        </p:spPr>
        <p:txBody>
          <a:bodyPr wrap="none" rtlCol="0">
            <a:spAutoFit/>
          </a:bodyPr>
          <a:lstStyle/>
          <a:p>
            <a:r>
              <a:rPr lang="en-US" sz="2500" dirty="0">
                <a:solidFill>
                  <a:srgbClr val="FF0000"/>
                </a:solidFill>
                <a:latin typeface="Arial" panose="020B0604020202020204" pitchFamily="34" charset="0"/>
                <a:cs typeface="Arial" panose="020B0604020202020204" pitchFamily="34" charset="0"/>
              </a:rPr>
              <a:t>VN</a:t>
            </a:r>
          </a:p>
        </p:txBody>
      </p:sp>
      <p:sp>
        <p:nvSpPr>
          <p:cNvPr id="29" name="Rectangle 28"/>
          <p:cNvSpPr/>
          <p:nvPr/>
        </p:nvSpPr>
        <p:spPr>
          <a:xfrm>
            <a:off x="4568190" y="2229892"/>
            <a:ext cx="5029200" cy="477054"/>
          </a:xfrm>
          <a:prstGeom prst="rect">
            <a:avLst/>
          </a:prstGeom>
        </p:spPr>
        <p:txBody>
          <a:bodyPr wrap="square">
            <a:spAutoFit/>
          </a:bodyPr>
          <a:lstStyle/>
          <a:p>
            <a:pPr algn="ctr">
              <a:defRPr/>
            </a:pPr>
            <a:r>
              <a:rPr lang="en-US" sz="25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Tính</a:t>
            </a:r>
            <a:r>
              <a:rPr lang="en-US" sz="25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từ</a:t>
            </a:r>
            <a:endParaRPr lang="en-US" sz="25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30" name="Straight Arrow Connector 29"/>
          <p:cNvCxnSpPr/>
          <p:nvPr/>
        </p:nvCxnSpPr>
        <p:spPr>
          <a:xfrm>
            <a:off x="5867400" y="2419350"/>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2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3" cstate="print"/>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4" cstate="print"/>
          <a:stretch>
            <a:fillRect/>
          </a:stretch>
        </p:blipFill>
        <p:spPr>
          <a:xfrm>
            <a:off x="1342002" y="1327707"/>
            <a:ext cx="6459996" cy="1223254"/>
          </a:xfrm>
          <a:prstGeom prst="rect">
            <a:avLst/>
          </a:prstGeom>
        </p:spPr>
      </p:pic>
      <p:pic>
        <p:nvPicPr>
          <p:cNvPr id="8" name="Picture 7" descr="cycle.png"/>
          <p:cNvPicPr>
            <a:picLocks noChangeAspect="1"/>
          </p:cNvPicPr>
          <p:nvPr/>
        </p:nvPicPr>
        <p:blipFill>
          <a:blip r:embed="rId5" cstate="print"/>
          <a:stretch>
            <a:fillRect/>
          </a:stretch>
        </p:blipFill>
        <p:spPr>
          <a:xfrm>
            <a:off x="2514600" y="6847710"/>
            <a:ext cx="980192" cy="1004334"/>
          </a:xfrm>
          <a:prstGeom prst="rect">
            <a:avLst/>
          </a:prstGeom>
        </p:spPr>
      </p:pic>
      <p:pic>
        <p:nvPicPr>
          <p:cNvPr id="7" name="Picture 6" descr="cintent_arketing.png"/>
          <p:cNvPicPr>
            <a:picLocks noChangeAspect="1"/>
          </p:cNvPicPr>
          <p:nvPr/>
        </p:nvPicPr>
        <p:blipFill>
          <a:blip r:embed="rId6" cstate="print">
            <a:extLst>
              <a:ext uri="{BEBA8EAE-BF5A-486C-A8C5-ECC9F3942E4B}">
                <a14:imgProps xmlns:a14="http://schemas.microsoft.com/office/drawing/2010/main">
                  <a14:imgLayer r:embed="rId7">
                    <a14:imgEffect>
                      <a14:backgroundRemoval t="44444" b="93567" l="77821" r="96887">
                        <a14:foregroundMark x1="80545" y1="76023" x2="80545" y2="76023"/>
                      </a14:backgroundRemoval>
                    </a14:imgEffect>
                  </a14:imgLayer>
                </a14:imgProps>
              </a:ext>
            </a:extLst>
          </a:blip>
          <a:stretch>
            <a:fillRect/>
          </a:stretch>
        </p:blipFill>
        <p:spPr>
          <a:xfrm rot="21209566">
            <a:off x="3283754" y="-926283"/>
            <a:ext cx="4627234" cy="3078820"/>
          </a:xfrm>
          <a:prstGeom prst="rect">
            <a:avLst/>
          </a:prstGeom>
        </p:spPr>
      </p:pic>
      <p:sp>
        <p:nvSpPr>
          <p:cNvPr id="3" name="Rectangle 2"/>
          <p:cNvSpPr/>
          <p:nvPr/>
        </p:nvSpPr>
        <p:spPr>
          <a:xfrm>
            <a:off x="381000" y="2271225"/>
            <a:ext cx="8305800" cy="1672125"/>
          </a:xfrm>
          <a:prstGeom prst="rect">
            <a:avLst/>
          </a:prstGeom>
          <a:noFill/>
        </p:spPr>
        <p:txBody>
          <a:bodyPr wrap="none" lIns="91440" tIns="45720" rIns="91440" bIns="45720">
            <a:prstTxWarp prst="textArchUp">
              <a:avLst>
                <a:gd name="adj" fmla="val 9902556"/>
              </a:avLst>
            </a:prstTxWarp>
            <a:spAutoFit/>
          </a:bodyPr>
          <a:lstStyle/>
          <a:p>
            <a:pPr algn="ctr"/>
            <a:r>
              <a:rPr lang="en-US" sz="8000" b="1">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Thực hành</a:t>
            </a:r>
            <a:endParaRPr lang="en-US" sz="8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9" name="Picture 8" descr="icons.pn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52" b="97899" l="61386" r="99307">
                        <a14:foregroundMark x1="94257" y1="40546" x2="94257" y2="40546"/>
                        <a14:foregroundMark x1="93069" y1="85294" x2="93069" y2="85294"/>
                        <a14:foregroundMark x1="90396" y1="82773" x2="90396" y2="82773"/>
                        <a14:foregroundMark x1="91584" y1="91387" x2="91584" y2="91387"/>
                        <a14:foregroundMark x1="93960" y1="74790" x2="93960" y2="74790"/>
                        <a14:foregroundMark x1="95743" y1="78151" x2="95743" y2="78151"/>
                        <a14:foregroundMark x1="96238" y1="83193" x2="96238" y2="83193"/>
                        <a14:foregroundMark x1="96337" y1="89286" x2="96337" y2="89286"/>
                        <a14:foregroundMark x1="91683" y1="73950" x2="91683" y2="73950"/>
                        <a14:foregroundMark x1="89406" y1="75630" x2="89406" y2="75630"/>
                        <a14:foregroundMark x1="87228" y1="78151" x2="87228" y2="78151"/>
                        <a14:foregroundMark x1="86931" y1="83613" x2="86931" y2="83613"/>
                        <a14:foregroundMark x1="86733" y1="89916" x2="86733" y2="89916"/>
                        <a14:foregroundMark x1="85545" y1="84034" x2="85545" y2="84034"/>
                        <a14:foregroundMark x1="89703" y1="83824" x2="89703" y2="83824"/>
                        <a14:foregroundMark x1="91089" y1="72899" x2="91089" y2="72899"/>
                        <a14:foregroundMark x1="91287" y1="80042" x2="91287" y2="80042"/>
                        <a14:foregroundMark x1="91980" y1="80252" x2="91980" y2="80252"/>
                        <a14:foregroundMark x1="92475" y1="82983" x2="92475" y2="82983"/>
                        <a14:foregroundMark x1="93069" y1="86345" x2="93069" y2="86345"/>
                        <a14:foregroundMark x1="93069" y1="86345" x2="93168" y2="86555"/>
                        <a14:foregroundMark x1="97030" y1="37395" x2="97030" y2="37395"/>
                        <a14:foregroundMark x1="96832" y1="37395" x2="96832" y2="37395"/>
                        <a14:foregroundMark x1="95347" y1="37395" x2="95347" y2="37395"/>
                        <a14:foregroundMark x1="95545" y1="36765" x2="95545" y2="36765"/>
                        <a14:foregroundMark x1="96337" y1="35084" x2="96337" y2="35084"/>
                        <a14:foregroundMark x1="96931" y1="32983" x2="96931" y2="32983"/>
                        <a14:foregroundMark x1="80099" y1="19538" x2="80099" y2="19538"/>
                        <a14:foregroundMark x1="61386" y1="56303" x2="61386" y2="56303"/>
                        <a14:foregroundMark x1="78416" y1="16597" x2="78416" y2="16597"/>
                        <a14:backgroundMark x1="75149" y1="35084" x2="75149" y2="35084"/>
                        <a14:backgroundMark x1="80693" y1="48529" x2="80693" y2="48529"/>
                        <a14:backgroundMark x1="81089" y1="44748" x2="81089" y2="44748"/>
                        <a14:backgroundMark x1="81584" y1="45378" x2="81584" y2="45378"/>
                        <a14:backgroundMark x1="80198" y1="45588" x2="80198" y2="45588"/>
                        <a14:backgroundMark x1="80099" y1="45588" x2="80099" y2="45588"/>
                        <a14:backgroundMark x1="79406" y1="45798" x2="79307" y2="46218"/>
                        <a14:backgroundMark x1="79307" y1="46429" x2="80495" y2="47689"/>
                        <a14:backgroundMark x1="81980" y1="48529" x2="81980" y2="48529"/>
                        <a14:backgroundMark x1="81683" y1="47269" x2="81683" y2="47269"/>
                      </a14:backgroundRemoval>
                    </a14:imgEffect>
                  </a14:imgLayer>
                </a14:imgProps>
              </a:ext>
            </a:extLst>
          </a:blip>
          <a:srcRect l="85973" t="10800" b="1316"/>
          <a:stretch/>
        </p:blipFill>
        <p:spPr>
          <a:xfrm>
            <a:off x="184454" y="1135064"/>
            <a:ext cx="768326" cy="2732086"/>
          </a:xfrm>
          <a:prstGeom prst="rect">
            <a:avLst/>
          </a:prstGeom>
        </p:spPr>
      </p:pic>
    </p:spTree>
    <p:extLst>
      <p:ext uri="{BB962C8B-B14F-4D97-AF65-F5344CB8AC3E}">
        <p14:creationId xmlns:p14="http://schemas.microsoft.com/office/powerpoint/2010/main" val="30637147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3" cstate="print"/>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4" cstate="print"/>
          <a:stretch>
            <a:fillRect/>
          </a:stretch>
        </p:blipFill>
        <p:spPr>
          <a:xfrm>
            <a:off x="1342002" y="1327707"/>
            <a:ext cx="6459996" cy="1223254"/>
          </a:xfrm>
          <a:prstGeom prst="rect">
            <a:avLst/>
          </a:prstGeom>
        </p:spPr>
      </p:pic>
      <p:pic>
        <p:nvPicPr>
          <p:cNvPr id="8" name="Picture 7" descr="cycle.png"/>
          <p:cNvPicPr>
            <a:picLocks noChangeAspect="1"/>
          </p:cNvPicPr>
          <p:nvPr/>
        </p:nvPicPr>
        <p:blipFill>
          <a:blip r:embed="rId5" cstate="print"/>
          <a:stretch>
            <a:fillRect/>
          </a:stretch>
        </p:blipFill>
        <p:spPr>
          <a:xfrm>
            <a:off x="2514600" y="6847710"/>
            <a:ext cx="980192" cy="1004334"/>
          </a:xfrm>
          <a:prstGeom prst="rect">
            <a:avLst/>
          </a:prstGeom>
        </p:spPr>
      </p:pic>
      <p:pic>
        <p:nvPicPr>
          <p:cNvPr id="7" name="Picture 6" descr="cintent_arketing.png"/>
          <p:cNvPicPr>
            <a:picLocks noChangeAspect="1"/>
          </p:cNvPicPr>
          <p:nvPr/>
        </p:nvPicPr>
        <p:blipFill>
          <a:blip r:embed="rId6" cstate="print">
            <a:extLst>
              <a:ext uri="{BEBA8EAE-BF5A-486C-A8C5-ECC9F3942E4B}">
                <a14:imgProps xmlns:a14="http://schemas.microsoft.com/office/drawing/2010/main">
                  <a14:imgLayer r:embed="rId7">
                    <a14:imgEffect>
                      <a14:backgroundRemoval t="44444" b="93567" l="77821" r="96887">
                        <a14:foregroundMark x1="80545" y1="76023" x2="80545" y2="76023"/>
                      </a14:backgroundRemoval>
                    </a14:imgEffect>
                  </a14:imgLayer>
                </a14:imgProps>
              </a:ext>
            </a:extLst>
          </a:blip>
          <a:stretch>
            <a:fillRect/>
          </a:stretch>
        </p:blipFill>
        <p:spPr>
          <a:xfrm rot="21209566">
            <a:off x="3283754" y="-926283"/>
            <a:ext cx="4627234" cy="3078820"/>
          </a:xfrm>
          <a:prstGeom prst="rect">
            <a:avLst/>
          </a:prstGeom>
        </p:spPr>
      </p:pic>
      <p:sp>
        <p:nvSpPr>
          <p:cNvPr id="3" name="Rectangle 2"/>
          <p:cNvSpPr/>
          <p:nvPr/>
        </p:nvSpPr>
        <p:spPr>
          <a:xfrm>
            <a:off x="381000" y="2271225"/>
            <a:ext cx="8305800" cy="1672125"/>
          </a:xfrm>
          <a:prstGeom prst="rect">
            <a:avLst/>
          </a:prstGeom>
          <a:noFill/>
        </p:spPr>
        <p:txBody>
          <a:bodyPr wrap="none" lIns="91440" tIns="45720" rIns="91440" bIns="45720">
            <a:prstTxWarp prst="textArchUp">
              <a:avLst>
                <a:gd name="adj" fmla="val 9902556"/>
              </a:avLst>
            </a:prstTxWarp>
            <a:spAutoFit/>
          </a:bodyPr>
          <a:lstStyle/>
          <a:p>
            <a:pPr algn="ctr"/>
            <a:r>
              <a:rPr lang="en-US" sz="8000" b="1">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Khởi động</a:t>
            </a:r>
            <a:endParaRPr lang="en-US" sz="8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9" name="Picture 8" descr="icons.pn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52" b="97899" l="61386" r="99307">
                        <a14:foregroundMark x1="94257" y1="40546" x2="94257" y2="40546"/>
                        <a14:foregroundMark x1="93069" y1="85294" x2="93069" y2="85294"/>
                        <a14:foregroundMark x1="90396" y1="82773" x2="90396" y2="82773"/>
                        <a14:foregroundMark x1="91584" y1="91387" x2="91584" y2="91387"/>
                        <a14:foregroundMark x1="93960" y1="74790" x2="93960" y2="74790"/>
                        <a14:foregroundMark x1="95743" y1="78151" x2="95743" y2="78151"/>
                        <a14:foregroundMark x1="96238" y1="83193" x2="96238" y2="83193"/>
                        <a14:foregroundMark x1="96337" y1="89286" x2="96337" y2="89286"/>
                        <a14:foregroundMark x1="91683" y1="73950" x2="91683" y2="73950"/>
                        <a14:foregroundMark x1="89406" y1="75630" x2="89406" y2="75630"/>
                        <a14:foregroundMark x1="87228" y1="78151" x2="87228" y2="78151"/>
                        <a14:foregroundMark x1="86931" y1="83613" x2="86931" y2="83613"/>
                        <a14:foregroundMark x1="86733" y1="89916" x2="86733" y2="89916"/>
                        <a14:foregroundMark x1="85545" y1="84034" x2="85545" y2="84034"/>
                        <a14:foregroundMark x1="89703" y1="83824" x2="89703" y2="83824"/>
                        <a14:foregroundMark x1="91089" y1="72899" x2="91089" y2="72899"/>
                        <a14:foregroundMark x1="91287" y1="80042" x2="91287" y2="80042"/>
                        <a14:foregroundMark x1="91980" y1="80252" x2="91980" y2="80252"/>
                        <a14:foregroundMark x1="92475" y1="82983" x2="92475" y2="82983"/>
                        <a14:foregroundMark x1="93069" y1="86345" x2="93069" y2="86345"/>
                        <a14:foregroundMark x1="93069" y1="86345" x2="93168" y2="86555"/>
                        <a14:foregroundMark x1="97030" y1="37395" x2="97030" y2="37395"/>
                        <a14:foregroundMark x1="96832" y1="37395" x2="96832" y2="37395"/>
                        <a14:foregroundMark x1="95347" y1="37395" x2="95347" y2="37395"/>
                        <a14:foregroundMark x1="95545" y1="36765" x2="95545" y2="36765"/>
                        <a14:foregroundMark x1="96337" y1="35084" x2="96337" y2="35084"/>
                        <a14:foregroundMark x1="96931" y1="32983" x2="96931" y2="32983"/>
                        <a14:foregroundMark x1="80099" y1="19538" x2="80099" y2="19538"/>
                        <a14:foregroundMark x1="61386" y1="56303" x2="61386" y2="56303"/>
                        <a14:foregroundMark x1="78416" y1="16597" x2="78416" y2="16597"/>
                        <a14:backgroundMark x1="75149" y1="35084" x2="75149" y2="35084"/>
                        <a14:backgroundMark x1="80693" y1="48529" x2="80693" y2="48529"/>
                        <a14:backgroundMark x1="81089" y1="44748" x2="81089" y2="44748"/>
                        <a14:backgroundMark x1="81584" y1="45378" x2="81584" y2="45378"/>
                        <a14:backgroundMark x1="80198" y1="45588" x2="80198" y2="45588"/>
                        <a14:backgroundMark x1="80099" y1="45588" x2="80099" y2="45588"/>
                        <a14:backgroundMark x1="79406" y1="45798" x2="79307" y2="46218"/>
                        <a14:backgroundMark x1="79307" y1="46429" x2="80495" y2="47689"/>
                        <a14:backgroundMark x1="81980" y1="48529" x2="81980" y2="48529"/>
                        <a14:backgroundMark x1="81683" y1="47269" x2="81683" y2="47269"/>
                      </a14:backgroundRemoval>
                    </a14:imgEffect>
                  </a14:imgLayer>
                </a14:imgProps>
              </a:ext>
            </a:extLst>
          </a:blip>
          <a:srcRect l="85973" t="10800" b="1316"/>
          <a:stretch/>
        </p:blipFill>
        <p:spPr>
          <a:xfrm>
            <a:off x="184454" y="1135064"/>
            <a:ext cx="768326" cy="27320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80833" b="87223"/>
          <a:stretch/>
        </p:blipFill>
        <p:spPr>
          <a:xfrm>
            <a:off x="135731" y="-19050"/>
            <a:ext cx="1752600" cy="777840"/>
          </a:xfrm>
          <a:prstGeom prst="rect">
            <a:avLst/>
          </a:prstGeom>
        </p:spPr>
      </p:pic>
      <p:pic>
        <p:nvPicPr>
          <p:cNvPr id="11" name="Picture 10" descr="together.png"/>
          <p:cNvPicPr>
            <a:picLocks noChangeAspect="1"/>
          </p:cNvPicPr>
          <p:nvPr/>
        </p:nvPicPr>
        <p:blipFill>
          <a:blip r:embed="rId4" cstate="print"/>
          <a:stretch>
            <a:fillRect/>
          </a:stretch>
        </p:blipFill>
        <p:spPr>
          <a:xfrm>
            <a:off x="42541" y="3867150"/>
            <a:ext cx="4605659" cy="1300162"/>
          </a:xfrm>
          <a:prstGeom prst="rect">
            <a:avLst/>
          </a:prstGeom>
        </p:spPr>
      </p:pic>
      <p:sp>
        <p:nvSpPr>
          <p:cNvPr id="2" name="Rectangle 1"/>
          <p:cNvSpPr/>
          <p:nvPr/>
        </p:nvSpPr>
        <p:spPr>
          <a:xfrm>
            <a:off x="228600" y="314854"/>
            <a:ext cx="8305800" cy="3231654"/>
          </a:xfrm>
          <a:prstGeom prst="rect">
            <a:avLst/>
          </a:prstGeom>
        </p:spPr>
        <p:txBody>
          <a:bodyPr wrap="square">
            <a:spAutoFit/>
          </a:bodyPr>
          <a:lstStyle/>
          <a:p>
            <a:pPr algn="just"/>
            <a:endParaRPr lang="vi-VN" sz="2000" dirty="0">
              <a:solidFill>
                <a:srgbClr val="000000"/>
              </a:solidFill>
              <a:latin typeface="Calibri" panose="020F0502020204030204" pitchFamily="34" charset="0"/>
              <a:cs typeface="Calibri" panose="020F0502020204030204" pitchFamily="34" charset="0"/>
            </a:endParaRPr>
          </a:p>
          <a:p>
            <a:pPr algn="just"/>
            <a:r>
              <a:rPr lang="en-US" sz="2400" dirty="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r"/>
            <a:r>
              <a:rPr lang="vi-VN" sz="2400" i="1" dirty="0">
                <a:solidFill>
                  <a:srgbClr val="000000"/>
                </a:solidFill>
                <a:latin typeface="Calibri" panose="020F0502020204030204" pitchFamily="34" charset="0"/>
                <a:cs typeface="Calibri" panose="020F0502020204030204" pitchFamily="34" charset="0"/>
              </a:rPr>
              <a:t>Theo </a:t>
            </a:r>
            <a:r>
              <a:rPr lang="vi-VN" sz="2400" b="1" i="1" dirty="0">
                <a:solidFill>
                  <a:srgbClr val="000000"/>
                </a:solidFill>
                <a:latin typeface="Calibri" panose="020F0502020204030204" pitchFamily="34" charset="0"/>
                <a:cs typeface="Calibri" panose="020F0502020204030204" pitchFamily="34" charset="0"/>
              </a:rPr>
              <a:t>Thiên Lương</a:t>
            </a:r>
            <a:endParaRPr lang="en-US" sz="2400" b="1" i="1" dirty="0">
              <a:solidFill>
                <a:srgbClr val="000000"/>
              </a:solidFill>
              <a:latin typeface="Calibri" panose="020F0502020204030204" pitchFamily="34" charset="0"/>
              <a:cs typeface="Calibri" panose="020F0502020204030204" pitchFamily="34" charset="0"/>
            </a:endParaRPr>
          </a:p>
          <a:p>
            <a:pPr algn="just"/>
            <a:r>
              <a:rPr lang="vi-VN" sz="2400" b="1" dirty="0">
                <a:solidFill>
                  <a:srgbClr val="000000"/>
                </a:solidFill>
                <a:latin typeface="Calibri" panose="020F0502020204030204" pitchFamily="34" charset="0"/>
                <a:cs typeface="Calibri" panose="020F0502020204030204" pitchFamily="34" charset="0"/>
              </a:rPr>
              <a:t>a)   Tìm các câu kể Ai thế nào? trong đoạn văn</a:t>
            </a:r>
            <a:r>
              <a:rPr lang="en-US" sz="2400" b="1" dirty="0">
                <a:solidFill>
                  <a:srgbClr val="000000"/>
                </a:solidFill>
                <a:latin typeface="Calibri" panose="020F0502020204030204" pitchFamily="34" charset="0"/>
                <a:cs typeface="Calibri" panose="020F0502020204030204" pitchFamily="34" charset="0"/>
              </a:rPr>
              <a:t>?</a:t>
            </a:r>
            <a:endParaRPr lang="vi-VN" sz="2400" dirty="0">
              <a:solidFill>
                <a:srgbClr val="000000"/>
              </a:solidFill>
              <a:latin typeface="Calibri" panose="020F0502020204030204" pitchFamily="34" charset="0"/>
              <a:cs typeface="Calibri" panose="020F0502020204030204" pitchFamily="34" charset="0"/>
            </a:endParaRPr>
          </a:p>
          <a:p>
            <a:br>
              <a:rPr lang="vi-VN" sz="2000" dirty="0">
                <a:solidFill>
                  <a:srgbClr val="000000"/>
                </a:solidFill>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3" name="Rectangle 2"/>
          <p:cNvSpPr/>
          <p:nvPr/>
        </p:nvSpPr>
        <p:spPr>
          <a:xfrm>
            <a:off x="218440" y="2809386"/>
            <a:ext cx="6791960" cy="1200329"/>
          </a:xfrm>
          <a:prstGeom prst="rect">
            <a:avLst/>
          </a:prstGeom>
        </p:spPr>
        <p:txBody>
          <a:bodyPr wrap="square">
            <a:spAutoFit/>
          </a:bodyPr>
          <a:lstStyle/>
          <a:p>
            <a:r>
              <a:rPr lang="en-US" sz="2400" b="1" dirty="0">
                <a:solidFill>
                  <a:srgbClr val="000000"/>
                </a:solidFill>
                <a:latin typeface="+mj-lt"/>
              </a:rPr>
              <a:t>b)   </a:t>
            </a:r>
            <a:r>
              <a:rPr lang="en-US" sz="2400" b="1" dirty="0" err="1">
                <a:solidFill>
                  <a:srgbClr val="000000"/>
                </a:solidFill>
                <a:latin typeface="+mj-lt"/>
              </a:rPr>
              <a:t>Xác</a:t>
            </a:r>
            <a:r>
              <a:rPr lang="en-US" sz="2400" b="1" dirty="0">
                <a:solidFill>
                  <a:srgbClr val="000000"/>
                </a:solidFill>
                <a:latin typeface="+mj-lt"/>
              </a:rPr>
              <a:t> </a:t>
            </a:r>
            <a:r>
              <a:rPr lang="en-US" sz="2400" b="1" dirty="0" err="1">
                <a:solidFill>
                  <a:srgbClr val="000000"/>
                </a:solidFill>
                <a:latin typeface="+mj-lt"/>
              </a:rPr>
              <a:t>định</a:t>
            </a:r>
            <a:r>
              <a:rPr lang="en-US" sz="2400" b="1" dirty="0">
                <a:solidFill>
                  <a:srgbClr val="000000"/>
                </a:solidFill>
                <a:latin typeface="+mj-lt"/>
              </a:rPr>
              <a:t> </a:t>
            </a:r>
            <a:r>
              <a:rPr lang="en-US" sz="2400" b="1" dirty="0" err="1">
                <a:solidFill>
                  <a:srgbClr val="000000"/>
                </a:solidFill>
                <a:latin typeface="+mj-lt"/>
              </a:rPr>
              <a:t>vị</a:t>
            </a:r>
            <a:r>
              <a:rPr lang="en-US" sz="2400" b="1" dirty="0">
                <a:solidFill>
                  <a:srgbClr val="000000"/>
                </a:solidFill>
                <a:latin typeface="+mj-lt"/>
              </a:rPr>
              <a:t> </a:t>
            </a:r>
            <a:r>
              <a:rPr lang="en-US" sz="2400" b="1" dirty="0" err="1">
                <a:solidFill>
                  <a:srgbClr val="000000"/>
                </a:solidFill>
                <a:latin typeface="+mj-lt"/>
              </a:rPr>
              <a:t>ngữ</a:t>
            </a:r>
            <a:r>
              <a:rPr lang="en-US" sz="2400" b="1" dirty="0">
                <a:solidFill>
                  <a:srgbClr val="000000"/>
                </a:solidFill>
                <a:latin typeface="+mj-lt"/>
              </a:rPr>
              <a:t> </a:t>
            </a:r>
            <a:r>
              <a:rPr lang="en-US" sz="2400" b="1" dirty="0" err="1">
                <a:solidFill>
                  <a:srgbClr val="000000"/>
                </a:solidFill>
                <a:latin typeface="+mj-lt"/>
              </a:rPr>
              <a:t>của</a:t>
            </a:r>
            <a:r>
              <a:rPr lang="en-US" sz="2400" b="1" dirty="0">
                <a:solidFill>
                  <a:srgbClr val="000000"/>
                </a:solidFill>
                <a:latin typeface="+mj-lt"/>
              </a:rPr>
              <a:t> </a:t>
            </a:r>
            <a:r>
              <a:rPr lang="en-US" sz="2400" b="1" dirty="0" err="1">
                <a:solidFill>
                  <a:srgbClr val="000000"/>
                </a:solidFill>
                <a:latin typeface="+mj-lt"/>
              </a:rPr>
              <a:t>các</a:t>
            </a:r>
            <a:r>
              <a:rPr lang="en-US" sz="2400" b="1" dirty="0">
                <a:solidFill>
                  <a:srgbClr val="000000"/>
                </a:solidFill>
                <a:latin typeface="+mj-lt"/>
              </a:rPr>
              <a:t> </a:t>
            </a:r>
            <a:r>
              <a:rPr lang="en-US" sz="2400" b="1" dirty="0" err="1">
                <a:solidFill>
                  <a:srgbClr val="000000"/>
                </a:solidFill>
                <a:latin typeface="+mj-lt"/>
              </a:rPr>
              <a:t>câu</a:t>
            </a:r>
            <a:r>
              <a:rPr lang="en-US" sz="2400" b="1" dirty="0">
                <a:solidFill>
                  <a:srgbClr val="000000"/>
                </a:solidFill>
                <a:latin typeface="+mj-lt"/>
              </a:rPr>
              <a:t> </a:t>
            </a:r>
            <a:r>
              <a:rPr lang="en-US" sz="2400" b="1" dirty="0" err="1">
                <a:solidFill>
                  <a:srgbClr val="000000"/>
                </a:solidFill>
                <a:latin typeface="+mj-lt"/>
              </a:rPr>
              <a:t>trên</a:t>
            </a:r>
            <a:r>
              <a:rPr lang="en-US" sz="2400" b="1" dirty="0">
                <a:solidFill>
                  <a:srgbClr val="000000"/>
                </a:solidFill>
                <a:latin typeface="+mj-lt"/>
              </a:rPr>
              <a:t>?</a:t>
            </a:r>
            <a:br>
              <a:rPr lang="en-US" sz="2400" b="1" dirty="0">
                <a:solidFill>
                  <a:srgbClr val="000000"/>
                </a:solidFill>
                <a:latin typeface="+mj-lt"/>
              </a:rPr>
            </a:br>
            <a:br>
              <a:rPr lang="en-US" sz="2400" b="1" dirty="0">
                <a:solidFill>
                  <a:srgbClr val="000000"/>
                </a:solidFill>
                <a:latin typeface="+mj-lt"/>
              </a:rPr>
            </a:br>
            <a:endParaRPr lang="en-US" sz="2400" b="1" dirty="0">
              <a:latin typeface="+mj-lt"/>
            </a:endParaRPr>
          </a:p>
        </p:txBody>
      </p:sp>
      <p:sp>
        <p:nvSpPr>
          <p:cNvPr id="13" name="Rectangle 12"/>
          <p:cNvSpPr/>
          <p:nvPr/>
        </p:nvSpPr>
        <p:spPr>
          <a:xfrm>
            <a:off x="204148" y="3177191"/>
            <a:ext cx="8330252" cy="1077218"/>
          </a:xfrm>
          <a:prstGeom prst="rect">
            <a:avLst/>
          </a:prstGeom>
        </p:spPr>
        <p:txBody>
          <a:bodyPr wrap="square">
            <a:spAutoFit/>
          </a:bodyPr>
          <a:lstStyle/>
          <a:p>
            <a:r>
              <a:rPr lang="en-US" sz="2400" b="1" dirty="0">
                <a:solidFill>
                  <a:srgbClr val="000000"/>
                </a:solidFill>
                <a:latin typeface="+mj-lt"/>
              </a:rPr>
              <a:t>c)    </a:t>
            </a:r>
            <a:r>
              <a:rPr lang="en-US" sz="2400" b="1" dirty="0" err="1">
                <a:solidFill>
                  <a:srgbClr val="000000"/>
                </a:solidFill>
                <a:latin typeface="+mj-lt"/>
              </a:rPr>
              <a:t>Vị</a:t>
            </a:r>
            <a:r>
              <a:rPr lang="en-US" sz="2400" b="1" dirty="0">
                <a:solidFill>
                  <a:srgbClr val="000000"/>
                </a:solidFill>
                <a:latin typeface="+mj-lt"/>
              </a:rPr>
              <a:t> </a:t>
            </a:r>
            <a:r>
              <a:rPr lang="en-US" sz="2400" b="1" dirty="0" err="1">
                <a:solidFill>
                  <a:srgbClr val="000000"/>
                </a:solidFill>
                <a:latin typeface="+mj-lt"/>
              </a:rPr>
              <a:t>ngữ</a:t>
            </a:r>
            <a:r>
              <a:rPr lang="en-US" sz="2400" b="1" dirty="0">
                <a:solidFill>
                  <a:srgbClr val="000000"/>
                </a:solidFill>
                <a:latin typeface="+mj-lt"/>
              </a:rPr>
              <a:t> </a:t>
            </a:r>
            <a:r>
              <a:rPr lang="en-US" sz="2400" b="1" dirty="0" err="1">
                <a:solidFill>
                  <a:srgbClr val="000000"/>
                </a:solidFill>
                <a:latin typeface="+mj-lt"/>
              </a:rPr>
              <a:t>của</a:t>
            </a:r>
            <a:r>
              <a:rPr lang="en-US" sz="2400" b="1" dirty="0">
                <a:solidFill>
                  <a:srgbClr val="000000"/>
                </a:solidFill>
                <a:latin typeface="+mj-lt"/>
              </a:rPr>
              <a:t> </a:t>
            </a:r>
            <a:r>
              <a:rPr lang="en-US" sz="2400" b="1" dirty="0" err="1">
                <a:solidFill>
                  <a:srgbClr val="000000"/>
                </a:solidFill>
                <a:latin typeface="+mj-lt"/>
              </a:rPr>
              <a:t>các</a:t>
            </a:r>
            <a:r>
              <a:rPr lang="en-US" sz="2400" b="1" dirty="0">
                <a:solidFill>
                  <a:srgbClr val="000000"/>
                </a:solidFill>
                <a:latin typeface="+mj-lt"/>
              </a:rPr>
              <a:t> </a:t>
            </a:r>
            <a:r>
              <a:rPr lang="en-US" sz="2400" b="1" dirty="0" err="1">
                <a:solidFill>
                  <a:srgbClr val="000000"/>
                </a:solidFill>
                <a:latin typeface="+mj-lt"/>
              </a:rPr>
              <a:t>câu</a:t>
            </a:r>
            <a:r>
              <a:rPr lang="en-US" sz="2400" b="1" dirty="0">
                <a:solidFill>
                  <a:srgbClr val="000000"/>
                </a:solidFill>
                <a:latin typeface="+mj-lt"/>
              </a:rPr>
              <a:t> </a:t>
            </a:r>
            <a:r>
              <a:rPr lang="en-US" sz="2400" b="1" dirty="0" err="1">
                <a:solidFill>
                  <a:srgbClr val="000000"/>
                </a:solidFill>
                <a:latin typeface="+mj-lt"/>
              </a:rPr>
              <a:t>trên</a:t>
            </a:r>
            <a:r>
              <a:rPr lang="en-US" sz="2400" b="1" dirty="0">
                <a:solidFill>
                  <a:srgbClr val="000000"/>
                </a:solidFill>
                <a:latin typeface="+mj-lt"/>
              </a:rPr>
              <a:t> do </a:t>
            </a:r>
            <a:r>
              <a:rPr lang="en-US" sz="2400" b="1" dirty="0" err="1">
                <a:solidFill>
                  <a:srgbClr val="000000"/>
                </a:solidFill>
                <a:latin typeface="+mj-lt"/>
              </a:rPr>
              <a:t>những</a:t>
            </a:r>
            <a:r>
              <a:rPr lang="en-US" sz="2400" b="1" dirty="0">
                <a:solidFill>
                  <a:srgbClr val="000000"/>
                </a:solidFill>
                <a:latin typeface="+mj-lt"/>
              </a:rPr>
              <a:t> </a:t>
            </a:r>
            <a:r>
              <a:rPr lang="en-US" sz="2400" b="1" dirty="0" err="1">
                <a:solidFill>
                  <a:srgbClr val="000000"/>
                </a:solidFill>
                <a:latin typeface="+mj-lt"/>
              </a:rPr>
              <a:t>từ</a:t>
            </a:r>
            <a:r>
              <a:rPr lang="en-US" sz="2400" b="1" dirty="0">
                <a:solidFill>
                  <a:srgbClr val="000000"/>
                </a:solidFill>
                <a:latin typeface="+mj-lt"/>
              </a:rPr>
              <a:t> </a:t>
            </a:r>
            <a:r>
              <a:rPr lang="en-US" sz="2400" b="1" dirty="0" err="1">
                <a:solidFill>
                  <a:srgbClr val="000000"/>
                </a:solidFill>
                <a:latin typeface="+mj-lt"/>
              </a:rPr>
              <a:t>ngữ</a:t>
            </a:r>
            <a:r>
              <a:rPr lang="en-US" sz="2400" b="1" dirty="0">
                <a:solidFill>
                  <a:srgbClr val="000000"/>
                </a:solidFill>
                <a:latin typeface="+mj-lt"/>
              </a:rPr>
              <a:t> </a:t>
            </a:r>
            <a:r>
              <a:rPr lang="en-US" sz="2400" b="1" dirty="0" err="1">
                <a:solidFill>
                  <a:srgbClr val="000000"/>
                </a:solidFill>
                <a:latin typeface="+mj-lt"/>
              </a:rPr>
              <a:t>nào</a:t>
            </a:r>
            <a:r>
              <a:rPr lang="en-US" sz="2400" b="1" dirty="0">
                <a:solidFill>
                  <a:srgbClr val="000000"/>
                </a:solidFill>
                <a:latin typeface="+mj-lt"/>
              </a:rPr>
              <a:t> </a:t>
            </a:r>
            <a:r>
              <a:rPr lang="en-US" sz="2400" b="1" dirty="0" err="1">
                <a:solidFill>
                  <a:srgbClr val="000000"/>
                </a:solidFill>
                <a:latin typeface="+mj-lt"/>
              </a:rPr>
              <a:t>tạo</a:t>
            </a:r>
            <a:r>
              <a:rPr lang="en-US" sz="2400" b="1" dirty="0">
                <a:solidFill>
                  <a:srgbClr val="000000"/>
                </a:solidFill>
                <a:latin typeface="+mj-lt"/>
              </a:rPr>
              <a:t> </a:t>
            </a:r>
            <a:r>
              <a:rPr lang="en-US" sz="2400" b="1" dirty="0" err="1">
                <a:solidFill>
                  <a:srgbClr val="000000"/>
                </a:solidFill>
                <a:latin typeface="+mj-lt"/>
              </a:rPr>
              <a:t>thành</a:t>
            </a:r>
            <a:r>
              <a:rPr lang="en-US" sz="2400" b="1" dirty="0">
                <a:solidFill>
                  <a:srgbClr val="000000"/>
                </a:solidFill>
                <a:latin typeface="+mj-lt"/>
              </a:rPr>
              <a:t>?</a:t>
            </a:r>
            <a:br>
              <a:rPr lang="en-US" sz="2000" dirty="0">
                <a:solidFill>
                  <a:srgbClr val="000000"/>
                </a:solidFill>
                <a:latin typeface="OpenSans"/>
              </a:rPr>
            </a:br>
            <a:br>
              <a:rPr lang="en-US" sz="2000" dirty="0">
                <a:solidFill>
                  <a:srgbClr val="000000"/>
                </a:solidFill>
                <a:latin typeface="OpenSans"/>
              </a:rPr>
            </a:br>
            <a:endParaRPr lang="en-US" sz="2000" dirty="0"/>
          </a:p>
        </p:txBody>
      </p:sp>
      <p:sp>
        <p:nvSpPr>
          <p:cNvPr id="14" name="TextBox 13"/>
          <p:cNvSpPr txBox="1"/>
          <p:nvPr/>
        </p:nvSpPr>
        <p:spPr>
          <a:xfrm>
            <a:off x="457200" y="545739"/>
            <a:ext cx="288862" cy="338554"/>
          </a:xfrm>
          <a:prstGeom prst="rect">
            <a:avLst/>
          </a:prstGeom>
          <a:noFill/>
        </p:spPr>
        <p:txBody>
          <a:bodyPr wrap="none" rtlCol="0">
            <a:spAutoFit/>
          </a:bodyPr>
          <a:lstStyle/>
          <a:p>
            <a:r>
              <a:rPr lang="en-US" sz="1600" b="1" dirty="0">
                <a:solidFill>
                  <a:srgbClr val="C00000"/>
                </a:solidFill>
              </a:rPr>
              <a:t>1</a:t>
            </a:r>
          </a:p>
        </p:txBody>
      </p:sp>
      <p:sp>
        <p:nvSpPr>
          <p:cNvPr id="15" name="TextBox 14"/>
          <p:cNvSpPr txBox="1"/>
          <p:nvPr/>
        </p:nvSpPr>
        <p:spPr>
          <a:xfrm>
            <a:off x="3488717" y="599217"/>
            <a:ext cx="288862" cy="338554"/>
          </a:xfrm>
          <a:prstGeom prst="rect">
            <a:avLst/>
          </a:prstGeom>
          <a:noFill/>
        </p:spPr>
        <p:txBody>
          <a:bodyPr wrap="none" rtlCol="0">
            <a:spAutoFit/>
          </a:bodyPr>
          <a:lstStyle/>
          <a:p>
            <a:r>
              <a:rPr lang="en-US" sz="1600" b="1" dirty="0">
                <a:solidFill>
                  <a:srgbClr val="C00000"/>
                </a:solidFill>
              </a:rPr>
              <a:t>2</a:t>
            </a:r>
          </a:p>
        </p:txBody>
      </p:sp>
      <p:sp>
        <p:nvSpPr>
          <p:cNvPr id="16" name="TextBox 15"/>
          <p:cNvSpPr txBox="1"/>
          <p:nvPr/>
        </p:nvSpPr>
        <p:spPr>
          <a:xfrm>
            <a:off x="7154634" y="582707"/>
            <a:ext cx="288862" cy="338554"/>
          </a:xfrm>
          <a:prstGeom prst="rect">
            <a:avLst/>
          </a:prstGeom>
          <a:noFill/>
        </p:spPr>
        <p:txBody>
          <a:bodyPr wrap="none" rtlCol="0">
            <a:spAutoFit/>
          </a:bodyPr>
          <a:lstStyle/>
          <a:p>
            <a:r>
              <a:rPr lang="en-US" sz="1600" b="1" dirty="0">
                <a:solidFill>
                  <a:srgbClr val="C00000"/>
                </a:solidFill>
              </a:rPr>
              <a:t>3</a:t>
            </a:r>
          </a:p>
        </p:txBody>
      </p:sp>
      <p:sp>
        <p:nvSpPr>
          <p:cNvPr id="17" name="TextBox 16"/>
          <p:cNvSpPr txBox="1"/>
          <p:nvPr/>
        </p:nvSpPr>
        <p:spPr>
          <a:xfrm>
            <a:off x="5791200" y="937771"/>
            <a:ext cx="288862" cy="338554"/>
          </a:xfrm>
          <a:prstGeom prst="rect">
            <a:avLst/>
          </a:prstGeom>
          <a:noFill/>
        </p:spPr>
        <p:txBody>
          <a:bodyPr wrap="none" rtlCol="0">
            <a:spAutoFit/>
          </a:bodyPr>
          <a:lstStyle/>
          <a:p>
            <a:r>
              <a:rPr lang="en-US" sz="1600" b="1" dirty="0">
                <a:solidFill>
                  <a:srgbClr val="C00000"/>
                </a:solidFill>
              </a:rPr>
              <a:t>4</a:t>
            </a:r>
          </a:p>
        </p:txBody>
      </p:sp>
      <p:sp>
        <p:nvSpPr>
          <p:cNvPr id="18" name="TextBox 17"/>
          <p:cNvSpPr txBox="1"/>
          <p:nvPr/>
        </p:nvSpPr>
        <p:spPr>
          <a:xfrm>
            <a:off x="84169" y="1351122"/>
            <a:ext cx="288862" cy="338554"/>
          </a:xfrm>
          <a:prstGeom prst="rect">
            <a:avLst/>
          </a:prstGeom>
          <a:noFill/>
        </p:spPr>
        <p:txBody>
          <a:bodyPr wrap="none" rtlCol="0">
            <a:spAutoFit/>
          </a:bodyPr>
          <a:lstStyle/>
          <a:p>
            <a:r>
              <a:rPr lang="en-US" sz="1600" b="1" dirty="0">
                <a:solidFill>
                  <a:srgbClr val="C00000"/>
                </a:solidFill>
              </a:rPr>
              <a:t>5</a:t>
            </a:r>
          </a:p>
        </p:txBody>
      </p:sp>
      <p:sp>
        <p:nvSpPr>
          <p:cNvPr id="21" name="Rectangle 20"/>
          <p:cNvSpPr/>
          <p:nvPr/>
        </p:nvSpPr>
        <p:spPr>
          <a:xfrm>
            <a:off x="265003" y="133350"/>
            <a:ext cx="3177280" cy="461665"/>
          </a:xfrm>
          <a:prstGeom prst="rect">
            <a:avLst/>
          </a:prstGeom>
          <a:solidFill>
            <a:schemeClr val="bg1"/>
          </a:solidFill>
        </p:spPr>
        <p:txBody>
          <a:bodyPr wrap="none">
            <a:spAutoFit/>
          </a:bodyPr>
          <a:lstStyle/>
          <a:p>
            <a:pPr algn="just"/>
            <a:r>
              <a:rPr lang="vi-VN" sz="2400" b="1" dirty="0">
                <a:solidFill>
                  <a:srgbClr val="000000"/>
                </a:solidFill>
                <a:latin typeface="Calibri" panose="020F0502020204030204" pitchFamily="34" charset="0"/>
                <a:cs typeface="Calibri" panose="020F0502020204030204" pitchFamily="34" charset="0"/>
              </a:rPr>
              <a:t>1. Đọc và trả lời câu hỏi</a:t>
            </a:r>
            <a:endParaRPr lang="vi-VN" sz="2400"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1000" b="-19000"/>
          </a:stretch>
        </a:blipFill>
        <a:effectLst/>
      </p:bgPr>
    </p:bg>
    <p:spTree>
      <p:nvGrpSpPr>
        <p:cNvPr id="1" name=""/>
        <p:cNvGrpSpPr/>
        <p:nvPr/>
      </p:nvGrpSpPr>
      <p:grpSpPr>
        <a:xfrm>
          <a:off x="0" y="0"/>
          <a:ext cx="0" cy="0"/>
          <a:chOff x="0" y="0"/>
          <a:chExt cx="0" cy="0"/>
        </a:xfrm>
      </p:grpSpPr>
      <p:sp>
        <p:nvSpPr>
          <p:cNvPr id="2" name="Rectangle 1"/>
          <p:cNvSpPr/>
          <p:nvPr/>
        </p:nvSpPr>
        <p:spPr>
          <a:xfrm>
            <a:off x="590079" y="3329123"/>
            <a:ext cx="7780611" cy="1938992"/>
          </a:xfrm>
          <a:prstGeom prst="rect">
            <a:avLst/>
          </a:prstGeom>
        </p:spPr>
        <p:txBody>
          <a:bodyPr wrap="square">
            <a:spAutoFit/>
          </a:bodyPr>
          <a:lstStyle/>
          <a:p>
            <a:pPr algn="just">
              <a:lnSpc>
                <a:spcPct val="150000"/>
              </a:lnSpc>
            </a:pPr>
            <a:r>
              <a:rPr lang="en-US" sz="2400" dirty="0">
                <a:solidFill>
                  <a:srgbClr val="000000"/>
                </a:solidFill>
                <a:latin typeface="+mj-lt"/>
              </a:rPr>
              <a:t>5. </a:t>
            </a:r>
            <a:r>
              <a:rPr lang="vi-VN" sz="2400" dirty="0">
                <a:solidFill>
                  <a:srgbClr val="000000"/>
                </a:solidFill>
                <a:latin typeface="+mj-lt"/>
              </a:rPr>
              <a:t>Khi chạy trên mặt đất, nó giống như một con ngỗng cụ nhưng nhanh nhẹn hơn nhiều.</a:t>
            </a:r>
          </a:p>
          <a:p>
            <a:br>
              <a:rPr lang="vi-VN" sz="2400" dirty="0">
                <a:solidFill>
                  <a:srgbClr val="000000"/>
                </a:solidFill>
                <a:latin typeface="+mj-lt"/>
              </a:rPr>
            </a:br>
            <a:endParaRPr lang="en-US" sz="2400" dirty="0">
              <a:latin typeface="+mj-lt"/>
            </a:endParaRPr>
          </a:p>
        </p:txBody>
      </p:sp>
      <p:sp>
        <p:nvSpPr>
          <p:cNvPr id="3" name="Rectangle 2"/>
          <p:cNvSpPr/>
          <p:nvPr/>
        </p:nvSpPr>
        <p:spPr>
          <a:xfrm>
            <a:off x="524436" y="866706"/>
            <a:ext cx="3491661" cy="461665"/>
          </a:xfrm>
          <a:prstGeom prst="rect">
            <a:avLst/>
          </a:prstGeom>
        </p:spPr>
        <p:txBody>
          <a:bodyPr wrap="none">
            <a:spAutoFit/>
          </a:bodyPr>
          <a:lstStyle/>
          <a:p>
            <a:pPr algn="just"/>
            <a:r>
              <a:rPr lang="en-US" sz="2400" dirty="0">
                <a:solidFill>
                  <a:srgbClr val="000000"/>
                </a:solidFill>
                <a:latin typeface="+mj-lt"/>
              </a:rPr>
              <a:t>1. </a:t>
            </a:r>
            <a:r>
              <a:rPr lang="vi-VN" sz="2400" dirty="0">
                <a:solidFill>
                  <a:srgbClr val="000000"/>
                </a:solidFill>
                <a:latin typeface="+mj-lt"/>
              </a:rPr>
              <a:t> Cánh đại bàng rất khỏe.</a:t>
            </a:r>
          </a:p>
        </p:txBody>
      </p:sp>
      <p:sp>
        <p:nvSpPr>
          <p:cNvPr id="19" name="Rectangle 18"/>
          <p:cNvSpPr/>
          <p:nvPr/>
        </p:nvSpPr>
        <p:spPr>
          <a:xfrm>
            <a:off x="524436" y="1504950"/>
            <a:ext cx="4187365" cy="461665"/>
          </a:xfrm>
          <a:prstGeom prst="rect">
            <a:avLst/>
          </a:prstGeom>
        </p:spPr>
        <p:txBody>
          <a:bodyPr wrap="none">
            <a:spAutoFit/>
          </a:bodyPr>
          <a:lstStyle/>
          <a:p>
            <a:pPr algn="just"/>
            <a:r>
              <a:rPr lang="en-US" sz="2400" dirty="0">
                <a:solidFill>
                  <a:srgbClr val="000000"/>
                </a:solidFill>
                <a:latin typeface="+mj-lt"/>
              </a:rPr>
              <a:t>2.</a:t>
            </a:r>
            <a:r>
              <a:rPr lang="vi-VN" sz="2400" dirty="0">
                <a:solidFill>
                  <a:srgbClr val="000000"/>
                </a:solidFill>
                <a:latin typeface="+mj-lt"/>
              </a:rPr>
              <a:t>   Mỏ đại bàng dài và rất cứng.</a:t>
            </a:r>
          </a:p>
        </p:txBody>
      </p:sp>
      <p:sp>
        <p:nvSpPr>
          <p:cNvPr id="20" name="Rectangle 19"/>
          <p:cNvSpPr/>
          <p:nvPr/>
        </p:nvSpPr>
        <p:spPr>
          <a:xfrm>
            <a:off x="524436" y="2112143"/>
            <a:ext cx="7847847" cy="461665"/>
          </a:xfrm>
          <a:prstGeom prst="rect">
            <a:avLst/>
          </a:prstGeom>
        </p:spPr>
        <p:txBody>
          <a:bodyPr wrap="square">
            <a:spAutoFit/>
          </a:bodyPr>
          <a:lstStyle/>
          <a:p>
            <a:pPr algn="just"/>
            <a:r>
              <a:rPr lang="en-US" sz="2400" dirty="0">
                <a:solidFill>
                  <a:srgbClr val="000000"/>
                </a:solidFill>
                <a:latin typeface="+mj-lt"/>
              </a:rPr>
              <a:t>3.</a:t>
            </a:r>
            <a:r>
              <a:rPr lang="vi-VN" sz="2400" dirty="0">
                <a:solidFill>
                  <a:srgbClr val="000000"/>
                </a:solidFill>
                <a:latin typeface="+mj-lt"/>
              </a:rPr>
              <a:t> Đôi chân của nó giống như cái móc hàng của cần cẩu.</a:t>
            </a:r>
          </a:p>
        </p:txBody>
      </p:sp>
      <p:sp>
        <p:nvSpPr>
          <p:cNvPr id="21" name="Rectangle 20"/>
          <p:cNvSpPr/>
          <p:nvPr/>
        </p:nvSpPr>
        <p:spPr>
          <a:xfrm>
            <a:off x="549528" y="2822495"/>
            <a:ext cx="2838469" cy="461665"/>
          </a:xfrm>
          <a:prstGeom prst="rect">
            <a:avLst/>
          </a:prstGeom>
        </p:spPr>
        <p:txBody>
          <a:bodyPr wrap="none">
            <a:spAutoFit/>
          </a:bodyPr>
          <a:lstStyle/>
          <a:p>
            <a:pPr algn="just"/>
            <a:r>
              <a:rPr lang="en-US" sz="2400" dirty="0">
                <a:solidFill>
                  <a:srgbClr val="000000"/>
                </a:solidFill>
                <a:latin typeface="+mj-lt"/>
              </a:rPr>
              <a:t>4.</a:t>
            </a:r>
            <a:r>
              <a:rPr lang="vi-VN" sz="2400" dirty="0">
                <a:solidFill>
                  <a:srgbClr val="000000"/>
                </a:solidFill>
                <a:latin typeface="+mj-lt"/>
              </a:rPr>
              <a:t> Đại bàng rất ít bay.</a:t>
            </a:r>
          </a:p>
        </p:txBody>
      </p:sp>
      <p:sp>
        <p:nvSpPr>
          <p:cNvPr id="58" name="Rectangle 57"/>
          <p:cNvSpPr/>
          <p:nvPr/>
        </p:nvSpPr>
        <p:spPr>
          <a:xfrm>
            <a:off x="590080" y="3333041"/>
            <a:ext cx="7780611" cy="1938992"/>
          </a:xfrm>
          <a:prstGeom prst="rect">
            <a:avLst/>
          </a:prstGeom>
        </p:spPr>
        <p:txBody>
          <a:bodyPr wrap="square">
            <a:spAutoFit/>
          </a:bodyPr>
          <a:lstStyle/>
          <a:p>
            <a:pPr algn="just">
              <a:lnSpc>
                <a:spcPct val="150000"/>
              </a:lnSpc>
            </a:pPr>
            <a:r>
              <a:rPr lang="en-US" sz="2400" dirty="0">
                <a:solidFill>
                  <a:srgbClr val="000000"/>
                </a:solidFill>
                <a:latin typeface="+mj-lt"/>
              </a:rPr>
              <a:t>5. </a:t>
            </a:r>
            <a:r>
              <a:rPr lang="vi-VN" sz="2400" dirty="0">
                <a:solidFill>
                  <a:srgbClr val="000000"/>
                </a:solidFill>
                <a:latin typeface="+mj-lt"/>
              </a:rPr>
              <a:t>Khi chạy trên mặt đất, nó </a:t>
            </a:r>
            <a:r>
              <a:rPr lang="vi-VN" sz="2400" dirty="0">
                <a:solidFill>
                  <a:schemeClr val="accent1">
                    <a:lumMod val="75000"/>
                  </a:schemeClr>
                </a:solidFill>
                <a:latin typeface="+mj-lt"/>
              </a:rPr>
              <a:t>giống như một con ngỗng cụ </a:t>
            </a:r>
            <a:r>
              <a:rPr lang="vi-VN" sz="2400" dirty="0">
                <a:latin typeface="+mj-lt"/>
              </a:rPr>
              <a:t>nhưng</a:t>
            </a:r>
            <a:r>
              <a:rPr lang="vi-VN" sz="2400" dirty="0">
                <a:solidFill>
                  <a:schemeClr val="accent1">
                    <a:lumMod val="75000"/>
                  </a:schemeClr>
                </a:solidFill>
                <a:latin typeface="+mj-lt"/>
              </a:rPr>
              <a:t> nhanh nhẹn hơn nhiều</a:t>
            </a:r>
            <a:r>
              <a:rPr lang="vi-VN" sz="2400" dirty="0">
                <a:solidFill>
                  <a:srgbClr val="000000"/>
                </a:solidFill>
                <a:latin typeface="+mj-lt"/>
              </a:rPr>
              <a:t>.</a:t>
            </a:r>
          </a:p>
          <a:p>
            <a:br>
              <a:rPr lang="vi-VN" sz="2400" dirty="0">
                <a:solidFill>
                  <a:srgbClr val="000000"/>
                </a:solidFill>
                <a:latin typeface="+mj-lt"/>
              </a:rPr>
            </a:br>
            <a:endParaRPr lang="en-US" sz="2400" dirty="0">
              <a:latin typeface="+mj-lt"/>
            </a:endParaRPr>
          </a:p>
        </p:txBody>
      </p:sp>
      <p:sp>
        <p:nvSpPr>
          <p:cNvPr id="57" name="Rectangle 56"/>
          <p:cNvSpPr/>
          <p:nvPr/>
        </p:nvSpPr>
        <p:spPr>
          <a:xfrm>
            <a:off x="549529" y="2822495"/>
            <a:ext cx="2838469" cy="461665"/>
          </a:xfrm>
          <a:prstGeom prst="rect">
            <a:avLst/>
          </a:prstGeom>
        </p:spPr>
        <p:txBody>
          <a:bodyPr wrap="none">
            <a:spAutoFit/>
          </a:bodyPr>
          <a:lstStyle/>
          <a:p>
            <a:pPr algn="just"/>
            <a:r>
              <a:rPr lang="en-US" sz="2400" dirty="0">
                <a:solidFill>
                  <a:srgbClr val="000000"/>
                </a:solidFill>
                <a:latin typeface="+mj-lt"/>
              </a:rPr>
              <a:t>4.</a:t>
            </a:r>
            <a:r>
              <a:rPr lang="vi-VN" sz="2400" dirty="0">
                <a:solidFill>
                  <a:srgbClr val="000000"/>
                </a:solidFill>
                <a:latin typeface="+mj-lt"/>
              </a:rPr>
              <a:t> Đại bàng </a:t>
            </a:r>
            <a:r>
              <a:rPr lang="vi-VN" sz="2400" dirty="0">
                <a:solidFill>
                  <a:schemeClr val="accent1">
                    <a:lumMod val="75000"/>
                  </a:schemeClr>
                </a:solidFill>
                <a:latin typeface="+mj-lt"/>
              </a:rPr>
              <a:t>rất ít bay.</a:t>
            </a:r>
          </a:p>
        </p:txBody>
      </p:sp>
      <p:sp>
        <p:nvSpPr>
          <p:cNvPr id="56" name="Rectangle 55"/>
          <p:cNvSpPr/>
          <p:nvPr/>
        </p:nvSpPr>
        <p:spPr>
          <a:xfrm>
            <a:off x="522844" y="2105979"/>
            <a:ext cx="7847847" cy="461665"/>
          </a:xfrm>
          <a:prstGeom prst="rect">
            <a:avLst/>
          </a:prstGeom>
        </p:spPr>
        <p:txBody>
          <a:bodyPr wrap="square">
            <a:spAutoFit/>
          </a:bodyPr>
          <a:lstStyle/>
          <a:p>
            <a:pPr algn="just"/>
            <a:r>
              <a:rPr lang="en-US" sz="2400" dirty="0">
                <a:solidFill>
                  <a:srgbClr val="000000"/>
                </a:solidFill>
                <a:latin typeface="+mj-lt"/>
              </a:rPr>
              <a:t>3.</a:t>
            </a:r>
            <a:r>
              <a:rPr lang="vi-VN" sz="2400" dirty="0">
                <a:solidFill>
                  <a:srgbClr val="000000"/>
                </a:solidFill>
                <a:latin typeface="+mj-lt"/>
              </a:rPr>
              <a:t> Đôi chân của nó </a:t>
            </a:r>
            <a:r>
              <a:rPr lang="vi-VN" sz="2400" dirty="0">
                <a:solidFill>
                  <a:schemeClr val="accent1">
                    <a:lumMod val="75000"/>
                  </a:schemeClr>
                </a:solidFill>
                <a:latin typeface="+mj-lt"/>
              </a:rPr>
              <a:t>giống như cái móc hàng của cần cẩu</a:t>
            </a:r>
            <a:r>
              <a:rPr lang="vi-VN" sz="2400" dirty="0">
                <a:solidFill>
                  <a:srgbClr val="000000"/>
                </a:solidFill>
                <a:latin typeface="+mj-lt"/>
              </a:rPr>
              <a:t>.</a:t>
            </a:r>
          </a:p>
        </p:txBody>
      </p:sp>
      <p:sp>
        <p:nvSpPr>
          <p:cNvPr id="54" name="Rectangle 53"/>
          <p:cNvSpPr/>
          <p:nvPr/>
        </p:nvSpPr>
        <p:spPr>
          <a:xfrm>
            <a:off x="524436" y="867312"/>
            <a:ext cx="3491661" cy="461665"/>
          </a:xfrm>
          <a:prstGeom prst="rect">
            <a:avLst/>
          </a:prstGeom>
        </p:spPr>
        <p:txBody>
          <a:bodyPr wrap="none">
            <a:spAutoFit/>
          </a:bodyPr>
          <a:lstStyle/>
          <a:p>
            <a:pPr algn="just"/>
            <a:r>
              <a:rPr lang="en-US" sz="2400" dirty="0">
                <a:solidFill>
                  <a:srgbClr val="000000"/>
                </a:solidFill>
                <a:latin typeface="+mj-lt"/>
              </a:rPr>
              <a:t>1. </a:t>
            </a:r>
            <a:r>
              <a:rPr lang="vi-VN" sz="2400" dirty="0">
                <a:solidFill>
                  <a:srgbClr val="000000"/>
                </a:solidFill>
                <a:latin typeface="+mj-lt"/>
              </a:rPr>
              <a:t> Cánh đại bàng </a:t>
            </a:r>
            <a:r>
              <a:rPr lang="vi-VN" sz="2400" dirty="0">
                <a:solidFill>
                  <a:schemeClr val="accent1">
                    <a:lumMod val="75000"/>
                  </a:schemeClr>
                </a:solidFill>
                <a:latin typeface="+mj-lt"/>
              </a:rPr>
              <a:t>rất khỏe.</a:t>
            </a:r>
          </a:p>
        </p:txBody>
      </p:sp>
      <p:sp>
        <p:nvSpPr>
          <p:cNvPr id="55" name="Rectangle 54"/>
          <p:cNvSpPr/>
          <p:nvPr/>
        </p:nvSpPr>
        <p:spPr>
          <a:xfrm>
            <a:off x="528744" y="1504949"/>
            <a:ext cx="4187365" cy="461665"/>
          </a:xfrm>
          <a:prstGeom prst="rect">
            <a:avLst/>
          </a:prstGeom>
        </p:spPr>
        <p:txBody>
          <a:bodyPr wrap="none">
            <a:spAutoFit/>
          </a:bodyPr>
          <a:lstStyle/>
          <a:p>
            <a:pPr algn="just"/>
            <a:r>
              <a:rPr lang="en-US" sz="2400" dirty="0">
                <a:solidFill>
                  <a:srgbClr val="000000"/>
                </a:solidFill>
                <a:latin typeface="+mj-lt"/>
              </a:rPr>
              <a:t>2.</a:t>
            </a:r>
            <a:r>
              <a:rPr lang="vi-VN" sz="2400" dirty="0">
                <a:solidFill>
                  <a:srgbClr val="000000"/>
                </a:solidFill>
                <a:latin typeface="+mj-lt"/>
              </a:rPr>
              <a:t>   Mỏ đại bàng </a:t>
            </a:r>
            <a:r>
              <a:rPr lang="vi-VN" sz="2400" dirty="0">
                <a:solidFill>
                  <a:schemeClr val="accent1">
                    <a:lumMod val="75000"/>
                  </a:schemeClr>
                </a:solidFill>
                <a:latin typeface="+mj-lt"/>
              </a:rPr>
              <a:t>dài và rất cứng.</a:t>
            </a:r>
          </a:p>
        </p:txBody>
      </p:sp>
      <p:sp>
        <p:nvSpPr>
          <p:cNvPr id="12" name="Rectangle 11"/>
          <p:cNvSpPr/>
          <p:nvPr/>
        </p:nvSpPr>
        <p:spPr>
          <a:xfrm>
            <a:off x="8901108" y="1651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3" name="Rectangle 12"/>
          <p:cNvSpPr/>
          <p:nvPr/>
        </p:nvSpPr>
        <p:spPr>
          <a:xfrm>
            <a:off x="8901108" y="32947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4" name="Rectangle 13"/>
          <p:cNvSpPr/>
          <p:nvPr/>
        </p:nvSpPr>
        <p:spPr>
          <a:xfrm>
            <a:off x="8901108" y="63427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5" name="Rectangle 14"/>
          <p:cNvSpPr/>
          <p:nvPr/>
        </p:nvSpPr>
        <p:spPr>
          <a:xfrm>
            <a:off x="8901108" y="94723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6" name="Rectangle 15"/>
          <p:cNvSpPr/>
          <p:nvPr/>
        </p:nvSpPr>
        <p:spPr>
          <a:xfrm>
            <a:off x="8654831" y="1334369"/>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7" name="Rectangle 16"/>
          <p:cNvSpPr/>
          <p:nvPr/>
        </p:nvSpPr>
        <p:spPr>
          <a:xfrm>
            <a:off x="8654831" y="1647333"/>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22" name="Rectangle 21"/>
          <p:cNvSpPr/>
          <p:nvPr/>
        </p:nvSpPr>
        <p:spPr>
          <a:xfrm>
            <a:off x="1776728" y="345315"/>
            <a:ext cx="5440079" cy="461665"/>
          </a:xfrm>
          <a:prstGeom prst="rect">
            <a:avLst/>
          </a:prstGeom>
        </p:spPr>
        <p:txBody>
          <a:bodyPr wrap="none">
            <a:spAutoFit/>
          </a:bodyPr>
          <a:lstStyle/>
          <a:p>
            <a:pPr algn="just"/>
            <a:r>
              <a:rPr lang="en-US" sz="2400" b="1" dirty="0">
                <a:solidFill>
                  <a:srgbClr val="000000"/>
                </a:solidFill>
                <a:latin typeface="Calibri" panose="020F0502020204030204" pitchFamily="34" charset="0"/>
                <a:cs typeface="Calibri" panose="020F0502020204030204" pitchFamily="34" charset="0"/>
              </a:rPr>
              <a:t>a) C</a:t>
            </a:r>
            <a:r>
              <a:rPr lang="vi-VN" sz="2400" b="1" dirty="0">
                <a:solidFill>
                  <a:srgbClr val="000000"/>
                </a:solidFill>
                <a:latin typeface="Calibri" panose="020F0502020204030204" pitchFamily="34" charset="0"/>
                <a:cs typeface="Calibri" panose="020F0502020204030204" pitchFamily="34" charset="0"/>
              </a:rPr>
              <a:t>ác câu kể Ai thế nào? trong đoạn văn</a:t>
            </a:r>
            <a:r>
              <a:rPr lang="en-US" sz="2400" b="1" dirty="0">
                <a:solidFill>
                  <a:srgbClr val="000000"/>
                </a:solidFill>
                <a:latin typeface="Calibri" panose="020F0502020204030204" pitchFamily="34" charset="0"/>
                <a:cs typeface="Calibri" panose="020F0502020204030204" pitchFamily="34" charset="0"/>
              </a:rPr>
              <a:t>:</a:t>
            </a:r>
            <a:endParaRPr lang="vi-VN" sz="2400" dirty="0">
              <a:solidFill>
                <a:srgbClr val="000000"/>
              </a:solidFill>
              <a:latin typeface="Calibri" panose="020F0502020204030204" pitchFamily="34" charset="0"/>
              <a:cs typeface="Calibri" panose="020F0502020204030204" pitchFamily="34" charset="0"/>
            </a:endParaRPr>
          </a:p>
        </p:txBody>
      </p:sp>
      <p:cxnSp>
        <p:nvCxnSpPr>
          <p:cNvPr id="24" name="Straight Connector 23"/>
          <p:cNvCxnSpPr/>
          <p:nvPr/>
        </p:nvCxnSpPr>
        <p:spPr>
          <a:xfrm>
            <a:off x="2819345" y="1275404"/>
            <a:ext cx="9906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7" name="Rectangle 26"/>
          <p:cNvSpPr/>
          <p:nvPr/>
        </p:nvSpPr>
        <p:spPr>
          <a:xfrm>
            <a:off x="2313130" y="1251349"/>
            <a:ext cx="5029200" cy="400110"/>
          </a:xfrm>
          <a:prstGeom prst="rect">
            <a:avLst/>
          </a:prstGeom>
        </p:spPr>
        <p:txBody>
          <a:bodyPr wrap="square">
            <a:spAutoFit/>
          </a:bodyPr>
          <a:lstStyle/>
          <a:p>
            <a:pPr algn="ctr">
              <a:defRPr/>
            </a:pPr>
            <a:r>
              <a:rPr lang="en-US" sz="2000" b="1" dirty="0" err="1">
                <a:solidFill>
                  <a:srgbClr val="C00000"/>
                </a:solidFill>
                <a:ea typeface="Times New Roman" panose="02020603050405020304" pitchFamily="18" charset="0"/>
                <a:cs typeface="Times New Roman" panose="02020603050405020304" pitchFamily="18" charset="0"/>
              </a:rPr>
              <a:t>Cụm</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endParaRPr lang="en-US" sz="2000" b="1" dirty="0">
              <a:solidFill>
                <a:srgbClr val="C00000"/>
              </a:solidFill>
              <a:ea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2666890" y="1885950"/>
            <a:ext cx="1829877"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0" name="Rectangle 29"/>
          <p:cNvSpPr/>
          <p:nvPr/>
        </p:nvSpPr>
        <p:spPr>
          <a:xfrm>
            <a:off x="3124200" y="1862989"/>
            <a:ext cx="5029200" cy="400110"/>
          </a:xfrm>
          <a:prstGeom prst="rect">
            <a:avLst/>
          </a:prstGeom>
        </p:spPr>
        <p:txBody>
          <a:bodyPr wrap="square">
            <a:spAutoFit/>
          </a:bodyPr>
          <a:lstStyle/>
          <a:p>
            <a:pPr algn="ctr">
              <a:defRPr/>
            </a:pP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và</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cụm</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endParaRPr lang="en-US" sz="2000" b="1" dirty="0">
              <a:solidFill>
                <a:srgbClr val="C00000"/>
              </a:solidFill>
              <a:ea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4480385" y="3878720"/>
            <a:ext cx="3805895"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44340" y="4488320"/>
            <a:ext cx="360334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5" name="Rectangle 34"/>
          <p:cNvSpPr/>
          <p:nvPr/>
        </p:nvSpPr>
        <p:spPr>
          <a:xfrm>
            <a:off x="2765083" y="1280131"/>
            <a:ext cx="926295"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VN</a:t>
            </a:r>
          </a:p>
        </p:txBody>
      </p:sp>
      <p:sp>
        <p:nvSpPr>
          <p:cNvPr id="36" name="Rectangle 35"/>
          <p:cNvSpPr/>
          <p:nvPr/>
        </p:nvSpPr>
        <p:spPr>
          <a:xfrm>
            <a:off x="2891215" y="1849709"/>
            <a:ext cx="926295"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VN</a:t>
            </a:r>
          </a:p>
        </p:txBody>
      </p:sp>
      <p:sp>
        <p:nvSpPr>
          <p:cNvPr id="37" name="Rectangle 36"/>
          <p:cNvSpPr/>
          <p:nvPr/>
        </p:nvSpPr>
        <p:spPr>
          <a:xfrm>
            <a:off x="4764225" y="2504501"/>
            <a:ext cx="926295"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VN</a:t>
            </a:r>
          </a:p>
        </p:txBody>
      </p:sp>
      <p:sp>
        <p:nvSpPr>
          <p:cNvPr id="38" name="Rectangle 37"/>
          <p:cNvSpPr/>
          <p:nvPr/>
        </p:nvSpPr>
        <p:spPr>
          <a:xfrm>
            <a:off x="2057400" y="3179266"/>
            <a:ext cx="926295"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VN</a:t>
            </a:r>
          </a:p>
        </p:txBody>
      </p:sp>
      <p:sp>
        <p:nvSpPr>
          <p:cNvPr id="39" name="Rectangle 38"/>
          <p:cNvSpPr/>
          <p:nvPr/>
        </p:nvSpPr>
        <p:spPr>
          <a:xfrm>
            <a:off x="6294620" y="3863072"/>
            <a:ext cx="926295"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VN</a:t>
            </a:r>
          </a:p>
        </p:txBody>
      </p:sp>
      <p:cxnSp>
        <p:nvCxnSpPr>
          <p:cNvPr id="41" name="Straight Connector 40"/>
          <p:cNvCxnSpPr/>
          <p:nvPr/>
        </p:nvCxnSpPr>
        <p:spPr>
          <a:xfrm flipH="1">
            <a:off x="2739075" y="995846"/>
            <a:ext cx="52015" cy="24577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H="1">
            <a:off x="2931680" y="2218355"/>
            <a:ext cx="52015" cy="24577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flipH="1">
            <a:off x="2066827" y="2872541"/>
            <a:ext cx="52015" cy="24577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flipH="1">
            <a:off x="4433450" y="3583583"/>
            <a:ext cx="52015" cy="24577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a:off x="2934315" y="2536496"/>
            <a:ext cx="458611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a:xfrm>
            <a:off x="2068651" y="3223542"/>
            <a:ext cx="9906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51" name="Rectangle 50"/>
          <p:cNvSpPr/>
          <p:nvPr/>
        </p:nvSpPr>
        <p:spPr>
          <a:xfrm>
            <a:off x="4543509" y="2513670"/>
            <a:ext cx="5029200" cy="400110"/>
          </a:xfrm>
          <a:prstGeom prst="rect">
            <a:avLst/>
          </a:prstGeom>
        </p:spPr>
        <p:txBody>
          <a:bodyPr wrap="square">
            <a:spAutoFit/>
          </a:bodyPr>
          <a:lstStyle/>
          <a:p>
            <a:pPr algn="ctr">
              <a:defRPr/>
            </a:pPr>
            <a:r>
              <a:rPr lang="en-US" sz="2000" b="1" dirty="0" err="1">
                <a:solidFill>
                  <a:srgbClr val="C00000"/>
                </a:solidFill>
                <a:ea typeface="Times New Roman" panose="02020603050405020304" pitchFamily="18" charset="0"/>
                <a:cs typeface="Times New Roman" panose="02020603050405020304" pitchFamily="18" charset="0"/>
              </a:rPr>
              <a:t>Cụm</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endParaRPr lang="en-US" sz="2000" b="1" dirty="0">
              <a:solidFill>
                <a:srgbClr val="C00000"/>
              </a:solidFill>
              <a:ea typeface="Times New Roman" panose="02020603050405020304" pitchFamily="18" charset="0"/>
              <a:cs typeface="Times New Roman" panose="02020603050405020304" pitchFamily="18" charset="0"/>
            </a:endParaRPr>
          </a:p>
        </p:txBody>
      </p:sp>
      <p:sp>
        <p:nvSpPr>
          <p:cNvPr id="53" name="Rectangle 52"/>
          <p:cNvSpPr/>
          <p:nvPr/>
        </p:nvSpPr>
        <p:spPr>
          <a:xfrm>
            <a:off x="3474371" y="4175267"/>
            <a:ext cx="5029200" cy="400110"/>
          </a:xfrm>
          <a:prstGeom prst="rect">
            <a:avLst/>
          </a:prstGeom>
        </p:spPr>
        <p:txBody>
          <a:bodyPr wrap="square">
            <a:spAutoFit/>
          </a:bodyPr>
          <a:lstStyle/>
          <a:p>
            <a:pPr algn="ctr">
              <a:defRPr/>
            </a:pPr>
            <a:r>
              <a:rPr lang="en-US" sz="2000" b="1" dirty="0">
                <a:solidFill>
                  <a:srgbClr val="C00000"/>
                </a:solidFill>
                <a:ea typeface="Times New Roman" panose="02020603050405020304" pitchFamily="18" charset="0"/>
                <a:cs typeface="Times New Roman" panose="02020603050405020304" pitchFamily="18" charset="0"/>
              </a:rPr>
              <a:t>Hai </a:t>
            </a:r>
            <a:r>
              <a:rPr lang="en-US" sz="2000" b="1" dirty="0" err="1">
                <a:solidFill>
                  <a:srgbClr val="C00000"/>
                </a:solidFill>
                <a:ea typeface="Times New Roman" panose="02020603050405020304" pitchFamily="18" charset="0"/>
                <a:cs typeface="Times New Roman" panose="02020603050405020304" pitchFamily="18" charset="0"/>
              </a:rPr>
              <a:t>cụm</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endParaRPr lang="en-US" sz="2000" b="1" dirty="0">
              <a:solidFill>
                <a:srgbClr val="C00000"/>
              </a:solidFill>
              <a:ea typeface="Times New Roman" panose="02020603050405020304" pitchFamily="18" charset="0"/>
              <a:cs typeface="Times New Roman" panose="02020603050405020304" pitchFamily="18" charset="0"/>
            </a:endParaRPr>
          </a:p>
        </p:txBody>
      </p:sp>
      <p:sp>
        <p:nvSpPr>
          <p:cNvPr id="60" name="Rectangle 59"/>
          <p:cNvSpPr/>
          <p:nvPr/>
        </p:nvSpPr>
        <p:spPr>
          <a:xfrm>
            <a:off x="2380548" y="225553"/>
            <a:ext cx="4372351" cy="461665"/>
          </a:xfrm>
          <a:prstGeom prst="rect">
            <a:avLst/>
          </a:prstGeom>
        </p:spPr>
        <p:txBody>
          <a:bodyPr wrap="none">
            <a:spAutoFit/>
          </a:bodyPr>
          <a:lstStyle/>
          <a:p>
            <a:pPr algn="just"/>
            <a:r>
              <a:rPr lang="en-US" sz="2400" b="1" dirty="0">
                <a:solidFill>
                  <a:srgbClr val="000000"/>
                </a:solidFill>
                <a:latin typeface="+mj-lt"/>
              </a:rPr>
              <a:t>b) </a:t>
            </a:r>
            <a:r>
              <a:rPr lang="en-US" sz="2400" b="1" dirty="0" err="1">
                <a:solidFill>
                  <a:srgbClr val="000000"/>
                </a:solidFill>
                <a:latin typeface="+mj-lt"/>
              </a:rPr>
              <a:t>Xác</a:t>
            </a:r>
            <a:r>
              <a:rPr lang="en-US" sz="2400" b="1" dirty="0">
                <a:solidFill>
                  <a:srgbClr val="000000"/>
                </a:solidFill>
                <a:latin typeface="+mj-lt"/>
              </a:rPr>
              <a:t> </a:t>
            </a:r>
            <a:r>
              <a:rPr lang="en-US" sz="2400" b="1" dirty="0" err="1">
                <a:solidFill>
                  <a:srgbClr val="000000"/>
                </a:solidFill>
                <a:latin typeface="+mj-lt"/>
              </a:rPr>
              <a:t>định</a:t>
            </a:r>
            <a:r>
              <a:rPr lang="en-US" sz="2400" b="1" dirty="0">
                <a:solidFill>
                  <a:srgbClr val="000000"/>
                </a:solidFill>
                <a:latin typeface="+mj-lt"/>
              </a:rPr>
              <a:t> </a:t>
            </a:r>
            <a:r>
              <a:rPr lang="en-US" sz="2400" b="1" dirty="0" err="1">
                <a:solidFill>
                  <a:srgbClr val="000000"/>
                </a:solidFill>
                <a:latin typeface="+mj-lt"/>
              </a:rPr>
              <a:t>vị</a:t>
            </a:r>
            <a:r>
              <a:rPr lang="en-US" sz="2400" b="1" dirty="0">
                <a:solidFill>
                  <a:srgbClr val="000000"/>
                </a:solidFill>
                <a:latin typeface="+mj-lt"/>
              </a:rPr>
              <a:t> </a:t>
            </a:r>
            <a:r>
              <a:rPr lang="en-US" sz="2400" b="1" dirty="0" err="1">
                <a:solidFill>
                  <a:srgbClr val="000000"/>
                </a:solidFill>
                <a:latin typeface="+mj-lt"/>
              </a:rPr>
              <a:t>ngữ</a:t>
            </a:r>
            <a:r>
              <a:rPr lang="en-US" sz="2400" b="1" dirty="0">
                <a:solidFill>
                  <a:srgbClr val="000000"/>
                </a:solidFill>
                <a:latin typeface="+mj-lt"/>
              </a:rPr>
              <a:t> </a:t>
            </a:r>
            <a:r>
              <a:rPr lang="en-US" sz="2400" b="1" dirty="0" err="1">
                <a:solidFill>
                  <a:srgbClr val="000000"/>
                </a:solidFill>
                <a:latin typeface="+mj-lt"/>
              </a:rPr>
              <a:t>trong</a:t>
            </a:r>
            <a:r>
              <a:rPr lang="en-US" sz="2400" b="1" dirty="0">
                <a:solidFill>
                  <a:srgbClr val="000000"/>
                </a:solidFill>
                <a:latin typeface="+mj-lt"/>
              </a:rPr>
              <a:t> </a:t>
            </a:r>
            <a:r>
              <a:rPr lang="en-US" sz="2400" b="1" dirty="0" err="1">
                <a:solidFill>
                  <a:srgbClr val="000000"/>
                </a:solidFill>
                <a:latin typeface="+mj-lt"/>
              </a:rPr>
              <a:t>các</a:t>
            </a:r>
            <a:r>
              <a:rPr lang="en-US" sz="2400" b="1" dirty="0">
                <a:solidFill>
                  <a:srgbClr val="000000"/>
                </a:solidFill>
                <a:latin typeface="+mj-lt"/>
              </a:rPr>
              <a:t> </a:t>
            </a:r>
            <a:r>
              <a:rPr lang="en-US" sz="2400" b="1" dirty="0" err="1">
                <a:solidFill>
                  <a:srgbClr val="000000"/>
                </a:solidFill>
                <a:latin typeface="+mj-lt"/>
              </a:rPr>
              <a:t>câu</a:t>
            </a:r>
            <a:r>
              <a:rPr lang="en-US" sz="2400" b="1" dirty="0">
                <a:solidFill>
                  <a:srgbClr val="000000"/>
                </a:solidFill>
                <a:latin typeface="+mj-lt"/>
              </a:rPr>
              <a:t>?</a:t>
            </a:r>
            <a:endParaRPr lang="vi-VN" sz="2400" b="1" dirty="0">
              <a:solidFill>
                <a:srgbClr val="000000"/>
              </a:solidFill>
              <a:latin typeface="+mj-lt"/>
            </a:endParaRPr>
          </a:p>
        </p:txBody>
      </p:sp>
      <p:cxnSp>
        <p:nvCxnSpPr>
          <p:cNvPr id="43" name="Straight Connector 42"/>
          <p:cNvCxnSpPr/>
          <p:nvPr/>
        </p:nvCxnSpPr>
        <p:spPr>
          <a:xfrm flipH="1">
            <a:off x="2626598" y="1628732"/>
            <a:ext cx="52015" cy="245771"/>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1" name="Rectangle 60"/>
          <p:cNvSpPr/>
          <p:nvPr/>
        </p:nvSpPr>
        <p:spPr>
          <a:xfrm>
            <a:off x="1673561" y="114846"/>
            <a:ext cx="5029200" cy="1569660"/>
          </a:xfrm>
          <a:prstGeom prst="rect">
            <a:avLst/>
          </a:prstGeom>
        </p:spPr>
        <p:txBody>
          <a:bodyPr wrap="square">
            <a:spAutoFit/>
          </a:bodyPr>
          <a:lstStyle/>
          <a:p>
            <a:pPr algn="ctr">
              <a:defRPr/>
            </a:pPr>
            <a:r>
              <a:rPr lang="en-US" sz="2400" b="1" dirty="0">
                <a:solidFill>
                  <a:srgbClr val="000000"/>
                </a:solidFill>
              </a:rPr>
              <a:t>c) </a:t>
            </a:r>
            <a:r>
              <a:rPr lang="en-US" sz="2400" b="1" dirty="0" err="1">
                <a:solidFill>
                  <a:srgbClr val="000000"/>
                </a:solidFill>
              </a:rPr>
              <a:t>Vị</a:t>
            </a:r>
            <a:r>
              <a:rPr lang="en-US" sz="2400" b="1" dirty="0">
                <a:solidFill>
                  <a:srgbClr val="000000"/>
                </a:solidFill>
              </a:rPr>
              <a:t> </a:t>
            </a:r>
            <a:r>
              <a:rPr lang="en-US" sz="2400" b="1" dirty="0" err="1">
                <a:solidFill>
                  <a:srgbClr val="000000"/>
                </a:solidFill>
              </a:rPr>
              <a:t>ngữ</a:t>
            </a:r>
            <a:r>
              <a:rPr lang="en-US" sz="2400" b="1" dirty="0">
                <a:solidFill>
                  <a:srgbClr val="000000"/>
                </a:solidFill>
              </a:rPr>
              <a:t> </a:t>
            </a:r>
            <a:r>
              <a:rPr lang="en-US" sz="2400" b="1" dirty="0" err="1">
                <a:solidFill>
                  <a:srgbClr val="000000"/>
                </a:solidFill>
              </a:rPr>
              <a:t>của</a:t>
            </a:r>
            <a:r>
              <a:rPr lang="en-US" sz="2400" b="1" dirty="0">
                <a:solidFill>
                  <a:srgbClr val="000000"/>
                </a:solidFill>
              </a:rPr>
              <a:t> </a:t>
            </a:r>
            <a:r>
              <a:rPr lang="en-US" sz="2400" b="1" dirty="0" err="1">
                <a:solidFill>
                  <a:srgbClr val="000000"/>
                </a:solidFill>
              </a:rPr>
              <a:t>các</a:t>
            </a:r>
            <a:r>
              <a:rPr lang="en-US" sz="2400" b="1" dirty="0">
                <a:solidFill>
                  <a:srgbClr val="000000"/>
                </a:solidFill>
              </a:rPr>
              <a:t> </a:t>
            </a:r>
            <a:r>
              <a:rPr lang="en-US" sz="2400" b="1" dirty="0" err="1">
                <a:solidFill>
                  <a:srgbClr val="000000"/>
                </a:solidFill>
              </a:rPr>
              <a:t>câu</a:t>
            </a:r>
            <a:r>
              <a:rPr lang="en-US" sz="2400" b="1" dirty="0">
                <a:solidFill>
                  <a:srgbClr val="000000"/>
                </a:solidFill>
              </a:rPr>
              <a:t> </a:t>
            </a:r>
            <a:r>
              <a:rPr lang="en-US" sz="2400" b="1" dirty="0" err="1">
                <a:solidFill>
                  <a:srgbClr val="000000"/>
                </a:solidFill>
              </a:rPr>
              <a:t>trên</a:t>
            </a:r>
            <a:r>
              <a:rPr lang="en-US" sz="2400" b="1" dirty="0">
                <a:solidFill>
                  <a:srgbClr val="000000"/>
                </a:solidFill>
              </a:rPr>
              <a:t> do </a:t>
            </a:r>
            <a:r>
              <a:rPr lang="en-US" sz="2400" b="1" dirty="0" err="1">
                <a:solidFill>
                  <a:srgbClr val="000000"/>
                </a:solidFill>
              </a:rPr>
              <a:t>những</a:t>
            </a:r>
            <a:r>
              <a:rPr lang="en-US" sz="2400" b="1" dirty="0">
                <a:solidFill>
                  <a:srgbClr val="000000"/>
                </a:solidFill>
              </a:rPr>
              <a:t> </a:t>
            </a:r>
            <a:r>
              <a:rPr lang="en-US" sz="2400" b="1" dirty="0" err="1">
                <a:solidFill>
                  <a:srgbClr val="000000"/>
                </a:solidFill>
              </a:rPr>
              <a:t>từ</a:t>
            </a:r>
            <a:r>
              <a:rPr lang="en-US" sz="2400" b="1" dirty="0">
                <a:solidFill>
                  <a:srgbClr val="000000"/>
                </a:solidFill>
              </a:rPr>
              <a:t> </a:t>
            </a:r>
            <a:r>
              <a:rPr lang="en-US" sz="2400" b="1" dirty="0" err="1">
                <a:solidFill>
                  <a:srgbClr val="000000"/>
                </a:solidFill>
              </a:rPr>
              <a:t>ngữ</a:t>
            </a:r>
            <a:r>
              <a:rPr lang="en-US" sz="2400" b="1" dirty="0">
                <a:solidFill>
                  <a:srgbClr val="000000"/>
                </a:solidFill>
              </a:rPr>
              <a:t> </a:t>
            </a:r>
            <a:r>
              <a:rPr lang="en-US" sz="2400" b="1" dirty="0" err="1">
                <a:solidFill>
                  <a:srgbClr val="000000"/>
                </a:solidFill>
              </a:rPr>
              <a:t>nào</a:t>
            </a:r>
            <a:r>
              <a:rPr lang="en-US" sz="2400" b="1" dirty="0">
                <a:solidFill>
                  <a:srgbClr val="000000"/>
                </a:solidFill>
              </a:rPr>
              <a:t> </a:t>
            </a:r>
            <a:r>
              <a:rPr lang="en-US" sz="2400" b="1" dirty="0" err="1">
                <a:solidFill>
                  <a:srgbClr val="000000"/>
                </a:solidFill>
              </a:rPr>
              <a:t>tạo</a:t>
            </a:r>
            <a:r>
              <a:rPr lang="en-US" sz="2400" b="1" dirty="0">
                <a:solidFill>
                  <a:srgbClr val="000000"/>
                </a:solidFill>
              </a:rPr>
              <a:t> </a:t>
            </a:r>
            <a:r>
              <a:rPr lang="en-US" sz="2400" b="1" dirty="0" err="1">
                <a:solidFill>
                  <a:srgbClr val="000000"/>
                </a:solidFill>
              </a:rPr>
              <a:t>thành</a:t>
            </a:r>
            <a:r>
              <a:rPr lang="en-US" sz="2400" b="1" dirty="0">
                <a:solidFill>
                  <a:srgbClr val="000000"/>
                </a:solidFill>
              </a:rPr>
              <a:t>?</a:t>
            </a:r>
            <a:br>
              <a:rPr lang="en-US" sz="2400" dirty="0">
                <a:solidFill>
                  <a:srgbClr val="000000"/>
                </a:solidFill>
                <a:latin typeface="OpenSans"/>
              </a:rPr>
            </a:br>
            <a:br>
              <a:rPr lang="en-US" sz="2400" dirty="0">
                <a:solidFill>
                  <a:srgbClr val="000000"/>
                </a:solidFill>
                <a:latin typeface="OpenSans"/>
              </a:rPr>
            </a:br>
            <a:endParaRPr lang="en-US" sz="2400" b="1" dirty="0">
              <a:solidFill>
                <a:srgbClr val="C00000"/>
              </a:solidFill>
              <a:ea typeface="Times New Roman" panose="02020603050405020304" pitchFamily="18" charset="0"/>
              <a:cs typeface="Times New Roman" panose="02020603050405020304" pitchFamily="18" charset="0"/>
            </a:endParaRPr>
          </a:p>
        </p:txBody>
      </p:sp>
      <p:cxnSp>
        <p:nvCxnSpPr>
          <p:cNvPr id="63" name="Straight Arrow Connector 62"/>
          <p:cNvCxnSpPr/>
          <p:nvPr/>
        </p:nvCxnSpPr>
        <p:spPr>
          <a:xfrm>
            <a:off x="3544192" y="1499612"/>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691378" y="2063044"/>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664957" y="2713725"/>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891215" y="3409950"/>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363626" y="4368959"/>
            <a:ext cx="496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785970" y="3153176"/>
            <a:ext cx="5029200" cy="400110"/>
          </a:xfrm>
          <a:prstGeom prst="rect">
            <a:avLst/>
          </a:prstGeom>
        </p:spPr>
        <p:txBody>
          <a:bodyPr wrap="square">
            <a:spAutoFit/>
          </a:bodyPr>
          <a:lstStyle/>
          <a:p>
            <a:pPr algn="ctr">
              <a:defRPr/>
            </a:pPr>
            <a:r>
              <a:rPr lang="en-US" sz="2000" b="1" dirty="0" err="1">
                <a:solidFill>
                  <a:srgbClr val="C00000"/>
                </a:solidFill>
                <a:ea typeface="Times New Roman" panose="02020603050405020304" pitchFamily="18" charset="0"/>
                <a:cs typeface="Times New Roman" panose="02020603050405020304" pitchFamily="18" charset="0"/>
              </a:rPr>
              <a:t>Cụm</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tính</a:t>
            </a:r>
            <a:r>
              <a:rPr lang="en-US" sz="2000" b="1" dirty="0">
                <a:solidFill>
                  <a:srgbClr val="C00000"/>
                </a:solidFill>
                <a:ea typeface="Times New Roman" panose="02020603050405020304" pitchFamily="18" charset="0"/>
                <a:cs typeface="Times New Roman" panose="02020603050405020304" pitchFamily="18" charset="0"/>
              </a:rPr>
              <a:t> </a:t>
            </a:r>
            <a:r>
              <a:rPr lang="en-US" sz="2000" b="1" dirty="0" err="1">
                <a:solidFill>
                  <a:srgbClr val="C00000"/>
                </a:solidFill>
                <a:ea typeface="Times New Roman" panose="02020603050405020304" pitchFamily="18" charset="0"/>
                <a:cs typeface="Times New Roman" panose="02020603050405020304" pitchFamily="18" charset="0"/>
              </a:rPr>
              <a:t>từ</a:t>
            </a:r>
            <a:endParaRPr lang="en-US" sz="2000" b="1" dirty="0">
              <a:solidFill>
                <a:srgbClr val="C00000"/>
              </a:solidFill>
              <a:ea typeface="Times New Roman" panose="02020603050405020304" pitchFamily="18" charset="0"/>
              <a:cs typeface="Times New Roman" panose="02020603050405020304" pitchFamily="18" charset="0"/>
            </a:endParaRPr>
          </a:p>
        </p:txBody>
      </p:sp>
      <p:pic>
        <p:nvPicPr>
          <p:cNvPr id="69" name="Picture 68" descr="field2.png"/>
          <p:cNvPicPr>
            <a:picLocks noChangeAspect="1"/>
          </p:cNvPicPr>
          <p:nvPr/>
        </p:nvPicPr>
        <p:blipFill>
          <a:blip r:embed="rId4" cstate="print"/>
          <a:stretch>
            <a:fillRect/>
          </a:stretch>
        </p:blipFill>
        <p:spPr>
          <a:xfrm>
            <a:off x="7042598" y="4502219"/>
            <a:ext cx="2155884" cy="637656"/>
          </a:xfrm>
          <a:prstGeom prst="rect">
            <a:avLst/>
          </a:prstGeom>
        </p:spPr>
      </p:pic>
      <p:pic>
        <p:nvPicPr>
          <p:cNvPr id="70" name="Picture 69" descr="camera'.png">
            <a:hlinkClick r:id="rId5" action="ppaction://hlinksldjump"/>
          </p:cNvPr>
          <p:cNvPicPr>
            <a:picLocks noChangeAspect="1"/>
          </p:cNvPicPr>
          <p:nvPr/>
        </p:nvPicPr>
        <p:blipFill>
          <a:blip r:embed="rId6" cstate="print"/>
          <a:stretch>
            <a:fillRect/>
          </a:stretch>
        </p:blipFill>
        <p:spPr>
          <a:xfrm>
            <a:off x="7335092" y="4049190"/>
            <a:ext cx="1330850" cy="1028624"/>
          </a:xfrm>
          <a:prstGeom prst="rect">
            <a:avLst/>
          </a:prstGeom>
        </p:spPr>
      </p:pic>
      <p:pic>
        <p:nvPicPr>
          <p:cNvPr id="71" name="Picture 70"/>
          <p:cNvPicPr>
            <a:picLocks noChangeAspect="1"/>
          </p:cNvPicPr>
          <p:nvPr/>
        </p:nvPicPr>
        <p:blipFill rotWithShape="1">
          <a:blip r:embed="rId7">
            <a:extLst>
              <a:ext uri="{28A0092B-C50C-407E-A947-70E740481C1C}">
                <a14:useLocalDpi xmlns:a14="http://schemas.microsoft.com/office/drawing/2010/main" val="0"/>
              </a:ext>
            </a:extLst>
          </a:blip>
          <a:srcRect l="80833" b="87223"/>
          <a:stretch/>
        </p:blipFill>
        <p:spPr>
          <a:xfrm>
            <a:off x="33370" y="82805"/>
            <a:ext cx="1752600" cy="838200"/>
          </a:xfrm>
          <a:prstGeom prst="rect">
            <a:avLst/>
          </a:prstGeom>
        </p:spPr>
      </p:pic>
      <p:sp>
        <p:nvSpPr>
          <p:cNvPr id="4" name="Isosceles Triangle 3">
            <a:hlinkClick r:id="rId8" action="ppaction://hlinksldjump"/>
          </p:cNvPr>
          <p:cNvSpPr/>
          <p:nvPr/>
        </p:nvSpPr>
        <p:spPr>
          <a:xfrm>
            <a:off x="304800" y="130810"/>
            <a:ext cx="609600" cy="43815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9" name="Picture 58" descr="camera'.png">
            <a:hlinkClick r:id="rId9" action="ppaction://hlinksldjump"/>
          </p:cNvPr>
          <p:cNvPicPr>
            <a:picLocks noChangeAspect="1"/>
          </p:cNvPicPr>
          <p:nvPr/>
        </p:nvPicPr>
        <p:blipFill>
          <a:blip r:embed="rId6" cstate="print"/>
          <a:stretch>
            <a:fillRect/>
          </a:stretch>
        </p:blipFill>
        <p:spPr>
          <a:xfrm>
            <a:off x="9171586" y="10745024"/>
            <a:ext cx="1330850" cy="1028624"/>
          </a:xfrm>
          <a:prstGeom prst="rect">
            <a:avLst/>
          </a:prstGeom>
        </p:spPr>
      </p:pic>
      <p:grpSp>
        <p:nvGrpSpPr>
          <p:cNvPr id="62" name="Group 61"/>
          <p:cNvGrpSpPr/>
          <p:nvPr/>
        </p:nvGrpSpPr>
        <p:grpSpPr>
          <a:xfrm>
            <a:off x="0" y="-19050"/>
            <a:ext cx="9184017" cy="5311205"/>
            <a:chOff x="540881" y="-2520053"/>
            <a:chExt cx="9144000" cy="5143500"/>
          </a:xfrm>
        </p:grpSpPr>
        <p:sp>
          <p:nvSpPr>
            <p:cNvPr id="72" name="Rectangle 71"/>
            <p:cNvSpPr/>
            <p:nvPr/>
          </p:nvSpPr>
          <p:spPr>
            <a:xfrm>
              <a:off x="540881" y="-2520053"/>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descr="Chim Sẻ thì không thể hiểu được suy nghĩ của Đại Bàng - Chân Đấ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115" y="-2237023"/>
              <a:ext cx="4490716" cy="299381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ần Cẩu Đồ Chơi Xe Công Trình 1:50 Diecast Kỹ Thuật Đồ Chơi Xe Tải Đầu Kéo  Mô Phỏng Cao Bé Trai Máy Đồ Chơi Mô Hình Cho Trẻ Em|Diecasts &amp;amp; Toy"/>
            <p:cNvPicPr>
              <a:picLocks noChangeAspect="1" noChangeArrowheads="1"/>
            </p:cNvPicPr>
            <p:nvPr/>
          </p:nvPicPr>
          <p:blipFill rotWithShape="1">
            <a:blip r:embed="rId11">
              <a:extLst>
                <a:ext uri="{28A0092B-C50C-407E-A947-70E740481C1C}">
                  <a14:useLocalDpi xmlns:a14="http://schemas.microsoft.com/office/drawing/2010/main" val="0"/>
                </a:ext>
              </a:extLst>
            </a:blip>
            <a:srcRect l="2020" t="12122" r="7071" b="19191"/>
            <a:stretch/>
          </p:blipFill>
          <p:spPr bwMode="auto">
            <a:xfrm>
              <a:off x="5341481" y="-2237024"/>
              <a:ext cx="3962400" cy="2993813"/>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p:cNvSpPr/>
            <p:nvPr/>
          </p:nvSpPr>
          <p:spPr>
            <a:xfrm>
              <a:off x="3046113" y="-478179"/>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41481" y="-1392579"/>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141081" y="810976"/>
              <a:ext cx="1462260" cy="523220"/>
            </a:xfrm>
            <a:prstGeom prst="rect">
              <a:avLst/>
            </a:prstGeom>
            <a:noFill/>
          </p:spPr>
          <p:txBody>
            <a:bodyPr wrap="none" rtlCol="0">
              <a:spAutoFit/>
            </a:bodyPr>
            <a:lstStyle/>
            <a:p>
              <a:r>
                <a:rPr lang="en-US" sz="2800" dirty="0" err="1"/>
                <a:t>Đại</a:t>
              </a:r>
              <a:r>
                <a:rPr lang="en-US" sz="2800" dirty="0"/>
                <a:t> </a:t>
              </a:r>
              <a:r>
                <a:rPr lang="en-US" sz="2800" dirty="0" err="1"/>
                <a:t>bàng</a:t>
              </a:r>
              <a:endParaRPr lang="en-US" sz="2800" dirty="0"/>
            </a:p>
          </p:txBody>
        </p:sp>
        <p:sp>
          <p:nvSpPr>
            <p:cNvPr id="78" name="TextBox 77"/>
            <p:cNvSpPr txBox="1"/>
            <p:nvPr/>
          </p:nvSpPr>
          <p:spPr>
            <a:xfrm>
              <a:off x="6713081" y="847806"/>
              <a:ext cx="1725216" cy="523220"/>
            </a:xfrm>
            <a:prstGeom prst="rect">
              <a:avLst/>
            </a:prstGeom>
            <a:noFill/>
          </p:spPr>
          <p:txBody>
            <a:bodyPr wrap="none" rtlCol="0">
              <a:spAutoFit/>
            </a:bodyPr>
            <a:lstStyle/>
            <a:p>
              <a:r>
                <a:rPr lang="en-US" sz="2800" dirty="0" err="1"/>
                <a:t>Xe</a:t>
              </a:r>
              <a:r>
                <a:rPr lang="en-US" sz="2800" dirty="0"/>
                <a:t> </a:t>
              </a:r>
              <a:r>
                <a:rPr lang="en-US" sz="2800" dirty="0" err="1"/>
                <a:t>cần</a:t>
              </a:r>
              <a:r>
                <a:rPr lang="en-US" sz="2800" dirty="0"/>
                <a:t> </a:t>
              </a:r>
              <a:r>
                <a:rPr lang="en-US" sz="2800" dirty="0" err="1"/>
                <a:t>cẩu</a:t>
              </a:r>
              <a:endParaRPr lang="en-US" sz="2800" dirty="0"/>
            </a:p>
          </p:txBody>
        </p:sp>
      </p:grpSp>
    </p:spTree>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60"/>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6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1" grpId="0"/>
      <p:bldP spid="58" grpId="0"/>
      <p:bldP spid="57" grpId="0"/>
      <p:bldP spid="56" grpId="0"/>
      <p:bldP spid="54" grpId="0"/>
      <p:bldP spid="55" grpId="0"/>
      <p:bldP spid="22" grpId="0"/>
      <p:bldP spid="22" grpId="1"/>
      <p:bldP spid="27" grpId="0"/>
      <p:bldP spid="30" grpId="0"/>
      <p:bldP spid="35" grpId="0"/>
      <p:bldP spid="36" grpId="0"/>
      <p:bldP spid="37" grpId="0"/>
      <p:bldP spid="38" grpId="0"/>
      <p:bldP spid="39" grpId="0"/>
      <p:bldP spid="51" grpId="0"/>
      <p:bldP spid="53" grpId="0"/>
      <p:bldP spid="60" grpId="0"/>
      <p:bldP spid="60" grpId="1"/>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80833" b="87223"/>
          <a:stretch/>
        </p:blipFill>
        <p:spPr>
          <a:xfrm>
            <a:off x="19395" y="-25696"/>
            <a:ext cx="1752600" cy="838200"/>
          </a:xfrm>
          <a:prstGeom prst="rect">
            <a:avLst/>
          </a:prstGeom>
        </p:spPr>
      </p:pic>
      <p:sp>
        <p:nvSpPr>
          <p:cNvPr id="2" name="TextBox 1"/>
          <p:cNvSpPr txBox="1"/>
          <p:nvPr/>
        </p:nvSpPr>
        <p:spPr>
          <a:xfrm>
            <a:off x="1524000" y="1504950"/>
            <a:ext cx="5650906"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Lá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cờ</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phới</a:t>
            </a:r>
            <a:r>
              <a:rPr lang="en-US" sz="2800" dirty="0">
                <a:latin typeface="Arial" panose="020B0604020202020204" pitchFamily="34" charset="0"/>
                <a:cs typeface="Arial" panose="020B0604020202020204" pitchFamily="34" charset="0"/>
              </a:rPr>
              <a:t> bay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a:t>
            </a:r>
          </a:p>
        </p:txBody>
      </p:sp>
      <p:sp>
        <p:nvSpPr>
          <p:cNvPr id="8" name="TextBox 7"/>
          <p:cNvSpPr txBox="1"/>
          <p:nvPr/>
        </p:nvSpPr>
        <p:spPr>
          <a:xfrm>
            <a:off x="1524000" y="2952750"/>
            <a:ext cx="4834978"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Lá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cờ</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bay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a:t>
            </a:r>
          </a:p>
        </p:txBody>
      </p:sp>
      <p:cxnSp>
        <p:nvCxnSpPr>
          <p:cNvPr id="10" name="Straight Connector 9"/>
          <p:cNvCxnSpPr/>
          <p:nvPr/>
        </p:nvCxnSpPr>
        <p:spPr>
          <a:xfrm flipH="1">
            <a:off x="2638416" y="2013888"/>
            <a:ext cx="42957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28248" y="1624668"/>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38416" y="1942445"/>
            <a:ext cx="42957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628900" y="3399770"/>
            <a:ext cx="3467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4600" y="3086750"/>
            <a:ext cx="76200" cy="3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28900" y="3475970"/>
            <a:ext cx="3467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 y="0"/>
            <a:ext cx="1395483" cy="1395483"/>
          </a:xfrm>
          <a:prstGeom prst="rect">
            <a:avLst/>
          </a:prstGeom>
        </p:spPr>
      </p:pic>
      <p:sp>
        <p:nvSpPr>
          <p:cNvPr id="29" name="TextBox 28"/>
          <p:cNvSpPr txBox="1"/>
          <p:nvPr/>
        </p:nvSpPr>
        <p:spPr>
          <a:xfrm>
            <a:off x="1033629" y="432727"/>
            <a:ext cx="7500771" cy="707886"/>
          </a:xfrm>
          <a:prstGeom prst="rect">
            <a:avLst/>
          </a:prstGeom>
          <a:noFill/>
        </p:spPr>
        <p:txBody>
          <a:bodyPr wrap="none" rtlCol="0">
            <a:spAutoFit/>
          </a:bodyPr>
          <a:lstStyle/>
          <a:p>
            <a:r>
              <a:rPr lang="en-US" sz="2000" b="1" i="1" dirty="0" err="1">
                <a:solidFill>
                  <a:srgbClr val="C00000"/>
                </a:solidFill>
                <a:latin typeface="Arial" panose="020B0604020202020204" pitchFamily="34" charset="0"/>
                <a:cs typeface="Arial" panose="020B0604020202020204" pitchFamily="34" charset="0"/>
              </a:rPr>
              <a:t>Phân</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biệt</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vị</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ngữ</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trong</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câu</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kể</a:t>
            </a:r>
            <a:r>
              <a:rPr lang="en-US" sz="2000" b="1" i="1" dirty="0">
                <a:solidFill>
                  <a:srgbClr val="C00000"/>
                </a:solidFill>
                <a:latin typeface="Arial" panose="020B0604020202020204" pitchFamily="34" charset="0"/>
                <a:cs typeface="Arial" panose="020B0604020202020204" pitchFamily="34" charset="0"/>
              </a:rPr>
              <a:t> Ai </a:t>
            </a:r>
            <a:r>
              <a:rPr lang="en-US" sz="2000" b="1" i="1" dirty="0" err="1">
                <a:solidFill>
                  <a:srgbClr val="C00000"/>
                </a:solidFill>
                <a:latin typeface="Arial" panose="020B0604020202020204" pitchFamily="34" charset="0"/>
                <a:cs typeface="Arial" panose="020B0604020202020204" pitchFamily="34" charset="0"/>
              </a:rPr>
              <a:t>thế</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nào</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và</a:t>
            </a:r>
            <a:r>
              <a:rPr lang="en-US" sz="2000" b="1" i="1" dirty="0">
                <a:solidFill>
                  <a:srgbClr val="C00000"/>
                </a:solidFill>
                <a:latin typeface="Arial" panose="020B0604020202020204" pitchFamily="34" charset="0"/>
                <a:cs typeface="Arial" panose="020B0604020202020204" pitchFamily="34" charset="0"/>
              </a:rPr>
              <a:t> Ai </a:t>
            </a:r>
            <a:r>
              <a:rPr lang="en-US" sz="2000" b="1" i="1" dirty="0" err="1">
                <a:solidFill>
                  <a:srgbClr val="C00000"/>
                </a:solidFill>
                <a:latin typeface="Arial" panose="020B0604020202020204" pitchFamily="34" charset="0"/>
                <a:cs typeface="Arial" panose="020B0604020202020204" pitchFamily="34" charset="0"/>
              </a:rPr>
              <a:t>làm</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gì</a:t>
            </a:r>
            <a:r>
              <a:rPr lang="en-US" sz="2000" b="1" i="1" dirty="0">
                <a:solidFill>
                  <a:srgbClr val="C00000"/>
                </a:solidFill>
                <a:latin typeface="Arial" panose="020B0604020202020204" pitchFamily="34" charset="0"/>
                <a:cs typeface="Arial" panose="020B0604020202020204" pitchFamily="34" charset="0"/>
              </a:rPr>
              <a:t>? </a:t>
            </a:r>
          </a:p>
          <a:p>
            <a:r>
              <a:rPr lang="en-US" sz="2000" b="1" i="1" dirty="0" err="1">
                <a:solidFill>
                  <a:srgbClr val="C00000"/>
                </a:solidFill>
                <a:latin typeface="Arial" panose="020B0604020202020204" pitchFamily="34" charset="0"/>
                <a:cs typeface="Arial" panose="020B0604020202020204" pitchFamily="34" charset="0"/>
              </a:rPr>
              <a:t>cùng</a:t>
            </a:r>
            <a:r>
              <a:rPr lang="en-US" sz="2000" b="1" i="1" dirty="0">
                <a:solidFill>
                  <a:srgbClr val="C00000"/>
                </a:solidFill>
                <a:latin typeface="Arial" panose="020B0604020202020204" pitchFamily="34" charset="0"/>
                <a:cs typeface="Arial" panose="020B0604020202020204" pitchFamily="34" charset="0"/>
              </a:rPr>
              <a:t> do </a:t>
            </a:r>
            <a:r>
              <a:rPr lang="en-US" sz="2000" b="1" i="1" dirty="0" err="1">
                <a:solidFill>
                  <a:srgbClr val="C00000"/>
                </a:solidFill>
                <a:latin typeface="Arial" panose="020B0604020202020204" pitchFamily="34" charset="0"/>
                <a:cs typeface="Arial" panose="020B0604020202020204" pitchFamily="34" charset="0"/>
              </a:rPr>
              <a:t>động</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từ</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hoặc</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cụm</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động</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từ</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tạo</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thành</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dựa</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vào</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đâu</a:t>
            </a:r>
            <a:r>
              <a:rPr lang="en-US" sz="2000" b="1" i="1" dirty="0">
                <a:solidFill>
                  <a:srgbClr val="C00000"/>
                </a:solidFill>
                <a:latin typeface="Arial" panose="020B0604020202020204" pitchFamily="34" charset="0"/>
                <a:cs typeface="Arial" panose="020B0604020202020204" pitchFamily="34" charset="0"/>
              </a:rPr>
              <a:t>?</a:t>
            </a:r>
          </a:p>
        </p:txBody>
      </p:sp>
      <p:sp>
        <p:nvSpPr>
          <p:cNvPr id="30" name="TextBox 29"/>
          <p:cNvSpPr txBox="1"/>
          <p:nvPr/>
        </p:nvSpPr>
        <p:spPr>
          <a:xfrm>
            <a:off x="5943600" y="2099612"/>
            <a:ext cx="2792559" cy="461665"/>
          </a:xfrm>
          <a:prstGeom prst="rect">
            <a:avLst/>
          </a:prstGeom>
          <a:noFill/>
        </p:spPr>
        <p:txBody>
          <a:bodyPr wrap="none" rtlCol="0">
            <a:spAutoFit/>
          </a:bodyPr>
          <a:lstStyle/>
          <a:p>
            <a:r>
              <a:rPr lang="en-US" sz="2400" i="1" dirty="0" err="1">
                <a:solidFill>
                  <a:srgbClr val="C00000"/>
                </a:solidFill>
                <a:latin typeface="Arial" panose="020B0604020202020204" pitchFamily="34" charset="0"/>
                <a:cs typeface="Arial" panose="020B0604020202020204" pitchFamily="34" charset="0"/>
              </a:rPr>
              <a:t>Câu</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kể</a:t>
            </a:r>
            <a:r>
              <a:rPr lang="en-US" sz="2400" i="1" dirty="0">
                <a:solidFill>
                  <a:srgbClr val="C00000"/>
                </a:solidFill>
                <a:latin typeface="Arial" panose="020B0604020202020204" pitchFamily="34" charset="0"/>
                <a:cs typeface="Arial" panose="020B0604020202020204" pitchFamily="34" charset="0"/>
              </a:rPr>
              <a:t> Ai </a:t>
            </a:r>
            <a:r>
              <a:rPr lang="en-US" sz="2400" i="1" dirty="0" err="1">
                <a:solidFill>
                  <a:srgbClr val="C00000"/>
                </a:solidFill>
                <a:latin typeface="Arial" panose="020B0604020202020204" pitchFamily="34" charset="0"/>
                <a:cs typeface="Arial" panose="020B0604020202020204" pitchFamily="34" charset="0"/>
              </a:rPr>
              <a:t>thế</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nào</a:t>
            </a:r>
            <a:r>
              <a:rPr lang="en-US" sz="2400" i="1" dirty="0">
                <a:solidFill>
                  <a:srgbClr val="C00000"/>
                </a:solidFill>
                <a:latin typeface="Arial" panose="020B0604020202020204" pitchFamily="34" charset="0"/>
                <a:cs typeface="Arial" panose="020B0604020202020204" pitchFamily="34" charset="0"/>
              </a:rPr>
              <a:t>?</a:t>
            </a:r>
          </a:p>
        </p:txBody>
      </p:sp>
      <p:sp>
        <p:nvSpPr>
          <p:cNvPr id="31" name="TextBox 30"/>
          <p:cNvSpPr txBox="1"/>
          <p:nvPr/>
        </p:nvSpPr>
        <p:spPr>
          <a:xfrm>
            <a:off x="4340332" y="2085331"/>
            <a:ext cx="612668"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VN</a:t>
            </a:r>
          </a:p>
        </p:txBody>
      </p:sp>
      <p:cxnSp>
        <p:nvCxnSpPr>
          <p:cNvPr id="33" name="Straight Arrow Connector 32"/>
          <p:cNvCxnSpPr>
            <a:endCxn id="30" idx="1"/>
          </p:cNvCxnSpPr>
          <p:nvPr/>
        </p:nvCxnSpPr>
        <p:spPr>
          <a:xfrm>
            <a:off x="5257800" y="2330444"/>
            <a:ext cx="6858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13268" y="3557885"/>
            <a:ext cx="2587375" cy="461665"/>
          </a:xfrm>
          <a:prstGeom prst="rect">
            <a:avLst/>
          </a:prstGeom>
          <a:noFill/>
        </p:spPr>
        <p:txBody>
          <a:bodyPr wrap="none" rtlCol="0">
            <a:spAutoFit/>
          </a:bodyPr>
          <a:lstStyle/>
          <a:p>
            <a:r>
              <a:rPr lang="en-US" sz="2400" i="1" dirty="0" err="1">
                <a:solidFill>
                  <a:srgbClr val="C00000"/>
                </a:solidFill>
                <a:latin typeface="Arial" panose="020B0604020202020204" pitchFamily="34" charset="0"/>
                <a:cs typeface="Arial" panose="020B0604020202020204" pitchFamily="34" charset="0"/>
              </a:rPr>
              <a:t>Câu</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kể</a:t>
            </a:r>
            <a:r>
              <a:rPr lang="en-US" sz="2400" i="1" dirty="0">
                <a:solidFill>
                  <a:srgbClr val="C00000"/>
                </a:solidFill>
                <a:latin typeface="Arial" panose="020B0604020202020204" pitchFamily="34" charset="0"/>
                <a:cs typeface="Arial" panose="020B0604020202020204" pitchFamily="34" charset="0"/>
              </a:rPr>
              <a:t> Ai </a:t>
            </a:r>
            <a:r>
              <a:rPr lang="en-US" sz="2400" i="1" dirty="0" err="1">
                <a:solidFill>
                  <a:srgbClr val="C00000"/>
                </a:solidFill>
                <a:latin typeface="Arial" panose="020B0604020202020204" pitchFamily="34" charset="0"/>
                <a:cs typeface="Arial" panose="020B0604020202020204" pitchFamily="34" charset="0"/>
              </a:rPr>
              <a:t>làm</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gì</a:t>
            </a:r>
            <a:r>
              <a:rPr lang="en-US" sz="2400" i="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3810000" y="3543604"/>
            <a:ext cx="612668"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VN</a:t>
            </a:r>
          </a:p>
        </p:txBody>
      </p:sp>
      <p:cxnSp>
        <p:nvCxnSpPr>
          <p:cNvPr id="36" name="Straight Arrow Connector 35"/>
          <p:cNvCxnSpPr>
            <a:endCxn id="34" idx="1"/>
          </p:cNvCxnSpPr>
          <p:nvPr/>
        </p:nvCxnSpPr>
        <p:spPr>
          <a:xfrm>
            <a:off x="4727468" y="3788717"/>
            <a:ext cx="6858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arn(inVertical)">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checkerboard(across)">
                                      <p:cBhvr>
                                        <p:cTn id="45" dur="500"/>
                                        <p:tgtEl>
                                          <p:spTgt spid="30"/>
                                        </p:tgtEl>
                                      </p:cBhvr>
                                    </p:animEffect>
                                  </p:childTnLst>
                                </p:cTn>
                              </p:par>
                              <p:par>
                                <p:cTn id="46" presetID="5" presetClass="entr" presetSubtype="1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heckerboard(across)">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heckerboard(across)">
                                      <p:cBhvr>
                                        <p:cTn id="53" dur="500"/>
                                        <p:tgtEl>
                                          <p:spTgt spid="34"/>
                                        </p:tgtEl>
                                      </p:cBhvr>
                                    </p:animEffect>
                                  </p:childTnLst>
                                </p:cTn>
                              </p:par>
                              <p:par>
                                <p:cTn id="54" presetID="5" presetClass="entr" presetSubtype="1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heckerboard(across)">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0" grpId="0"/>
      <p:bldP spid="31"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sp>
        <p:nvSpPr>
          <p:cNvPr id="3" name="TextBox 9"/>
          <p:cNvSpPr txBox="1"/>
          <p:nvPr/>
        </p:nvSpPr>
        <p:spPr>
          <a:xfrm>
            <a:off x="1676400" y="217468"/>
            <a:ext cx="7239000" cy="954107"/>
          </a:xfrm>
          <a:prstGeom prst="rect">
            <a:avLst/>
          </a:prstGeom>
          <a:noFill/>
        </p:spPr>
        <p:txBody>
          <a:bodyPr wrap="square" rtlCol="0">
            <a:spAutoFit/>
          </a:bodyPr>
          <a:lstStyle/>
          <a:p>
            <a:r>
              <a:rPr lang="en-US" altLang="zh-CN" sz="2800" dirty="0" err="1">
                <a:solidFill>
                  <a:srgbClr val="136198"/>
                </a:solidFill>
                <a:latin typeface="+mj-lt"/>
                <a:ea typeface="微软雅黑" charset="0"/>
                <a:cs typeface="微软雅黑" charset="0"/>
              </a:rPr>
              <a:t>Đặt</a:t>
            </a:r>
            <a:r>
              <a:rPr lang="en-US" altLang="zh-CN" sz="2800" dirty="0">
                <a:solidFill>
                  <a:srgbClr val="136198"/>
                </a:solidFill>
                <a:latin typeface="+mj-lt"/>
                <a:ea typeface="微软雅黑" charset="0"/>
                <a:cs typeface="微软雅黑" charset="0"/>
              </a:rPr>
              <a:t> 3 </a:t>
            </a:r>
            <a:r>
              <a:rPr lang="en-US" altLang="zh-CN" sz="2800" dirty="0" err="1">
                <a:solidFill>
                  <a:srgbClr val="136198"/>
                </a:solidFill>
                <a:latin typeface="+mj-lt"/>
                <a:ea typeface="微软雅黑" charset="0"/>
                <a:cs typeface="微软雅黑" charset="0"/>
              </a:rPr>
              <a:t>câu</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kể</a:t>
            </a:r>
            <a:r>
              <a:rPr lang="en-US" altLang="zh-CN" sz="2800" dirty="0">
                <a:solidFill>
                  <a:srgbClr val="136198"/>
                </a:solidFill>
                <a:latin typeface="+mj-lt"/>
                <a:ea typeface="微软雅黑" charset="0"/>
                <a:cs typeface="微软雅黑" charset="0"/>
              </a:rPr>
              <a:t> </a:t>
            </a:r>
            <a:r>
              <a:rPr lang="en-US" altLang="zh-CN" sz="2800" b="1" dirty="0">
                <a:solidFill>
                  <a:srgbClr val="136198"/>
                </a:solidFill>
                <a:latin typeface="+mj-lt"/>
                <a:ea typeface="微软雅黑" charset="0"/>
                <a:cs typeface="微软雅黑" charset="0"/>
              </a:rPr>
              <a:t>Ai </a:t>
            </a:r>
            <a:r>
              <a:rPr lang="en-US" altLang="zh-CN" sz="2800" b="1" dirty="0" err="1">
                <a:solidFill>
                  <a:srgbClr val="136198"/>
                </a:solidFill>
                <a:latin typeface="+mj-lt"/>
                <a:ea typeface="微软雅黑" charset="0"/>
                <a:cs typeface="微软雅黑" charset="0"/>
              </a:rPr>
              <a:t>thế</a:t>
            </a:r>
            <a:r>
              <a:rPr lang="en-US" altLang="zh-CN" sz="2800" b="1" dirty="0">
                <a:solidFill>
                  <a:srgbClr val="136198"/>
                </a:solidFill>
                <a:latin typeface="+mj-lt"/>
                <a:ea typeface="微软雅黑" charset="0"/>
                <a:cs typeface="微软雅黑" charset="0"/>
              </a:rPr>
              <a:t> </a:t>
            </a:r>
            <a:r>
              <a:rPr lang="en-US" altLang="zh-CN" sz="2800" b="1" dirty="0" err="1">
                <a:solidFill>
                  <a:srgbClr val="136198"/>
                </a:solidFill>
                <a:latin typeface="+mj-lt"/>
                <a:ea typeface="微软雅黑" charset="0"/>
                <a:cs typeface="微软雅黑" charset="0"/>
              </a:rPr>
              <a:t>nào</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mỗi</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câu</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tả</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một</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cây</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hoa</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mà</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em</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yêu</a:t>
            </a:r>
            <a:r>
              <a:rPr lang="en-US" altLang="zh-CN" sz="2800" dirty="0">
                <a:solidFill>
                  <a:srgbClr val="136198"/>
                </a:solidFill>
                <a:latin typeface="+mj-lt"/>
                <a:ea typeface="微软雅黑" charset="0"/>
                <a:cs typeface="微软雅黑" charset="0"/>
              </a:rPr>
              <a:t> </a:t>
            </a:r>
            <a:r>
              <a:rPr lang="en-US" altLang="zh-CN" sz="2800" dirty="0" err="1">
                <a:solidFill>
                  <a:srgbClr val="136198"/>
                </a:solidFill>
                <a:latin typeface="+mj-lt"/>
                <a:ea typeface="微软雅黑" charset="0"/>
                <a:cs typeface="微软雅黑" charset="0"/>
              </a:rPr>
              <a:t>thích</a:t>
            </a:r>
            <a:r>
              <a:rPr lang="en-US" altLang="zh-CN" sz="2800" dirty="0">
                <a:solidFill>
                  <a:srgbClr val="136198"/>
                </a:solidFill>
                <a:latin typeface="+mj-lt"/>
                <a:ea typeface="微软雅黑" charset="0"/>
                <a:cs typeface="微软雅黑" charset="0"/>
              </a:rPr>
              <a:t>.</a:t>
            </a:r>
            <a:endParaRPr lang="zh-CN" altLang="en-US" sz="2800" dirty="0">
              <a:solidFill>
                <a:srgbClr val="136198"/>
              </a:solidFill>
              <a:latin typeface="+mj-lt"/>
              <a:ea typeface="微软雅黑" charset="0"/>
              <a:cs typeface="微软雅黑" charset="0"/>
            </a:endParaRPr>
          </a:p>
        </p:txBody>
      </p:sp>
      <p:pic>
        <p:nvPicPr>
          <p:cNvPr id="14" name="Picture 13" descr="field.png"/>
          <p:cNvPicPr>
            <a:picLocks noChangeAspect="1"/>
          </p:cNvPicPr>
          <p:nvPr/>
        </p:nvPicPr>
        <p:blipFill>
          <a:blip r:embed="rId4" cstate="print"/>
          <a:stretch>
            <a:fillRect/>
          </a:stretch>
        </p:blipFill>
        <p:spPr>
          <a:xfrm>
            <a:off x="1768078" y="7433842"/>
            <a:ext cx="6065044" cy="704562"/>
          </a:xfrm>
          <a:prstGeom prst="rect">
            <a:avLst/>
          </a:prstGeom>
        </p:spPr>
      </p:pic>
      <p:pic>
        <p:nvPicPr>
          <p:cNvPr id="15" name="Picture 14" descr="clouds.png"/>
          <p:cNvPicPr>
            <a:picLocks noChangeAspect="1"/>
          </p:cNvPicPr>
          <p:nvPr/>
        </p:nvPicPr>
        <p:blipFill>
          <a:blip r:embed="rId5" cstate="print"/>
          <a:stretch>
            <a:fillRect/>
          </a:stretch>
        </p:blipFill>
        <p:spPr>
          <a:xfrm>
            <a:off x="2209800" y="5543550"/>
            <a:ext cx="4867275" cy="921659"/>
          </a:xfrm>
          <a:prstGeom prst="rect">
            <a:avLst/>
          </a:prstGeom>
        </p:spPr>
      </p:pic>
      <p:pic>
        <p:nvPicPr>
          <p:cNvPr id="16" name="Picture 15" descr="cycle.png"/>
          <p:cNvPicPr>
            <a:picLocks noChangeAspect="1"/>
          </p:cNvPicPr>
          <p:nvPr/>
        </p:nvPicPr>
        <p:blipFill>
          <a:blip r:embed="rId6" cstate="print"/>
          <a:stretch>
            <a:fillRect/>
          </a:stretch>
        </p:blipFill>
        <p:spPr>
          <a:xfrm>
            <a:off x="4166639" y="5543551"/>
            <a:ext cx="1424134" cy="1459210"/>
          </a:xfrm>
          <a:prstGeom prst="rect">
            <a:avLst/>
          </a:prstGeom>
        </p:spPr>
      </p:pic>
      <p:sp>
        <p:nvSpPr>
          <p:cNvPr id="17" name="TextBox 16"/>
          <p:cNvSpPr txBox="1"/>
          <p:nvPr/>
        </p:nvSpPr>
        <p:spPr>
          <a:xfrm>
            <a:off x="498089" y="190802"/>
            <a:ext cx="917239" cy="523220"/>
          </a:xfrm>
          <a:prstGeom prst="rect">
            <a:avLst/>
          </a:prstGeom>
          <a:noFill/>
        </p:spPr>
        <p:txBody>
          <a:bodyPr wrap="none" rtlCol="0">
            <a:spAutoFit/>
          </a:bodyPr>
          <a:lstStyle/>
          <a:p>
            <a:r>
              <a:rPr lang="en-US" sz="2800" b="1" dirty="0" err="1"/>
              <a:t>Bài</a:t>
            </a:r>
            <a:r>
              <a:rPr lang="en-US" sz="2800" b="1" dirty="0"/>
              <a:t> 2</a:t>
            </a:r>
          </a:p>
        </p:txBody>
      </p:sp>
      <p:cxnSp>
        <p:nvCxnSpPr>
          <p:cNvPr id="19" name="Straight Connector 18"/>
          <p:cNvCxnSpPr/>
          <p:nvPr/>
        </p:nvCxnSpPr>
        <p:spPr>
          <a:xfrm>
            <a:off x="2448327" y="666750"/>
            <a:ext cx="2657073"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5486400" y="678123"/>
            <a:ext cx="3276600" cy="0"/>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80833" b="87223"/>
          <a:stretch/>
        </p:blipFill>
        <p:spPr>
          <a:xfrm>
            <a:off x="19395" y="-25696"/>
            <a:ext cx="1752600" cy="838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95" y="0"/>
            <a:ext cx="9124605" cy="5143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95" y="0"/>
            <a:ext cx="9124605" cy="7067550"/>
          </a:xfrm>
          <a:prstGeom prst="rect">
            <a:avLst/>
          </a:prstGeom>
        </p:spPr>
      </p:pic>
      <p:pic>
        <p:nvPicPr>
          <p:cNvPr id="9" name="Ho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38200" y="971550"/>
            <a:ext cx="7543800" cy="3314700"/>
          </a:xfrm>
          <a:prstGeom prst="rect">
            <a:avLst/>
          </a:prstGeom>
        </p:spPr>
      </p:pic>
    </p:spTree>
    <p:extLst>
      <p:ext uri="{BB962C8B-B14F-4D97-AF65-F5344CB8AC3E}">
        <p14:creationId xmlns:p14="http://schemas.microsoft.com/office/powerpoint/2010/main" val="1817003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40" y="1539954"/>
            <a:ext cx="4612160" cy="1107996"/>
          </a:xfrm>
          <a:prstGeom prst="rect">
            <a:avLst/>
          </a:prstGeom>
          <a:noFill/>
        </p:spPr>
        <p:txBody>
          <a:bodyPr wrap="none" lIns="91440" tIns="45720" rIns="91440" bIns="45720">
            <a:spAutoFit/>
          </a:bodyPr>
          <a:lstStyle/>
          <a:p>
            <a:pPr algn="ctr"/>
            <a:r>
              <a:rPr lang="en-US" sz="66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Làm</a:t>
            </a: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66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66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tập</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844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824" y="801820"/>
            <a:ext cx="6051657" cy="492443"/>
          </a:xfrm>
          <a:prstGeom prst="rect">
            <a:avLst/>
          </a:prstGeom>
          <a:noFill/>
        </p:spPr>
        <p:txBody>
          <a:bodyPr wrap="none" rtlCol="0">
            <a:spAutoFit/>
          </a:bodyPr>
          <a:lstStyle/>
          <a:p>
            <a:r>
              <a:rPr lang="en-US" sz="2600" dirty="0" err="1">
                <a:latin typeface="Arial" panose="020B0604020202020204" pitchFamily="34" charset="0"/>
                <a:cs typeface="Arial" panose="020B0604020202020204" pitchFamily="34" charset="0"/>
              </a:rPr>
              <a:t>Hoa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giữa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đầm</a:t>
            </a:r>
            <a:r>
              <a:rPr lang="en-US" sz="2600" dirty="0">
                <a:latin typeface="Arial" panose="020B0604020202020204" pitchFamily="34" charset="0"/>
                <a:cs typeface="Arial" panose="020B0604020202020204" pitchFamily="34" charset="0"/>
              </a:rPr>
              <a:t>.</a:t>
            </a:r>
          </a:p>
        </p:txBody>
      </p:sp>
      <p:sp>
        <p:nvSpPr>
          <p:cNvPr id="3" name="TextBox 2"/>
          <p:cNvSpPr txBox="1"/>
          <p:nvPr/>
        </p:nvSpPr>
        <p:spPr>
          <a:xfrm>
            <a:off x="381000" y="2574488"/>
            <a:ext cx="8630889" cy="1292662"/>
          </a:xfrm>
          <a:prstGeom prst="rect">
            <a:avLst/>
          </a:prstGeom>
          <a:noFill/>
        </p:spPr>
        <p:txBody>
          <a:bodyPr wrap="none" rtlCol="0">
            <a:spAutoFit/>
          </a:bodyPr>
          <a:lstStyle/>
          <a:p>
            <a:r>
              <a:rPr lang="en-US" sz="2600" dirty="0" err="1">
                <a:latin typeface="Arial" panose="020B0604020202020204" pitchFamily="34" charset="0"/>
                <a:cs typeface="Arial" panose="020B0604020202020204" pitchFamily="34" charset="0"/>
              </a:rPr>
              <a:t>Nàng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nữ</a:t>
            </a:r>
            <a:r>
              <a:rPr lang="en-US" sz="2600" dirty="0">
                <a:latin typeface="Arial" panose="020B0604020202020204" pitchFamily="34" charset="0"/>
                <a:cs typeface="Arial" panose="020B0604020202020204" pitchFamily="34" charset="0"/>
              </a:rPr>
              <a:t> </a:t>
            </a:r>
          </a:p>
          <a:p>
            <a:r>
              <a:rPr lang="en-US" sz="2600" dirty="0" err="1">
                <a:latin typeface="Arial" panose="020B0604020202020204" pitchFamily="34" charset="0"/>
                <a:cs typeface="Arial" panose="020B0604020202020204" pitchFamily="34" charset="0"/>
              </a:rPr>
              <a:t>Việt</a:t>
            </a:r>
            <a:r>
              <a:rPr lang="en-US" sz="2600" dirty="0">
                <a:latin typeface="Arial" panose="020B0604020202020204" pitchFamily="34" charset="0"/>
                <a:cs typeface="Arial" panose="020B0604020202020204" pitchFamily="34" charset="0"/>
              </a:rPr>
              <a:t> Nam </a:t>
            </a:r>
            <a:r>
              <a:rPr lang="en-US" sz="2600" dirty="0" err="1">
                <a:latin typeface="Arial" panose="020B0604020202020204" pitchFamily="34" charset="0"/>
                <a:cs typeface="Arial" panose="020B0604020202020204" pitchFamily="34" charset="0"/>
              </a:rPr>
              <a:t>chân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làng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quê</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xưa</a:t>
            </a:r>
            <a:r>
              <a:rPr lang="en-US" sz="2600" dirty="0">
                <a:latin typeface="Arial" panose="020B0604020202020204" pitchFamily="34" charset="0"/>
                <a:cs typeface="Arial" panose="020B0604020202020204" pitchFamily="34" charset="0"/>
              </a:rPr>
              <a:t>.</a:t>
            </a:r>
          </a:p>
          <a:p>
            <a:endParaRPr lang="en-US" sz="2600"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4055097" y="1450750"/>
            <a:ext cx="0" cy="1038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5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369" y="3598069"/>
            <a:ext cx="221337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369" y="3442098"/>
            <a:ext cx="2093119" cy="83939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982" y="2975372"/>
            <a:ext cx="2032397" cy="8560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647" y="2499122"/>
            <a:ext cx="1928813" cy="1322784"/>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1606" y="2430066"/>
            <a:ext cx="3787379" cy="152161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357" y="1240631"/>
            <a:ext cx="2135981" cy="88225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398" y="813198"/>
            <a:ext cx="2135981" cy="78700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203" y="310753"/>
            <a:ext cx="2213372" cy="127992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1606" y="1063229"/>
            <a:ext cx="3667125" cy="192047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1902619"/>
            <a:ext cx="2862263" cy="165139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a:off x="6858000" y="285750"/>
            <a:ext cx="304800" cy="1828800"/>
          </a:xfrm>
          <a:prstGeom prst="rightBrace">
            <a:avLst>
              <a:gd name="adj1" fmla="val 69623"/>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239000" y="742950"/>
            <a:ext cx="1261884"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7162800" y="1200150"/>
            <a:ext cx="1617751" cy="646331"/>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ngữ</a:t>
            </a:r>
            <a:endParaRPr lang="en-US" dirty="0">
              <a:latin typeface="Arial" panose="020B0604020202020204" pitchFamily="34" charset="0"/>
              <a:cs typeface="Arial" panose="020B0604020202020204" pitchFamily="34" charset="0"/>
            </a:endParaRPr>
          </a:p>
        </p:txBody>
      </p:sp>
      <p:cxnSp>
        <p:nvCxnSpPr>
          <p:cNvPr id="16" name="Straight Connector 15"/>
          <p:cNvCxnSpPr/>
          <p:nvPr/>
        </p:nvCxnSpPr>
        <p:spPr>
          <a:xfrm>
            <a:off x="7239000" y="1200150"/>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572" y="166521"/>
            <a:ext cx="157607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nhớ</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04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72" y="166521"/>
            <a:ext cx="1576072" cy="523220"/>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nhớ</a:t>
            </a:r>
            <a:endParaRPr lang="en-US" sz="2800" b="1" dirty="0">
              <a:solidFill>
                <a:srgbClr val="FF0000"/>
              </a:solidFill>
              <a:latin typeface="Arial" panose="020B0604020202020204" pitchFamily="34" charset="0"/>
              <a:cs typeface="Arial" panose="020B0604020202020204" pitchFamily="34" charset="0"/>
            </a:endParaRPr>
          </a:p>
        </p:txBody>
      </p:sp>
      <p:sp>
        <p:nvSpPr>
          <p:cNvPr id="3" name="Cloud 2"/>
          <p:cNvSpPr/>
          <p:nvPr/>
        </p:nvSpPr>
        <p:spPr>
          <a:xfrm>
            <a:off x="203200" y="1440020"/>
            <a:ext cx="2438400" cy="114300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kể</a:t>
            </a:r>
            <a:r>
              <a:rPr lang="en-US" sz="2000" dirty="0">
                <a:latin typeface="Arial" panose="020B0604020202020204" pitchFamily="34" charset="0"/>
                <a:cs typeface="Arial" panose="020B0604020202020204" pitchFamily="34" charset="0"/>
              </a:rPr>
              <a:t> </a:t>
            </a:r>
          </a:p>
          <a:p>
            <a:pPr algn="ctr"/>
            <a:r>
              <a:rPr lang="en-US" sz="2000" dirty="0">
                <a:latin typeface="Arial" panose="020B0604020202020204" pitchFamily="34" charset="0"/>
                <a:cs typeface="Arial" panose="020B0604020202020204" pitchFamily="34" charset="0"/>
              </a:rPr>
              <a:t>Ai </a:t>
            </a:r>
            <a:r>
              <a:rPr lang="en-US" sz="2000" dirty="0" err="1">
                <a:latin typeface="Arial" panose="020B0604020202020204" pitchFamily="34" charset="0"/>
                <a:cs typeface="Arial" panose="020B0604020202020204" pitchFamily="34" charset="0"/>
              </a:rPr>
              <a:t>thế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a:t>
            </a:r>
          </a:p>
        </p:txBody>
      </p:sp>
      <p:cxnSp>
        <p:nvCxnSpPr>
          <p:cNvPr id="12" name="Straight Arrow Connector 11"/>
          <p:cNvCxnSpPr/>
          <p:nvPr/>
        </p:nvCxnSpPr>
        <p:spPr>
          <a:xfrm flipV="1">
            <a:off x="2336800" y="982820"/>
            <a:ext cx="1002007" cy="609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346439" y="754220"/>
            <a:ext cx="1047761" cy="381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Ý </a:t>
            </a:r>
            <a:r>
              <a:rPr lang="en-US" dirty="0" err="1">
                <a:latin typeface="Arial" panose="020B0604020202020204" pitchFamily="34" charset="0"/>
                <a:cs typeface="Arial" panose="020B0604020202020204" pitchFamily="34" charset="0"/>
              </a:rPr>
              <a:t>nghĩa</a:t>
            </a:r>
            <a:endParaRPr lang="en-US" dirty="0">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4889466" y="514350"/>
            <a:ext cx="795529" cy="403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94200" y="544610"/>
            <a:ext cx="479618"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chỉ</a:t>
            </a:r>
            <a:endParaRPr lang="en-US" dirty="0">
              <a:latin typeface="Arial" panose="020B0604020202020204" pitchFamily="34" charset="0"/>
              <a:cs typeface="Arial" panose="020B0604020202020204" pitchFamily="34" charset="0"/>
            </a:endParaRPr>
          </a:p>
        </p:txBody>
      </p:sp>
      <p:cxnSp>
        <p:nvCxnSpPr>
          <p:cNvPr id="22" name="Straight Connector 21"/>
          <p:cNvCxnSpPr/>
          <p:nvPr/>
        </p:nvCxnSpPr>
        <p:spPr>
          <a:xfrm>
            <a:off x="4394200" y="944720"/>
            <a:ext cx="5005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684995" y="361950"/>
            <a:ext cx="1207153" cy="381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điểm</a:t>
            </a:r>
            <a:r>
              <a:rPr lang="en-US" dirty="0">
                <a:latin typeface="Arial" panose="020B0604020202020204" pitchFamily="34" charset="0"/>
                <a:cs typeface="Arial" panose="020B0604020202020204" pitchFamily="34" charset="0"/>
              </a:rPr>
              <a:t> </a:t>
            </a:r>
          </a:p>
        </p:txBody>
      </p:sp>
      <p:sp>
        <p:nvSpPr>
          <p:cNvPr id="25" name="Rounded Rectangle 24"/>
          <p:cNvSpPr/>
          <p:nvPr/>
        </p:nvSpPr>
        <p:spPr>
          <a:xfrm>
            <a:off x="5692627" y="971550"/>
            <a:ext cx="1241573" cy="381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endParaRPr lang="en-US" dirty="0">
              <a:latin typeface="Arial" panose="020B0604020202020204" pitchFamily="34" charset="0"/>
              <a:cs typeface="Arial" panose="020B0604020202020204" pitchFamily="34" charset="0"/>
            </a:endParaRPr>
          </a:p>
        </p:txBody>
      </p:sp>
      <p:sp>
        <p:nvSpPr>
          <p:cNvPr id="26" name="Rounded Rectangle 25"/>
          <p:cNvSpPr/>
          <p:nvPr/>
        </p:nvSpPr>
        <p:spPr>
          <a:xfrm>
            <a:off x="5684995" y="1562784"/>
            <a:ext cx="1249205" cy="381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endParaRPr lang="en-US"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889466" y="929485"/>
            <a:ext cx="803161" cy="1676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89466" y="929485"/>
            <a:ext cx="795529" cy="7856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0" idx="1"/>
          </p:cNvCxnSpPr>
          <p:nvPr/>
        </p:nvCxnSpPr>
        <p:spPr>
          <a:xfrm>
            <a:off x="2336800" y="2285316"/>
            <a:ext cx="1016000" cy="7732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352800" y="2868086"/>
            <a:ext cx="1047761" cy="381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Cấu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tạo</a:t>
            </a:r>
            <a:endParaRPr lang="en-US" dirty="0">
              <a:latin typeface="Arial" panose="020B0604020202020204" pitchFamily="34" charset="0"/>
              <a:cs typeface="Arial" panose="020B0604020202020204" pitchFamily="34" charset="0"/>
            </a:endParaRPr>
          </a:p>
        </p:txBody>
      </p:sp>
      <p:cxnSp>
        <p:nvCxnSpPr>
          <p:cNvPr id="51" name="Straight Arrow Connector 50"/>
          <p:cNvCxnSpPr/>
          <p:nvPr/>
        </p:nvCxnSpPr>
        <p:spPr>
          <a:xfrm flipV="1">
            <a:off x="4881834" y="2692984"/>
            <a:ext cx="731995" cy="4037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06900" y="3096686"/>
            <a:ext cx="5005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613829" y="2448986"/>
            <a:ext cx="1543027" cy="381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endParaRPr lang="en-US" dirty="0">
              <a:latin typeface="Arial" panose="020B0604020202020204" pitchFamily="34" charset="0"/>
              <a:cs typeface="Arial" panose="020B0604020202020204" pitchFamily="34" charset="0"/>
            </a:endParaRPr>
          </a:p>
        </p:txBody>
      </p:sp>
      <p:sp>
        <p:nvSpPr>
          <p:cNvPr id="55" name="Rounded Rectangle 54"/>
          <p:cNvSpPr/>
          <p:nvPr/>
        </p:nvSpPr>
        <p:spPr>
          <a:xfrm>
            <a:off x="5619773" y="2931500"/>
            <a:ext cx="1543027" cy="381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endParaRPr lang="en-US" dirty="0">
              <a:latin typeface="Arial" panose="020B0604020202020204" pitchFamily="34" charset="0"/>
              <a:cs typeface="Arial" panose="020B0604020202020204" pitchFamily="34" charset="0"/>
            </a:endParaRPr>
          </a:p>
        </p:txBody>
      </p:sp>
      <p:sp>
        <p:nvSpPr>
          <p:cNvPr id="56" name="Rounded Rectangle 55"/>
          <p:cNvSpPr/>
          <p:nvPr/>
        </p:nvSpPr>
        <p:spPr>
          <a:xfrm>
            <a:off x="5613828" y="3407622"/>
            <a:ext cx="1543027" cy="381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Cụm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endParaRPr lang="en-US" dirty="0">
              <a:latin typeface="Arial" panose="020B0604020202020204" pitchFamily="34" charset="0"/>
              <a:cs typeface="Arial" panose="020B0604020202020204" pitchFamily="34" charset="0"/>
            </a:endParaRPr>
          </a:p>
        </p:txBody>
      </p:sp>
      <p:cxnSp>
        <p:nvCxnSpPr>
          <p:cNvPr id="57" name="Straight Arrow Connector 56"/>
          <p:cNvCxnSpPr/>
          <p:nvPr/>
        </p:nvCxnSpPr>
        <p:spPr>
          <a:xfrm>
            <a:off x="4876800" y="3115608"/>
            <a:ext cx="691414" cy="63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89466" y="3115607"/>
            <a:ext cx="709389" cy="497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613828" y="3867150"/>
            <a:ext cx="1543027" cy="381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a:latin typeface="Arial" panose="020B0604020202020204" pitchFamily="34" charset="0"/>
                <a:cs typeface="Arial" panose="020B0604020202020204" pitchFamily="34" charset="0"/>
              </a:rPr>
              <a:t>Cụm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động</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từ</a:t>
            </a:r>
            <a:endParaRPr lang="en-US" sz="1700" dirty="0">
              <a:latin typeface="Arial" panose="020B0604020202020204" pitchFamily="34" charset="0"/>
              <a:cs typeface="Arial" panose="020B0604020202020204" pitchFamily="34" charset="0"/>
            </a:endParaRPr>
          </a:p>
        </p:txBody>
      </p:sp>
      <p:cxnSp>
        <p:nvCxnSpPr>
          <p:cNvPr id="74" name="Straight Arrow Connector 73"/>
          <p:cNvCxnSpPr/>
          <p:nvPr/>
        </p:nvCxnSpPr>
        <p:spPr>
          <a:xfrm>
            <a:off x="4907441" y="3140922"/>
            <a:ext cx="691414" cy="9167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a:off x="6858000" y="209550"/>
            <a:ext cx="457200" cy="1844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85" name="Straight Connector 84"/>
          <p:cNvCxnSpPr/>
          <p:nvPr/>
        </p:nvCxnSpPr>
        <p:spPr>
          <a:xfrm>
            <a:off x="7391400" y="1125699"/>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296966" y="675215"/>
            <a:ext cx="1261884"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endParaRPr lang="en-US" dirty="0">
              <a:latin typeface="Arial" panose="020B0604020202020204" pitchFamily="34" charset="0"/>
              <a:cs typeface="Arial" panose="020B0604020202020204" pitchFamily="34" charset="0"/>
            </a:endParaRPr>
          </a:p>
        </p:txBody>
      </p:sp>
      <p:sp>
        <p:nvSpPr>
          <p:cNvPr id="87" name="TextBox 86"/>
          <p:cNvSpPr txBox="1"/>
          <p:nvPr/>
        </p:nvSpPr>
        <p:spPr>
          <a:xfrm>
            <a:off x="7290697" y="1170759"/>
            <a:ext cx="1617751" cy="646331"/>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vị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ngữ</a:t>
            </a:r>
            <a:endParaRPr lang="en-US" dirty="0">
              <a:latin typeface="Arial" panose="020B0604020202020204" pitchFamily="34" charset="0"/>
              <a:cs typeface="Arial" panose="020B0604020202020204" pitchFamily="34" charset="0"/>
            </a:endParaRPr>
          </a:p>
        </p:txBody>
      </p:sp>
      <p:pic>
        <p:nvPicPr>
          <p:cNvPr id="29" name="Picture 16" descr="LICENSELEARN MORE Standard For Print, Advertising, Design Expanded ..."/>
          <p:cNvPicPr>
            <a:picLocks noChangeAspect="1" noChangeArrowheads="1"/>
          </p:cNvPicPr>
          <p:nvPr/>
        </p:nvPicPr>
        <p:blipFill>
          <a:blip r:embed="rId3">
            <a:extLst>
              <a:ext uri="{28A0092B-C50C-407E-A947-70E740481C1C}">
                <a14:useLocalDpi xmlns:a14="http://schemas.microsoft.com/office/drawing/2010/main" val="0"/>
              </a:ext>
            </a:extLst>
          </a:blip>
          <a:srcRect b="8888"/>
          <a:stretch>
            <a:fillRect/>
          </a:stretch>
        </p:blipFill>
        <p:spPr bwMode="auto">
          <a:xfrm>
            <a:off x="-28074" y="-11710"/>
            <a:ext cx="9188116"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806849" y="438150"/>
            <a:ext cx="5486400" cy="981075"/>
          </a:xfrm>
          <a:prstGeom prst="rect">
            <a:avLst/>
          </a:prstGeom>
          <a:noFill/>
        </p:spPr>
        <p:txBody>
          <a:bodyPr wrap="none">
            <a:prstTxWarp prst="textDeflat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5400" b="1" dirty="0">
                <a:ln w="11430"/>
                <a:solidFill>
                  <a:srgbClr val="FF0000"/>
                </a:solidFill>
                <a:effectLst>
                  <a:outerShdw blurRad="80000" dist="40000" dir="5040000" algn="tl">
                    <a:srgbClr val="000000">
                      <a:alpha val="30000"/>
                    </a:srgbClr>
                  </a:outerShdw>
                </a:effectLst>
                <a:cs typeface="Arial" pitchFamily="34" charset="0"/>
              </a:rPr>
              <a:t>HOẠT ĐỘNG TIẾP NỐI </a:t>
            </a:r>
          </a:p>
        </p:txBody>
      </p:sp>
      <p:sp>
        <p:nvSpPr>
          <p:cNvPr id="31" name="TextBox 1"/>
          <p:cNvSpPr txBox="1">
            <a:spLocks noChangeArrowheads="1"/>
          </p:cNvSpPr>
          <p:nvPr/>
        </p:nvSpPr>
        <p:spPr bwMode="auto">
          <a:xfrm>
            <a:off x="457200" y="1428750"/>
            <a:ext cx="8153400" cy="1528624"/>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500"/>
              </a:lnSpc>
              <a:spcBef>
                <a:spcPts val="600"/>
              </a:spcBef>
            </a:pPr>
            <a:r>
              <a:rPr lang="en-US" sz="2800" b="1" spc="50" dirty="0">
                <a:ln w="0"/>
                <a:effectLst>
                  <a:innerShdw blurRad="63500" dist="50800" dir="13500000">
                    <a:srgbClr val="000000">
                      <a:alpha val="50000"/>
                    </a:srgbClr>
                  </a:innerShdw>
                </a:effectLst>
                <a:cs typeface="Arial" panose="020B0604020202020204" pitchFamily="34" charset="0"/>
              </a:rPr>
              <a:t> - </a:t>
            </a:r>
            <a:r>
              <a:rPr lang="en-US" sz="2800" b="1" spc="50" dirty="0" err="1">
                <a:ln w="0"/>
                <a:effectLst>
                  <a:innerShdw blurRad="63500" dist="50800" dir="13500000">
                    <a:srgbClr val="000000">
                      <a:alpha val="50000"/>
                    </a:srgbClr>
                  </a:innerShdw>
                </a:effectLst>
                <a:cs typeface="Arial" panose="020B0604020202020204" pitchFamily="34" charset="0"/>
              </a:rPr>
              <a:t>Học</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thuộc</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ghi</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nhớ</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tự</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đặt</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câu</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theo</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câu</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kể</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i="1" spc="50" dirty="0">
                <a:ln w="0"/>
                <a:effectLst>
                  <a:innerShdw blurRad="63500" dist="50800" dir="13500000">
                    <a:srgbClr val="000000">
                      <a:alpha val="50000"/>
                    </a:srgbClr>
                  </a:innerShdw>
                </a:effectLst>
                <a:cs typeface="Arial" panose="020B0604020202020204" pitchFamily="34" charset="0"/>
              </a:rPr>
              <a:t>Ai </a:t>
            </a:r>
            <a:r>
              <a:rPr lang="en-US" sz="2800" b="1" i="1" spc="50" dirty="0" err="1">
                <a:ln w="0"/>
                <a:effectLst>
                  <a:innerShdw blurRad="63500" dist="50800" dir="13500000">
                    <a:srgbClr val="000000">
                      <a:alpha val="50000"/>
                    </a:srgbClr>
                  </a:innerShdw>
                </a:effectLst>
                <a:cs typeface="Arial" panose="020B0604020202020204" pitchFamily="34" charset="0"/>
              </a:rPr>
              <a:t>thế</a:t>
            </a:r>
            <a:r>
              <a:rPr lang="en-US" sz="2800" b="1" i="1" spc="50" dirty="0">
                <a:ln w="0"/>
                <a:effectLst>
                  <a:innerShdw blurRad="63500" dist="50800" dir="13500000">
                    <a:srgbClr val="000000">
                      <a:alpha val="50000"/>
                    </a:srgbClr>
                  </a:innerShdw>
                </a:effectLst>
                <a:cs typeface="Arial" panose="020B0604020202020204" pitchFamily="34" charset="0"/>
              </a:rPr>
              <a:t> </a:t>
            </a:r>
            <a:r>
              <a:rPr lang="en-US" sz="2800" b="1" i="1" spc="50" dirty="0" err="1">
                <a:ln w="0"/>
                <a:effectLst>
                  <a:innerShdw blurRad="63500" dist="50800" dir="13500000">
                    <a:srgbClr val="000000">
                      <a:alpha val="50000"/>
                    </a:srgbClr>
                  </a:innerShdw>
                </a:effectLst>
                <a:cs typeface="Arial" panose="020B0604020202020204" pitchFamily="34" charset="0"/>
              </a:rPr>
              <a:t>nào</a:t>
            </a:r>
            <a:r>
              <a:rPr lang="en-US" sz="2800" b="1" i="1" spc="50" dirty="0">
                <a:ln w="0"/>
                <a:effectLst>
                  <a:innerShdw blurRad="63500" dist="50800" dir="13500000">
                    <a:srgbClr val="000000">
                      <a:alpha val="50000"/>
                    </a:srgbClr>
                  </a:innerShdw>
                </a:effectLst>
                <a:cs typeface="Arial" panose="020B0604020202020204" pitchFamily="34" charset="0"/>
              </a:rPr>
              <a:t>?</a:t>
            </a:r>
          </a:p>
          <a:p>
            <a:pPr>
              <a:lnSpc>
                <a:spcPts val="2500"/>
              </a:lnSpc>
              <a:spcBef>
                <a:spcPts val="600"/>
              </a:spcBef>
            </a:pPr>
            <a:r>
              <a:rPr lang="en-US" sz="2800" b="1" spc="50" dirty="0">
                <a:ln w="0"/>
                <a:effectLst>
                  <a:innerShdw blurRad="63500" dist="50800" dir="13500000">
                    <a:srgbClr val="000000">
                      <a:alpha val="50000"/>
                    </a:srgbClr>
                  </a:innerShdw>
                </a:effectLst>
                <a:cs typeface="Arial" panose="020B0604020202020204" pitchFamily="34" charset="0"/>
              </a:rPr>
              <a:t>     - </a:t>
            </a:r>
            <a:r>
              <a:rPr lang="en-US" sz="2800" b="1" spc="50" dirty="0" err="1">
                <a:ln w="0"/>
                <a:effectLst>
                  <a:innerShdw blurRad="63500" dist="50800" dir="13500000">
                    <a:srgbClr val="000000">
                      <a:alpha val="50000"/>
                    </a:srgbClr>
                  </a:innerShdw>
                </a:effectLst>
                <a:cs typeface="Arial" panose="020B0604020202020204" pitchFamily="34" charset="0"/>
              </a:rPr>
              <a:t>Chuẩn</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bị</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spc="50" dirty="0" err="1">
                <a:ln w="0"/>
                <a:effectLst>
                  <a:innerShdw blurRad="63500" dist="50800" dir="13500000">
                    <a:srgbClr val="000000">
                      <a:alpha val="50000"/>
                    </a:srgbClr>
                  </a:innerShdw>
                </a:effectLst>
                <a:cs typeface="Arial" panose="020B0604020202020204" pitchFamily="34" charset="0"/>
              </a:rPr>
              <a:t>bài</a:t>
            </a:r>
            <a:r>
              <a:rPr lang="en-US" sz="2800" b="1" spc="50" dirty="0">
                <a:ln w="0"/>
                <a:effectLst>
                  <a:innerShdw blurRad="63500" dist="50800" dir="13500000">
                    <a:srgbClr val="000000">
                      <a:alpha val="50000"/>
                    </a:srgbClr>
                  </a:innerShdw>
                </a:effectLst>
                <a:cs typeface="Arial" panose="020B0604020202020204" pitchFamily="34" charset="0"/>
              </a:rPr>
              <a:t>: </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Chủ</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ngữ</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trong</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câu</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kể</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p>
          <a:p>
            <a:pPr>
              <a:lnSpc>
                <a:spcPts val="2500"/>
              </a:lnSpc>
              <a:spcBef>
                <a:spcPts val="600"/>
              </a:spcBef>
            </a:pP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Ai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thế</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 </a:t>
            </a:r>
            <a:r>
              <a:rPr lang="en-US" sz="2800" b="1" i="1" spc="50" dirty="0" err="1">
                <a:ln w="0"/>
                <a:solidFill>
                  <a:srgbClr val="C00000"/>
                </a:solidFill>
                <a:effectLst>
                  <a:innerShdw blurRad="63500" dist="50800" dir="13500000">
                    <a:srgbClr val="000000">
                      <a:alpha val="50000"/>
                    </a:srgbClr>
                  </a:innerShdw>
                </a:effectLst>
                <a:cs typeface="Arial" panose="020B0604020202020204" pitchFamily="34" charset="0"/>
              </a:rPr>
              <a:t>nào</a:t>
            </a:r>
            <a:r>
              <a:rPr lang="en-US" sz="2800" b="1" i="1" spc="50" dirty="0">
                <a:ln w="0"/>
                <a:solidFill>
                  <a:srgbClr val="C00000"/>
                </a:solidFill>
                <a:effectLst>
                  <a:innerShdw blurRad="63500" dist="50800" dir="13500000">
                    <a:srgbClr val="000000">
                      <a:alpha val="50000"/>
                    </a:srgbClr>
                  </a:innerShdw>
                </a:effectLst>
                <a:cs typeface="Arial" panose="020B0604020202020204" pitchFamily="34" charset="0"/>
              </a:rPr>
              <a:t>?”</a:t>
            </a:r>
            <a:endParaRPr lang="en-US" altLang="en-US" sz="3600" i="1" dirty="0">
              <a:solidFill>
                <a:srgbClr val="C00000"/>
              </a:solidFill>
              <a:cs typeface="Arial" pitchFamily="34" charset="0"/>
            </a:endParaRPr>
          </a:p>
        </p:txBody>
      </p:sp>
    </p:spTree>
    <p:extLst>
      <p:ext uri="{BB962C8B-B14F-4D97-AF65-F5344CB8AC3E}">
        <p14:creationId xmlns:p14="http://schemas.microsoft.com/office/powerpoint/2010/main" val="20076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Horizontal)">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43919" y="1047750"/>
            <a:ext cx="8456161" cy="1323439"/>
          </a:xfrm>
          <a:prstGeom prst="rect">
            <a:avLst/>
          </a:prstGeom>
          <a:noFill/>
        </p:spPr>
        <p:txBody>
          <a:bodyPr wrap="none" lIns="91440" tIns="45720" rIns="91440" bIns="45720">
            <a:spAutoFit/>
          </a:bodyPr>
          <a:lstStyle/>
          <a:p>
            <a:pPr algn="ct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Tiết</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Chúc</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các</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con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chăm</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ngoan</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giỏi</a:t>
            </a: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7647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739"/>
          </a:xfrm>
          <a:prstGeom prst="rect">
            <a:avLst/>
          </a:prstGeom>
        </p:spPr>
      </p:pic>
      <p:sp>
        <p:nvSpPr>
          <p:cNvPr id="4" name="Rectangle 3"/>
          <p:cNvSpPr/>
          <p:nvPr/>
        </p:nvSpPr>
        <p:spPr>
          <a:xfrm>
            <a:off x="2743207" y="53549"/>
            <a:ext cx="4719554" cy="1754322"/>
          </a:xfrm>
          <a:prstGeom prst="rect">
            <a:avLst/>
          </a:prstGeom>
          <a:noFill/>
        </p:spPr>
        <p:txBody>
          <a:bodyPr wrap="none" lIns="91436" tIns="45718" rIns="91436" bIns="4571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55">
              <a:defRPr/>
            </a:pPr>
            <a:r>
              <a:rPr lang="en-US" sz="54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Cọp ơi! </a:t>
            </a:r>
          </a:p>
          <a:p>
            <a:pPr algn="ctr" defTabSz="914355">
              <a:defRPr/>
            </a:pPr>
            <a:r>
              <a:rPr lang="en-US" sz="54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Cậu ở đâu thế ?</a:t>
            </a:r>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3519" y="3039667"/>
            <a:ext cx="1564481" cy="14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02959" y="2800350"/>
            <a:ext cx="3145441" cy="1600200"/>
          </a:xfrm>
          <a:prstGeom prst="rect">
            <a:avLst/>
          </a:prstGeom>
          <a:noFill/>
        </p:spPr>
        <p:txBody>
          <a:bodyPr wrap="none" lIns="91436" tIns="45718" rIns="91436" bIns="45718" numCol="1">
            <a:prstTxWarp prst="textFadeLeft">
              <a:avLst/>
            </a:prstTxWarp>
            <a:spAutoFit/>
          </a:bodyPr>
          <a:lstStyle/>
          <a:p>
            <a:pPr defTabSz="914355">
              <a:defRPr/>
            </a:pPr>
            <a:r>
              <a:rPr lang="en-US" b="1" dirty="0">
                <a:solidFill>
                  <a:srgbClr val="002060"/>
                </a:solidFill>
                <a:latin typeface="Arial" panose="020B0604020202020204" pitchFamily="34" charset="0"/>
                <a:cs typeface="Arial" panose="020B0604020202020204" pitchFamily="34" charset="0"/>
              </a:rPr>
              <a:t>TỚ SẼ TÌM RA CẬU</a:t>
            </a:r>
          </a:p>
        </p:txBody>
      </p:sp>
      <p:pic>
        <p:nvPicPr>
          <p:cNvPr id="7" name="Crystal.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3911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747" y="631031"/>
            <a:ext cx="29432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056335"/>
            <a:ext cx="20669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8882" y="2613423"/>
            <a:ext cx="264319"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41" presetClass="entr" presetSubtype="0" repeatCount="indefinite"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anim calcmode="lin" valueType="num">
                                      <p:cBhvr>
                                        <p:cTn id="1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0" y="0"/>
            <a:ext cx="9144000" cy="5143739"/>
          </a:xfrm>
          <a:prstGeom prst="rect">
            <a:avLst/>
          </a:prstGeom>
        </p:spPr>
      </p:pic>
      <p:grpSp>
        <p:nvGrpSpPr>
          <p:cNvPr id="10" name="Group 9"/>
          <p:cNvGrpSpPr>
            <a:grpSpLocks/>
          </p:cNvGrpSpPr>
          <p:nvPr/>
        </p:nvGrpSpPr>
        <p:grpSpPr bwMode="auto">
          <a:xfrm>
            <a:off x="3890962" y="2909887"/>
            <a:ext cx="1138238" cy="1109663"/>
            <a:chOff x="842620" y="3341516"/>
            <a:chExt cx="1138580" cy="1109571"/>
          </a:xfrm>
        </p:grpSpPr>
        <p:pic>
          <p:nvPicPr>
            <p:cNvPr id="11" name="Picture 33"/>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4"/>
            <p:cNvSpPr txBox="1">
              <a:spLocks noChangeArrowheads="1"/>
            </p:cNvSpPr>
            <p:nvPr/>
          </p:nvSpPr>
          <p:spPr bwMode="auto">
            <a:xfrm>
              <a:off x="1145511" y="3714750"/>
              <a:ext cx="372330"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B</a:t>
              </a:r>
            </a:p>
          </p:txBody>
        </p:sp>
      </p:grpSp>
      <p:grpSp>
        <p:nvGrpSpPr>
          <p:cNvPr id="13" name="Group 12"/>
          <p:cNvGrpSpPr>
            <a:grpSpLocks/>
          </p:cNvGrpSpPr>
          <p:nvPr/>
        </p:nvGrpSpPr>
        <p:grpSpPr bwMode="auto">
          <a:xfrm>
            <a:off x="6477000" y="2909887"/>
            <a:ext cx="1138238" cy="1109663"/>
            <a:chOff x="842620" y="3341516"/>
            <a:chExt cx="1138580" cy="1109571"/>
          </a:xfrm>
        </p:grpSpPr>
        <p:pic>
          <p:nvPicPr>
            <p:cNvPr id="15" name="Picture 45"/>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6"/>
            <p:cNvSpPr txBox="1">
              <a:spLocks noChangeArrowheads="1"/>
            </p:cNvSpPr>
            <p:nvPr/>
          </p:nvSpPr>
          <p:spPr bwMode="auto">
            <a:xfrm>
              <a:off x="1145515"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D</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3175" y="4276725"/>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00050"/>
            <a:ext cx="822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35160">
            <a:off x="9401771" y="555427"/>
            <a:ext cx="52387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94441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9525000" y="306824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magic.wav">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25000" y="144184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hon sai.wma">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25000" y="21145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vui mung nhay.wma">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25000" y="397787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34817" y="412482"/>
            <a:ext cx="7733327" cy="22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just">
              <a:buNone/>
              <a:defRPr/>
            </a:pP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1: </a:t>
            </a:r>
            <a:r>
              <a:rPr lang="en-US" sz="2000" b="1" i="1" dirty="0" err="1">
                <a:solidFill>
                  <a:schemeClr val="tx2">
                    <a:lumMod val="75000"/>
                  </a:schemeClr>
                </a:solidFill>
                <a:latin typeface="Arial" panose="020B0604020202020204" pitchFamily="34" charset="0"/>
                <a:cs typeface="Arial" panose="020B0604020202020204" pitchFamily="34" charset="0"/>
              </a:rPr>
              <a:t>Chủ</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ngữ</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trong</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kể</a:t>
            </a:r>
            <a:r>
              <a:rPr lang="en-US" sz="2000" b="1" i="1" dirty="0">
                <a:solidFill>
                  <a:schemeClr val="tx2">
                    <a:lumMod val="75000"/>
                  </a:schemeClr>
                </a:solidFill>
                <a:latin typeface="Arial" panose="020B0604020202020204" pitchFamily="34" charset="0"/>
                <a:cs typeface="Arial" panose="020B0604020202020204" pitchFamily="34" charset="0"/>
              </a:rPr>
              <a:t> Ai </a:t>
            </a:r>
            <a:r>
              <a:rPr lang="en-US" sz="2000" b="1" i="1" dirty="0" err="1">
                <a:solidFill>
                  <a:schemeClr val="tx2">
                    <a:lumMod val="75000"/>
                  </a:schemeClr>
                </a:solidFill>
                <a:latin typeface="Arial" panose="020B0604020202020204" pitchFamily="34" charset="0"/>
                <a:cs typeface="Arial" panose="020B0604020202020204" pitchFamily="34" charset="0"/>
              </a:rPr>
              <a:t>thế</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nào</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trả</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lời</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cho</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hỏi</a:t>
            </a:r>
            <a:r>
              <a:rPr lang="en-US" sz="2000" b="1" i="1" dirty="0">
                <a:solidFill>
                  <a:schemeClr val="tx2">
                    <a:lumMod val="75000"/>
                  </a:schemeClr>
                </a:solidFill>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Thế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nào</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B. Ai(</a:t>
            </a:r>
            <a:r>
              <a:rPr lang="en-US" sz="2000" b="1" dirty="0" err="1">
                <a:latin typeface="Arial" panose="020B0604020202020204" pitchFamily="34" charset="0"/>
                <a:cs typeface="Arial" panose="020B0604020202020204" pitchFamily="34" charset="0"/>
              </a:rPr>
              <a:t>cái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 con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C.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D.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marL="457200" indent="-457200" algn="just">
              <a:buAutoNum type="alphaUcPeriod"/>
              <a:defRPr/>
            </a:pPr>
            <a:endParaRPr lang="en-US" sz="2000" b="1" dirty="0">
              <a:latin typeface="Arial" panose="020B0604020202020204" pitchFamily="34" charset="0"/>
              <a:cs typeface="Arial" panose="020B0604020202020204" pitchFamily="34" charset="0"/>
            </a:endParaRPr>
          </a:p>
        </p:txBody>
      </p:sp>
      <p:grpSp>
        <p:nvGrpSpPr>
          <p:cNvPr id="25" name="Group 24"/>
          <p:cNvGrpSpPr>
            <a:grpSpLocks/>
          </p:cNvGrpSpPr>
          <p:nvPr/>
        </p:nvGrpSpPr>
        <p:grpSpPr bwMode="auto">
          <a:xfrm>
            <a:off x="4805362" y="3969544"/>
            <a:ext cx="1138238" cy="1109663"/>
            <a:chOff x="842620" y="3341516"/>
            <a:chExt cx="1138580" cy="1109571"/>
          </a:xfrm>
        </p:grpSpPr>
        <p:pic>
          <p:nvPicPr>
            <p:cNvPr id="26" name="Picture 42"/>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43"/>
            <p:cNvSpPr txBox="1">
              <a:spLocks noChangeArrowheads="1"/>
            </p:cNvSpPr>
            <p:nvPr/>
          </p:nvSpPr>
          <p:spPr bwMode="auto">
            <a:xfrm>
              <a:off x="1145514"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C</a:t>
              </a:r>
            </a:p>
          </p:txBody>
        </p:sp>
      </p:grpSp>
      <p:grpSp>
        <p:nvGrpSpPr>
          <p:cNvPr id="28" name="Group 27"/>
          <p:cNvGrpSpPr>
            <a:grpSpLocks/>
          </p:cNvGrpSpPr>
          <p:nvPr/>
        </p:nvGrpSpPr>
        <p:grpSpPr bwMode="auto">
          <a:xfrm>
            <a:off x="2192159" y="3969544"/>
            <a:ext cx="1138020" cy="1109663"/>
            <a:chOff x="842620" y="3341516"/>
            <a:chExt cx="1138580" cy="1109571"/>
          </a:xfrm>
        </p:grpSpPr>
        <p:pic>
          <p:nvPicPr>
            <p:cNvPr id="29" name="Picture 18"/>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7"/>
            <p:cNvSpPr txBox="1">
              <a:spLocks noChangeArrowheads="1"/>
            </p:cNvSpPr>
            <p:nvPr/>
          </p:nvSpPr>
          <p:spPr bwMode="auto">
            <a:xfrm>
              <a:off x="1145195" y="3715341"/>
              <a:ext cx="372401"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sz="2800">
                  <a:solidFill>
                    <a:schemeClr val="tx1"/>
                  </a:solidFill>
                  <a:latin typeface="Arial" charset="0"/>
                </a:defRPr>
              </a:lvl1pPr>
              <a:lvl2pPr marL="742950" indent="-285750" defTabSz="1217613">
                <a:defRPr sz="2800">
                  <a:solidFill>
                    <a:schemeClr val="tx1"/>
                  </a:solidFill>
                  <a:latin typeface="Arial" charset="0"/>
                </a:defRPr>
              </a:lvl2pPr>
              <a:lvl3pPr marL="1143000" indent="-228600" defTabSz="1217613">
                <a:defRPr sz="2800">
                  <a:solidFill>
                    <a:schemeClr val="tx1"/>
                  </a:solidFill>
                  <a:latin typeface="Arial" charset="0"/>
                </a:defRPr>
              </a:lvl3pPr>
              <a:lvl4pPr marL="1600200" indent="-228600" defTabSz="1217613">
                <a:defRPr sz="2800">
                  <a:solidFill>
                    <a:schemeClr val="tx1"/>
                  </a:solidFill>
                  <a:latin typeface="Arial" charset="0"/>
                </a:defRPr>
              </a:lvl4pPr>
              <a:lvl5pPr marL="2057400" indent="-228600" defTabSz="1217613">
                <a:defRPr sz="2800">
                  <a:solidFill>
                    <a:schemeClr val="tx1"/>
                  </a:solidFill>
                  <a:latin typeface="Arial" charset="0"/>
                </a:defRPr>
              </a:lvl5pPr>
              <a:lvl6pPr marL="2514600" indent="-228600" defTabSz="1217613" eaLnBrk="0" fontAlgn="base" hangingPunct="0">
                <a:spcBef>
                  <a:spcPct val="0"/>
                </a:spcBef>
                <a:spcAft>
                  <a:spcPct val="0"/>
                </a:spcAft>
                <a:defRPr sz="2800">
                  <a:solidFill>
                    <a:schemeClr val="tx1"/>
                  </a:solidFill>
                  <a:latin typeface="Arial" charset="0"/>
                </a:defRPr>
              </a:lvl6pPr>
              <a:lvl7pPr marL="2971800" indent="-228600" defTabSz="1217613" eaLnBrk="0" fontAlgn="base" hangingPunct="0">
                <a:spcBef>
                  <a:spcPct val="0"/>
                </a:spcBef>
                <a:spcAft>
                  <a:spcPct val="0"/>
                </a:spcAft>
                <a:defRPr sz="2800">
                  <a:solidFill>
                    <a:schemeClr val="tx1"/>
                  </a:solidFill>
                  <a:latin typeface="Arial" charset="0"/>
                </a:defRPr>
              </a:lvl7pPr>
              <a:lvl8pPr marL="3429000" indent="-228600" defTabSz="1217613" eaLnBrk="0" fontAlgn="base" hangingPunct="0">
                <a:spcBef>
                  <a:spcPct val="0"/>
                </a:spcBef>
                <a:spcAft>
                  <a:spcPct val="0"/>
                </a:spcAft>
                <a:defRPr sz="2800">
                  <a:solidFill>
                    <a:schemeClr val="tx1"/>
                  </a:solidFill>
                  <a:latin typeface="Arial" charset="0"/>
                </a:defRPr>
              </a:lvl8pPr>
              <a:lvl9pPr marL="3886200" indent="-228600" defTabSz="1217613" eaLnBrk="0" fontAlgn="base" hangingPunct="0">
                <a:spcBef>
                  <a:spcPct val="0"/>
                </a:spcBef>
                <a:spcAft>
                  <a:spcPct val="0"/>
                </a:spcAft>
                <a:defRPr sz="2800">
                  <a:solidFill>
                    <a:schemeClr val="tx1"/>
                  </a:solidFill>
                  <a:latin typeface="Arial" charset="0"/>
                </a:defRPr>
              </a:lvl9pPr>
            </a:lstStyle>
            <a:p>
              <a:pPr algn="ctr">
                <a:defRPr/>
              </a:pPr>
              <a:r>
                <a:rPr lang="en-US" altLang="en-US" sz="2025" b="1" dirty="0">
                  <a:solidFill>
                    <a:srgbClr val="FFFFFF"/>
                  </a:solidFill>
                  <a:latin typeface="Arial" panose="020B0604020202020204" pitchFamily="34" charset="0"/>
                  <a:cs typeface="Arial" panose="020B0604020202020204" pitchFamily="34" charset="0"/>
                </a:rPr>
                <a:t>A</a:t>
              </a:r>
            </a:p>
          </p:txBody>
        </p:sp>
      </p:grpSp>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193007" y="3028950"/>
            <a:ext cx="1065610" cy="10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99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par>
                          <p:cTn id="36" fill="hold">
                            <p:stCondLst>
                              <p:cond delay="475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61" presetClass="path" presetSubtype="0" accel="50000" decel="50000" fill="hold" nodeType="withEffect">
                                  <p:stCondLst>
                                    <p:cond delay="0"/>
                                  </p:stCondLst>
                                  <p:childTnLst>
                                    <p:animMotion origin="layout" path="M -0.22152 -0.00803 C -0.22986 2.09877E-6 -0.23889 0.00802 -0.24282 0.0179 C -0.24699 0.02901 -0.24907 0.04197 -0.25092 0.05494 C -0.25301 0.0679 -0.25092 0.07901 -0.24907 0.09105 C -0.24699 0.10216 -0.24398 0.11389 -0.23657 0.12407 C -0.23078 0.13395 -0.22083 0.14197 -0.20949 0.14815 C -0.1993 0.15401 -0.18703 0.15802 -0.17523 0.15987 C -0.16296 0.16203 -0.15092 0.16203 -0.13958 0.15987 C -0.12754 0.15802 -0.11643 0.15308 -0.10764 0.14506 C -0.09791 0.13796 -0.09004 0.12901 -0.08611 0.1179 C -0.08125 0.10802 -0.07939 0.09413 -0.07939 0.08302 C -0.07801 0.07191 -0.07939 0.05895 -0.08449 0.04784 C -0.08912 0.03796 -0.09791 0.02994 -0.11018 0.02592 C -0.12268 0.02284 -0.13495 0.02685 -0.14282 0.03395 C -0.14977 0.04105 -0.15486 0.05185 -0.15625 0.06512 C -0.15625 0.07808 -0.15486 0.09012 -0.14977 0.1 C -0.14467 0.10987 -0.14606 0.11203 -0.12569 0.125 C -0.10764 0.13889 -0.08912 0.13487 -0.07801 0.13611 C -0.06713 0.13611 -0.0581 0.1321 -0.04676 0.12808 C -0.03426 0.12315 -0.0243 0.11389 -0.01713 0.10586 C -0.01018 0.09815 -0.00764 0.08796 -0.00324 0.07191 C -3.33333E-6 0.05586 -3.33333E-6 0.04784 -3.33333E-6 0.03611 C -3.33333E-6 0.02407 -3.33333E-6 0.01203 -3.33333E-6 2.09877E-6 " pathEditMode="relative" rAng="0" ptsTypes="AAAAAAAAAAAAAAAAAAAAAAA">
                                      <p:cBhvr>
                                        <p:cTn id="41" dur="6000" spd="-100000" fill="hold"/>
                                        <p:tgtEl>
                                          <p:spTgt spid="19"/>
                                        </p:tgtEl>
                                        <p:attrNameLst>
                                          <p:attrName>ppt_x</p:attrName>
                                          <p:attrName>ppt_y</p:attrName>
                                        </p:attrNameLst>
                                      </p:cBhvr>
                                      <p:rCtr x="9560" y="845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44" presetClass="path" presetSubtype="0" accel="50000" decel="50000" fill="hold" nodeType="afterEffect">
                                  <p:stCondLst>
                                    <p:cond delay="0"/>
                                  </p:stCondLst>
                                  <p:childTnLst>
                                    <p:animMotion origin="layout" path="M 2.77778E-7 3.7037E-7 L -0.03264 -0.14722 C -0.03941 -0.18025 -0.04948 -0.19815 -0.06042 -0.19815 C -0.0724 -0.19815 -0.08212 -0.18025 -0.08872 -0.14722 L -0.12101 3.7037E-7 " pathEditMode="relative" rAng="0" ptsTypes="AAAAA">
                                      <p:cBhvr>
                                        <p:cTn id="46" dur="2000" fill="hold"/>
                                        <p:tgtEl>
                                          <p:spTgt spid="28"/>
                                        </p:tgtEl>
                                        <p:attrNameLst>
                                          <p:attrName>ppt_x</p:attrName>
                                          <p:attrName>ppt_y</p:attrName>
                                        </p:attrNameLst>
                                      </p:cBhvr>
                                      <p:rCtr x="-6059" y="-9907"/>
                                    </p:animMotion>
                                  </p:childTnLst>
                                </p:cTn>
                              </p:par>
                            </p:childTnLst>
                          </p:cTn>
                        </p:par>
                        <p:par>
                          <p:cTn id="47" fill="hold">
                            <p:stCondLst>
                              <p:cond delay="2000"/>
                            </p:stCondLst>
                            <p:childTnLst>
                              <p:par>
                                <p:cTn id="48" presetID="52"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Scale>
                                      <p:cBhvr>
                                        <p:cTn id="50"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31"/>
                                        </p:tgtEl>
                                        <p:attrNameLst>
                                          <p:attrName>ppt_x</p:attrName>
                                          <p:attrName>ppt_y</p:attrName>
                                        </p:attrNameLst>
                                      </p:cBhvr>
                                    </p:animMotion>
                                    <p:animEffect transition="in" filter="fade">
                                      <p:cBhvr>
                                        <p:cTn id="52" dur="500"/>
                                        <p:tgtEl>
                                          <p:spTgt spid="31"/>
                                        </p:tgtEl>
                                      </p:cBhvr>
                                    </p:animEffect>
                                  </p:childTnLst>
                                </p:cTn>
                              </p:par>
                              <p:par>
                                <p:cTn id="53" presetID="1" presetClass="mediacall" presetSubtype="0" fill="hold" nodeType="withEffect">
                                  <p:stCondLst>
                                    <p:cond delay="0"/>
                                  </p:stCondLst>
                                  <p:childTnLst>
                                    <p:cmd type="call" cmd="playFrom(0.0)">
                                      <p:cBhvr>
                                        <p:cTn id="54" dur="4744" fill="hold"/>
                                        <p:tgtEl>
                                          <p:spTgt spid="20"/>
                                        </p:tgtEl>
                                      </p:cBhvr>
                                    </p:cmd>
                                  </p:childTnLst>
                                </p:cTn>
                              </p:par>
                            </p:childTnLst>
                          </p:cTn>
                        </p:par>
                      </p:childTnLst>
                    </p:cTn>
                  </p:par>
                </p:childTnLst>
              </p:cTn>
              <p:nextCondLst>
                <p:cond evt="onClick" delay="0">
                  <p:tgtEl>
                    <p:spTgt spid="28"/>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4" presetClass="path" presetSubtype="0" accel="50000" decel="50000" fill="hold" nodeType="clickEffect">
                                  <p:stCondLst>
                                    <p:cond delay="0"/>
                                  </p:stCondLst>
                                  <p:childTnLst>
                                    <p:animMotion origin="layout" path="M -3.61111E-6 3.20988E-6 L -0.03264 -0.14723 C -0.03941 -0.18025 -0.04948 -0.19815 -0.06041 -0.19815 C -0.07222 -0.19815 -0.08211 -0.18025 -0.08871 -0.14723 L -0.121 3.20988E-6 " pathEditMode="relative" rAng="0" ptsTypes="AAAAA">
                                      <p:cBhvr>
                                        <p:cTn id="59" dur="2000" fill="hold"/>
                                        <p:tgtEl>
                                          <p:spTgt spid="10"/>
                                        </p:tgtEl>
                                        <p:attrNameLst>
                                          <p:attrName>ppt_x</p:attrName>
                                          <p:attrName>ppt_y</p:attrName>
                                        </p:attrNameLst>
                                      </p:cBhvr>
                                      <p:rCtr x="-6059" y="-9907"/>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3.61111E-6 3.7037E-7 L -0.03264 -0.14722 C -0.03941 -0.18025 -0.04948 -0.19815 -0.06041 -0.19815 C -0.07222 -0.19815 -0.08211 -0.18025 -0.08871 -0.14722 L -0.121 3.7037E-7 " pathEditMode="relative" rAng="0" ptsTypes="AAAAA">
                                      <p:cBhvr>
                                        <p:cTn id="64" dur="2000" fill="hold"/>
                                        <p:tgtEl>
                                          <p:spTgt spid="25"/>
                                        </p:tgtEl>
                                        <p:attrNameLst>
                                          <p:attrName>ppt_x</p:attrName>
                                          <p:attrName>ppt_y</p:attrName>
                                        </p:attrNameLst>
                                      </p:cBhvr>
                                      <p:rCtr x="-6059" y="-9907"/>
                                    </p:animMotion>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44" presetClass="path" presetSubtype="0" accel="50000" decel="50000" fill="hold" nodeType="clickEffect">
                                  <p:stCondLst>
                                    <p:cond delay="0"/>
                                  </p:stCondLst>
                                  <p:childTnLst>
                                    <p:animMotion origin="layout" path="M 3.88889E-6 3.20988E-6 L -0.03264 -0.14723 C -0.03941 -0.18025 -0.04948 -0.19815 -0.06042 -0.19815 C -0.07223 -0.19815 -0.08212 -0.18025 -0.08872 -0.14723 L -0.12101 3.20988E-6 " pathEditMode="relative" rAng="0" ptsTypes="AAAAA">
                                      <p:cBhvr>
                                        <p:cTn id="69" dur="2000" fill="hold"/>
                                        <p:tgtEl>
                                          <p:spTgt spid="13"/>
                                        </p:tgtEl>
                                        <p:attrNameLst>
                                          <p:attrName>ppt_x</p:attrName>
                                          <p:attrName>ppt_y</p:attrName>
                                        </p:attrNameLst>
                                      </p:cBhvr>
                                      <p:rCtr x="-6059" y="-9907"/>
                                    </p:animMotion>
                                  </p:childTnLst>
                                </p:cTn>
                              </p:par>
                            </p:childTnLst>
                          </p:cTn>
                        </p:par>
                      </p:childTnLst>
                    </p:cTn>
                  </p:par>
                </p:childTnLst>
              </p:cTn>
              <p:nextCondLst>
                <p:cond evt="onClick" delay="0">
                  <p:tgtEl>
                    <p:spTgt spid="13"/>
                  </p:tgtEl>
                </p:cond>
              </p:nextCondLst>
            </p:seq>
            <p:audio>
              <p:cMediaNode vol="100000">
                <p:cTn id="70" fill="hold" display="0">
                  <p:stCondLst>
                    <p:cond delay="indefinite"/>
                  </p:stCondLst>
                  <p:endCondLst>
                    <p:cond evt="onStopAudio" delay="0">
                      <p:tgtEl>
                        <p:sldTgt/>
                      </p:tgtEl>
                    </p:cond>
                  </p:endCondLst>
                </p:cTn>
                <p:tgtEl>
                  <p:spTgt spid="20"/>
                </p:tgtEl>
              </p:cMediaNode>
            </p:audio>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0" y="0"/>
            <a:ext cx="9144000" cy="5143739"/>
          </a:xfrm>
          <a:prstGeom prst="rect">
            <a:avLst/>
          </a:prstGeom>
        </p:spPr>
      </p:pic>
      <p:grpSp>
        <p:nvGrpSpPr>
          <p:cNvPr id="3" name="Group 2"/>
          <p:cNvGrpSpPr>
            <a:grpSpLocks/>
          </p:cNvGrpSpPr>
          <p:nvPr/>
        </p:nvGrpSpPr>
        <p:grpSpPr bwMode="auto">
          <a:xfrm>
            <a:off x="6477000" y="2909887"/>
            <a:ext cx="1138238" cy="1109663"/>
            <a:chOff x="842620" y="3341516"/>
            <a:chExt cx="1138580" cy="1109571"/>
          </a:xfrm>
        </p:grpSpPr>
        <p:pic>
          <p:nvPicPr>
            <p:cNvPr id="4" name="Picture 45"/>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6"/>
            <p:cNvSpPr txBox="1">
              <a:spLocks noChangeArrowheads="1"/>
            </p:cNvSpPr>
            <p:nvPr/>
          </p:nvSpPr>
          <p:spPr bwMode="auto">
            <a:xfrm>
              <a:off x="1145513"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D</a:t>
              </a:r>
            </a:p>
          </p:txBody>
        </p:sp>
      </p:grpSp>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9575" y="322302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890962" y="2917032"/>
            <a:ext cx="1138238" cy="1108472"/>
            <a:chOff x="842620" y="3341516"/>
            <a:chExt cx="1138580" cy="1109571"/>
          </a:xfrm>
        </p:grpSpPr>
        <p:pic>
          <p:nvPicPr>
            <p:cNvPr id="8" name="Picture 18"/>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7"/>
            <p:cNvSpPr txBox="1">
              <a:spLocks noChangeArrowheads="1"/>
            </p:cNvSpPr>
            <p:nvPr/>
          </p:nvSpPr>
          <p:spPr bwMode="auto">
            <a:xfrm>
              <a:off x="1145514" y="3714750"/>
              <a:ext cx="372330"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B</a:t>
              </a:r>
            </a:p>
          </p:txBody>
        </p:sp>
      </p:grpSp>
      <p:pic>
        <p:nvPicPr>
          <p:cNvPr id="11"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52449"/>
            <a:ext cx="8077200" cy="306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435160">
            <a:off x="9401771" y="555427"/>
            <a:ext cx="52387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2892029" y="2159794"/>
            <a:ext cx="1065609"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944414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525000" y="306824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agic.wav">
            <a:hlinkClick r:id="" action="ppaction://media"/>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5000" y="144184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hon sai.wma">
            <a:hlinkClick r:id="" action="ppaction://media"/>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5000" y="21145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vui mung nhay.wma">
            <a:hlinkClick r:id="" action="ppaction://media"/>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5000" y="397787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914400" y="308072"/>
            <a:ext cx="7383808" cy="22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just">
              <a:buNone/>
              <a:defRPr/>
            </a:pP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2: </a:t>
            </a:r>
            <a:r>
              <a:rPr lang="en-US" sz="2000" b="1" i="1" dirty="0" err="1">
                <a:solidFill>
                  <a:schemeClr val="tx2">
                    <a:lumMod val="75000"/>
                  </a:schemeClr>
                </a:solidFill>
                <a:latin typeface="Arial" panose="020B0604020202020204" pitchFamily="34" charset="0"/>
                <a:cs typeface="Arial" panose="020B0604020202020204" pitchFamily="34" charset="0"/>
              </a:rPr>
              <a:t>Vị</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ngữ</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trong</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kể</a:t>
            </a:r>
            <a:r>
              <a:rPr lang="en-US" sz="2000" b="1" i="1" dirty="0">
                <a:solidFill>
                  <a:schemeClr val="tx2">
                    <a:lumMod val="75000"/>
                  </a:schemeClr>
                </a:solidFill>
                <a:latin typeface="Arial" panose="020B0604020202020204" pitchFamily="34" charset="0"/>
                <a:cs typeface="Arial" panose="020B0604020202020204" pitchFamily="34" charset="0"/>
              </a:rPr>
              <a:t> Ai </a:t>
            </a:r>
            <a:r>
              <a:rPr lang="en-US" sz="2000" b="1" i="1" dirty="0" err="1">
                <a:solidFill>
                  <a:schemeClr val="tx2">
                    <a:lumMod val="75000"/>
                  </a:schemeClr>
                </a:solidFill>
                <a:latin typeface="Arial" panose="020B0604020202020204" pitchFamily="34" charset="0"/>
                <a:cs typeface="Arial" panose="020B0604020202020204" pitchFamily="34" charset="0"/>
              </a:rPr>
              <a:t>thế</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nào</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trả</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lời</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cho</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hỏi</a:t>
            </a:r>
            <a:r>
              <a:rPr lang="en-US" sz="2000" b="1" i="1" dirty="0">
                <a:solidFill>
                  <a:schemeClr val="tx2">
                    <a:lumMod val="75000"/>
                  </a:schemeClr>
                </a:solidFill>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A. Ai(</a:t>
            </a:r>
            <a:r>
              <a:rPr lang="en-US" sz="2000" b="1" dirty="0" err="1">
                <a:latin typeface="Arial" panose="020B0604020202020204" pitchFamily="34" charset="0"/>
                <a:cs typeface="Arial" panose="020B0604020202020204" pitchFamily="34" charset="0"/>
              </a:rPr>
              <a:t>cái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 con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B. </a:t>
            </a:r>
            <a:r>
              <a:rPr lang="en-US" sz="2000" b="1" dirty="0" err="1">
                <a:latin typeface="Arial" panose="020B0604020202020204" pitchFamily="34" charset="0"/>
                <a:cs typeface="Arial" panose="020B0604020202020204" pitchFamily="34" charset="0"/>
              </a:rPr>
              <a:t>Thế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nào</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C.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                          D.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a:latin typeface="Arial" panose="020B0604020202020204" pitchFamily="34" charset="0"/>
                <a:cs typeface="Arial" panose="020B0604020202020204" pitchFamily="34" charset="0"/>
              </a:rPr>
              <a:t>?</a:t>
            </a:r>
          </a:p>
          <a:p>
            <a:pPr algn="just">
              <a:buNone/>
              <a:defRPr/>
            </a:pPr>
            <a:endParaRPr lang="en-US" sz="2000" b="1" dirty="0">
              <a:latin typeface="Arial" panose="020B0604020202020204" pitchFamily="34" charset="0"/>
              <a:cs typeface="Arial" panose="020B0604020202020204" pitchFamily="34" charset="0"/>
            </a:endParaRPr>
          </a:p>
        </p:txBody>
      </p:sp>
      <p:grpSp>
        <p:nvGrpSpPr>
          <p:cNvPr id="19" name="Group 18"/>
          <p:cNvGrpSpPr>
            <a:grpSpLocks/>
          </p:cNvGrpSpPr>
          <p:nvPr/>
        </p:nvGrpSpPr>
        <p:grpSpPr bwMode="auto">
          <a:xfrm>
            <a:off x="2191941" y="3970735"/>
            <a:ext cx="1138238" cy="1109663"/>
            <a:chOff x="842620" y="3341516"/>
            <a:chExt cx="1138580" cy="1109571"/>
          </a:xfrm>
        </p:grpSpPr>
        <p:pic>
          <p:nvPicPr>
            <p:cNvPr id="20" name="Picture 33"/>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4"/>
            <p:cNvSpPr txBox="1">
              <a:spLocks noChangeArrowheads="1"/>
            </p:cNvSpPr>
            <p:nvPr/>
          </p:nvSpPr>
          <p:spPr bwMode="auto">
            <a:xfrm>
              <a:off x="1145514"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A</a:t>
              </a:r>
            </a:p>
          </p:txBody>
        </p:sp>
      </p:grpSp>
      <p:grpSp>
        <p:nvGrpSpPr>
          <p:cNvPr id="22" name="Group 21"/>
          <p:cNvGrpSpPr>
            <a:grpSpLocks/>
          </p:cNvGrpSpPr>
          <p:nvPr/>
        </p:nvGrpSpPr>
        <p:grpSpPr bwMode="auto">
          <a:xfrm>
            <a:off x="4805362" y="3969544"/>
            <a:ext cx="1138238" cy="1109663"/>
            <a:chOff x="842620" y="3341516"/>
            <a:chExt cx="1138580" cy="1109571"/>
          </a:xfrm>
        </p:grpSpPr>
        <p:pic>
          <p:nvPicPr>
            <p:cNvPr id="23" name="Picture 42"/>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3"/>
            <p:cNvSpPr txBox="1">
              <a:spLocks noChangeArrowheads="1"/>
            </p:cNvSpPr>
            <p:nvPr/>
          </p:nvSpPr>
          <p:spPr bwMode="auto">
            <a:xfrm>
              <a:off x="1145512"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10546929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61" presetClass="path" presetSubtype="0" accel="50000" decel="50000" fill="hold" nodeType="withEffect">
                                  <p:stCondLst>
                                    <p:cond delay="0"/>
                                  </p:stCondLst>
                                  <p:childTnLst>
                                    <p:animMotion origin="layout" path="M -0.22152 -0.00803 C -0.22963 2.09877E-6 -0.23865 0.00802 -0.24282 0.0179 C -0.24676 0.02901 -0.24884 0.04197 -0.25069 0.05494 C -0.25301 0.0679 -0.25069 0.07901 -0.24884 0.09105 C -0.24676 0.10216 -0.24375 0.11389 -0.23657 0.12407 C -0.23055 0.13395 -0.2206 0.14197 -0.20949 0.14815 C -0.1993 0.15401 -0.18703 0.15802 -0.175 0.15987 C -0.16273 0.16203 -0.15069 0.16203 -0.13958 0.15987 C -0.12754 0.15802 -0.11643 0.15308 -0.1074 0.14506 C -0.09814 0.13796 -0.09004 0.12901 -0.08588 0.1179 C -0.08102 0.10802 -0.07916 0.09413 -0.07916 0.08302 C -0.07801 0.07191 -0.07916 0.05895 -0.08426 0.04784 C -0.08912 0.03796 -0.09814 0.02994 -0.11018 0.02592 C -0.12245 0.02284 -0.13472 0.02685 -0.14259 0.03395 C -0.14977 0.04105 -0.15486 0.05185 -0.15602 0.06512 C -0.15602 0.07808 -0.15486 0.09012 -0.14977 0.1 C -0.14467 0.10987 -0.14583 0.11203 -0.12546 0.125 C -0.1074 0.13889 -0.08912 0.13487 -0.07801 0.13611 C -0.06689 0.13611 -0.05787 0.1321 -0.04676 0.12808 C -0.03426 0.12315 -0.0243 0.11389 -0.01713 0.10586 C -0.00995 0.09815 -0.0074 0.08796 -0.00324 0.07191 C -3.33333E-6 0.05586 -3.33333E-6 0.04784 -3.33333E-6 0.03611 C -3.33333E-6 0.02407 -3.33333E-6 0.01203 -3.33333E-6 2.09877E-6 " pathEditMode="relative" rAng="0" ptsTypes="AAAAAAAAAAAAAAAAAAAAAAA">
                                      <p:cBhvr>
                                        <p:cTn id="41" dur="6000" spd="-100000" fill="hold"/>
                                        <p:tgtEl>
                                          <p:spTgt spid="12"/>
                                        </p:tgtEl>
                                        <p:attrNameLst>
                                          <p:attrName>ppt_x</p:attrName>
                                          <p:attrName>ppt_y</p:attrName>
                                        </p:attrNameLst>
                                      </p:cBhvr>
                                      <p:rCtr x="9560" y="845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44" presetClass="path" presetSubtype="0" accel="50000" decel="50000" fill="hold" nodeType="afterEffect">
                                  <p:stCondLst>
                                    <p:cond delay="0"/>
                                  </p:stCondLst>
                                  <p:childTnLst>
                                    <p:animMotion origin="layout" path="M -4.81481E-6 -1.35802E-6 L -0.03263 -0.14722 C -0.03935 -0.18025 -0.04953 -0.19815 -0.06041 -0.19815 C -0.07222 -0.19815 -0.08217 -0.18025 -0.08865 -0.14722 L -0.12106 -1.35802E-6 " pathEditMode="relative" rAng="0" ptsTypes="AAAAA">
                                      <p:cBhvr>
                                        <p:cTn id="46" dur="2000" fill="hold"/>
                                        <p:tgtEl>
                                          <p:spTgt spid="7"/>
                                        </p:tgtEl>
                                        <p:attrNameLst>
                                          <p:attrName>ppt_x</p:attrName>
                                          <p:attrName>ppt_y</p:attrName>
                                        </p:attrNameLst>
                                      </p:cBhvr>
                                      <p:rCtr x="-6065" y="-9907"/>
                                    </p:animMotion>
                                  </p:childTnLst>
                                </p:cTn>
                              </p:par>
                            </p:childTnLst>
                          </p:cTn>
                        </p:par>
                        <p:par>
                          <p:cTn id="47" fill="hold">
                            <p:stCondLst>
                              <p:cond delay="2000"/>
                            </p:stCondLst>
                            <p:childTnLst>
                              <p:par>
                                <p:cTn id="48" presetID="52"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Scale>
                                      <p:cBhvr>
                                        <p:cTn id="50"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13"/>
                                        </p:tgtEl>
                                        <p:attrNameLst>
                                          <p:attrName>ppt_x</p:attrName>
                                          <p:attrName>ppt_y</p:attrName>
                                        </p:attrNameLst>
                                      </p:cBhvr>
                                    </p:animMotion>
                                    <p:animEffect transition="in" filter="fade">
                                      <p:cBhvr>
                                        <p:cTn id="52" dur="500"/>
                                        <p:tgtEl>
                                          <p:spTgt spid="13"/>
                                        </p:tgtEl>
                                      </p:cBhvr>
                                    </p:animEffect>
                                  </p:childTnLst>
                                </p:cTn>
                              </p:par>
                              <p:par>
                                <p:cTn id="53" presetID="1" presetClass="mediacall" presetSubtype="0" fill="hold" nodeType="withEffect">
                                  <p:stCondLst>
                                    <p:cond delay="0"/>
                                  </p:stCondLst>
                                  <p:childTnLst>
                                    <p:cmd type="call" cmd="playFrom(0.0)">
                                      <p:cBhvr>
                                        <p:cTn id="54" dur="4744" fill="hold"/>
                                        <p:tgtEl>
                                          <p:spTgt spid="14"/>
                                        </p:tgtEl>
                                      </p:cBhvr>
                                    </p:cmd>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44" presetClass="path" presetSubtype="0" accel="50000" decel="50000" fill="hold" nodeType="clickEffect">
                                  <p:stCondLst>
                                    <p:cond delay="0"/>
                                  </p:stCondLst>
                                  <p:childTnLst>
                                    <p:animMotion origin="layout" path="M 2.77778E-7 3.7037E-7 L -0.03264 -0.14722 C -0.03941 -0.18025 -0.04948 -0.19815 -0.06042 -0.19815 C -0.0724 -0.19815 -0.08212 -0.18025 -0.08872 -0.14722 L -0.12101 3.7037E-7 " pathEditMode="relative" rAng="0" ptsTypes="AAAAA">
                                      <p:cBhvr>
                                        <p:cTn id="59" dur="2000" fill="hold"/>
                                        <p:tgtEl>
                                          <p:spTgt spid="19"/>
                                        </p:tgtEl>
                                        <p:attrNameLst>
                                          <p:attrName>ppt_x</p:attrName>
                                          <p:attrName>ppt_y</p:attrName>
                                        </p:attrNameLst>
                                      </p:cBhvr>
                                      <p:rCtr x="-6059" y="-9907"/>
                                    </p:animMotion>
                                  </p:childTnLst>
                                </p:cTn>
                              </p:par>
                            </p:childTnLst>
                          </p:cTn>
                        </p:par>
                      </p:childTnLst>
                    </p:cTn>
                  </p:par>
                </p:childTnLst>
              </p:cTn>
              <p:nextCondLst>
                <p:cond evt="onClick" delay="0">
                  <p:tgtEl>
                    <p:spTgt spid="19"/>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3.61111E-6 4.69136E-6 L -0.03264 -0.14723 C -0.03941 -0.18025 -0.04948 -0.19815 -0.06041 -0.19815 C -0.07222 -0.19815 -0.08211 -0.18025 -0.08871 -0.14723 L -0.121 4.69136E-6 " pathEditMode="relative" rAng="0" ptsTypes="FffFF">
                                      <p:cBhvr>
                                        <p:cTn id="64" dur="2000" fill="hold"/>
                                        <p:tgtEl>
                                          <p:spTgt spid="22"/>
                                        </p:tgtEl>
                                        <p:attrNameLst>
                                          <p:attrName>ppt_x</p:attrName>
                                          <p:attrName>ppt_y</p:attrName>
                                        </p:attrNameLst>
                                      </p:cBhvr>
                                      <p:rCtr x="-6059" y="-9907"/>
                                    </p:animMotion>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44" presetClass="path" presetSubtype="0" accel="50000" decel="50000" fill="hold" nodeType="clickEffect">
                                  <p:stCondLst>
                                    <p:cond delay="0"/>
                                  </p:stCondLst>
                                  <p:childTnLst>
                                    <p:animMotion origin="layout" path="M 3.88889E-6 3.20988E-6 L -0.03264 -0.14723 C -0.03941 -0.18025 -0.04948 -0.19815 -0.06042 -0.19815 C -0.07223 -0.19815 -0.08212 -0.18025 -0.08872 -0.14723 L -0.12101 3.20988E-6 " pathEditMode="relative" rAng="0" ptsTypes="AAAAA">
                                      <p:cBhvr>
                                        <p:cTn id="69" dur="2000" fill="hold"/>
                                        <p:tgtEl>
                                          <p:spTgt spid="3"/>
                                        </p:tgtEl>
                                        <p:attrNameLst>
                                          <p:attrName>ppt_x</p:attrName>
                                          <p:attrName>ppt_y</p:attrName>
                                        </p:attrNameLst>
                                      </p:cBhvr>
                                      <p:rCtr x="-6059" y="-9907"/>
                                    </p:animMotion>
                                  </p:childTnLst>
                                </p:cTn>
                              </p:par>
                            </p:childTnLst>
                          </p:cTn>
                        </p:par>
                      </p:childTnLst>
                    </p:cTn>
                  </p:par>
                </p:childTnLst>
              </p:cTn>
              <p:nextCondLst>
                <p:cond evt="onClick" delay="0">
                  <p:tgtEl>
                    <p:spTgt spid="3"/>
                  </p:tgtEl>
                </p:cond>
              </p:nextCondLst>
            </p:seq>
            <p:audio>
              <p:cMediaNode vol="100000">
                <p:cTn id="70" fill="hold" display="0">
                  <p:stCondLst>
                    <p:cond delay="indefinite"/>
                  </p:stCondLst>
                  <p:endCondLst>
                    <p:cond evt="onStopAudio" delay="0">
                      <p:tgtEl>
                        <p:sldTgt/>
                      </p:tgtEl>
                    </p:cond>
                  </p:endCondLst>
                </p:cTn>
                <p:tgtEl>
                  <p:spTgt spid="14"/>
                </p:tgtEl>
              </p:cMediaNode>
            </p:audio>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0" y="0"/>
            <a:ext cx="9144000" cy="5143739"/>
          </a:xfrm>
          <a:prstGeom prst="rect">
            <a:avLst/>
          </a:prstGeom>
        </p:spPr>
      </p:pic>
      <p:grpSp>
        <p:nvGrpSpPr>
          <p:cNvPr id="3" name="Group 2"/>
          <p:cNvGrpSpPr>
            <a:grpSpLocks/>
          </p:cNvGrpSpPr>
          <p:nvPr/>
        </p:nvGrpSpPr>
        <p:grpSpPr bwMode="auto">
          <a:xfrm>
            <a:off x="6477000" y="2909887"/>
            <a:ext cx="1138238" cy="1109663"/>
            <a:chOff x="842620" y="3341516"/>
            <a:chExt cx="1138580" cy="1109571"/>
          </a:xfrm>
        </p:grpSpPr>
        <p:pic>
          <p:nvPicPr>
            <p:cNvPr id="4" name="Picture 45"/>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6"/>
            <p:cNvSpPr txBox="1">
              <a:spLocks noChangeArrowheads="1"/>
            </p:cNvSpPr>
            <p:nvPr/>
          </p:nvSpPr>
          <p:spPr bwMode="auto">
            <a:xfrm>
              <a:off x="1145513"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D</a:t>
              </a:r>
            </a:p>
          </p:txBody>
        </p:sp>
      </p:grpSp>
      <p:grpSp>
        <p:nvGrpSpPr>
          <p:cNvPr id="6" name="Group 5"/>
          <p:cNvGrpSpPr>
            <a:grpSpLocks/>
          </p:cNvGrpSpPr>
          <p:nvPr/>
        </p:nvGrpSpPr>
        <p:grpSpPr bwMode="auto">
          <a:xfrm>
            <a:off x="3722259" y="2868216"/>
            <a:ext cx="1138238" cy="1109663"/>
            <a:chOff x="842620" y="3341516"/>
            <a:chExt cx="1138580" cy="1109571"/>
          </a:xfrm>
        </p:grpSpPr>
        <p:pic>
          <p:nvPicPr>
            <p:cNvPr id="7" name="Picture 42"/>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3"/>
            <p:cNvSpPr txBox="1">
              <a:spLocks noChangeArrowheads="1"/>
            </p:cNvSpPr>
            <p:nvPr/>
          </p:nvSpPr>
          <p:spPr bwMode="auto">
            <a:xfrm>
              <a:off x="1145510" y="3714750"/>
              <a:ext cx="372330"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B</a:t>
              </a:r>
            </a:p>
          </p:txBody>
        </p:sp>
      </p:grpSp>
      <p:pic>
        <p:nvPicPr>
          <p:cNvPr id="1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0051"/>
            <a:ext cx="8153400" cy="31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435160">
            <a:off x="9401771" y="555427"/>
            <a:ext cx="52387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944417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525000" y="306824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magic.wav">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000" y="144184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on sai.wma">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000" y="21145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vui mung nhay.wma">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000" y="397787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2178844" y="3970735"/>
            <a:ext cx="1138238" cy="1109663"/>
            <a:chOff x="842620" y="3341516"/>
            <a:chExt cx="1138580" cy="1109571"/>
          </a:xfrm>
        </p:grpSpPr>
        <p:pic>
          <p:nvPicPr>
            <p:cNvPr id="17" name="Picture 33"/>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4"/>
            <p:cNvSpPr txBox="1">
              <a:spLocks noChangeArrowheads="1"/>
            </p:cNvSpPr>
            <p:nvPr/>
          </p:nvSpPr>
          <p:spPr bwMode="auto">
            <a:xfrm>
              <a:off x="1145513"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A</a:t>
              </a:r>
            </a:p>
          </p:txBody>
        </p:sp>
      </p:grpSp>
      <p:pic>
        <p:nvPicPr>
          <p:cNvPr id="19"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4281488"/>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4808935" y="3974306"/>
            <a:ext cx="1138238" cy="1109663"/>
            <a:chOff x="842620" y="3341516"/>
            <a:chExt cx="1138580" cy="1109571"/>
          </a:xfrm>
        </p:grpSpPr>
        <p:pic>
          <p:nvPicPr>
            <p:cNvPr id="21" name="Picture 18"/>
            <p:cNvPicPr>
              <a:picLocks noChangeAspect="1"/>
            </p:cNvPicPr>
            <p:nvPr/>
          </p:nvPicPr>
          <p:blipFill>
            <a:blip r:embed="rId5">
              <a:extLst>
                <a:ext uri="{28A0092B-C50C-407E-A947-70E740481C1C}">
                  <a14:useLocalDpi xmlns:a14="http://schemas.microsoft.com/office/drawing/2010/main" val="0"/>
                </a:ext>
              </a:extLst>
            </a:blip>
            <a:srcRect l="16112" t="21481" r="25742" b="21852"/>
            <a:stretch>
              <a:fillRect/>
            </a:stretch>
          </p:blipFill>
          <p:spPr bwMode="auto">
            <a:xfrm>
              <a:off x="842620" y="3341516"/>
              <a:ext cx="1138580" cy="11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7"/>
            <p:cNvSpPr txBox="1">
              <a:spLocks noChangeArrowheads="1"/>
            </p:cNvSpPr>
            <p:nvPr/>
          </p:nvSpPr>
          <p:spPr bwMode="auto">
            <a:xfrm>
              <a:off x="1145512" y="3714750"/>
              <a:ext cx="372329" cy="40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eaLnBrk="1" hangingPunct="1">
                <a:spcBef>
                  <a:spcPct val="0"/>
                </a:spcBef>
                <a:buFontTx/>
                <a:buNone/>
              </a:pPr>
              <a:r>
                <a:rPr lang="en-US" altLang="en-US" sz="2025" b="1" dirty="0">
                  <a:solidFill>
                    <a:srgbClr val="FFFFFF"/>
                  </a:solidFill>
                  <a:latin typeface="Arial" panose="020B0604020202020204" pitchFamily="34" charset="0"/>
                  <a:cs typeface="Arial" panose="020B0604020202020204" pitchFamily="34" charset="0"/>
                </a:rPr>
                <a:t>C</a:t>
              </a:r>
            </a:p>
          </p:txBody>
        </p:sp>
      </p:grpSp>
      <p:pic>
        <p:nvPicPr>
          <p:cNvPr id="23" name="Picture 2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793331" y="3033713"/>
            <a:ext cx="1066800"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609600" y="470297"/>
            <a:ext cx="8153400" cy="22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defTabSz="1217613">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defTabSz="12176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12176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defTabSz="1217613">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algn="ctr">
              <a:buNone/>
              <a:defRPr/>
            </a:pP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3: </a:t>
            </a:r>
            <a:r>
              <a:rPr lang="en-US" sz="2000" b="1" i="1" dirty="0" err="1">
                <a:solidFill>
                  <a:schemeClr val="tx2">
                    <a:lumMod val="75000"/>
                  </a:schemeClr>
                </a:solidFill>
                <a:latin typeface="Arial" panose="020B0604020202020204" pitchFamily="34" charset="0"/>
                <a:cs typeface="Arial" panose="020B0604020202020204" pitchFamily="34" charset="0"/>
              </a:rPr>
              <a:t>Đâu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là</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câu</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kể</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ai</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thế</a:t>
            </a:r>
            <a:r>
              <a:rPr lang="en-US" sz="2000" b="1" i="1" dirty="0">
                <a:solidFill>
                  <a:schemeClr val="tx2">
                    <a:lumMod val="75000"/>
                  </a:schemeClr>
                </a:solidFill>
                <a:latin typeface="Arial" panose="020B0604020202020204" pitchFamily="34" charset="0"/>
                <a:cs typeface="Arial" panose="020B0604020202020204" pitchFamily="34" charset="0"/>
              </a:rPr>
              <a:t> </a:t>
            </a:r>
            <a:r>
              <a:rPr lang="en-US" sz="2000" b="1" i="1" dirty="0" err="1">
                <a:solidFill>
                  <a:schemeClr val="tx2">
                    <a:lumMod val="75000"/>
                  </a:schemeClr>
                </a:solidFill>
                <a:latin typeface="Arial" panose="020B0604020202020204" pitchFamily="34" charset="0"/>
                <a:cs typeface="Arial" panose="020B0604020202020204" pitchFamily="34" charset="0"/>
              </a:rPr>
              <a:t>nào</a:t>
            </a:r>
            <a:r>
              <a:rPr lang="en-US" sz="2000" b="1" i="1" dirty="0">
                <a:solidFill>
                  <a:schemeClr val="tx2">
                    <a:lumMod val="75000"/>
                  </a:schemeClr>
                </a:solidFill>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A. </a:t>
            </a: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lớp</a:t>
            </a:r>
            <a:r>
              <a:rPr lang="en-US" sz="2000" b="1" dirty="0">
                <a:latin typeface="Arial" panose="020B0604020202020204" pitchFamily="34" charset="0"/>
                <a:cs typeface="Arial" panose="020B0604020202020204" pitchFamily="34" charset="0"/>
              </a:rPr>
              <a:t> 4.</a:t>
            </a:r>
          </a:p>
          <a:p>
            <a:pPr algn="just">
              <a:buNone/>
              <a:defRPr/>
            </a:pPr>
            <a:r>
              <a:rPr lang="en-US" sz="2000" b="1" dirty="0">
                <a:latin typeface="Arial" panose="020B0604020202020204" pitchFamily="34" charset="0"/>
                <a:cs typeface="Arial" panose="020B0604020202020204" pitchFamily="34" charset="0"/>
              </a:rPr>
              <a:t>B. </a:t>
            </a:r>
            <a:r>
              <a:rPr lang="en-US" sz="2000" b="1" dirty="0" err="1">
                <a:latin typeface="Arial" panose="020B0604020202020204" pitchFamily="34" charset="0"/>
                <a:cs typeface="Arial" panose="020B0604020202020204" pitchFamily="34" charset="0"/>
              </a:rPr>
              <a:t>Giờ</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chúng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thường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ngồi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dưới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trò</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chuyện</a:t>
            </a:r>
            <a:r>
              <a:rPr lang="en-US" sz="2000" b="1" dirty="0">
                <a:latin typeface="Arial" panose="020B0604020202020204" pitchFamily="34" charset="0"/>
                <a:cs typeface="Arial" panose="020B0604020202020204" pitchFamily="34" charset="0"/>
              </a:rPr>
              <a:t>.</a:t>
            </a:r>
          </a:p>
          <a:p>
            <a:pPr algn="just">
              <a:buNone/>
              <a:defRPr/>
            </a:pPr>
            <a:r>
              <a:rPr lang="en-US" sz="2000" b="1" dirty="0">
                <a:latin typeface="Arial" panose="020B0604020202020204" pitchFamily="34" charset="0"/>
                <a:cs typeface="Arial" panose="020B0604020202020204" pitchFamily="34" charset="0"/>
              </a:rPr>
              <a:t>C. </a:t>
            </a:r>
            <a:r>
              <a:rPr lang="en-US" sz="2000" b="1" dirty="0" err="1">
                <a:latin typeface="Arial" panose="020B0604020202020204" pitchFamily="34" charset="0"/>
                <a:cs typeface="Arial" panose="020B0604020202020204" pitchFamily="34" charset="0"/>
              </a:rPr>
              <a:t>Bên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đường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xanh</a:t>
            </a:r>
            <a:r>
              <a:rPr lang="en-US" sz="2000" b="1" dirty="0">
                <a:latin typeface="Arial" panose="020B0604020202020204" pitchFamily="34" charset="0"/>
                <a:cs typeface="Arial" panose="020B0604020202020204" pitchFamily="34" charset="0"/>
              </a:rPr>
              <a:t> um.</a:t>
            </a:r>
          </a:p>
          <a:p>
            <a:pPr algn="just">
              <a:buNone/>
              <a:defRPr/>
            </a:pPr>
            <a:r>
              <a:rPr lang="en-US" sz="2000" b="1" dirty="0">
                <a:latin typeface="Arial" panose="020B0604020202020204" pitchFamily="34" charset="0"/>
                <a:cs typeface="Arial" panose="020B0604020202020204" pitchFamily="34" charset="0"/>
              </a:rPr>
              <a:t>D. </a:t>
            </a:r>
            <a:r>
              <a:rPr lang="en-US" sz="2000" b="1" dirty="0" err="1">
                <a:latin typeface="Arial" panose="020B0604020202020204" pitchFamily="34" charset="0"/>
                <a:cs typeface="Arial" panose="020B0604020202020204" pitchFamily="34" charset="0"/>
              </a:rPr>
              <a:t>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đang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trồng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hoa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hồng</a:t>
            </a:r>
            <a:r>
              <a:rPr lang="en-US" sz="2000" b="1" dirty="0">
                <a:latin typeface="Arial" panose="020B0604020202020204" pitchFamily="34" charset="0"/>
                <a:cs typeface="Arial" panose="020B0604020202020204" pitchFamily="34" charset="0"/>
              </a:rPr>
              <a:t> ở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vườn</a:t>
            </a:r>
            <a:r>
              <a:rPr lang="en-US" sz="2000" b="1" dirty="0">
                <a:latin typeface="Arial" panose="020B0604020202020204" pitchFamily="34" charset="0"/>
                <a:cs typeface="Arial" panose="020B0604020202020204" pitchFamily="34" charset="0"/>
              </a:rPr>
              <a:t>.</a:t>
            </a:r>
          </a:p>
          <a:p>
            <a:pPr algn="just">
              <a:buNone/>
              <a:defRPr/>
            </a:pPr>
            <a:endParaRPr lang="en-US" sz="20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917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childTnLst>
                          </p:cTn>
                        </p:par>
                        <p:par>
                          <p:cTn id="36" fill="hold">
                            <p:stCondLst>
                              <p:cond delay="475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61" presetClass="path" presetSubtype="0" accel="50000" decel="50000" fill="hold" nodeType="withEffect">
                                  <p:stCondLst>
                                    <p:cond delay="0"/>
                                  </p:stCondLst>
                                  <p:childTnLst>
                                    <p:animMotion origin="layout" path="M -0.22152 -0.00803 C -0.22963 2.09877E-6 -0.23865 0.00802 -0.24282 0.0179 C -0.24676 0.02901 -0.24884 0.04197 -0.25069 0.05494 C -0.25301 0.0679 -0.25069 0.07901 -0.24884 0.09105 C -0.24676 0.10216 -0.24375 0.11389 -0.23657 0.12407 C -0.23055 0.13395 -0.2206 0.14197 -0.20949 0.14815 C -0.1993 0.15401 -0.18703 0.15802 -0.175 0.15987 C -0.16273 0.16203 -0.15069 0.16203 -0.13958 0.15987 C -0.12754 0.15802 -0.11643 0.15308 -0.1074 0.14506 C -0.09814 0.13796 -0.09004 0.12901 -0.08588 0.1179 C -0.08102 0.10802 -0.07916 0.09413 -0.07916 0.08302 C -0.07801 0.07191 -0.07916 0.05895 -0.08426 0.04784 C -0.08912 0.03796 -0.09814 0.02994 -0.11018 0.02592 C -0.12245 0.02284 -0.13472 0.02685 -0.14259 0.03395 C -0.14977 0.04105 -0.15486 0.05185 -0.15602 0.06512 C -0.15602 0.07808 -0.15486 0.09012 -0.14977 0.1 C -0.14467 0.10987 -0.14583 0.11203 -0.12546 0.125 C -0.1074 0.13889 -0.08912 0.13487 -0.07801 0.13611 C -0.06689 0.13611 -0.05787 0.1321 -0.04676 0.12808 C -0.03426 0.12315 -0.0243 0.11389 -0.01713 0.10586 C -0.00995 0.09815 -0.0074 0.08796 -0.00324 0.07191 C -3.33333E-6 0.05586 -3.33333E-6 0.04784 -3.33333E-6 0.03611 C -3.33333E-6 0.02407 -3.33333E-6 0.01203 -3.33333E-6 2.09877E-6 " pathEditMode="relative" rAng="0" ptsTypes="AAAAAAAAAAAAAAAAAAAAAAA">
                                      <p:cBhvr>
                                        <p:cTn id="41" dur="6000" spd="-100000" fill="hold"/>
                                        <p:tgtEl>
                                          <p:spTgt spid="11"/>
                                        </p:tgtEl>
                                        <p:attrNameLst>
                                          <p:attrName>ppt_x</p:attrName>
                                          <p:attrName>ppt_y</p:attrName>
                                        </p:attrNameLst>
                                      </p:cBhvr>
                                      <p:rCtr x="9560" y="845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4" presetClass="path" presetSubtype="0" accel="50000" decel="50000" fill="hold" nodeType="afterEffect">
                                  <p:stCondLst>
                                    <p:cond delay="0"/>
                                  </p:stCondLst>
                                  <p:childTnLst>
                                    <p:animMotion origin="layout" path="M -8.33333E-7 4.44444E-6 L -0.03264 -0.14723 C -0.03941 -0.18025 -0.04948 -0.19815 -0.06042 -0.19815 C -0.07222 -0.19815 -0.08212 -0.18025 -0.08871 -0.14723 L -0.12101 4.44444E-6 " pathEditMode="relative" rAng="0" ptsTypes="AAAAA">
                                      <p:cBhvr>
                                        <p:cTn id="46" dur="2000" fill="hold"/>
                                        <p:tgtEl>
                                          <p:spTgt spid="20"/>
                                        </p:tgtEl>
                                        <p:attrNameLst>
                                          <p:attrName>ppt_x</p:attrName>
                                          <p:attrName>ppt_y</p:attrName>
                                        </p:attrNameLst>
                                      </p:cBhvr>
                                      <p:rCtr x="-6059" y="-9907"/>
                                    </p:animMotion>
                                  </p:childTnLst>
                                </p:cTn>
                              </p:par>
                            </p:childTnLst>
                          </p:cTn>
                        </p:par>
                        <p:par>
                          <p:cTn id="47" fill="hold">
                            <p:stCondLst>
                              <p:cond delay="2000"/>
                            </p:stCondLst>
                            <p:childTnLst>
                              <p:par>
                                <p:cTn id="48" presetID="5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Scale>
                                      <p:cBhvr>
                                        <p:cTn id="50"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23"/>
                                        </p:tgtEl>
                                        <p:attrNameLst>
                                          <p:attrName>ppt_x</p:attrName>
                                          <p:attrName>ppt_y</p:attrName>
                                        </p:attrNameLst>
                                      </p:cBhvr>
                                    </p:animMotion>
                                    <p:animEffect transition="in" filter="fade">
                                      <p:cBhvr>
                                        <p:cTn id="52" dur="500"/>
                                        <p:tgtEl>
                                          <p:spTgt spid="23"/>
                                        </p:tgtEl>
                                      </p:cBhvr>
                                    </p:animEffect>
                                  </p:childTnLst>
                                </p:cTn>
                              </p:par>
                              <p:par>
                                <p:cTn id="53" presetID="1" presetClass="mediacall" presetSubtype="0" fill="hold" nodeType="withEffect">
                                  <p:stCondLst>
                                    <p:cond delay="0"/>
                                  </p:stCondLst>
                                  <p:childTnLst>
                                    <p:cmd type="call" cmd="playFrom(0.0)">
                                      <p:cBhvr>
                                        <p:cTn id="54" dur="4744" fill="hold"/>
                                        <p:tgtEl>
                                          <p:spTgt spid="12"/>
                                        </p:tgtEl>
                                      </p:cBhvr>
                                    </p:cmd>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44" presetClass="path" presetSubtype="0" accel="50000" decel="50000" fill="hold" nodeType="clickEffect">
                                  <p:stCondLst>
                                    <p:cond delay="0"/>
                                  </p:stCondLst>
                                  <p:childTnLst>
                                    <p:animMotion origin="layout" path="M 2.22222E-6 3.7037E-7 L -0.03264 -0.14722 C -0.03935 -0.18025 -0.04954 -0.19815 -0.06042 -0.19815 C -0.07246 -0.19815 -0.08218 -0.18025 -0.08866 -0.14722 L -0.12107 3.7037E-7 " pathEditMode="relative" rAng="0" ptsTypes="AAAAA">
                                      <p:cBhvr>
                                        <p:cTn id="59" dur="2000" fill="hold"/>
                                        <p:tgtEl>
                                          <p:spTgt spid="16"/>
                                        </p:tgtEl>
                                        <p:attrNameLst>
                                          <p:attrName>ppt_x</p:attrName>
                                          <p:attrName>ppt_y</p:attrName>
                                        </p:attrNameLst>
                                      </p:cBhvr>
                                      <p:rCtr x="-6065" y="-9907"/>
                                    </p:animMotion>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8.33333E-7 -2.09877E-6 L -0.03264 -0.14722 C -0.03941 -0.18024 -0.04948 -0.19815 -0.06042 -0.19815 C -0.07222 -0.19815 -0.08212 -0.18024 -0.08871 -0.14722 L -0.12101 -2.09877E-6 " pathEditMode="relative" rAng="0" ptsTypes="AAAAA">
                                      <p:cBhvr>
                                        <p:cTn id="64" dur="2000" fill="hold"/>
                                        <p:tgtEl>
                                          <p:spTgt spid="6"/>
                                        </p:tgtEl>
                                        <p:attrNameLst>
                                          <p:attrName>ppt_x</p:attrName>
                                          <p:attrName>ppt_y</p:attrName>
                                        </p:attrNameLst>
                                      </p:cBhvr>
                                      <p:rCtr x="-6059" y="-9907"/>
                                    </p:animMotion>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44" presetClass="path" presetSubtype="0" accel="50000" decel="50000" fill="hold" nodeType="clickEffect">
                                  <p:stCondLst>
                                    <p:cond delay="0"/>
                                  </p:stCondLst>
                                  <p:childTnLst>
                                    <p:animMotion origin="layout" path="M -3.61111E-6 4.69136E-6 L -0.03264 -0.14723 C -0.03941 -0.18025 -0.04948 -0.19815 -0.06041 -0.19815 C -0.07222 -0.19815 -0.08211 -0.18025 -0.08871 -0.14723 L -0.121 4.69136E-6 " pathEditMode="relative" rAng="0" ptsTypes="FffFF">
                                      <p:cBhvr>
                                        <p:cTn id="69" dur="2000" fill="hold"/>
                                        <p:tgtEl>
                                          <p:spTgt spid="3"/>
                                        </p:tgtEl>
                                        <p:attrNameLst>
                                          <p:attrName>ppt_x</p:attrName>
                                          <p:attrName>ppt_y</p:attrName>
                                        </p:attrNameLst>
                                      </p:cBhvr>
                                      <p:rCtr x="-6059" y="-9907"/>
                                    </p:animMotion>
                                  </p:childTnLst>
                                </p:cTn>
                              </p:par>
                            </p:childTnLst>
                          </p:cTn>
                        </p:par>
                      </p:childTnLst>
                    </p:cTn>
                  </p:par>
                </p:childTnLst>
              </p:cTn>
              <p:nextCondLst>
                <p:cond evt="onClick" delay="0">
                  <p:tgtEl>
                    <p:spTgt spid="3"/>
                  </p:tgtEl>
                </p:cond>
              </p:nextCondLst>
            </p:seq>
            <p:audio>
              <p:cMediaNode vol="100000">
                <p:cTn id="70" fill="hold" display="0">
                  <p:stCondLst>
                    <p:cond delay="indefinite"/>
                  </p:stCondLst>
                  <p:endCondLst>
                    <p:cond evt="onStopAudio" delay="0">
                      <p:tgtEl>
                        <p:sldTgt/>
                      </p:tgtEl>
                    </p:cond>
                  </p:endCondLst>
                </p:cTn>
                <p:tgtEl>
                  <p:spTgt spid="12"/>
                </p:tgtEl>
              </p:cMediaNode>
            </p:audio>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3" cstate="print"/>
          <a:stretch>
            <a:fillRect/>
          </a:stretch>
        </p:blipFill>
        <p:spPr>
          <a:xfrm>
            <a:off x="457200" y="202205"/>
            <a:ext cx="8863212" cy="4177118"/>
          </a:xfrm>
          <a:prstGeom prst="rect">
            <a:avLst/>
          </a:prstGeom>
        </p:spPr>
      </p:pic>
      <p:pic>
        <p:nvPicPr>
          <p:cNvPr id="5" name="Picture 4" descr="cloud.png"/>
          <p:cNvPicPr>
            <a:picLocks noChangeAspect="1"/>
          </p:cNvPicPr>
          <p:nvPr/>
        </p:nvPicPr>
        <p:blipFill>
          <a:blip r:embed="rId4" cstate="print"/>
          <a:stretch>
            <a:fillRect/>
          </a:stretch>
        </p:blipFill>
        <p:spPr>
          <a:xfrm>
            <a:off x="457200" y="438150"/>
            <a:ext cx="8077200" cy="3941173"/>
          </a:xfrm>
          <a:prstGeom prst="rect">
            <a:avLst/>
          </a:prstGeom>
        </p:spPr>
      </p:pic>
      <p:sp>
        <p:nvSpPr>
          <p:cNvPr id="6" name="TextBox 5"/>
          <p:cNvSpPr txBox="1"/>
          <p:nvPr/>
        </p:nvSpPr>
        <p:spPr>
          <a:xfrm>
            <a:off x="1828800" y="1200150"/>
            <a:ext cx="5409125" cy="1938992"/>
          </a:xfrm>
          <a:prstGeom prst="rect">
            <a:avLst/>
          </a:prstGeom>
          <a:noFill/>
        </p:spPr>
        <p:txBody>
          <a:bodyPr wrap="square" rtlCol="0">
            <a:spAutoFit/>
          </a:bodyPr>
          <a:lstStyle/>
          <a:p>
            <a:pPr algn="ctr">
              <a:lnSpc>
                <a:spcPct val="150000"/>
              </a:lnSpc>
            </a:pPr>
            <a:r>
              <a:rPr lang="en-US" altLang="zh-CN" sz="4000" b="1" dirty="0" err="1">
                <a:solidFill>
                  <a:srgbClr val="FFC000"/>
                </a:solidFill>
                <a:latin typeface="Arial" panose="020B0604020202020204" pitchFamily="34" charset="0"/>
                <a:ea typeface="微软雅黑" charset="0"/>
                <a:cs typeface="Arial" panose="020B0604020202020204" pitchFamily="34" charset="0"/>
              </a:rPr>
              <a:t>Vị</a:t>
            </a:r>
            <a:r>
              <a:rPr lang="en-US" altLang="zh-CN" sz="4000" b="1" dirty="0">
                <a:solidFill>
                  <a:srgbClr val="FFC000"/>
                </a:solidFill>
                <a:latin typeface="Arial" panose="020B0604020202020204" pitchFamily="34" charset="0"/>
                <a:ea typeface="微软雅黑" charset="0"/>
                <a:cs typeface="Arial" panose="020B0604020202020204" pitchFamily="34" charset="0"/>
              </a:rPr>
              <a:t> </a:t>
            </a:r>
            <a:r>
              <a:rPr lang="en-US" altLang="zh-CN" sz="4000" b="1" dirty="0" err="1">
                <a:solidFill>
                  <a:srgbClr val="FFC000"/>
                </a:solidFill>
                <a:latin typeface="Arial" panose="020B0604020202020204" pitchFamily="34" charset="0"/>
                <a:ea typeface="微软雅黑" charset="0"/>
                <a:cs typeface="Arial" panose="020B0604020202020204" pitchFamily="34" charset="0"/>
              </a:rPr>
              <a:t>ngữ</a:t>
            </a:r>
            <a:r>
              <a:rPr lang="en-US" altLang="zh-CN" sz="4000" b="1" dirty="0">
                <a:solidFill>
                  <a:srgbClr val="FFC000"/>
                </a:solidFill>
                <a:latin typeface="Arial" panose="020B0604020202020204" pitchFamily="34" charset="0"/>
                <a:ea typeface="微软雅黑" charset="0"/>
                <a:cs typeface="Arial" panose="020B0604020202020204" pitchFamily="34" charset="0"/>
              </a:rPr>
              <a:t> </a:t>
            </a:r>
            <a:r>
              <a:rPr lang="en-US" altLang="zh-CN" sz="4000" b="1" dirty="0" err="1">
                <a:solidFill>
                  <a:srgbClr val="FFC000"/>
                </a:solidFill>
                <a:latin typeface="Arial" panose="020B0604020202020204" pitchFamily="34" charset="0"/>
                <a:ea typeface="微软雅黑" charset="0"/>
                <a:cs typeface="Arial" panose="020B0604020202020204" pitchFamily="34" charset="0"/>
              </a:rPr>
              <a:t>trong</a:t>
            </a:r>
            <a:r>
              <a:rPr lang="en-US" altLang="zh-CN" sz="4000" b="1" dirty="0">
                <a:solidFill>
                  <a:srgbClr val="FFC000"/>
                </a:solidFill>
                <a:latin typeface="Arial" panose="020B0604020202020204" pitchFamily="34" charset="0"/>
                <a:ea typeface="微软雅黑" charset="0"/>
                <a:cs typeface="Arial" panose="020B0604020202020204" pitchFamily="34" charset="0"/>
              </a:rPr>
              <a:t> </a:t>
            </a:r>
            <a:r>
              <a:rPr lang="en-US" altLang="zh-CN" sz="4000" b="1" dirty="0" err="1">
                <a:solidFill>
                  <a:srgbClr val="FFC000"/>
                </a:solidFill>
                <a:latin typeface="Arial" panose="020B0604020202020204" pitchFamily="34" charset="0"/>
                <a:ea typeface="微软雅黑" charset="0"/>
                <a:cs typeface="Arial" panose="020B0604020202020204" pitchFamily="34" charset="0"/>
              </a:rPr>
              <a:t>câu</a:t>
            </a:r>
            <a:r>
              <a:rPr lang="en-US" altLang="zh-CN" sz="4000" b="1" dirty="0">
                <a:solidFill>
                  <a:srgbClr val="FFC000"/>
                </a:solidFill>
                <a:latin typeface="Arial" panose="020B0604020202020204" pitchFamily="34" charset="0"/>
                <a:ea typeface="微软雅黑" charset="0"/>
                <a:cs typeface="Arial" panose="020B0604020202020204" pitchFamily="34" charset="0"/>
              </a:rPr>
              <a:t> </a:t>
            </a:r>
            <a:r>
              <a:rPr lang="en-US" altLang="zh-CN" sz="4000" b="1" dirty="0" err="1">
                <a:solidFill>
                  <a:srgbClr val="FFC000"/>
                </a:solidFill>
                <a:latin typeface="Arial" panose="020B0604020202020204" pitchFamily="34" charset="0"/>
                <a:ea typeface="微软雅黑" charset="0"/>
                <a:cs typeface="Arial" panose="020B0604020202020204" pitchFamily="34" charset="0"/>
              </a:rPr>
              <a:t>kể</a:t>
            </a:r>
            <a:endParaRPr lang="en-US" altLang="zh-CN" sz="4000" b="1" dirty="0">
              <a:solidFill>
                <a:srgbClr val="FFC000"/>
              </a:solidFill>
              <a:latin typeface="Arial" panose="020B0604020202020204" pitchFamily="34" charset="0"/>
              <a:ea typeface="微软雅黑" charset="0"/>
              <a:cs typeface="Arial" panose="020B0604020202020204" pitchFamily="34" charset="0"/>
            </a:endParaRPr>
          </a:p>
          <a:p>
            <a:pPr algn="ctr">
              <a:lnSpc>
                <a:spcPct val="150000"/>
              </a:lnSpc>
            </a:pPr>
            <a:r>
              <a:rPr lang="en-US" altLang="zh-CN" sz="4000" b="1" dirty="0">
                <a:solidFill>
                  <a:srgbClr val="FFC000"/>
                </a:solidFill>
                <a:latin typeface="Arial" panose="020B0604020202020204" pitchFamily="34" charset="0"/>
                <a:ea typeface="微软雅黑" charset="0"/>
                <a:cs typeface="Arial" panose="020B0604020202020204" pitchFamily="34" charset="0"/>
              </a:rPr>
              <a:t>Ai </a:t>
            </a:r>
            <a:r>
              <a:rPr lang="en-US" altLang="zh-CN" sz="4000" b="1" dirty="0" err="1">
                <a:solidFill>
                  <a:srgbClr val="FFC000"/>
                </a:solidFill>
                <a:latin typeface="Arial" panose="020B0604020202020204" pitchFamily="34" charset="0"/>
                <a:ea typeface="微软雅黑" charset="0"/>
                <a:cs typeface="Arial" panose="020B0604020202020204" pitchFamily="34" charset="0"/>
              </a:rPr>
              <a:t>thế</a:t>
            </a:r>
            <a:r>
              <a:rPr lang="en-US" altLang="zh-CN" sz="4000" b="1" dirty="0">
                <a:solidFill>
                  <a:srgbClr val="FFC000"/>
                </a:solidFill>
                <a:latin typeface="Arial" panose="020B0604020202020204" pitchFamily="34" charset="0"/>
                <a:ea typeface="微软雅黑" charset="0"/>
                <a:cs typeface="Arial" panose="020B0604020202020204" pitchFamily="34" charset="0"/>
              </a:rPr>
              <a:t> </a:t>
            </a:r>
            <a:r>
              <a:rPr lang="en-US" altLang="zh-CN" sz="4000" b="1" dirty="0" err="1">
                <a:solidFill>
                  <a:srgbClr val="FFC000"/>
                </a:solidFill>
                <a:latin typeface="Arial" panose="020B0604020202020204" pitchFamily="34" charset="0"/>
                <a:ea typeface="微软雅黑" charset="0"/>
                <a:cs typeface="Arial" panose="020B0604020202020204" pitchFamily="34" charset="0"/>
              </a:rPr>
              <a:t>nào</a:t>
            </a:r>
            <a:r>
              <a:rPr lang="en-US" altLang="zh-CN" sz="4000" b="1" dirty="0">
                <a:solidFill>
                  <a:srgbClr val="FFC000"/>
                </a:solidFill>
                <a:latin typeface="Arial" panose="020B0604020202020204" pitchFamily="34" charset="0"/>
                <a:ea typeface="微软雅黑" charset="0"/>
                <a:cs typeface="Arial" panose="020B0604020202020204" pitchFamily="34" charset="0"/>
              </a:rPr>
              <a:t>?</a:t>
            </a:r>
          </a:p>
        </p:txBody>
      </p:sp>
      <p:cxnSp>
        <p:nvCxnSpPr>
          <p:cNvPr id="10" name="Straight Connector 9"/>
          <p:cNvCxnSpPr/>
          <p:nvPr/>
        </p:nvCxnSpPr>
        <p:spPr>
          <a:xfrm>
            <a:off x="3657873" y="287630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984" y="287630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4730EC6-55B0-4AB7-B365-93FEC07A1828}"/>
              </a:ext>
            </a:extLst>
          </p:cNvPr>
          <p:cNvGraphicFramePr/>
          <p:nvPr>
            <p:extLst>
              <p:ext uri="{D42A27DB-BD31-4B8C-83A1-F6EECF244321}">
                <p14:modId xmlns:p14="http://schemas.microsoft.com/office/powerpoint/2010/main" val="2442057512"/>
              </p:ext>
            </p:extLst>
          </p:nvPr>
        </p:nvGraphicFramePr>
        <p:xfrm>
          <a:off x="-1143000" y="232170"/>
          <a:ext cx="6172200" cy="745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152491951"/>
              </p:ext>
            </p:extLst>
          </p:nvPr>
        </p:nvGraphicFramePr>
        <p:xfrm>
          <a:off x="381000" y="1123950"/>
          <a:ext cx="8458200" cy="345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685800" y="1581150"/>
            <a:ext cx="361238" cy="438582"/>
          </a:xfrm>
          <a:prstGeom prst="rect">
            <a:avLst/>
          </a:prstGeom>
          <a:noFill/>
        </p:spPr>
        <p:txBody>
          <a:bodyPr wrap="square" rtlCol="0">
            <a:spAutoFit/>
          </a:bodyPr>
          <a:lstStyle/>
          <a:p>
            <a:r>
              <a:rPr lang="en-US" sz="2250">
                <a:latin typeface="Arial" panose="020B0604020202020204" pitchFamily="34" charset="0"/>
                <a:cs typeface="Arial" pitchFamily="34" charset="0"/>
              </a:rPr>
              <a:t>1</a:t>
            </a:r>
          </a:p>
        </p:txBody>
      </p:sp>
      <p:sp>
        <p:nvSpPr>
          <p:cNvPr id="6" name="TextBox 5"/>
          <p:cNvSpPr txBox="1"/>
          <p:nvPr/>
        </p:nvSpPr>
        <p:spPr>
          <a:xfrm>
            <a:off x="890928" y="2603410"/>
            <a:ext cx="361238" cy="438582"/>
          </a:xfrm>
          <a:prstGeom prst="rect">
            <a:avLst/>
          </a:prstGeom>
          <a:noFill/>
        </p:spPr>
        <p:txBody>
          <a:bodyPr wrap="square" rtlCol="0">
            <a:spAutoFit/>
          </a:bodyPr>
          <a:lstStyle/>
          <a:p>
            <a:r>
              <a:rPr lang="en-US" sz="2250">
                <a:latin typeface="Arial" panose="020B0604020202020204" pitchFamily="34" charset="0"/>
                <a:cs typeface="Arial" pitchFamily="34" charset="0"/>
              </a:rPr>
              <a:t>2</a:t>
            </a:r>
          </a:p>
        </p:txBody>
      </p:sp>
      <p:sp>
        <p:nvSpPr>
          <p:cNvPr id="7" name="TextBox 6"/>
          <p:cNvSpPr txBox="1"/>
          <p:nvPr/>
        </p:nvSpPr>
        <p:spPr>
          <a:xfrm>
            <a:off x="688369" y="3644987"/>
            <a:ext cx="361238" cy="438582"/>
          </a:xfrm>
          <a:prstGeom prst="rect">
            <a:avLst/>
          </a:prstGeom>
          <a:noFill/>
        </p:spPr>
        <p:txBody>
          <a:bodyPr wrap="square" rtlCol="0">
            <a:spAutoFit/>
          </a:bodyPr>
          <a:lstStyle/>
          <a:p>
            <a:r>
              <a:rPr lang="en-US" sz="2250">
                <a:latin typeface="Arial" panose="020B0604020202020204" pitchFamily="34" charset="0"/>
                <a:cs typeface="Arial" pitchFamily="34" charset="0"/>
              </a:rPr>
              <a:t>3</a:t>
            </a:r>
          </a:p>
        </p:txBody>
      </p:sp>
    </p:spTree>
    <p:extLst>
      <p:ext uri="{BB962C8B-B14F-4D97-AF65-F5344CB8AC3E}">
        <p14:creationId xmlns:p14="http://schemas.microsoft.com/office/powerpoint/2010/main" val="162788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3" cstate="print"/>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4" cstate="print"/>
          <a:stretch>
            <a:fillRect/>
          </a:stretch>
        </p:blipFill>
        <p:spPr>
          <a:xfrm>
            <a:off x="1342002" y="1327707"/>
            <a:ext cx="6459996" cy="1223254"/>
          </a:xfrm>
          <a:prstGeom prst="rect">
            <a:avLst/>
          </a:prstGeom>
        </p:spPr>
      </p:pic>
      <p:pic>
        <p:nvPicPr>
          <p:cNvPr id="8" name="Picture 7" descr="cycle.png"/>
          <p:cNvPicPr>
            <a:picLocks noChangeAspect="1"/>
          </p:cNvPicPr>
          <p:nvPr/>
        </p:nvPicPr>
        <p:blipFill>
          <a:blip r:embed="rId5" cstate="print"/>
          <a:stretch>
            <a:fillRect/>
          </a:stretch>
        </p:blipFill>
        <p:spPr>
          <a:xfrm>
            <a:off x="2514600" y="6847710"/>
            <a:ext cx="980192" cy="1004334"/>
          </a:xfrm>
          <a:prstGeom prst="rect">
            <a:avLst/>
          </a:prstGeom>
        </p:spPr>
      </p:pic>
      <p:pic>
        <p:nvPicPr>
          <p:cNvPr id="7" name="Picture 6" descr="cintent_arketing.png"/>
          <p:cNvPicPr>
            <a:picLocks noChangeAspect="1"/>
          </p:cNvPicPr>
          <p:nvPr/>
        </p:nvPicPr>
        <p:blipFill>
          <a:blip r:embed="rId6" cstate="print">
            <a:extLst>
              <a:ext uri="{BEBA8EAE-BF5A-486C-A8C5-ECC9F3942E4B}">
                <a14:imgProps xmlns:a14="http://schemas.microsoft.com/office/drawing/2010/main">
                  <a14:imgLayer r:embed="rId7">
                    <a14:imgEffect>
                      <a14:backgroundRemoval t="44444" b="93567" l="77821" r="96887">
                        <a14:foregroundMark x1="80545" y1="76023" x2="80545" y2="76023"/>
                      </a14:backgroundRemoval>
                    </a14:imgEffect>
                  </a14:imgLayer>
                </a14:imgProps>
              </a:ext>
            </a:extLst>
          </a:blip>
          <a:stretch>
            <a:fillRect/>
          </a:stretch>
        </p:blipFill>
        <p:spPr>
          <a:xfrm rot="21209566">
            <a:off x="3283754" y="-926283"/>
            <a:ext cx="4627234" cy="3078820"/>
          </a:xfrm>
          <a:prstGeom prst="rect">
            <a:avLst/>
          </a:prstGeom>
        </p:spPr>
      </p:pic>
      <p:sp>
        <p:nvSpPr>
          <p:cNvPr id="3" name="Rectangle 2"/>
          <p:cNvSpPr/>
          <p:nvPr/>
        </p:nvSpPr>
        <p:spPr>
          <a:xfrm>
            <a:off x="381000" y="2271225"/>
            <a:ext cx="8305800" cy="1672125"/>
          </a:xfrm>
          <a:prstGeom prst="rect">
            <a:avLst/>
          </a:prstGeom>
          <a:noFill/>
        </p:spPr>
        <p:txBody>
          <a:bodyPr wrap="none" lIns="91440" tIns="45720" rIns="91440" bIns="45720">
            <a:prstTxWarp prst="textArchUp">
              <a:avLst>
                <a:gd name="adj" fmla="val 9902556"/>
              </a:avLst>
            </a:prstTxWarp>
            <a:spAutoFit/>
          </a:bodyPr>
          <a:lstStyle/>
          <a:p>
            <a:pPr algn="ctr"/>
            <a:r>
              <a:rPr lang="en-US" sz="8000" b="1">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Khám phá</a:t>
            </a:r>
            <a:endParaRPr lang="en-US" sz="8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9" name="Picture 8" descr="icons.pn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52" b="97899" l="61386" r="99307">
                        <a14:foregroundMark x1="94257" y1="40546" x2="94257" y2="40546"/>
                        <a14:foregroundMark x1="93069" y1="85294" x2="93069" y2="85294"/>
                        <a14:foregroundMark x1="90396" y1="82773" x2="90396" y2="82773"/>
                        <a14:foregroundMark x1="91584" y1="91387" x2="91584" y2="91387"/>
                        <a14:foregroundMark x1="93960" y1="74790" x2="93960" y2="74790"/>
                        <a14:foregroundMark x1="95743" y1="78151" x2="95743" y2="78151"/>
                        <a14:foregroundMark x1="96238" y1="83193" x2="96238" y2="83193"/>
                        <a14:foregroundMark x1="96337" y1="89286" x2="96337" y2="89286"/>
                        <a14:foregroundMark x1="91683" y1="73950" x2="91683" y2="73950"/>
                        <a14:foregroundMark x1="89406" y1="75630" x2="89406" y2="75630"/>
                        <a14:foregroundMark x1="87228" y1="78151" x2="87228" y2="78151"/>
                        <a14:foregroundMark x1="86931" y1="83613" x2="86931" y2="83613"/>
                        <a14:foregroundMark x1="86733" y1="89916" x2="86733" y2="89916"/>
                        <a14:foregroundMark x1="85545" y1="84034" x2="85545" y2="84034"/>
                        <a14:foregroundMark x1="89703" y1="83824" x2="89703" y2="83824"/>
                        <a14:foregroundMark x1="91089" y1="72899" x2="91089" y2="72899"/>
                        <a14:foregroundMark x1="91287" y1="80042" x2="91287" y2="80042"/>
                        <a14:foregroundMark x1="91980" y1="80252" x2="91980" y2="80252"/>
                        <a14:foregroundMark x1="92475" y1="82983" x2="92475" y2="82983"/>
                        <a14:foregroundMark x1="93069" y1="86345" x2="93069" y2="86345"/>
                        <a14:foregroundMark x1="93069" y1="86345" x2="93168" y2="86555"/>
                        <a14:foregroundMark x1="97030" y1="37395" x2="97030" y2="37395"/>
                        <a14:foregroundMark x1="96832" y1="37395" x2="96832" y2="37395"/>
                        <a14:foregroundMark x1="95347" y1="37395" x2="95347" y2="37395"/>
                        <a14:foregroundMark x1="95545" y1="36765" x2="95545" y2="36765"/>
                        <a14:foregroundMark x1="96337" y1="35084" x2="96337" y2="35084"/>
                        <a14:foregroundMark x1="96931" y1="32983" x2="96931" y2="32983"/>
                        <a14:foregroundMark x1="80099" y1="19538" x2="80099" y2="19538"/>
                        <a14:foregroundMark x1="61386" y1="56303" x2="61386" y2="56303"/>
                        <a14:foregroundMark x1="78416" y1="16597" x2="78416" y2="16597"/>
                        <a14:backgroundMark x1="75149" y1="35084" x2="75149" y2="35084"/>
                        <a14:backgroundMark x1="80693" y1="48529" x2="80693" y2="48529"/>
                        <a14:backgroundMark x1="81089" y1="44748" x2="81089" y2="44748"/>
                        <a14:backgroundMark x1="81584" y1="45378" x2="81584" y2="45378"/>
                        <a14:backgroundMark x1="80198" y1="45588" x2="80198" y2="45588"/>
                        <a14:backgroundMark x1="80099" y1="45588" x2="80099" y2="45588"/>
                        <a14:backgroundMark x1="79406" y1="45798" x2="79307" y2="46218"/>
                        <a14:backgroundMark x1="79307" y1="46429" x2="80495" y2="47689"/>
                        <a14:backgroundMark x1="81980" y1="48529" x2="81980" y2="48529"/>
                        <a14:backgroundMark x1="81683" y1="47269" x2="81683" y2="47269"/>
                      </a14:backgroundRemoval>
                    </a14:imgEffect>
                  </a14:imgLayer>
                </a14:imgProps>
              </a:ext>
            </a:extLst>
          </a:blip>
          <a:srcRect l="85973" t="10800" b="1316"/>
          <a:stretch/>
        </p:blipFill>
        <p:spPr>
          <a:xfrm>
            <a:off x="184454" y="1135064"/>
            <a:ext cx="768326" cy="2732086"/>
          </a:xfrm>
          <a:prstGeom prst="rect">
            <a:avLst/>
          </a:prstGeom>
        </p:spPr>
      </p:pic>
    </p:spTree>
    <p:extLst>
      <p:ext uri="{BB962C8B-B14F-4D97-AF65-F5344CB8AC3E}">
        <p14:creationId xmlns:p14="http://schemas.microsoft.com/office/powerpoint/2010/main" val="2251420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2403</TotalTime>
  <Words>1482</Words>
  <Application>Microsoft Office PowerPoint</Application>
  <PresentationFormat>On-screen Show (16:9)</PresentationFormat>
  <Paragraphs>251</Paragraphs>
  <Slides>29</Slides>
  <Notes>11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微软雅黑</vt:lpstr>
      <vt:lpstr>Arial</vt:lpstr>
      <vt:lpstr>Calibri</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Huyền Thanh</cp:lastModifiedBy>
  <cp:revision>135</cp:revision>
  <dcterms:created xsi:type="dcterms:W3CDTF">2014-02-10T10:41:00Z</dcterms:created>
  <dcterms:modified xsi:type="dcterms:W3CDTF">2022-02-14T02:42:20Z</dcterms:modified>
  <cp:category>更多资源关注@好教师</cp:category>
</cp:coreProperties>
</file>