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22" r:id="rId2"/>
  </p:sldMasterIdLst>
  <p:notesMasterIdLst>
    <p:notesMasterId r:id="rId17"/>
  </p:notesMasterIdLst>
  <p:sldIdLst>
    <p:sldId id="293" r:id="rId3"/>
    <p:sldId id="294" r:id="rId4"/>
    <p:sldId id="288" r:id="rId5"/>
    <p:sldId id="289" r:id="rId6"/>
    <p:sldId id="290" r:id="rId7"/>
    <p:sldId id="291" r:id="rId8"/>
    <p:sldId id="292" r:id="rId9"/>
    <p:sldId id="257" r:id="rId10"/>
    <p:sldId id="261" r:id="rId11"/>
    <p:sldId id="258" r:id="rId12"/>
    <p:sldId id="262" r:id="rId13"/>
    <p:sldId id="259" r:id="rId14"/>
    <p:sldId id="260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image" Target="../media/image40.wmf"/><Relationship Id="rId1" Type="http://schemas.openxmlformats.org/officeDocument/2006/relationships/image" Target="../media/image36.wmf"/><Relationship Id="rId6" Type="http://schemas.openxmlformats.org/officeDocument/2006/relationships/image" Target="../media/image42.wmf"/><Relationship Id="rId5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82723-CC6D-4B0A-9045-064CB92E0B73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B48FC-8670-40E1-A42A-CEEE22E5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9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5892B-0ED5-4A8A-A055-8EB4407E7D76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宋体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6594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5892B-0ED5-4A8A-A055-8EB4407E7D76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宋体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2578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NUL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NUL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NUL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NUL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4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4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84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4754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74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3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4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21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5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83C40-FAF3-4BBA-81FF-401BA7D2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7C0A14-F5B8-4E7F-A6ED-EE7F97950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4F4A27-26B9-4C48-BC8B-0FFEBEEF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A9673-D7F1-4DED-A9C0-3CC8B04A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4A955D-5482-472E-B4EE-7256AD67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19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76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6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6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5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E86175-4041-485F-B38C-A34D05C4F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70811A-F36C-4541-9EFC-24B4DBEF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056B35-5EB0-4D1E-A021-A500E161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5ABAE6-3B47-44E9-B6FD-633AFDAC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6EBBA9-F8B6-44AF-94D0-DF630563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54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596B2-CFAE-44B1-9F53-47B8EC86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C0609F-706A-4070-A246-A6D75B47E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EAAB52-9D52-48F3-921C-55EA8C58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2C896F-5F0D-44C9-B598-8CD660CB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1A7975-BE45-4F53-87CA-B2DC7064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27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2FAF01-4913-4866-9AB5-76C38FDC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63E86-9CFC-4976-80C1-0D67A3B71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6B6C35-9449-456E-B71A-15AB3ECB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D4BA9D-F6B1-4469-BFE7-3815DE31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7FEF06-D83E-4E85-8633-491E0DF3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95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7FBB42-011B-4C86-B402-B0C568DD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32F914-BE18-4035-A20D-FBFF0E195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BCC7921-5D7F-43FA-8691-3C00B640C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8E65E4-0451-41E0-8A25-97531738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C51C10-9BB9-4C99-BB0D-96A54EE1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714E0A-9EA8-4839-BAE2-AD06273D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CF0FCA-4930-49D4-B1BD-C1F9787B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75F323-6EAF-4D81-B03A-C9759ABA9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63680FE-E0B0-43FA-83F0-B1818BC65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262C72C-D3B3-4ADF-8FAE-A762DE0FA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D2671F5-3F31-43D5-838D-32E7C43B6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FA392EE-5AFF-46B8-B3FF-C844F139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1CD40CB-FA8A-4281-8AB0-450ABF50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5E80FE-EA31-45A1-AA6B-EA4FEAD6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56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76FF28-3109-459B-AF26-78FFB5D9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9206EBF-BD71-43ED-9B44-DE93FB59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BD92077-B355-4E10-B2B4-0F532648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E43D7D5-3CFB-433B-90B6-A06FDC30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3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4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8816929-E5C5-463B-B593-DA4301B6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087319A-47D3-46ED-8A9D-4A78ABA1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6DEF4F-38C4-41F7-BCFF-15A4B39E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02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2CC159-D6B5-4289-B57F-CDBA55D8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B69E9A-7EF1-4B4C-81A1-1DF15448C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5E9991-0707-4B21-A2DF-F5CF724D5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FBA97E-A3E1-4750-BB77-C6E7DA19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7E22DB-6CD5-45AE-99F8-F1401A65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1C4EC4-542D-4238-93FF-2F1B8659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92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4DE03C-7FC3-4102-9C49-5D3710E6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A58D9FB-7849-46C3-AF5A-6F51CBF1A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5031F1-8F9E-45B1-B2BF-5BEC393F1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39242CB-4E9E-4510-AE69-E183A303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171923-769E-4EEA-ACBE-253AEB38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29D1C7-D72F-45C2-8E3B-1CA58983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47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FF994-7B77-40B8-9782-516F620D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1412D70-44C4-4E4A-864C-927E978BD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6BBBBC-9F47-4BB5-8F36-83C34DD9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9086C6-2398-4288-A5FD-54844D5B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C242DE-2DD4-4352-8437-363ED12F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15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50549E-10BE-480C-8D86-D6BEE5959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70637E8-2369-483B-8E74-61435764D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195580-96A7-4004-BABC-1E065A54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9072E2-9915-4221-8A39-24D6325A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5519D1-747F-4E72-8440-4F74160D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3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1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7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2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5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63B81F3-088F-461D-B020-10CEF4C5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6CE3DC-D806-4FD2-BCC9-5C55C5E80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03E818-6BF0-44D5-A8E7-613380638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63C799-9F78-4976-ABAE-C25FEE8A65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23-Feb-22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09F21F-002C-4C77-99ED-8FDF8C81A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FD66E4-6042-488B-8991-5F5D6296F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7B82D9-1C88-4C28-8B57-251CB179E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9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3.wmf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41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9.xml"/><Relationship Id="rId7" Type="http://schemas.openxmlformats.org/officeDocument/2006/relationships/audio" Target="../media/audio2.wav"/><Relationship Id="rId2" Type="http://schemas.openxmlformats.org/officeDocument/2006/relationships/audio" Target="file:///C:\My%20Documents\Youth\Millionaire\thinking.wav" TargetMode="External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png"/><Relationship Id="rId18" Type="http://schemas.openxmlformats.org/officeDocument/2006/relationships/image" Target="NULL"/><Relationship Id="rId3" Type="http://schemas.microsoft.com/office/2007/relationships/media" Target="../media/media1.mp4"/><Relationship Id="rId7" Type="http://schemas.openxmlformats.org/officeDocument/2006/relationships/image" Target="../media/image17.png"/><Relationship Id="rId12" Type="http://schemas.openxmlformats.org/officeDocument/2006/relationships/audio" Target="../media/audio2.wav"/><Relationship Id="rId17" Type="http://schemas.openxmlformats.org/officeDocument/2006/relationships/image" Target="NULL"/><Relationship Id="rId2" Type="http://schemas.openxmlformats.org/officeDocument/2006/relationships/audio" Target="file:///C:\My%20Documents\Youth\Millionaire\thinking.wav" TargetMode="External"/><Relationship Id="rId16" Type="http://schemas.openxmlformats.org/officeDocument/2006/relationships/image" Target="NULL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0.xm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0.png"/><Relationship Id="rId4" Type="http://schemas.openxmlformats.org/officeDocument/2006/relationships/video" Target="../media/media1.mp4"/><Relationship Id="rId9" Type="http://schemas.openxmlformats.org/officeDocument/2006/relationships/image" Target="../media/image19.png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microsoft.com/office/2007/relationships/media" Target="../media/media1.mp4"/><Relationship Id="rId7" Type="http://schemas.openxmlformats.org/officeDocument/2006/relationships/image" Target="../media/image17.png"/><Relationship Id="rId12" Type="http://schemas.openxmlformats.org/officeDocument/2006/relationships/audio" Target="../media/audio2.wav"/><Relationship Id="rId17" Type="http://schemas.openxmlformats.org/officeDocument/2006/relationships/image" Target="NULL"/><Relationship Id="rId2" Type="http://schemas.openxmlformats.org/officeDocument/2006/relationships/audio" Target="file:///C:\My%20Documents\Youth\Millionaire\thinking.wav" TargetMode="External"/><Relationship Id="rId16" Type="http://schemas.openxmlformats.org/officeDocument/2006/relationships/image" Target="NULL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1.xm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video" Target="../media/media1.mp4"/><Relationship Id="rId9" Type="http://schemas.openxmlformats.org/officeDocument/2006/relationships/image" Target="../media/image19.png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microsoft.com/office/2007/relationships/media" Target="../media/media1.mp4"/><Relationship Id="rId7" Type="http://schemas.openxmlformats.org/officeDocument/2006/relationships/image" Target="../media/image17.png"/><Relationship Id="rId12" Type="http://schemas.openxmlformats.org/officeDocument/2006/relationships/audio" Target="../media/audio2.wav"/><Relationship Id="rId17" Type="http://schemas.openxmlformats.org/officeDocument/2006/relationships/image" Target="NULL"/><Relationship Id="rId2" Type="http://schemas.openxmlformats.org/officeDocument/2006/relationships/audio" Target="file:///C:\My%20Documents\Youth\Millionaire\thinking.wav" TargetMode="External"/><Relationship Id="rId16" Type="http://schemas.openxmlformats.org/officeDocument/2006/relationships/image" Target="NULL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2.xm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video" Target="../media/media1.mp4"/><Relationship Id="rId9" Type="http://schemas.openxmlformats.org/officeDocument/2006/relationships/image" Target="../media/image19.png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850"/>
            <a:ext cx="12192000" cy="339484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7101" y="191339"/>
            <a:ext cx="5119591" cy="1816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1172" y="5087007"/>
            <a:ext cx="4990720" cy="1947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1971033" y="2186078"/>
            <a:ext cx="8616091" cy="1459997"/>
            <a:chOff x="2077049" y="2186078"/>
            <a:chExt cx="8616091" cy="145999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226C22F6-9E0E-465C-8CD9-53C7568905B8}"/>
                </a:ext>
              </a:extLst>
            </p:cNvPr>
            <p:cNvSpPr txBox="1"/>
            <p:nvPr/>
          </p:nvSpPr>
          <p:spPr>
            <a:xfrm>
              <a:off x="2077049" y="2199525"/>
              <a:ext cx="857747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88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Crocante" panose="02000000000000000000" pitchFamily="2" charset="0"/>
                </a:rPr>
                <a:t>LUYỆN TẬP</a:t>
              </a:r>
              <a:endParaRPr lang="en-US" sz="8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rocante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26C22F6-9E0E-465C-8CD9-53C7568905B8}"/>
                </a:ext>
              </a:extLst>
            </p:cNvPr>
            <p:cNvSpPr txBox="1"/>
            <p:nvPr/>
          </p:nvSpPr>
          <p:spPr>
            <a:xfrm>
              <a:off x="2115670" y="2186078"/>
              <a:ext cx="857747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14400">
                <a:defRPr/>
              </a:pPr>
              <a:r>
                <a:rPr lang="en-US" sz="8800" dirty="0" smtClean="0">
                  <a:ln>
                    <a:solidFill>
                      <a:srgbClr val="2AAA7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latin typeface="#9Slide07 Crocante" panose="02000000000000000000" pitchFamily="2" charset="0"/>
                </a:rPr>
                <a:t>LUYỆN TẬP</a:t>
              </a:r>
              <a:endParaRPr lang="en-US" sz="8800" dirty="0">
                <a:ln>
                  <a:solidFill>
                    <a:srgbClr val="2AAA7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#9Slide07 Crocante" panose="02000000000000000000" pitchFamily="2" charset="0"/>
              </a:endParaRPr>
            </a:p>
          </p:txBody>
        </p:sp>
      </p:grpSp>
      <p:pic>
        <p:nvPicPr>
          <p:cNvPr id="1026" name="Picture 2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222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53"/>
          <a:stretch/>
        </p:blipFill>
        <p:spPr bwMode="auto">
          <a:xfrm>
            <a:off x="230590" y="2581835"/>
            <a:ext cx="2443212" cy="34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69" l="52000" r="96000">
                        <a14:foregroundMark x1="70111" y1="27813" x2="68889" y2="40000"/>
                        <a14:foregroundMark x1="71778" y1="30781" x2="70444" y2="34375"/>
                        <a14:foregroundMark x1="91444" y1="36406" x2="92444" y2="37656"/>
                        <a14:foregroundMark x1="71111" y1="45313" x2="68556" y2="5890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05"/>
          <a:stretch/>
        </p:blipFill>
        <p:spPr bwMode="auto">
          <a:xfrm>
            <a:off x="9696369" y="2621104"/>
            <a:ext cx="2695906" cy="343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802F289-88E4-406E-AF60-06F60865A24A}"/>
              </a:ext>
            </a:extLst>
          </p:cNvPr>
          <p:cNvSpPr txBox="1"/>
          <p:nvPr/>
        </p:nvSpPr>
        <p:spPr>
          <a:xfrm>
            <a:off x="343049" y="835548"/>
            <a:ext cx="342761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14400">
              <a:defRPr/>
            </a:pPr>
            <a:r>
              <a:rPr lang="en-US" sz="5400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#9Slide03 SVNNeutraface 2" panose="02000600040000020004" pitchFamily="2" charset="0"/>
              </a:rPr>
              <a:t>Toán </a:t>
            </a:r>
            <a:endParaRPr lang="en-US" sz="5400" dirty="0">
              <a:ln>
                <a:solidFill>
                  <a:srgbClr val="2AAA71"/>
                </a:solidFill>
              </a:ln>
              <a:solidFill>
                <a:srgbClr val="00206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#9Slide03 SVNNeutraface 2" panose="0200060004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49DA18-ACCA-426E-8335-832BEC8327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91" y="5343177"/>
            <a:ext cx="673126" cy="1144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3415" y="4021754"/>
            <a:ext cx="2136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Times New Rioman"/>
              </a:rPr>
              <a:t>(TRANG </a:t>
            </a:r>
            <a:r>
              <a:rPr lang="en-US" sz="2400" dirty="0" smtClean="0">
                <a:solidFill>
                  <a:prstClr val="black"/>
                </a:solidFill>
                <a:latin typeface="Times New Rioman"/>
              </a:rPr>
              <a:t>120)</a:t>
            </a:r>
            <a:endParaRPr lang="en-US" sz="2400" dirty="0">
              <a:solidFill>
                <a:prstClr val="black"/>
              </a:solidFill>
              <a:latin typeface="Times New Rioman"/>
            </a:endParaRPr>
          </a:p>
        </p:txBody>
      </p:sp>
    </p:spTree>
    <p:extLst>
      <p:ext uri="{BB962C8B-B14F-4D97-AF65-F5344CB8AC3E}">
        <p14:creationId xmlns:p14="http://schemas.microsoft.com/office/powerpoint/2010/main" val="187124036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078604CF-E514-43A5-8DBF-2BBEF6C38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3" y="40598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2: So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sánh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latin typeface="Times New Roman" panose="02020603050405020304" pitchFamily="18" charset="0"/>
              </a:rPr>
              <a:t> 1:</a:t>
            </a: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xmlns="" id="{1E073D10-1613-4313-B8B7-E1DE0D1A9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951513"/>
              </p:ext>
            </p:extLst>
          </p:nvPr>
        </p:nvGraphicFramePr>
        <p:xfrm>
          <a:off x="7716186" y="157648"/>
          <a:ext cx="304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3" imgW="1180800" imgH="393480" progId="Equation.DSMT4">
                  <p:embed/>
                </p:oleObj>
              </mc:Choice>
              <mc:Fallback>
                <p:oleObj name="Equation" r:id="rId3" imgW="1180800" imgH="393480" progId="Equation.DSMT4">
                  <p:embed/>
                  <p:pic>
                    <p:nvPicPr>
                      <p:cNvPr id="6153" name="Object 9">
                        <a:extLst>
                          <a:ext uri="{FF2B5EF4-FFF2-40B4-BE49-F238E27FC236}">
                            <a16:creationId xmlns:a16="http://schemas.microsoft.com/office/drawing/2014/main" xmlns="" id="{EF25F606-1513-426E-AAC6-A2C6FA7CE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6186" y="157648"/>
                        <a:ext cx="3048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xmlns="" id="{2A4089DA-145C-4500-8C7A-FE536891F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588853"/>
              </p:ext>
            </p:extLst>
          </p:nvPr>
        </p:nvGraphicFramePr>
        <p:xfrm>
          <a:off x="1743075" y="2206625"/>
          <a:ext cx="47783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7174" name="Object 6">
                        <a:extLst>
                          <a:ext uri="{FF2B5EF4-FFF2-40B4-BE49-F238E27FC236}">
                            <a16:creationId xmlns:a16="http://schemas.microsoft.com/office/drawing/2014/main" xmlns="" id="{8149B319-3B91-4A0F-9653-6EA5841E42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2206625"/>
                        <a:ext cx="477838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FF992A31-D937-42AF-A4CA-3EA81F02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016" y="2419495"/>
            <a:ext cx="5196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859DB185-5208-44B9-B246-E65A4ED01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909" y="2500817"/>
            <a:ext cx="324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9" name="Object 16">
            <a:extLst>
              <a:ext uri="{FF2B5EF4-FFF2-40B4-BE49-F238E27FC236}">
                <a16:creationId xmlns:a16="http://schemas.microsoft.com/office/drawing/2014/main" xmlns="" id="{B558BABB-91A3-4070-97D5-17E2DB49F8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951035"/>
              </p:ext>
            </p:extLst>
          </p:nvPr>
        </p:nvGraphicFramePr>
        <p:xfrm>
          <a:off x="4868056" y="2207300"/>
          <a:ext cx="422981" cy="119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7" imgW="139680" imgH="393480" progId="Equation.DSMT4">
                  <p:embed/>
                </p:oleObj>
              </mc:Choice>
              <mc:Fallback>
                <p:oleObj name="Equation" r:id="rId7" imgW="139680" imgH="393480" progId="Equation.DSMT4">
                  <p:embed/>
                  <p:pic>
                    <p:nvPicPr>
                      <p:cNvPr id="7184" name="Object 16">
                        <a:extLst>
                          <a:ext uri="{FF2B5EF4-FFF2-40B4-BE49-F238E27FC236}">
                            <a16:creationId xmlns:a16="http://schemas.microsoft.com/office/drawing/2014/main" xmlns="" id="{DCE1F5A7-7667-4332-A5DE-BFB92B1311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056" y="2207300"/>
                        <a:ext cx="422981" cy="1193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8">
            <a:extLst>
              <a:ext uri="{FF2B5EF4-FFF2-40B4-BE49-F238E27FC236}">
                <a16:creationId xmlns:a16="http://schemas.microsoft.com/office/drawing/2014/main" xmlns="" id="{CCA06695-7672-4977-AC9A-C74CE5352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268" y="2451069"/>
            <a:ext cx="324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12" name="Object 22">
            <a:extLst>
              <a:ext uri="{FF2B5EF4-FFF2-40B4-BE49-F238E27FC236}">
                <a16:creationId xmlns:a16="http://schemas.microsoft.com/office/drawing/2014/main" xmlns="" id="{DDCB961C-8F62-4F02-832B-F6A097908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423019"/>
              </p:ext>
            </p:extLst>
          </p:nvPr>
        </p:nvGraphicFramePr>
        <p:xfrm>
          <a:off x="8068456" y="2172376"/>
          <a:ext cx="476348" cy="123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7190" name="Object 22">
                        <a:extLst>
                          <a:ext uri="{FF2B5EF4-FFF2-40B4-BE49-F238E27FC236}">
                            <a16:creationId xmlns:a16="http://schemas.microsoft.com/office/drawing/2014/main" xmlns="" id="{9A9A964B-DBBF-4E30-AD90-EC7A235CB1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8456" y="2172376"/>
                        <a:ext cx="476348" cy="1233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4">
            <a:extLst>
              <a:ext uri="{FF2B5EF4-FFF2-40B4-BE49-F238E27FC236}">
                <a16:creationId xmlns:a16="http://schemas.microsoft.com/office/drawing/2014/main" xmlns="" id="{90EE6AB5-33D3-4334-BE46-ABAC4203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228" y="2404337"/>
            <a:ext cx="300565" cy="64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15" name="Object 25">
            <a:extLst>
              <a:ext uri="{FF2B5EF4-FFF2-40B4-BE49-F238E27FC236}">
                <a16:creationId xmlns:a16="http://schemas.microsoft.com/office/drawing/2014/main" xmlns="" id="{1941E6A5-FE8E-4654-980F-DDBFC2D57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016320"/>
              </p:ext>
            </p:extLst>
          </p:nvPr>
        </p:nvGraphicFramePr>
        <p:xfrm>
          <a:off x="1667656" y="3959900"/>
          <a:ext cx="685862" cy="132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11" imgW="203040" imgH="393480" progId="Equation.DSMT4">
                  <p:embed/>
                </p:oleObj>
              </mc:Choice>
              <mc:Fallback>
                <p:oleObj name="Equation" r:id="rId11" imgW="203040" imgH="393480" progId="Equation.DSMT4">
                  <p:embed/>
                  <p:pic>
                    <p:nvPicPr>
                      <p:cNvPr id="7193" name="Object 25">
                        <a:extLst>
                          <a:ext uri="{FF2B5EF4-FFF2-40B4-BE49-F238E27FC236}">
                            <a16:creationId xmlns:a16="http://schemas.microsoft.com/office/drawing/2014/main" xmlns="" id="{B1FC9F3E-A423-4854-ACDC-112E02BE2C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656" y="3959900"/>
                        <a:ext cx="685862" cy="1328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7">
            <a:extLst>
              <a:ext uri="{FF2B5EF4-FFF2-40B4-BE49-F238E27FC236}">
                <a16:creationId xmlns:a16="http://schemas.microsoft.com/office/drawing/2014/main" xmlns="" id="{1A76E867-C4C0-43AB-8B5C-F9AEB0CC8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557" y="4272485"/>
            <a:ext cx="324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18" name="Object 28">
            <a:extLst>
              <a:ext uri="{FF2B5EF4-FFF2-40B4-BE49-F238E27FC236}">
                <a16:creationId xmlns:a16="http://schemas.microsoft.com/office/drawing/2014/main" xmlns="" id="{424EAAE6-54DF-47BF-9339-4092B82EB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345057"/>
              </p:ext>
            </p:extLst>
          </p:nvPr>
        </p:nvGraphicFramePr>
        <p:xfrm>
          <a:off x="4791855" y="3883701"/>
          <a:ext cx="666097" cy="128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13" imgW="203040" imgH="393480" progId="Equation.DSMT4">
                  <p:embed/>
                </p:oleObj>
              </mc:Choice>
              <mc:Fallback>
                <p:oleObj name="Equation" r:id="rId13" imgW="203040" imgH="393480" progId="Equation.DSMT4">
                  <p:embed/>
                  <p:pic>
                    <p:nvPicPr>
                      <p:cNvPr id="7196" name="Object 28">
                        <a:extLst>
                          <a:ext uri="{FF2B5EF4-FFF2-40B4-BE49-F238E27FC236}">
                            <a16:creationId xmlns:a16="http://schemas.microsoft.com/office/drawing/2014/main" xmlns="" id="{98EBDA33-CAE2-4E50-BE2F-E53E9E812C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855" y="3883701"/>
                        <a:ext cx="666097" cy="1288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0">
            <a:extLst>
              <a:ext uri="{FF2B5EF4-FFF2-40B4-BE49-F238E27FC236}">
                <a16:creationId xmlns:a16="http://schemas.microsoft.com/office/drawing/2014/main" xmlns="" id="{1AB640EE-6987-4E14-862B-ED6527F1F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244" y="4204889"/>
            <a:ext cx="342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21" name="Object 31">
            <a:extLst>
              <a:ext uri="{FF2B5EF4-FFF2-40B4-BE49-F238E27FC236}">
                <a16:creationId xmlns:a16="http://schemas.microsoft.com/office/drawing/2014/main" xmlns="" id="{DD14A87B-CDAF-44E7-B367-6E3D78C095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20580"/>
              </p:ext>
            </p:extLst>
          </p:nvPr>
        </p:nvGraphicFramePr>
        <p:xfrm>
          <a:off x="7916056" y="3877350"/>
          <a:ext cx="616682" cy="119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15" imgW="203040" imgH="393480" progId="Equation.DSMT4">
                  <p:embed/>
                </p:oleObj>
              </mc:Choice>
              <mc:Fallback>
                <p:oleObj name="Equation" r:id="rId15" imgW="203040" imgH="393480" progId="Equation.DSMT4">
                  <p:embed/>
                  <p:pic>
                    <p:nvPicPr>
                      <p:cNvPr id="7199" name="Object 31">
                        <a:extLst>
                          <a:ext uri="{FF2B5EF4-FFF2-40B4-BE49-F238E27FC236}">
                            <a16:creationId xmlns:a16="http://schemas.microsoft.com/office/drawing/2014/main" xmlns="" id="{B3913806-0DAB-490D-AE7B-38840F4EAF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056" y="3877350"/>
                        <a:ext cx="616682" cy="1193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3">
            <a:extLst>
              <a:ext uri="{FF2B5EF4-FFF2-40B4-BE49-F238E27FC236}">
                <a16:creationId xmlns:a16="http://schemas.microsoft.com/office/drawing/2014/main" xmlns="" id="{1908A7BF-77A0-4BDE-BC4C-5811B39AD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863" y="4143532"/>
            <a:ext cx="324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xmlns="" id="{8702CC04-B013-4C20-B404-7CC08FFC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803" y="2404337"/>
            <a:ext cx="5196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xmlns="" id="{A20EB885-181A-4A54-A03F-CE735028E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224" y="4216678"/>
            <a:ext cx="5196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xmlns="" id="{C2534EB8-832F-4756-A4E7-341CEF56C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242" y="2330916"/>
            <a:ext cx="5196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xmlns="" id="{E97071F3-13DA-462E-B2B9-F5C43D786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637" y="4081976"/>
            <a:ext cx="5196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xmlns="" id="{4567ABC4-DC5F-4BA9-959B-802FB4658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485" y="4124354"/>
            <a:ext cx="5196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9794A56B-53D3-47BB-A0F0-E97B84298383}"/>
                  </a:ext>
                </a:extLst>
              </p:cNvPr>
              <p:cNvSpPr txBox="1"/>
              <p:nvPr/>
            </p:nvSpPr>
            <p:spPr>
              <a:xfrm>
                <a:off x="4652735" y="1105011"/>
                <a:ext cx="805217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94A56B-53D3-47BB-A0F0-E97B84298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735" y="1105011"/>
                <a:ext cx="805217" cy="101572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18">
            <a:extLst>
              <a:ext uri="{FF2B5EF4-FFF2-40B4-BE49-F238E27FC236}">
                <a16:creationId xmlns:a16="http://schemas.microsoft.com/office/drawing/2014/main" xmlns="" id="{E7B241C2-4A40-42A0-9900-0201E2CC3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788" y="1172500"/>
            <a:ext cx="324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xmlns="" id="{010A26BA-E0D6-4CD0-BBFD-788308F3B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130" y="1167779"/>
            <a:ext cx="5196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9272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4" grpId="0"/>
      <p:bldP spid="17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6BA8EF9E-0B0C-46D8-86F8-F2EE6E3EF003}"/>
              </a:ext>
            </a:extLst>
          </p:cNvPr>
          <p:cNvSpPr/>
          <p:nvPr/>
        </p:nvSpPr>
        <p:spPr>
          <a:xfrm>
            <a:off x="187377" y="0"/>
            <a:ext cx="11817246" cy="6622220"/>
          </a:xfrm>
          <a:prstGeom prst="horizontalScroll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AEC8C5-3C93-4C61-9F9A-6C307876DC91}"/>
              </a:ext>
            </a:extLst>
          </p:cNvPr>
          <p:cNvSpPr txBox="1"/>
          <p:nvPr/>
        </p:nvSpPr>
        <p:spPr>
          <a:xfrm>
            <a:off x="1216702" y="962802"/>
            <a:ext cx="107879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</a:rPr>
              <a:t>+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bé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mẫu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bé</a:t>
            </a:r>
            <a:r>
              <a:rPr lang="en-US" altLang="en-US" sz="4400" dirty="0">
                <a:latin typeface="Times New Roman" panose="02020603050405020304" pitchFamily="18" charset="0"/>
              </a:rPr>
              <a:t> h</a:t>
            </a:r>
            <a:r>
              <a:rPr lang="vi-VN" altLang="en-US" sz="4400" dirty="0">
                <a:latin typeface="Times New Roman" panose="02020603050405020304" pitchFamily="18" charset="0"/>
              </a:rPr>
              <a:t>ơ</a:t>
            </a:r>
            <a:r>
              <a:rPr lang="en-US" altLang="en-US" sz="4400" dirty="0">
                <a:latin typeface="Times New Roman" panose="02020603050405020304" pitchFamily="18" charset="0"/>
              </a:rPr>
              <a:t>n 1</a:t>
            </a:r>
          </a:p>
          <a:p>
            <a:pPr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</a:rPr>
              <a:t>+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mẫu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4400" dirty="0">
                <a:latin typeface="Times New Roman" panose="02020603050405020304" pitchFamily="18" charset="0"/>
              </a:rPr>
              <a:t> h</a:t>
            </a:r>
            <a:r>
              <a:rPr lang="vi-VN" altLang="en-US" sz="4400" dirty="0">
                <a:latin typeface="Times New Roman" panose="02020603050405020304" pitchFamily="18" charset="0"/>
              </a:rPr>
              <a:t>ơ</a:t>
            </a:r>
            <a:r>
              <a:rPr lang="en-US" altLang="en-US" sz="4400" dirty="0">
                <a:latin typeface="Times New Roman" panose="02020603050405020304" pitchFamily="18" charset="0"/>
              </a:rPr>
              <a:t>n 1</a:t>
            </a:r>
          </a:p>
          <a:p>
            <a:pPr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</a:rPr>
              <a:t>+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mẫu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4400" dirty="0">
                <a:latin typeface="Times New Roman" panose="02020603050405020304" pitchFamily="18" charset="0"/>
              </a:rPr>
              <a:t> 1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6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48EB7661-7E9A-4C07-A0EE-961412647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2" y="153187"/>
            <a:ext cx="12012118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3:Viết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C170D722-6E19-44BE-A821-55BD6466C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123" y="1560677"/>
            <a:ext cx="753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xmlns="" id="{076E7C9D-CAA7-489C-9631-BC754583A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814000"/>
              </p:ext>
            </p:extLst>
          </p:nvPr>
        </p:nvGraphicFramePr>
        <p:xfrm>
          <a:off x="1823759" y="1140985"/>
          <a:ext cx="1839522" cy="1393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3" imgW="469800" imgH="393480" progId="Equation.DSMT4">
                  <p:embed/>
                </p:oleObj>
              </mc:Choice>
              <mc:Fallback>
                <p:oleObj name="Equation" r:id="rId3" imgW="469800" imgH="393480" progId="Equation.DSMT4">
                  <p:embed/>
                  <p:pic>
                    <p:nvPicPr>
                      <p:cNvPr id="9223" name="Object 7">
                        <a:extLst>
                          <a:ext uri="{FF2B5EF4-FFF2-40B4-BE49-F238E27FC236}">
                            <a16:creationId xmlns:a16="http://schemas.microsoft.com/office/drawing/2014/main" xmlns="" id="{DCC4A906-00FE-4BE0-B830-CD072CA82E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759" y="1140985"/>
                        <a:ext cx="1839522" cy="1393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D479BED8-5062-4BB6-A8CD-6277F903B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006" y="1560677"/>
            <a:ext cx="753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xmlns="" id="{1368DD35-14E3-4E03-98A7-5C0F6CBD5F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246048"/>
              </p:ext>
            </p:extLst>
          </p:nvPr>
        </p:nvGraphicFramePr>
        <p:xfrm>
          <a:off x="7199899" y="1134256"/>
          <a:ext cx="1615190" cy="139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5" imgW="495000" imgH="393480" progId="Equation.DSMT4">
                  <p:embed/>
                </p:oleObj>
              </mc:Choice>
              <mc:Fallback>
                <p:oleObj name="Equation" r:id="rId5" imgW="495000" imgH="393480" progId="Equation.DSMT4">
                  <p:embed/>
                  <p:pic>
                    <p:nvPicPr>
                      <p:cNvPr id="9226" name="Object 10">
                        <a:extLst>
                          <a:ext uri="{FF2B5EF4-FFF2-40B4-BE49-F238E27FC236}">
                            <a16:creationId xmlns:a16="http://schemas.microsoft.com/office/drawing/2014/main" xmlns="" id="{1E5E2859-53FE-404C-93FF-BD6968D417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899" y="1134256"/>
                        <a:ext cx="1615190" cy="1399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9F9C0315-591A-406E-A7FD-800F25E08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122" y="4206693"/>
            <a:ext cx="753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c)</a:t>
            </a:r>
          </a:p>
        </p:txBody>
      </p:sp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xmlns="" id="{A1DD776A-133B-4CC4-A11F-A8C3C7BF1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419822"/>
              </p:ext>
            </p:extLst>
          </p:nvPr>
        </p:nvGraphicFramePr>
        <p:xfrm>
          <a:off x="1823759" y="3837930"/>
          <a:ext cx="1633137" cy="133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7" imgW="482400" imgH="393480" progId="Equation.DSMT4">
                  <p:embed/>
                </p:oleObj>
              </mc:Choice>
              <mc:Fallback>
                <p:oleObj name="Equation" r:id="rId7" imgW="482400" imgH="393480" progId="Equation.DSMT4">
                  <p:embed/>
                  <p:pic>
                    <p:nvPicPr>
                      <p:cNvPr id="9229" name="Object 13">
                        <a:extLst>
                          <a:ext uri="{FF2B5EF4-FFF2-40B4-BE49-F238E27FC236}">
                            <a16:creationId xmlns:a16="http://schemas.microsoft.com/office/drawing/2014/main" xmlns="" id="{C638E9E3-6243-434E-8230-AF75F60BFA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759" y="3837930"/>
                        <a:ext cx="1633137" cy="1330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725F626A-3B72-4D87-A4BC-6C54BA309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006" y="4206693"/>
            <a:ext cx="753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d)</a:t>
            </a:r>
          </a:p>
        </p:txBody>
      </p:sp>
      <p:graphicFrame>
        <p:nvGraphicFramePr>
          <p:cNvPr id="15" name="Object 16">
            <a:extLst>
              <a:ext uri="{FF2B5EF4-FFF2-40B4-BE49-F238E27FC236}">
                <a16:creationId xmlns:a16="http://schemas.microsoft.com/office/drawing/2014/main" xmlns="" id="{066FE587-0567-4E66-8F66-465AA63851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780704"/>
              </p:ext>
            </p:extLst>
          </p:nvPr>
        </p:nvGraphicFramePr>
        <p:xfrm>
          <a:off x="7199899" y="3768387"/>
          <a:ext cx="1830549" cy="1399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9" imgW="672840" imgH="393480" progId="Equation.DSMT4">
                  <p:embed/>
                </p:oleObj>
              </mc:Choice>
              <mc:Fallback>
                <p:oleObj name="Equation" r:id="rId9" imgW="672840" imgH="393480" progId="Equation.DSMT4">
                  <p:embed/>
                  <p:pic>
                    <p:nvPicPr>
                      <p:cNvPr id="9232" name="Object 16">
                        <a:extLst>
                          <a:ext uri="{FF2B5EF4-FFF2-40B4-BE49-F238E27FC236}">
                            <a16:creationId xmlns:a16="http://schemas.microsoft.com/office/drawing/2014/main" xmlns="" id="{CD2DE689-4EE3-4340-985A-EC63628618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899" y="3768387"/>
                        <a:ext cx="1830549" cy="1399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35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C170D722-6E19-44BE-A821-55BD6466C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25" y="440673"/>
            <a:ext cx="753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xmlns="" id="{076E7C9D-CAA7-489C-9631-BC754583A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776480"/>
              </p:ext>
            </p:extLst>
          </p:nvPr>
        </p:nvGraphicFramePr>
        <p:xfrm>
          <a:off x="921895" y="80385"/>
          <a:ext cx="1839522" cy="1393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3" imgW="469800" imgH="393480" progId="Equation.DSMT4">
                  <p:embed/>
                </p:oleObj>
              </mc:Choice>
              <mc:Fallback>
                <p:oleObj name="Equation" r:id="rId3" imgW="469800" imgH="393480" progId="Equation.DSMT4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xmlns="" id="{076E7C9D-CAA7-489C-9631-BC754583A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895" y="80385"/>
                        <a:ext cx="1839522" cy="1393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xmlns="" id="{DD26AEBC-236D-47C6-8488-F3DAEF522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69446"/>
              </p:ext>
            </p:extLst>
          </p:nvPr>
        </p:nvGraphicFramePr>
        <p:xfrm>
          <a:off x="5802172" y="148502"/>
          <a:ext cx="1731843" cy="135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5" imgW="469800" imgH="393480" progId="Equation.DSMT4">
                  <p:embed/>
                </p:oleObj>
              </mc:Choice>
              <mc:Fallback>
                <p:oleObj name="Equation" r:id="rId5" imgW="469800" imgH="393480" progId="Equation.DSMT4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xmlns="" id="{DD26AEBC-236D-47C6-8488-F3DAEF5224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172" y="148502"/>
                        <a:ext cx="1731843" cy="1354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D479BED8-5062-4BB6-A8CD-6277F903B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80" y="2082730"/>
            <a:ext cx="753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xmlns="" id="{1368DD35-14E3-4E03-98A7-5C0F6CBD5F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976375"/>
              </p:ext>
            </p:extLst>
          </p:nvPr>
        </p:nvGraphicFramePr>
        <p:xfrm>
          <a:off x="921895" y="1695189"/>
          <a:ext cx="1894130" cy="139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7" imgW="495000" imgH="393480" progId="Equation.DSMT4">
                  <p:embed/>
                </p:oleObj>
              </mc:Choice>
              <mc:Fallback>
                <p:oleObj name="Equation" r:id="rId7" imgW="495000" imgH="393480" progId="Equation.DSMT4">
                  <p:embed/>
                  <p:pic>
                    <p:nvPicPr>
                      <p:cNvPr id="9" name="Object 10">
                        <a:extLst>
                          <a:ext uri="{FF2B5EF4-FFF2-40B4-BE49-F238E27FC236}">
                            <a16:creationId xmlns:a16="http://schemas.microsoft.com/office/drawing/2014/main" xmlns="" id="{1368DD35-14E3-4E03-98A7-5C0F6CBD5F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895" y="1695189"/>
                        <a:ext cx="1894130" cy="1399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xmlns="" id="{3F5B4210-5983-4401-8429-87BF178DE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757881"/>
              </p:ext>
            </p:extLst>
          </p:nvPr>
        </p:nvGraphicFramePr>
        <p:xfrm>
          <a:off x="5802172" y="1710178"/>
          <a:ext cx="1830549" cy="139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9" imgW="495000" imgH="393480" progId="Equation.DSMT4">
                  <p:embed/>
                </p:oleObj>
              </mc:Choice>
              <mc:Fallback>
                <p:oleObj name="Equation" r:id="rId9" imgW="495000" imgH="393480" progId="Equation.DSMT4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xmlns="" id="{3F5B4210-5983-4401-8429-87BF178DED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172" y="1710178"/>
                        <a:ext cx="1830549" cy="1399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9F9C0315-591A-406E-A7FD-800F25E08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45" y="3807995"/>
            <a:ext cx="753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c)</a:t>
            </a:r>
          </a:p>
        </p:txBody>
      </p:sp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xmlns="" id="{A1DD776A-133B-4CC4-A11F-A8C3C7BF1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067071"/>
              </p:ext>
            </p:extLst>
          </p:nvPr>
        </p:nvGraphicFramePr>
        <p:xfrm>
          <a:off x="879589" y="3378829"/>
          <a:ext cx="1936436" cy="133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Equation" r:id="rId11" imgW="482400" imgH="393480" progId="Equation.DSMT4">
                  <p:embed/>
                </p:oleObj>
              </mc:Choice>
              <mc:Fallback>
                <p:oleObj name="Equation" r:id="rId11" imgW="482400" imgH="39348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xmlns="" id="{A1DD776A-133B-4CC4-A11F-A8C3C7BF1B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589" y="3378829"/>
                        <a:ext cx="1936436" cy="1330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>
            <a:extLst>
              <a:ext uri="{FF2B5EF4-FFF2-40B4-BE49-F238E27FC236}">
                <a16:creationId xmlns:a16="http://schemas.microsoft.com/office/drawing/2014/main" xmlns="" id="{9F245598-65E8-46BA-B100-C4457F7AD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998230"/>
              </p:ext>
            </p:extLst>
          </p:nvPr>
        </p:nvGraphicFramePr>
        <p:xfrm>
          <a:off x="5781759" y="3309287"/>
          <a:ext cx="1850961" cy="139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Equation" r:id="rId13" imgW="482400" imgH="393480" progId="Equation.DSMT4">
                  <p:embed/>
                </p:oleObj>
              </mc:Choice>
              <mc:Fallback>
                <p:oleObj name="Equation" r:id="rId13" imgW="482400" imgH="393480" progId="Equation.DSMT4">
                  <p:embed/>
                  <p:pic>
                    <p:nvPicPr>
                      <p:cNvPr id="13" name="Object 14">
                        <a:extLst>
                          <a:ext uri="{FF2B5EF4-FFF2-40B4-BE49-F238E27FC236}">
                            <a16:creationId xmlns:a16="http://schemas.microsoft.com/office/drawing/2014/main" xmlns="" id="{9F245598-65E8-46BA-B100-C4457F7ADF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759" y="3309287"/>
                        <a:ext cx="1850961" cy="1399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725F626A-3B72-4D87-A4BC-6C54BA309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33" y="5387943"/>
            <a:ext cx="753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d)</a:t>
            </a:r>
          </a:p>
        </p:txBody>
      </p:sp>
      <p:graphicFrame>
        <p:nvGraphicFramePr>
          <p:cNvPr id="15" name="Object 16">
            <a:extLst>
              <a:ext uri="{FF2B5EF4-FFF2-40B4-BE49-F238E27FC236}">
                <a16:creationId xmlns:a16="http://schemas.microsoft.com/office/drawing/2014/main" xmlns="" id="{066FE587-0567-4E66-8F66-465AA63851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622785"/>
              </p:ext>
            </p:extLst>
          </p:nvPr>
        </p:nvGraphicFramePr>
        <p:xfrm>
          <a:off x="5808808" y="5062474"/>
          <a:ext cx="1982741" cy="1399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Equation" r:id="rId15" imgW="672840" imgH="393480" progId="Equation.DSMT4">
                  <p:embed/>
                </p:oleObj>
              </mc:Choice>
              <mc:Fallback>
                <p:oleObj name="Equation" r:id="rId15" imgW="672840" imgH="393480" progId="Equation.DSMT4">
                  <p:embed/>
                  <p:pic>
                    <p:nvPicPr>
                      <p:cNvPr id="15" name="Object 16">
                        <a:extLst>
                          <a:ext uri="{FF2B5EF4-FFF2-40B4-BE49-F238E27FC236}">
                            <a16:creationId xmlns:a16="http://schemas.microsoft.com/office/drawing/2014/main" xmlns="" id="{066FE587-0567-4E66-8F66-465AA63851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808" y="5062474"/>
                        <a:ext cx="1982741" cy="1399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>
            <a:extLst>
              <a:ext uri="{FF2B5EF4-FFF2-40B4-BE49-F238E27FC236}">
                <a16:creationId xmlns:a16="http://schemas.microsoft.com/office/drawing/2014/main" xmlns="" id="{D909BEBB-AC70-4F01-9273-E754FD8E3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536379"/>
              </p:ext>
            </p:extLst>
          </p:nvPr>
        </p:nvGraphicFramePr>
        <p:xfrm>
          <a:off x="900742" y="4986396"/>
          <a:ext cx="1936436" cy="139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Equation" r:id="rId17" imgW="672840" imgH="393480" progId="Equation.DSMT4">
                  <p:embed/>
                </p:oleObj>
              </mc:Choice>
              <mc:Fallback>
                <p:oleObj name="Equation" r:id="rId17" imgW="672840" imgH="393480" progId="Equation.DSMT4">
                  <p:embed/>
                  <p:pic>
                    <p:nvPicPr>
                      <p:cNvPr id="16" name="Object 17">
                        <a:extLst>
                          <a:ext uri="{FF2B5EF4-FFF2-40B4-BE49-F238E27FC236}">
                            <a16:creationId xmlns:a16="http://schemas.microsoft.com/office/drawing/2014/main" xmlns="" id="{D909BEBB-AC70-4F01-9273-E754FD8E31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742" y="4986396"/>
                        <a:ext cx="1936436" cy="1399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2DD7F47B-CF67-433A-994E-57D1BD41D2DC}"/>
              </a:ext>
            </a:extLst>
          </p:cNvPr>
          <p:cNvSpPr/>
          <p:nvPr/>
        </p:nvSpPr>
        <p:spPr>
          <a:xfrm>
            <a:off x="3308787" y="702283"/>
            <a:ext cx="1982741" cy="152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C4C1FCD9-E8E2-430F-9B5C-8D03E2CFE47F}"/>
              </a:ext>
            </a:extLst>
          </p:cNvPr>
          <p:cNvSpPr/>
          <p:nvPr/>
        </p:nvSpPr>
        <p:spPr>
          <a:xfrm>
            <a:off x="3290840" y="2370161"/>
            <a:ext cx="1982741" cy="152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40B60AC6-735B-4C0C-A352-9FD2740180E2}"/>
              </a:ext>
            </a:extLst>
          </p:cNvPr>
          <p:cNvSpPr/>
          <p:nvPr/>
        </p:nvSpPr>
        <p:spPr>
          <a:xfrm>
            <a:off x="3308787" y="3915856"/>
            <a:ext cx="1982741" cy="152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670B649E-0F45-4C8D-AAFD-5B0461BC880D}"/>
              </a:ext>
            </a:extLst>
          </p:cNvPr>
          <p:cNvSpPr/>
          <p:nvPr/>
        </p:nvSpPr>
        <p:spPr>
          <a:xfrm>
            <a:off x="3308787" y="5686312"/>
            <a:ext cx="1982741" cy="152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  <p:bldP spid="2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6" y="1894596"/>
            <a:ext cx="11359532" cy="4870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8" y="-9191"/>
            <a:ext cx="318025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894" y="823788"/>
            <a:ext cx="1412042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511" y="250469"/>
            <a:ext cx="3127404" cy="14557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6" y="4783022"/>
            <a:ext cx="3126256" cy="20749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4064" y="0"/>
            <a:ext cx="2315107" cy="260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B6A519-7366-4A6D-A84B-BFD62C5F2EF6}"/>
              </a:ext>
            </a:extLst>
          </p:cNvPr>
          <p:cNvSpPr/>
          <p:nvPr/>
        </p:nvSpPr>
        <p:spPr>
          <a:xfrm>
            <a:off x="2059869" y="2871991"/>
            <a:ext cx="8443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26091"/>
          <a:stretch/>
        </p:blipFill>
        <p:spPr>
          <a:xfrm>
            <a:off x="0" y="1"/>
            <a:ext cx="12192000" cy="14566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26C22F6-9E0E-465C-8CD9-53C7568905B8}"/>
              </a:ext>
            </a:extLst>
          </p:cNvPr>
          <p:cNvSpPr txBox="1"/>
          <p:nvPr/>
        </p:nvSpPr>
        <p:spPr>
          <a:xfrm>
            <a:off x="2125553" y="128166"/>
            <a:ext cx="85774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14400">
              <a:defRPr/>
            </a:pPr>
            <a:r>
              <a:rPr lang="en-US" sz="7200" dirty="0">
                <a:ln>
                  <a:solidFill>
                    <a:srgbClr val="2AAA71"/>
                  </a:solidFill>
                </a:ln>
                <a:solidFill>
                  <a:srgbClr val="F9D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UTM Cookies" panose="02040603050506020204" pitchFamily="18" charset="0"/>
              </a:rPr>
              <a:t>YÊU CẦU CẦN ĐẠT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3580" y="2532142"/>
            <a:ext cx="107814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>
              <a:buFontTx/>
              <a:buChar char="-"/>
              <a:defRPr/>
            </a:pP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so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</a:p>
          <a:p>
            <a:pPr marL="457200" indent="-457200" algn="just" defTabSz="914400">
              <a:buFontTx/>
              <a:buChar char="-"/>
              <a:defRPr/>
            </a:pP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400">
              <a:defRPr/>
            </a:pPr>
            <a:r>
              <a:rPr lang="nl-NL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NL </a:t>
            </a:r>
            <a:r>
              <a:rPr lang="nl-NL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học, làm việc nhóm, NL tính toán, NL giải quyết vấn đề và sáng </a:t>
            </a:r>
            <a:r>
              <a:rPr lang="nl-NL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96823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21"/>
            <a:ext cx="12192000" cy="6929021"/>
          </a:xfrm>
          <a:prstGeom prst="rect">
            <a:avLst/>
          </a:prstGeom>
        </p:spPr>
      </p:pic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2514601" y="5227638"/>
            <a:ext cx="3052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263" y="5334000"/>
            <a:ext cx="260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Oval 23"/>
          <p:cNvSpPr>
            <a:spLocks noChangeArrowheads="1"/>
          </p:cNvSpPr>
          <p:nvPr/>
        </p:nvSpPr>
        <p:spPr bwMode="auto">
          <a:xfrm>
            <a:off x="5008564" y="4076700"/>
            <a:ext cx="130175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27653" name="Oval 26"/>
          <p:cNvSpPr>
            <a:spLocks noChangeArrowheads="1"/>
          </p:cNvSpPr>
          <p:nvPr/>
        </p:nvSpPr>
        <p:spPr bwMode="auto">
          <a:xfrm>
            <a:off x="5595939" y="4038600"/>
            <a:ext cx="130175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WordArt 31"/>
          <p:cNvSpPr>
            <a:spLocks noChangeArrowheads="1" noChangeShapeType="1" noTextEdit="1"/>
          </p:cNvSpPr>
          <p:nvPr/>
        </p:nvSpPr>
        <p:spPr bwMode="auto">
          <a:xfrm>
            <a:off x="3733800" y="2933700"/>
            <a:ext cx="4724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làm </a:t>
            </a:r>
          </a:p>
          <a:p>
            <a:pPr algn="ctr"/>
            <a:r>
              <a:rPr lang="en-US" sz="32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phú</a:t>
            </a:r>
          </a:p>
        </p:txBody>
      </p:sp>
      <p:pic>
        <p:nvPicPr>
          <p:cNvPr id="27656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17526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WordArt 31"/>
          <p:cNvSpPr>
            <a:spLocks noChangeArrowheads="1" noChangeShapeType="1" noTextEdit="1"/>
          </p:cNvSpPr>
          <p:nvPr/>
        </p:nvSpPr>
        <p:spPr bwMode="auto">
          <a:xfrm>
            <a:off x="4495800" y="1775619"/>
            <a:ext cx="320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b="1" u="sng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Trò chơi</a:t>
            </a:r>
            <a:r>
              <a:rPr lang="en-US" sz="3600" b="1" u="sng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15852910"/>
      </p:ext>
    </p:extLst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106" grpId="0" autoUpdateAnimBg="0"/>
      <p:bldP spid="410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8" y="1953382"/>
            <a:ext cx="10773301" cy="1600201"/>
          </a:xfrm>
          <a:prstGeom prst="rect">
            <a:avLst/>
          </a:prstGeom>
          <a:solidFill>
            <a:srgbClr val="FF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7" y="3932808"/>
            <a:ext cx="2774750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73" y="5161759"/>
            <a:ext cx="2798114" cy="96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8" y="3954230"/>
            <a:ext cx="2555086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15" y="5069191"/>
            <a:ext cx="2516633" cy="10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Rectangle 11" descr="30%"/>
              <p:cNvSpPr>
                <a:spLocks noChangeArrowheads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7" name="Rectangle 11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blipFill>
                <a:blip r:embed="rId10"/>
                <a:stretch>
                  <a:fillRect l="-13011" b="-149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5334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22"/>
          <p:cNvSpPr>
            <a:spLocks noChangeArrowheads="1"/>
          </p:cNvSpPr>
          <p:nvPr/>
        </p:nvSpPr>
        <p:spPr bwMode="auto">
          <a:xfrm rot="5400000">
            <a:off x="5266532" y="4242594"/>
            <a:ext cx="304800" cy="277813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Oval 23"/>
          <p:cNvSpPr>
            <a:spLocks noChangeArrowheads="1"/>
          </p:cNvSpPr>
          <p:nvPr/>
        </p:nvSpPr>
        <p:spPr bwMode="auto">
          <a:xfrm>
            <a:off x="5356225" y="4076700"/>
            <a:ext cx="1397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8683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WordArt 31"/>
          <p:cNvSpPr>
            <a:spLocks noChangeArrowheads="1" noChangeShapeType="1" noTextEdit="1"/>
          </p:cNvSpPr>
          <p:nvPr/>
        </p:nvSpPr>
        <p:spPr bwMode="auto">
          <a:xfrm>
            <a:off x="2937769" y="295661"/>
            <a:ext cx="5596631" cy="99338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b="1" kern="10" dirty="0">
              <a:ln w="9525">
                <a:solidFill>
                  <a:srgbClr val="FFFFFF"/>
                </a:solidFill>
                <a:rou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5" name="Picture 13" descr="biglogo">
            <a:hlinkClick r:id="" action="ppaction://noaction">
              <a:snd r:embed="rId12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ChangeArrowheads="1"/>
              </p:cNvSpPr>
              <p:nvPr/>
            </p:nvSpPr>
            <p:spPr bwMode="auto">
              <a:xfrm>
                <a:off x="2241056" y="1945411"/>
                <a:ext cx="7976586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FFC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:  </a:t>
                </a:r>
                <a:endParaRPr lang="en-US" altLang="en-US" sz="4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1056" y="1945411"/>
                <a:ext cx="7976586" cy="1371600"/>
              </a:xfrm>
              <a:prstGeom prst="rect">
                <a:avLst/>
              </a:prstGeom>
              <a:blipFill>
                <a:blip r:embed="rId14"/>
                <a:stretch>
                  <a:fillRect l="-10092" r="-9633" b="-3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8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4" name="Rectangle 8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blipFill>
                <a:blip r:embed="rId15"/>
                <a:stretch>
                  <a:fillRect l="-17073" t="-2069" b="-19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Rectangle 10" descr="30%"/>
              <p:cNvSpPr>
                <a:spLocks noChangeArrowheads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6" name="Rectangle 10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blipFill>
                <a:blip r:embed="rId16"/>
                <a:stretch>
                  <a:fillRect l="-9549" t="-2778" b="-19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Rectangle 9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5" name="Rectangle 9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blipFill>
                <a:blip r:embed="rId17"/>
                <a:stretch>
                  <a:fillRect l="-14286" b="-17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AutoShape 15"/>
              <p:cNvSpPr>
                <a:spLocks noChangeArrowheads="1"/>
              </p:cNvSpPr>
              <p:nvPr/>
            </p:nvSpPr>
            <p:spPr bwMode="auto">
              <a:xfrm>
                <a:off x="2628267" y="5181599"/>
                <a:ext cx="2565200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solidFill>
                <a:srgbClr val="00FF00"/>
              </a:solid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11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8267" y="5181599"/>
                <a:ext cx="2565200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blipFill>
                <a:blip r:embed="rId18"/>
                <a:stretch>
                  <a:fillRect b="-13291"/>
                </a:stretch>
              </a:blip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534400" y="44209"/>
            <a:ext cx="1981200" cy="15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92865"/>
      </p:ext>
    </p:extLst>
  </p:cSld>
  <p:clrMapOvr>
    <a:masterClrMapping/>
  </p:clrMapOvr>
  <p:transition spd="slow">
    <p:wipe dir="d"/>
    <p:sndAc>
      <p:stSnd>
        <p:snd r:embed="rId6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07" grpId="0" autoUpdateAnimBg="0"/>
      <p:bldP spid="4099" grpId="0" autoUpdateAnimBg="0"/>
      <p:bldP spid="4104" grpId="0" autoUpdateAnimBg="0"/>
      <p:bldP spid="4106" grpId="0" autoUpdateAnimBg="0"/>
      <p:bldP spid="4105" grpId="0" autoUpdateAnimBg="0"/>
      <p:bldP spid="4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9" y="1916583"/>
            <a:ext cx="10773301" cy="1600201"/>
          </a:xfrm>
          <a:prstGeom prst="rect">
            <a:avLst/>
          </a:prstGeom>
          <a:solidFill>
            <a:srgbClr val="FF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7" y="3932808"/>
            <a:ext cx="2774750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73" y="5161759"/>
            <a:ext cx="2798114" cy="96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8" y="3954230"/>
            <a:ext cx="2887044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15" y="5069191"/>
            <a:ext cx="2902287" cy="10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Rectangle 11" descr="30%"/>
              <p:cNvSpPr>
                <a:spLocks noChangeArrowheads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7" name="Rectangle 11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blipFill>
                <a:blip r:embed="rId10"/>
                <a:stretch>
                  <a:fillRect l="-13011" b="-149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5334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22"/>
          <p:cNvSpPr>
            <a:spLocks noChangeArrowheads="1"/>
          </p:cNvSpPr>
          <p:nvPr/>
        </p:nvSpPr>
        <p:spPr bwMode="auto">
          <a:xfrm rot="5400000">
            <a:off x="5266532" y="4242594"/>
            <a:ext cx="304800" cy="277813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Oval 23"/>
          <p:cNvSpPr>
            <a:spLocks noChangeArrowheads="1"/>
          </p:cNvSpPr>
          <p:nvPr/>
        </p:nvSpPr>
        <p:spPr bwMode="auto">
          <a:xfrm>
            <a:off x="5356225" y="4076700"/>
            <a:ext cx="1397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8683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WordArt 31"/>
          <p:cNvSpPr>
            <a:spLocks noChangeArrowheads="1" noChangeShapeType="1" noTextEdit="1"/>
          </p:cNvSpPr>
          <p:nvPr/>
        </p:nvSpPr>
        <p:spPr bwMode="auto">
          <a:xfrm>
            <a:off x="2937769" y="295661"/>
            <a:ext cx="5596631" cy="99338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b="1" kern="10" dirty="0">
              <a:ln w="9525">
                <a:solidFill>
                  <a:srgbClr val="FFFFFF"/>
                </a:solidFill>
                <a:rou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5" name="Picture 13" descr="biglogo">
            <a:hlinkClick r:id="" action="ppaction://noaction">
              <a:snd r:embed="rId12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96864" y="1952069"/>
            <a:ext cx="910257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4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hơn 1 là phân số nào ? </a:t>
            </a:r>
            <a:r>
              <a:rPr lang="en-US" alt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8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4" name="Rectangle 8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blipFill>
                <a:blip r:embed="rId14"/>
                <a:stretch>
                  <a:fillRect l="-17073" t="-2069" b="-19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Rectangle 10" descr="30%"/>
              <p:cNvSpPr>
                <a:spLocks noChangeArrowheads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6" name="Rectangle 10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blipFill>
                <a:blip r:embed="rId15"/>
                <a:stretch>
                  <a:fillRect l="-9549" t="-2778" b="-19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Rectangle 9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5" name="Rectangle 9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blipFill>
                <a:blip r:embed="rId16"/>
                <a:stretch>
                  <a:fillRect l="-14286" t="-667"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AutoShape 15"/>
              <p:cNvSpPr>
                <a:spLocks noChangeArrowheads="1"/>
              </p:cNvSpPr>
              <p:nvPr/>
            </p:nvSpPr>
            <p:spPr bwMode="auto">
              <a:xfrm>
                <a:off x="2643256" y="3983042"/>
                <a:ext cx="2514671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solidFill>
                <a:srgbClr val="00FF00"/>
              </a:solid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11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3256" y="3983042"/>
                <a:ext cx="2514671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blipFill>
                <a:blip r:embed="rId17"/>
                <a:stretch>
                  <a:fillRect b="-13208"/>
                </a:stretch>
              </a:blip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34400" y="44209"/>
            <a:ext cx="1981200" cy="15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0331"/>
      </p:ext>
    </p:extLst>
  </p:cSld>
  <p:clrMapOvr>
    <a:masterClrMapping/>
  </p:clrMapOvr>
  <p:transition spd="slow">
    <p:wipe dir="d"/>
    <p:sndAc>
      <p:stSnd>
        <p:snd r:embed="rId6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07" grpId="0" autoUpdateAnimBg="0"/>
      <p:bldP spid="4099" grpId="0" autoUpdateAnimBg="0"/>
      <p:bldP spid="4104" grpId="0" autoUpdateAnimBg="0"/>
      <p:bldP spid="4106" grpId="0" autoUpdateAnimBg="0"/>
      <p:bldP spid="4105" grpId="0" autoUpdateAnimBg="0"/>
      <p:bldP spid="4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8" y="1953382"/>
            <a:ext cx="10773301" cy="1600201"/>
          </a:xfrm>
          <a:prstGeom prst="rect">
            <a:avLst/>
          </a:prstGeom>
          <a:solidFill>
            <a:srgbClr val="FF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7" y="3932808"/>
            <a:ext cx="2774750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73" y="5161759"/>
            <a:ext cx="2798114" cy="96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8" y="3954230"/>
            <a:ext cx="2887044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15" y="5069191"/>
            <a:ext cx="2902287" cy="10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Rectangle 11" descr="30%"/>
              <p:cNvSpPr>
                <a:spLocks noChangeArrowheads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7" name="Rectangle 11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blipFill>
                <a:blip r:embed="rId10"/>
                <a:stretch>
                  <a:fillRect l="-13011" b="-149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5334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22"/>
          <p:cNvSpPr>
            <a:spLocks noChangeArrowheads="1"/>
          </p:cNvSpPr>
          <p:nvPr/>
        </p:nvSpPr>
        <p:spPr bwMode="auto">
          <a:xfrm rot="5400000">
            <a:off x="5266532" y="4242594"/>
            <a:ext cx="304800" cy="277813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Oval 23"/>
          <p:cNvSpPr>
            <a:spLocks noChangeArrowheads="1"/>
          </p:cNvSpPr>
          <p:nvPr/>
        </p:nvSpPr>
        <p:spPr bwMode="auto">
          <a:xfrm>
            <a:off x="5356225" y="4076700"/>
            <a:ext cx="1397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8683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WordArt 31"/>
          <p:cNvSpPr>
            <a:spLocks noChangeArrowheads="1" noChangeShapeType="1" noTextEdit="1"/>
          </p:cNvSpPr>
          <p:nvPr/>
        </p:nvSpPr>
        <p:spPr bwMode="auto">
          <a:xfrm>
            <a:off x="2937769" y="295661"/>
            <a:ext cx="5596631" cy="99338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b="1" kern="10" dirty="0">
              <a:ln w="9525">
                <a:solidFill>
                  <a:srgbClr val="FFFFFF"/>
                </a:solidFill>
                <a:rou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5" name="Picture 13" descr="biglogo">
            <a:hlinkClick r:id="" action="ppaction://noaction">
              <a:snd r:embed="rId12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39014" y="1952069"/>
            <a:ext cx="797658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8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4" name="Rectangle 8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blipFill>
                <a:blip r:embed="rId14"/>
                <a:stretch>
                  <a:fillRect l="-17073" t="-2069" b="-19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Rectangle 10" descr="30%"/>
              <p:cNvSpPr>
                <a:spLocks noChangeArrowheads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6" name="Rectangle 10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blipFill>
                <a:blip r:embed="rId15"/>
                <a:stretch>
                  <a:fillRect l="-9549" t="-2778" b="-19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Rectangle 9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5" name="Rectangle 9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blipFill>
                <a:blip r:embed="rId16"/>
                <a:stretch>
                  <a:fillRect l="-14286" t="-667"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AutoShape 15"/>
              <p:cNvSpPr>
                <a:spLocks noChangeArrowheads="1"/>
              </p:cNvSpPr>
              <p:nvPr/>
            </p:nvSpPr>
            <p:spPr bwMode="auto">
              <a:xfrm>
                <a:off x="6996315" y="5115475"/>
                <a:ext cx="2700613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solidFill>
                <a:srgbClr val="00FF00"/>
              </a:solid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11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6315" y="5115475"/>
                <a:ext cx="2700613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blipFill>
                <a:blip r:embed="rId17"/>
                <a:stretch>
                  <a:fillRect b="-13924"/>
                </a:stretch>
              </a:blip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34400" y="44209"/>
            <a:ext cx="1981200" cy="15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42228"/>
      </p:ext>
    </p:extLst>
  </p:cSld>
  <p:clrMapOvr>
    <a:masterClrMapping/>
  </p:clrMapOvr>
  <p:transition spd="slow">
    <p:wipe dir="d"/>
    <p:sndAc>
      <p:stSnd>
        <p:snd r:embed="rId6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07" grpId="0" autoUpdateAnimBg="0"/>
      <p:bldP spid="4099" grpId="0" autoUpdateAnimBg="0"/>
      <p:bldP spid="4104" grpId="0" autoUpdateAnimBg="0"/>
      <p:bldP spid="4106" grpId="0" autoUpdateAnimBg="0"/>
      <p:bldP spid="4105" grpId="0" autoUpdateAnimBg="0"/>
      <p:bldP spid="4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21160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54A7B8-49ED-4AEA-AF36-FB42B6301823}"/>
              </a:ext>
            </a:extLst>
          </p:cNvPr>
          <p:cNvSpPr/>
          <p:nvPr/>
        </p:nvSpPr>
        <p:spPr>
          <a:xfrm>
            <a:off x="323054" y="157875"/>
            <a:ext cx="73052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So </a:t>
            </a:r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A4CD4A3C-9316-46EE-8171-9D59D7638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016" y="1894080"/>
            <a:ext cx="60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xmlns="" id="{F972A4D2-0DDA-4C49-866D-BAED1A9EC4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113796"/>
              </p:ext>
            </p:extLst>
          </p:nvPr>
        </p:nvGraphicFramePr>
        <p:xfrm>
          <a:off x="3819847" y="1442710"/>
          <a:ext cx="496888" cy="139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4105" name="Object 9">
                        <a:extLst>
                          <a:ext uri="{FF2B5EF4-FFF2-40B4-BE49-F238E27FC236}">
                            <a16:creationId xmlns:a16="http://schemas.microsoft.com/office/drawing/2014/main" xmlns="" id="{AE2270FE-77F9-4D29-A218-E0B609338A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847" y="1442710"/>
                        <a:ext cx="496888" cy="1396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xmlns="" id="{987A31D7-E838-4CFE-B070-DD2E0CEB7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773832"/>
              </p:ext>
            </p:extLst>
          </p:nvPr>
        </p:nvGraphicFramePr>
        <p:xfrm>
          <a:off x="2241079" y="1437314"/>
          <a:ext cx="496888" cy="1402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4106" name="Object 10">
                        <a:extLst>
                          <a:ext uri="{FF2B5EF4-FFF2-40B4-BE49-F238E27FC236}">
                            <a16:creationId xmlns:a16="http://schemas.microsoft.com/office/drawing/2014/main" xmlns="" id="{FB133AFE-D8F1-4D8E-AABC-870E2D2D4C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079" y="1437314"/>
                        <a:ext cx="496888" cy="1402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9D720B2E-C067-41B3-8924-8AB8AA49F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216" y="1977887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xmlns="" id="{33AE5DE4-6C30-421C-9855-651CF8EB9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640" y="1961112"/>
            <a:ext cx="884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xmlns="" id="{B3FD6952-499D-4930-9B1E-9E540DE49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551763"/>
              </p:ext>
            </p:extLst>
          </p:nvPr>
        </p:nvGraphicFramePr>
        <p:xfrm>
          <a:off x="7520793" y="1437314"/>
          <a:ext cx="512763" cy="140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7" imgW="203040" imgH="393480" progId="Equation.DSMT4">
                  <p:embed/>
                </p:oleObj>
              </mc:Choice>
              <mc:Fallback>
                <p:oleObj name="Equation" r:id="rId7" imgW="203040" imgH="393480" progId="Equation.DSMT4">
                  <p:embed/>
                  <p:pic>
                    <p:nvPicPr>
                      <p:cNvPr id="4109" name="Object 13">
                        <a:extLst>
                          <a:ext uri="{FF2B5EF4-FFF2-40B4-BE49-F238E27FC236}">
                            <a16:creationId xmlns:a16="http://schemas.microsoft.com/office/drawing/2014/main" xmlns="" id="{E6D54BF4-8B96-4283-80A4-AD5E7346A8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0793" y="1437314"/>
                        <a:ext cx="512763" cy="1401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E2078F00-6027-4182-A17B-3CC42C678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086" y="1957689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2" name="Object 15">
            <a:extLst>
              <a:ext uri="{FF2B5EF4-FFF2-40B4-BE49-F238E27FC236}">
                <a16:creationId xmlns:a16="http://schemas.microsoft.com/office/drawing/2014/main" xmlns="" id="{85EFA6EE-FA87-412F-93C0-6C2592DF3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471738"/>
              </p:ext>
            </p:extLst>
          </p:nvPr>
        </p:nvGraphicFramePr>
        <p:xfrm>
          <a:off x="9231784" y="1446215"/>
          <a:ext cx="496888" cy="139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9" imgW="203040" imgH="393480" progId="Equation.DSMT4">
                  <p:embed/>
                </p:oleObj>
              </mc:Choice>
              <mc:Fallback>
                <p:oleObj name="Equation" r:id="rId9" imgW="203040" imgH="393480" progId="Equation.DSMT4">
                  <p:embed/>
                  <p:pic>
                    <p:nvPicPr>
                      <p:cNvPr id="4111" name="Object 15">
                        <a:extLst>
                          <a:ext uri="{FF2B5EF4-FFF2-40B4-BE49-F238E27FC236}">
                            <a16:creationId xmlns:a16="http://schemas.microsoft.com/office/drawing/2014/main" xmlns="" id="{9F6537D1-51FA-4A3E-951D-CEFFC772AF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1784" y="1446215"/>
                        <a:ext cx="496888" cy="1396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C64533D6-0870-4538-B577-E554769D6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298" y="3729662"/>
            <a:ext cx="7840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c)</a:t>
            </a:r>
          </a:p>
        </p:txBody>
      </p:sp>
      <p:graphicFrame>
        <p:nvGraphicFramePr>
          <p:cNvPr id="14" name="Object 17">
            <a:extLst>
              <a:ext uri="{FF2B5EF4-FFF2-40B4-BE49-F238E27FC236}">
                <a16:creationId xmlns:a16="http://schemas.microsoft.com/office/drawing/2014/main" xmlns="" id="{FA463069-798F-4C07-9195-10B870C06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772493"/>
              </p:ext>
            </p:extLst>
          </p:nvPr>
        </p:nvGraphicFramePr>
        <p:xfrm>
          <a:off x="2250522" y="3335215"/>
          <a:ext cx="606424" cy="139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11" imgW="203040" imgH="393480" progId="Equation.DSMT4">
                  <p:embed/>
                </p:oleObj>
              </mc:Choice>
              <mc:Fallback>
                <p:oleObj name="Equation" r:id="rId11" imgW="203040" imgH="393480" progId="Equation.DSMT4">
                  <p:embed/>
                  <p:pic>
                    <p:nvPicPr>
                      <p:cNvPr id="4113" name="Object 17">
                        <a:extLst>
                          <a:ext uri="{FF2B5EF4-FFF2-40B4-BE49-F238E27FC236}">
                            <a16:creationId xmlns:a16="http://schemas.microsoft.com/office/drawing/2014/main" xmlns="" id="{282C5CF8-B365-451A-A42B-3D8181DDA0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522" y="3335215"/>
                        <a:ext cx="606424" cy="1392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8">
            <a:extLst>
              <a:ext uri="{FF2B5EF4-FFF2-40B4-BE49-F238E27FC236}">
                <a16:creationId xmlns:a16="http://schemas.microsoft.com/office/drawing/2014/main" xmlns="" id="{36767AC1-8324-4DB1-B3A1-670DC753B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324" y="372272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6" name="Object 19">
            <a:extLst>
              <a:ext uri="{FF2B5EF4-FFF2-40B4-BE49-F238E27FC236}">
                <a16:creationId xmlns:a16="http://schemas.microsoft.com/office/drawing/2014/main" xmlns="" id="{34E61766-C787-4D5C-B0F5-4CBD74546B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867187"/>
              </p:ext>
            </p:extLst>
          </p:nvPr>
        </p:nvGraphicFramePr>
        <p:xfrm>
          <a:off x="3743727" y="3373493"/>
          <a:ext cx="576995" cy="131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13" imgW="203040" imgH="393480" progId="Equation.DSMT4">
                  <p:embed/>
                </p:oleObj>
              </mc:Choice>
              <mc:Fallback>
                <p:oleObj name="Equation" r:id="rId13" imgW="203040" imgH="393480" progId="Equation.DSMT4">
                  <p:embed/>
                  <p:pic>
                    <p:nvPicPr>
                      <p:cNvPr id="4115" name="Object 19">
                        <a:extLst>
                          <a:ext uri="{FF2B5EF4-FFF2-40B4-BE49-F238E27FC236}">
                            <a16:creationId xmlns:a16="http://schemas.microsoft.com/office/drawing/2014/main" xmlns="" id="{CB3DFDDA-4DFA-480B-90CF-22022E697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727" y="3373493"/>
                        <a:ext cx="576995" cy="1318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>
            <a:extLst>
              <a:ext uri="{FF2B5EF4-FFF2-40B4-BE49-F238E27FC236}">
                <a16:creationId xmlns:a16="http://schemas.microsoft.com/office/drawing/2014/main" xmlns="" id="{D46101C3-FA43-48C5-ADBE-B94ABC09C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7080" y="3669064"/>
            <a:ext cx="1147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d)</a:t>
            </a:r>
          </a:p>
        </p:txBody>
      </p:sp>
      <p:graphicFrame>
        <p:nvGraphicFramePr>
          <p:cNvPr id="18" name="Object 21">
            <a:extLst>
              <a:ext uri="{FF2B5EF4-FFF2-40B4-BE49-F238E27FC236}">
                <a16:creationId xmlns:a16="http://schemas.microsoft.com/office/drawing/2014/main" xmlns="" id="{206A4C1C-78EF-41E7-8E37-C65C8CCB1E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129498"/>
              </p:ext>
            </p:extLst>
          </p:nvPr>
        </p:nvGraphicFramePr>
        <p:xfrm>
          <a:off x="7571290" y="3283552"/>
          <a:ext cx="527050" cy="131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15" imgW="215640" imgH="393480" progId="Equation.DSMT4">
                  <p:embed/>
                </p:oleObj>
              </mc:Choice>
              <mc:Fallback>
                <p:oleObj name="Equation" r:id="rId15" imgW="215640" imgH="393480" progId="Equation.DSMT4">
                  <p:embed/>
                  <p:pic>
                    <p:nvPicPr>
                      <p:cNvPr id="4117" name="Object 21">
                        <a:extLst>
                          <a:ext uri="{FF2B5EF4-FFF2-40B4-BE49-F238E27FC236}">
                            <a16:creationId xmlns:a16="http://schemas.microsoft.com/office/drawing/2014/main" xmlns="" id="{93C03824-E9D4-428E-A00B-50639C7348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1290" y="3283552"/>
                        <a:ext cx="527050" cy="1318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2">
            <a:extLst>
              <a:ext uri="{FF2B5EF4-FFF2-40B4-BE49-F238E27FC236}">
                <a16:creationId xmlns:a16="http://schemas.microsoft.com/office/drawing/2014/main" xmlns="" id="{A9AB0691-FAB9-4AD0-9C24-B4407D833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2346" y="366906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" name="Object 23">
            <a:extLst>
              <a:ext uri="{FF2B5EF4-FFF2-40B4-BE49-F238E27FC236}">
                <a16:creationId xmlns:a16="http://schemas.microsoft.com/office/drawing/2014/main" xmlns="" id="{9ECB70CA-74A0-4870-8684-2F755BAB1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475723"/>
              </p:ext>
            </p:extLst>
          </p:nvPr>
        </p:nvGraphicFramePr>
        <p:xfrm>
          <a:off x="9231784" y="3335215"/>
          <a:ext cx="565150" cy="1255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17" imgW="228600" imgH="393480" progId="Equation.DSMT4">
                  <p:embed/>
                </p:oleObj>
              </mc:Choice>
              <mc:Fallback>
                <p:oleObj name="Equation" r:id="rId17" imgW="228600" imgH="393480" progId="Equation.DSMT4">
                  <p:embed/>
                  <p:pic>
                    <p:nvPicPr>
                      <p:cNvPr id="4119" name="Object 23">
                        <a:extLst>
                          <a:ext uri="{FF2B5EF4-FFF2-40B4-BE49-F238E27FC236}">
                            <a16:creationId xmlns:a16="http://schemas.microsoft.com/office/drawing/2014/main" xmlns="" id="{27049CFB-46D7-4BE5-A096-94C311C98E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1784" y="3335215"/>
                        <a:ext cx="565150" cy="1255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4891A38-6767-4F66-9044-BC1658F5456F}"/>
              </a:ext>
            </a:extLst>
          </p:cNvPr>
          <p:cNvSpPr txBox="1"/>
          <p:nvPr/>
        </p:nvSpPr>
        <p:spPr>
          <a:xfrm>
            <a:off x="3011108" y="1765684"/>
            <a:ext cx="47901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161CAC2-C8BD-4ACB-BD0B-99328AC77D3A}"/>
              </a:ext>
            </a:extLst>
          </p:cNvPr>
          <p:cNvSpPr txBox="1"/>
          <p:nvPr/>
        </p:nvSpPr>
        <p:spPr>
          <a:xfrm>
            <a:off x="8445828" y="1765684"/>
            <a:ext cx="47901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50B723-1F07-44A5-AB3D-5F8AC86F46AE}"/>
              </a:ext>
            </a:extLst>
          </p:cNvPr>
          <p:cNvSpPr txBox="1"/>
          <p:nvPr/>
        </p:nvSpPr>
        <p:spPr>
          <a:xfrm>
            <a:off x="3075518" y="3637328"/>
            <a:ext cx="47901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A0FAC21-95E0-4CC7-A7C7-2BF0A521B3EA}"/>
              </a:ext>
            </a:extLst>
          </p:cNvPr>
          <p:cNvSpPr txBox="1"/>
          <p:nvPr/>
        </p:nvSpPr>
        <p:spPr>
          <a:xfrm>
            <a:off x="8479774" y="3558393"/>
            <a:ext cx="47901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375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xmlns="" id="{8C4AE613-8964-483B-96FF-9C96F8A3D1ED}"/>
              </a:ext>
            </a:extLst>
          </p:cNvPr>
          <p:cNvSpPr/>
          <p:nvPr/>
        </p:nvSpPr>
        <p:spPr>
          <a:xfrm>
            <a:off x="554636" y="329784"/>
            <a:ext cx="11637364" cy="6011055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AEC8C5-3C93-4C61-9F9A-6C307876DC91}"/>
              </a:ext>
            </a:extLst>
          </p:cNvPr>
          <p:cNvSpPr txBox="1"/>
          <p:nvPr/>
        </p:nvSpPr>
        <p:spPr>
          <a:xfrm>
            <a:off x="604604" y="505122"/>
            <a:ext cx="1158739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4400" dirty="0">
                <a:latin typeface="Times New Roman" panose="02020603050405020304" pitchFamily="18" charset="0"/>
              </a:rPr>
              <a:t> so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sánh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hai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cùng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mẫu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, ta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4400" dirty="0">
                <a:latin typeface="Times New Roman" panose="02020603050405020304" pitchFamily="18" charset="0"/>
              </a:rPr>
              <a:t> so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sánh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hai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</a:rPr>
              <a:t>+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bé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bé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44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</a:rPr>
              <a:t>+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44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</a:rPr>
              <a:t>+</a:t>
            </a:r>
            <a:r>
              <a:rPr lang="en-US" altLang="en-US" sz="44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hai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4400" dirty="0">
                <a:latin typeface="Times New Roman" panose="02020603050405020304" pitchFamily="18" charset="0"/>
              </a:rPr>
              <a:t>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9869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243</TotalTime>
  <Words>440</Words>
  <Application>Microsoft Office PowerPoint</Application>
  <PresentationFormat>Custom</PresentationFormat>
  <Paragraphs>81</Paragraphs>
  <Slides>14</Slides>
  <Notes>3</Notes>
  <HiddenSlides>0</HiddenSlides>
  <MMClips>7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Droplet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Huyen Tran Thi</dc:creator>
  <cp:lastModifiedBy>admin</cp:lastModifiedBy>
  <cp:revision>26</cp:revision>
  <dcterms:created xsi:type="dcterms:W3CDTF">2020-03-30T09:25:21Z</dcterms:created>
  <dcterms:modified xsi:type="dcterms:W3CDTF">2022-02-23T14:31:06Z</dcterms:modified>
</cp:coreProperties>
</file>