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
  </p:notesMasterIdLst>
  <p:sldIdLst>
    <p:sldId id="314" r:id="rId3"/>
    <p:sldId id="375" r:id="rId4"/>
    <p:sldId id="376" r:id="rId5"/>
    <p:sldId id="358" r:id="rId6"/>
    <p:sldId id="322" r:id="rId7"/>
    <p:sldId id="378" r:id="rId8"/>
    <p:sldId id="279" r:id="rId9"/>
    <p:sldId id="357" r:id="rId10"/>
    <p:sldId id="392" r:id="rId11"/>
    <p:sldId id="379" r:id="rId12"/>
    <p:sldId id="380" r:id="rId13"/>
    <p:sldId id="381" r:id="rId14"/>
    <p:sldId id="382" r:id="rId15"/>
    <p:sldId id="385" r:id="rId16"/>
    <p:sldId id="387" r:id="rId17"/>
    <p:sldId id="386"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0000CC"/>
    <a:srgbClr val="660066"/>
    <a:srgbClr val="9900CC"/>
    <a:srgbClr val="FFFFCC"/>
    <a:srgbClr val="FFFF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20" y="4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E8248E-F8BE-44B5-88F9-85AE7D1EFD12}"/>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9ECC7002-EF8F-44FC-839C-93FC63D89E6F}"/>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AFB4D40-C5A5-481A-9DD3-0B1915AEC6A7}" type="datetimeFigureOut">
              <a:rPr lang="en-US"/>
              <a:pPr>
                <a:defRPr/>
              </a:pPr>
              <a:t>1/25/2022</a:t>
            </a:fld>
            <a:endParaRPr lang="en-US"/>
          </a:p>
        </p:txBody>
      </p:sp>
      <p:sp>
        <p:nvSpPr>
          <p:cNvPr id="4" name="Slide Image Placeholder 3">
            <a:extLst>
              <a:ext uri="{FF2B5EF4-FFF2-40B4-BE49-F238E27FC236}">
                <a16:creationId xmlns:a16="http://schemas.microsoft.com/office/drawing/2014/main" id="{B31E2885-4063-4DC0-B926-1D7E525AD2F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434ABF9-1A78-4A32-A3EE-29B5E396E0B2}"/>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8FA3859-2B15-49D1-898A-B976CDC47037}"/>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6E0EBCF7-4525-40E6-809A-1D1A9C5ED77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303CCAE1-25CB-47B6-BC93-DC46406E5902}" type="slidenum">
              <a:rPr lang="en-US" altLang="vi-VN"/>
              <a:pPr/>
              <a:t>‹#›</a:t>
            </a:fld>
            <a:endParaRPr lang="en-US" altLang="vi-VN"/>
          </a:p>
        </p:txBody>
      </p:sp>
    </p:spTree>
    <p:extLst>
      <p:ext uri="{BB962C8B-B14F-4D97-AF65-F5344CB8AC3E}">
        <p14:creationId xmlns:p14="http://schemas.microsoft.com/office/powerpoint/2010/main" val="29320117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764CB0BE-98DC-46DB-B3BC-894903082BE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2B4F108-F94D-46AF-A714-2A0ADCA40A86}" type="slidenum">
              <a:rPr lang="en-US" altLang="vi-VN">
                <a:solidFill>
                  <a:prstClr val="black"/>
                </a:solidFill>
                <a:latin typeface="Arial" panose="020B0604020202020204" pitchFamily="34" charset="0"/>
              </a:rPr>
              <a:pPr/>
              <a:t>5</a:t>
            </a:fld>
            <a:endParaRPr lang="en-US" altLang="vi-VN">
              <a:solidFill>
                <a:prstClr val="black"/>
              </a:solidFill>
              <a:latin typeface="Arial" panose="020B0604020202020204" pitchFamily="34" charset="0"/>
            </a:endParaRPr>
          </a:p>
        </p:txBody>
      </p:sp>
      <p:sp>
        <p:nvSpPr>
          <p:cNvPr id="9219" name="Rectangle 2">
            <a:extLst>
              <a:ext uri="{FF2B5EF4-FFF2-40B4-BE49-F238E27FC236}">
                <a16:creationId xmlns:a16="http://schemas.microsoft.com/office/drawing/2014/main" id="{6D4B00E0-85C8-4B39-A5C5-2CC8DF53896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20" name="Rectangle 3">
            <a:extLst>
              <a:ext uri="{FF2B5EF4-FFF2-40B4-BE49-F238E27FC236}">
                <a16:creationId xmlns:a16="http://schemas.microsoft.com/office/drawing/2014/main" id="{B629222C-B394-4A22-8855-2B6228BFC21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a:p>
        </p:txBody>
      </p:sp>
    </p:spTree>
    <p:extLst>
      <p:ext uri="{BB962C8B-B14F-4D97-AF65-F5344CB8AC3E}">
        <p14:creationId xmlns:p14="http://schemas.microsoft.com/office/powerpoint/2010/main" val="4261044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a:extLst>
              <a:ext uri="{FF2B5EF4-FFF2-40B4-BE49-F238E27FC236}">
                <a16:creationId xmlns:a16="http://schemas.microsoft.com/office/drawing/2014/main" id="{6319EFD3-3C82-4D86-A0F3-F8E2134E88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EC9E09E-E541-44BB-AFFF-7E74DB0FDAF3}" type="slidenum">
              <a:rPr lang="en-US" altLang="vi-VN">
                <a:latin typeface="Arial" panose="020B0604020202020204" pitchFamily="34" charset="0"/>
              </a:rPr>
              <a:pPr/>
              <a:t>7</a:t>
            </a:fld>
            <a:endParaRPr lang="en-US" altLang="vi-VN">
              <a:latin typeface="Arial" panose="020B0604020202020204" pitchFamily="34" charset="0"/>
            </a:endParaRPr>
          </a:p>
        </p:txBody>
      </p:sp>
      <p:sp>
        <p:nvSpPr>
          <p:cNvPr id="29699" name="Rectangle 2">
            <a:extLst>
              <a:ext uri="{FF2B5EF4-FFF2-40B4-BE49-F238E27FC236}">
                <a16:creationId xmlns:a16="http://schemas.microsoft.com/office/drawing/2014/main" id="{EE58AB80-79EE-41DF-B11E-F74336658F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0" name="Rectangle 3">
            <a:extLst>
              <a:ext uri="{FF2B5EF4-FFF2-40B4-BE49-F238E27FC236}">
                <a16:creationId xmlns:a16="http://schemas.microsoft.com/office/drawing/2014/main" id="{8F9A4293-9B13-400A-805B-4F0087FDF7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vi-VN" altLang="vi-VN"/>
          </a:p>
        </p:txBody>
      </p:sp>
    </p:spTree>
    <p:extLst>
      <p:ext uri="{BB962C8B-B14F-4D97-AF65-F5344CB8AC3E}">
        <p14:creationId xmlns:p14="http://schemas.microsoft.com/office/powerpoint/2010/main" val="35012128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CA418CC7-6870-400C-9EA2-03BF5F2FA8C7}"/>
              </a:ext>
            </a:extLst>
          </p:cNvPr>
          <p:cNvSpPr>
            <a:spLocks noGrp="1"/>
          </p:cNvSpPr>
          <p:nvPr>
            <p:ph type="dt" sz="half" idx="10"/>
          </p:nvPr>
        </p:nvSpPr>
        <p:spPr/>
        <p:txBody>
          <a:bodyPr/>
          <a:lstStyle>
            <a:lvl1pPr>
              <a:defRPr/>
            </a:lvl1pPr>
          </a:lstStyle>
          <a:p>
            <a:pPr>
              <a:defRPr/>
            </a:pPr>
            <a:fld id="{134C750A-AAE8-4929-90A0-49600D9D1211}" type="datetimeFigureOut">
              <a:rPr lang="en-US"/>
              <a:pPr>
                <a:defRPr/>
              </a:pPr>
              <a:t>1/25/2022</a:t>
            </a:fld>
            <a:endParaRPr lang="en-US"/>
          </a:p>
        </p:txBody>
      </p:sp>
      <p:sp>
        <p:nvSpPr>
          <p:cNvPr id="5" name="Footer Placeholder 4">
            <a:extLst>
              <a:ext uri="{FF2B5EF4-FFF2-40B4-BE49-F238E27FC236}">
                <a16:creationId xmlns:a16="http://schemas.microsoft.com/office/drawing/2014/main" id="{0BC62D72-5C1E-4A0F-BA1B-8A3EC3207C1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B338E4D-06B7-4AB4-9A34-2CEF7C0CC37E}"/>
              </a:ext>
            </a:extLst>
          </p:cNvPr>
          <p:cNvSpPr>
            <a:spLocks noGrp="1"/>
          </p:cNvSpPr>
          <p:nvPr>
            <p:ph type="sldNum" sz="quarter" idx="12"/>
          </p:nvPr>
        </p:nvSpPr>
        <p:spPr/>
        <p:txBody>
          <a:bodyPr/>
          <a:lstStyle>
            <a:lvl1pPr>
              <a:defRPr/>
            </a:lvl1pPr>
          </a:lstStyle>
          <a:p>
            <a:fld id="{475F6AAD-FD4E-44EE-9809-B7C697120754}" type="slidenum">
              <a:rPr lang="en-US" altLang="vi-VN"/>
              <a:pPr/>
              <a:t>‹#›</a:t>
            </a:fld>
            <a:endParaRPr lang="en-US" altLang="vi-VN"/>
          </a:p>
        </p:txBody>
      </p:sp>
    </p:spTree>
    <p:extLst>
      <p:ext uri="{BB962C8B-B14F-4D97-AF65-F5344CB8AC3E}">
        <p14:creationId xmlns:p14="http://schemas.microsoft.com/office/powerpoint/2010/main" val="3453479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39A05-A598-4566-8869-C67BDD6286C8}"/>
              </a:ext>
            </a:extLst>
          </p:cNvPr>
          <p:cNvSpPr>
            <a:spLocks noGrp="1"/>
          </p:cNvSpPr>
          <p:nvPr>
            <p:ph type="dt" sz="half" idx="10"/>
          </p:nvPr>
        </p:nvSpPr>
        <p:spPr/>
        <p:txBody>
          <a:bodyPr/>
          <a:lstStyle>
            <a:lvl1pPr>
              <a:defRPr/>
            </a:lvl1pPr>
          </a:lstStyle>
          <a:p>
            <a:pPr>
              <a:defRPr/>
            </a:pPr>
            <a:fld id="{F44EB3BF-EB65-4509-85DD-6AB37CE49096}" type="datetimeFigureOut">
              <a:rPr lang="en-US"/>
              <a:pPr>
                <a:defRPr/>
              </a:pPr>
              <a:t>1/25/2022</a:t>
            </a:fld>
            <a:endParaRPr lang="en-US"/>
          </a:p>
        </p:txBody>
      </p:sp>
      <p:sp>
        <p:nvSpPr>
          <p:cNvPr id="5" name="Footer Placeholder 4">
            <a:extLst>
              <a:ext uri="{FF2B5EF4-FFF2-40B4-BE49-F238E27FC236}">
                <a16:creationId xmlns:a16="http://schemas.microsoft.com/office/drawing/2014/main" id="{7217BD12-1446-4EE8-980B-1DE9A48E9FC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51086D0-F17D-42CA-B1CF-DE48C2BF7D8F}"/>
              </a:ext>
            </a:extLst>
          </p:cNvPr>
          <p:cNvSpPr>
            <a:spLocks noGrp="1"/>
          </p:cNvSpPr>
          <p:nvPr>
            <p:ph type="sldNum" sz="quarter" idx="12"/>
          </p:nvPr>
        </p:nvSpPr>
        <p:spPr/>
        <p:txBody>
          <a:bodyPr/>
          <a:lstStyle>
            <a:lvl1pPr>
              <a:defRPr/>
            </a:lvl1pPr>
          </a:lstStyle>
          <a:p>
            <a:fld id="{EF0B3F23-4381-4118-B7ED-932F6FE92D47}" type="slidenum">
              <a:rPr lang="en-US" altLang="vi-VN"/>
              <a:pPr/>
              <a:t>‹#›</a:t>
            </a:fld>
            <a:endParaRPr lang="en-US" altLang="vi-VN"/>
          </a:p>
        </p:txBody>
      </p:sp>
    </p:spTree>
    <p:extLst>
      <p:ext uri="{BB962C8B-B14F-4D97-AF65-F5344CB8AC3E}">
        <p14:creationId xmlns:p14="http://schemas.microsoft.com/office/powerpoint/2010/main" val="103924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49" y="366713"/>
            <a:ext cx="1543051" cy="78009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2901" y="366713"/>
            <a:ext cx="4476751" cy="78009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5E0F3C-2DA1-41FD-8053-879843FEFBC9}"/>
              </a:ext>
            </a:extLst>
          </p:cNvPr>
          <p:cNvSpPr>
            <a:spLocks noGrp="1"/>
          </p:cNvSpPr>
          <p:nvPr>
            <p:ph type="dt" sz="half" idx="10"/>
          </p:nvPr>
        </p:nvSpPr>
        <p:spPr/>
        <p:txBody>
          <a:bodyPr/>
          <a:lstStyle>
            <a:lvl1pPr>
              <a:defRPr/>
            </a:lvl1pPr>
          </a:lstStyle>
          <a:p>
            <a:pPr>
              <a:defRPr/>
            </a:pPr>
            <a:fld id="{27E87E74-C16E-4296-8652-06E1F43F60EB}" type="datetimeFigureOut">
              <a:rPr lang="en-US"/>
              <a:pPr>
                <a:defRPr/>
              </a:pPr>
              <a:t>1/25/2022</a:t>
            </a:fld>
            <a:endParaRPr lang="en-US"/>
          </a:p>
        </p:txBody>
      </p:sp>
      <p:sp>
        <p:nvSpPr>
          <p:cNvPr id="5" name="Footer Placeholder 4">
            <a:extLst>
              <a:ext uri="{FF2B5EF4-FFF2-40B4-BE49-F238E27FC236}">
                <a16:creationId xmlns:a16="http://schemas.microsoft.com/office/drawing/2014/main" id="{A3266495-0997-4195-A754-77831133B4E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B19F8B-6E5E-4022-B3B8-40C9D8C0FD19}"/>
              </a:ext>
            </a:extLst>
          </p:cNvPr>
          <p:cNvSpPr>
            <a:spLocks noGrp="1"/>
          </p:cNvSpPr>
          <p:nvPr>
            <p:ph type="sldNum" sz="quarter" idx="12"/>
          </p:nvPr>
        </p:nvSpPr>
        <p:spPr/>
        <p:txBody>
          <a:bodyPr/>
          <a:lstStyle>
            <a:lvl1pPr>
              <a:defRPr/>
            </a:lvl1pPr>
          </a:lstStyle>
          <a:p>
            <a:fld id="{1E65240C-15FD-465E-8674-2E50A323E062}" type="slidenum">
              <a:rPr lang="en-US" altLang="vi-VN"/>
              <a:pPr/>
              <a:t>‹#›</a:t>
            </a:fld>
            <a:endParaRPr lang="en-US" altLang="vi-VN"/>
          </a:p>
        </p:txBody>
      </p:sp>
    </p:spTree>
    <p:extLst>
      <p:ext uri="{BB962C8B-B14F-4D97-AF65-F5344CB8AC3E}">
        <p14:creationId xmlns:p14="http://schemas.microsoft.com/office/powerpoint/2010/main" val="1525345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vi-VN"/>
          </a:p>
        </p:txBody>
      </p:sp>
      <p:sp>
        <p:nvSpPr>
          <p:cNvPr id="4" name="Date Placeholder 3">
            <a:extLst>
              <a:ext uri="{FF2B5EF4-FFF2-40B4-BE49-F238E27FC236}">
                <a16:creationId xmlns:a16="http://schemas.microsoft.com/office/drawing/2014/main" id="{B459B114-0EB4-42F1-8201-A0403B54568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20304031-2109-46AA-AB72-22856FFBF4A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5FED22B-D4BE-4487-8B37-96E0F17CDBE2}"/>
              </a:ext>
            </a:extLst>
          </p:cNvPr>
          <p:cNvSpPr>
            <a:spLocks noGrp="1"/>
          </p:cNvSpPr>
          <p:nvPr>
            <p:ph type="sldNum" sz="quarter" idx="12"/>
          </p:nvPr>
        </p:nvSpPr>
        <p:spPr/>
        <p:txBody>
          <a:bodyPr/>
          <a:lstStyle>
            <a:lvl1pPr>
              <a:defRPr/>
            </a:lvl1pPr>
          </a:lstStyle>
          <a:p>
            <a:fld id="{57152B75-0F59-4350-BDB8-C9A39EAA7732}" type="slidenum">
              <a:rPr lang="en-US" altLang="en-US"/>
              <a:pPr/>
              <a:t>‹#›</a:t>
            </a:fld>
            <a:endParaRPr lang="en-US" altLang="en-US"/>
          </a:p>
        </p:txBody>
      </p:sp>
    </p:spTree>
    <p:extLst>
      <p:ext uri="{BB962C8B-B14F-4D97-AF65-F5344CB8AC3E}">
        <p14:creationId xmlns:p14="http://schemas.microsoft.com/office/powerpoint/2010/main" val="149116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0DBCE32B-E100-4BDD-A1D9-93179B13E73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E576D241-F130-476D-8A0A-75E8ADB2898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92B9629-FB04-4461-9041-25336D99C2A5}"/>
              </a:ext>
            </a:extLst>
          </p:cNvPr>
          <p:cNvSpPr>
            <a:spLocks noGrp="1"/>
          </p:cNvSpPr>
          <p:nvPr>
            <p:ph type="sldNum" sz="quarter" idx="12"/>
          </p:nvPr>
        </p:nvSpPr>
        <p:spPr/>
        <p:txBody>
          <a:bodyPr/>
          <a:lstStyle>
            <a:lvl1pPr>
              <a:defRPr/>
            </a:lvl1pPr>
          </a:lstStyle>
          <a:p>
            <a:fld id="{740AE193-FE0C-4889-846C-7C39781B043F}" type="slidenum">
              <a:rPr lang="en-US" altLang="en-US"/>
              <a:pPr/>
              <a:t>‹#›</a:t>
            </a:fld>
            <a:endParaRPr lang="en-US" altLang="en-US"/>
          </a:p>
        </p:txBody>
      </p:sp>
    </p:spTree>
    <p:extLst>
      <p:ext uri="{BB962C8B-B14F-4D97-AF65-F5344CB8AC3E}">
        <p14:creationId xmlns:p14="http://schemas.microsoft.com/office/powerpoint/2010/main" val="212966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4995A6-2F8E-4359-B1E0-E3D8E1CDC213}"/>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F4D57FD-FFC0-48BF-8BE0-F1266DBF3BB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8DD858F-08EC-44AC-BC9F-D4B011DD1403}"/>
              </a:ext>
            </a:extLst>
          </p:cNvPr>
          <p:cNvSpPr>
            <a:spLocks noGrp="1"/>
          </p:cNvSpPr>
          <p:nvPr>
            <p:ph type="sldNum" sz="quarter" idx="12"/>
          </p:nvPr>
        </p:nvSpPr>
        <p:spPr/>
        <p:txBody>
          <a:bodyPr/>
          <a:lstStyle>
            <a:lvl1pPr>
              <a:defRPr/>
            </a:lvl1pPr>
          </a:lstStyle>
          <a:p>
            <a:fld id="{F4F6C712-407F-4457-B1E9-4E22CA9F3139}" type="slidenum">
              <a:rPr lang="en-US" altLang="en-US"/>
              <a:pPr/>
              <a:t>‹#›</a:t>
            </a:fld>
            <a:endParaRPr lang="en-US" altLang="en-US"/>
          </a:p>
        </p:txBody>
      </p:sp>
    </p:spTree>
    <p:extLst>
      <p:ext uri="{BB962C8B-B14F-4D97-AF65-F5344CB8AC3E}">
        <p14:creationId xmlns:p14="http://schemas.microsoft.com/office/powerpoint/2010/main" val="3875068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3">
            <a:extLst>
              <a:ext uri="{FF2B5EF4-FFF2-40B4-BE49-F238E27FC236}">
                <a16:creationId xmlns:a16="http://schemas.microsoft.com/office/drawing/2014/main" id="{5930147B-66DB-4942-81D1-99B63F3DFDB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E63123F2-110D-4A0A-B005-3B1F91F5357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0CCB7071-B912-4750-8F00-9F79E38D65FC}"/>
              </a:ext>
            </a:extLst>
          </p:cNvPr>
          <p:cNvSpPr>
            <a:spLocks noGrp="1"/>
          </p:cNvSpPr>
          <p:nvPr>
            <p:ph type="sldNum" sz="quarter" idx="12"/>
          </p:nvPr>
        </p:nvSpPr>
        <p:spPr/>
        <p:txBody>
          <a:bodyPr/>
          <a:lstStyle>
            <a:lvl1pPr>
              <a:defRPr/>
            </a:lvl1pPr>
          </a:lstStyle>
          <a:p>
            <a:fld id="{CE5976B2-C5FF-46C9-B666-BD95AD83A3F1}" type="slidenum">
              <a:rPr lang="en-US" altLang="en-US"/>
              <a:pPr/>
              <a:t>‹#›</a:t>
            </a:fld>
            <a:endParaRPr lang="en-US" altLang="en-US"/>
          </a:p>
        </p:txBody>
      </p:sp>
    </p:spTree>
    <p:extLst>
      <p:ext uri="{BB962C8B-B14F-4D97-AF65-F5344CB8AC3E}">
        <p14:creationId xmlns:p14="http://schemas.microsoft.com/office/powerpoint/2010/main" val="67919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3">
            <a:extLst>
              <a:ext uri="{FF2B5EF4-FFF2-40B4-BE49-F238E27FC236}">
                <a16:creationId xmlns:a16="http://schemas.microsoft.com/office/drawing/2014/main" id="{EB606F65-2EE2-4621-9555-B4A082315A9F}"/>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D8283142-BE94-4D80-822E-FAF1BA0E802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845BA97-D47E-48CA-8B91-E37474B00F71}"/>
              </a:ext>
            </a:extLst>
          </p:cNvPr>
          <p:cNvSpPr>
            <a:spLocks noGrp="1"/>
          </p:cNvSpPr>
          <p:nvPr>
            <p:ph type="sldNum" sz="quarter" idx="12"/>
          </p:nvPr>
        </p:nvSpPr>
        <p:spPr/>
        <p:txBody>
          <a:bodyPr/>
          <a:lstStyle>
            <a:lvl1pPr>
              <a:defRPr/>
            </a:lvl1pPr>
          </a:lstStyle>
          <a:p>
            <a:fld id="{6FD040B9-2982-412D-B40C-998FCEFE0C5B}" type="slidenum">
              <a:rPr lang="en-US" altLang="en-US"/>
              <a:pPr/>
              <a:t>‹#›</a:t>
            </a:fld>
            <a:endParaRPr lang="en-US" altLang="en-US"/>
          </a:p>
        </p:txBody>
      </p:sp>
    </p:spTree>
    <p:extLst>
      <p:ext uri="{BB962C8B-B14F-4D97-AF65-F5344CB8AC3E}">
        <p14:creationId xmlns:p14="http://schemas.microsoft.com/office/powerpoint/2010/main" val="1614559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3">
            <a:extLst>
              <a:ext uri="{FF2B5EF4-FFF2-40B4-BE49-F238E27FC236}">
                <a16:creationId xmlns:a16="http://schemas.microsoft.com/office/drawing/2014/main" id="{DE5B55DC-866C-4CDC-B0D7-88E761CB4506}"/>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EE5914F5-8410-4CCF-89EA-2F4860A2925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4093709-139B-4D32-8806-BF645478B688}"/>
              </a:ext>
            </a:extLst>
          </p:cNvPr>
          <p:cNvSpPr>
            <a:spLocks noGrp="1"/>
          </p:cNvSpPr>
          <p:nvPr>
            <p:ph type="sldNum" sz="quarter" idx="12"/>
          </p:nvPr>
        </p:nvSpPr>
        <p:spPr/>
        <p:txBody>
          <a:bodyPr/>
          <a:lstStyle>
            <a:lvl1pPr>
              <a:defRPr/>
            </a:lvl1pPr>
          </a:lstStyle>
          <a:p>
            <a:fld id="{56382857-CC79-421E-B4D3-F8C87FD9042A}" type="slidenum">
              <a:rPr lang="en-US" altLang="en-US"/>
              <a:pPr/>
              <a:t>‹#›</a:t>
            </a:fld>
            <a:endParaRPr lang="en-US" altLang="en-US"/>
          </a:p>
        </p:txBody>
      </p:sp>
    </p:spTree>
    <p:extLst>
      <p:ext uri="{BB962C8B-B14F-4D97-AF65-F5344CB8AC3E}">
        <p14:creationId xmlns:p14="http://schemas.microsoft.com/office/powerpoint/2010/main" val="324032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CE69A67-188F-47A0-B2FB-4DD2F5F8C74F}"/>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a16="http://schemas.microsoft.com/office/drawing/2014/main" id="{FE58226E-1CFB-4E7D-B823-D60199294212}"/>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6758DD1-BB7D-4795-B60E-DF03DD0BAD03}"/>
              </a:ext>
            </a:extLst>
          </p:cNvPr>
          <p:cNvSpPr>
            <a:spLocks noGrp="1"/>
          </p:cNvSpPr>
          <p:nvPr>
            <p:ph type="sldNum" sz="quarter" idx="12"/>
          </p:nvPr>
        </p:nvSpPr>
        <p:spPr/>
        <p:txBody>
          <a:bodyPr/>
          <a:lstStyle>
            <a:lvl1pPr>
              <a:defRPr/>
            </a:lvl1pPr>
          </a:lstStyle>
          <a:p>
            <a:fld id="{CB3E9A22-ED61-4021-B900-4A6B72D0C971}" type="slidenum">
              <a:rPr lang="en-US" altLang="en-US"/>
              <a:pPr/>
              <a:t>‹#›</a:t>
            </a:fld>
            <a:endParaRPr lang="en-US" altLang="en-US"/>
          </a:p>
        </p:txBody>
      </p:sp>
    </p:spTree>
    <p:extLst>
      <p:ext uri="{BB962C8B-B14F-4D97-AF65-F5344CB8AC3E}">
        <p14:creationId xmlns:p14="http://schemas.microsoft.com/office/powerpoint/2010/main" val="2658606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2625E69-6ED4-4371-A83B-9C58F960B776}"/>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EF3782D2-4CBA-4E2B-998F-5966E538DB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2931EDE-91C3-4A8A-BD34-32373563F0F7}"/>
              </a:ext>
            </a:extLst>
          </p:cNvPr>
          <p:cNvSpPr>
            <a:spLocks noGrp="1"/>
          </p:cNvSpPr>
          <p:nvPr>
            <p:ph type="sldNum" sz="quarter" idx="12"/>
          </p:nvPr>
        </p:nvSpPr>
        <p:spPr/>
        <p:txBody>
          <a:bodyPr/>
          <a:lstStyle>
            <a:lvl1pPr>
              <a:defRPr/>
            </a:lvl1pPr>
          </a:lstStyle>
          <a:p>
            <a:fld id="{626DD366-179E-47D8-94B0-2B2D1F4F02F5}" type="slidenum">
              <a:rPr lang="en-US" altLang="en-US"/>
              <a:pPr/>
              <a:t>‹#›</a:t>
            </a:fld>
            <a:endParaRPr lang="en-US" altLang="en-US"/>
          </a:p>
        </p:txBody>
      </p:sp>
    </p:spTree>
    <p:extLst>
      <p:ext uri="{BB962C8B-B14F-4D97-AF65-F5344CB8AC3E}">
        <p14:creationId xmlns:p14="http://schemas.microsoft.com/office/powerpoint/2010/main" val="4207448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FD41FC-9342-42ED-9B8F-E4FDF6BE7402}"/>
              </a:ext>
            </a:extLst>
          </p:cNvPr>
          <p:cNvSpPr>
            <a:spLocks noGrp="1"/>
          </p:cNvSpPr>
          <p:nvPr>
            <p:ph type="dt" sz="half" idx="10"/>
          </p:nvPr>
        </p:nvSpPr>
        <p:spPr/>
        <p:txBody>
          <a:bodyPr/>
          <a:lstStyle>
            <a:lvl1pPr>
              <a:defRPr/>
            </a:lvl1pPr>
          </a:lstStyle>
          <a:p>
            <a:pPr>
              <a:defRPr/>
            </a:pPr>
            <a:fld id="{40803779-1857-4955-8829-5987F3B47DF1}" type="datetimeFigureOut">
              <a:rPr lang="en-US"/>
              <a:pPr>
                <a:defRPr/>
              </a:pPr>
              <a:t>1/25/2022</a:t>
            </a:fld>
            <a:endParaRPr lang="en-US"/>
          </a:p>
        </p:txBody>
      </p:sp>
      <p:sp>
        <p:nvSpPr>
          <p:cNvPr id="5" name="Footer Placeholder 4">
            <a:extLst>
              <a:ext uri="{FF2B5EF4-FFF2-40B4-BE49-F238E27FC236}">
                <a16:creationId xmlns:a16="http://schemas.microsoft.com/office/drawing/2014/main" id="{4A345188-38EA-4157-8A73-CBADDCCEE93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B599483-F876-4DA5-9DCF-1A32A55B68B9}"/>
              </a:ext>
            </a:extLst>
          </p:cNvPr>
          <p:cNvSpPr>
            <a:spLocks noGrp="1"/>
          </p:cNvSpPr>
          <p:nvPr>
            <p:ph type="sldNum" sz="quarter" idx="12"/>
          </p:nvPr>
        </p:nvSpPr>
        <p:spPr/>
        <p:txBody>
          <a:bodyPr/>
          <a:lstStyle>
            <a:lvl1pPr>
              <a:defRPr/>
            </a:lvl1pPr>
          </a:lstStyle>
          <a:p>
            <a:fld id="{60057F2E-6351-4FCC-9DD8-5177C14D58B4}" type="slidenum">
              <a:rPr lang="en-US" altLang="vi-VN"/>
              <a:pPr/>
              <a:t>‹#›</a:t>
            </a:fld>
            <a:endParaRPr lang="en-US" altLang="vi-VN"/>
          </a:p>
        </p:txBody>
      </p:sp>
    </p:spTree>
    <p:extLst>
      <p:ext uri="{BB962C8B-B14F-4D97-AF65-F5344CB8AC3E}">
        <p14:creationId xmlns:p14="http://schemas.microsoft.com/office/powerpoint/2010/main" val="2342910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E105502-4B14-4AA7-AB5B-A54BDF3DF3C8}"/>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4B01FC7F-57C6-40B1-9983-999D15A5D3F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047D879-A8EF-4B0D-963E-4CBA152C9451}"/>
              </a:ext>
            </a:extLst>
          </p:cNvPr>
          <p:cNvSpPr>
            <a:spLocks noGrp="1"/>
          </p:cNvSpPr>
          <p:nvPr>
            <p:ph type="sldNum" sz="quarter" idx="12"/>
          </p:nvPr>
        </p:nvSpPr>
        <p:spPr/>
        <p:txBody>
          <a:bodyPr/>
          <a:lstStyle>
            <a:lvl1pPr>
              <a:defRPr/>
            </a:lvl1pPr>
          </a:lstStyle>
          <a:p>
            <a:fld id="{FAD37BDC-7C7D-4B34-8EC0-1ADEFB2AFC01}" type="slidenum">
              <a:rPr lang="en-US" altLang="en-US"/>
              <a:pPr/>
              <a:t>‹#›</a:t>
            </a:fld>
            <a:endParaRPr lang="en-US" altLang="en-US"/>
          </a:p>
        </p:txBody>
      </p:sp>
    </p:spTree>
    <p:extLst>
      <p:ext uri="{BB962C8B-B14F-4D97-AF65-F5344CB8AC3E}">
        <p14:creationId xmlns:p14="http://schemas.microsoft.com/office/powerpoint/2010/main" val="3603750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F8579A0C-160A-4EF6-8F0A-E00EB69E115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37BC147D-9D7B-40F3-AD94-7B91BD4CED0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75F574DF-3595-4C26-9CF2-12C6C1BB9E99}"/>
              </a:ext>
            </a:extLst>
          </p:cNvPr>
          <p:cNvSpPr>
            <a:spLocks noGrp="1"/>
          </p:cNvSpPr>
          <p:nvPr>
            <p:ph type="sldNum" sz="quarter" idx="12"/>
          </p:nvPr>
        </p:nvSpPr>
        <p:spPr/>
        <p:txBody>
          <a:bodyPr/>
          <a:lstStyle>
            <a:lvl1pPr>
              <a:defRPr/>
            </a:lvl1pPr>
          </a:lstStyle>
          <a:p>
            <a:fld id="{E102F9D5-78AE-416F-A160-6394A7F507E8}" type="slidenum">
              <a:rPr lang="en-US" altLang="en-US"/>
              <a:pPr/>
              <a:t>‹#›</a:t>
            </a:fld>
            <a:endParaRPr lang="en-US" altLang="en-US"/>
          </a:p>
        </p:txBody>
      </p:sp>
    </p:spTree>
    <p:extLst>
      <p:ext uri="{BB962C8B-B14F-4D97-AF65-F5344CB8AC3E}">
        <p14:creationId xmlns:p14="http://schemas.microsoft.com/office/powerpoint/2010/main" val="3197095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A5F893AA-FCD9-44F0-ACD1-414E5EA5A89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D6168ACA-431E-4018-B69F-68DEF3AEE8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49E18E6-4DC9-40F3-9501-39F15F4E2AF3}"/>
              </a:ext>
            </a:extLst>
          </p:cNvPr>
          <p:cNvSpPr>
            <a:spLocks noGrp="1"/>
          </p:cNvSpPr>
          <p:nvPr>
            <p:ph type="sldNum" sz="quarter" idx="12"/>
          </p:nvPr>
        </p:nvSpPr>
        <p:spPr/>
        <p:txBody>
          <a:bodyPr/>
          <a:lstStyle>
            <a:lvl1pPr>
              <a:defRPr/>
            </a:lvl1pPr>
          </a:lstStyle>
          <a:p>
            <a:fld id="{B8A6F5F1-5D0C-46BD-977B-9C9A93C6E605}" type="slidenum">
              <a:rPr lang="en-US" altLang="en-US"/>
              <a:pPr/>
              <a:t>‹#›</a:t>
            </a:fld>
            <a:endParaRPr lang="en-US" altLang="en-US"/>
          </a:p>
        </p:txBody>
      </p:sp>
    </p:spTree>
    <p:extLst>
      <p:ext uri="{BB962C8B-B14F-4D97-AF65-F5344CB8AC3E}">
        <p14:creationId xmlns:p14="http://schemas.microsoft.com/office/powerpoint/2010/main" val="847920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D2F7DD-21C0-4E95-8A8B-8DF23C020A5D}"/>
              </a:ext>
            </a:extLst>
          </p:cNvPr>
          <p:cNvSpPr>
            <a:spLocks noGrp="1"/>
          </p:cNvSpPr>
          <p:nvPr>
            <p:ph type="dt" sz="half" idx="10"/>
          </p:nvPr>
        </p:nvSpPr>
        <p:spPr/>
        <p:txBody>
          <a:bodyPr/>
          <a:lstStyle>
            <a:lvl1pPr>
              <a:defRPr/>
            </a:lvl1pPr>
          </a:lstStyle>
          <a:p>
            <a:pPr>
              <a:defRPr/>
            </a:pPr>
            <a:fld id="{0435C61D-C612-4ABB-B347-BBDFEA88D62E}" type="datetimeFigureOut">
              <a:rPr lang="en-US"/>
              <a:pPr>
                <a:defRPr/>
              </a:pPr>
              <a:t>1/25/2022</a:t>
            </a:fld>
            <a:endParaRPr lang="en-US"/>
          </a:p>
        </p:txBody>
      </p:sp>
      <p:sp>
        <p:nvSpPr>
          <p:cNvPr id="5" name="Footer Placeholder 4">
            <a:extLst>
              <a:ext uri="{FF2B5EF4-FFF2-40B4-BE49-F238E27FC236}">
                <a16:creationId xmlns:a16="http://schemas.microsoft.com/office/drawing/2014/main" id="{70C7CD79-2A61-413F-88F2-8EAA613B10C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47234E6-8718-4DD5-8CBF-C4BA27ABED82}"/>
              </a:ext>
            </a:extLst>
          </p:cNvPr>
          <p:cNvSpPr>
            <a:spLocks noGrp="1"/>
          </p:cNvSpPr>
          <p:nvPr>
            <p:ph type="sldNum" sz="quarter" idx="12"/>
          </p:nvPr>
        </p:nvSpPr>
        <p:spPr/>
        <p:txBody>
          <a:bodyPr/>
          <a:lstStyle>
            <a:lvl1pPr>
              <a:defRPr/>
            </a:lvl1pPr>
          </a:lstStyle>
          <a:p>
            <a:fld id="{7E193EC6-67D0-4EBA-96F2-54A1537EBBB2}" type="slidenum">
              <a:rPr lang="en-US" altLang="vi-VN"/>
              <a:pPr/>
              <a:t>‹#›</a:t>
            </a:fld>
            <a:endParaRPr lang="en-US" altLang="vi-VN"/>
          </a:p>
        </p:txBody>
      </p:sp>
    </p:spTree>
    <p:extLst>
      <p:ext uri="{BB962C8B-B14F-4D97-AF65-F5344CB8AC3E}">
        <p14:creationId xmlns:p14="http://schemas.microsoft.com/office/powerpoint/2010/main" val="31618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29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505201" y="2133601"/>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ADD29E6-86BB-41EF-A0EE-FBE90D868F75}"/>
              </a:ext>
            </a:extLst>
          </p:cNvPr>
          <p:cNvSpPr>
            <a:spLocks noGrp="1"/>
          </p:cNvSpPr>
          <p:nvPr>
            <p:ph type="dt" sz="half" idx="10"/>
          </p:nvPr>
        </p:nvSpPr>
        <p:spPr/>
        <p:txBody>
          <a:bodyPr/>
          <a:lstStyle>
            <a:lvl1pPr>
              <a:defRPr/>
            </a:lvl1pPr>
          </a:lstStyle>
          <a:p>
            <a:pPr>
              <a:defRPr/>
            </a:pPr>
            <a:fld id="{0C76DC52-2592-4FFE-8084-6A7B8EAE26EC}" type="datetimeFigureOut">
              <a:rPr lang="en-US"/>
              <a:pPr>
                <a:defRPr/>
              </a:pPr>
              <a:t>1/25/2022</a:t>
            </a:fld>
            <a:endParaRPr lang="en-US"/>
          </a:p>
        </p:txBody>
      </p:sp>
      <p:sp>
        <p:nvSpPr>
          <p:cNvPr id="6" name="Footer Placeholder 4">
            <a:extLst>
              <a:ext uri="{FF2B5EF4-FFF2-40B4-BE49-F238E27FC236}">
                <a16:creationId xmlns:a16="http://schemas.microsoft.com/office/drawing/2014/main" id="{1248772F-A617-40A6-A6A6-68592DBD4E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C056C12-62E2-4545-BC8E-8297306C30F5}"/>
              </a:ext>
            </a:extLst>
          </p:cNvPr>
          <p:cNvSpPr>
            <a:spLocks noGrp="1"/>
          </p:cNvSpPr>
          <p:nvPr>
            <p:ph type="sldNum" sz="quarter" idx="12"/>
          </p:nvPr>
        </p:nvSpPr>
        <p:spPr/>
        <p:txBody>
          <a:bodyPr/>
          <a:lstStyle>
            <a:lvl1pPr>
              <a:defRPr/>
            </a:lvl1pPr>
          </a:lstStyle>
          <a:p>
            <a:fld id="{67D4C948-DBEB-4171-AD8D-F009AB74CB93}" type="slidenum">
              <a:rPr lang="en-US" altLang="vi-VN"/>
              <a:pPr/>
              <a:t>‹#›</a:t>
            </a:fld>
            <a:endParaRPr lang="en-US" altLang="vi-VN"/>
          </a:p>
        </p:txBody>
      </p:sp>
    </p:spTree>
    <p:extLst>
      <p:ext uri="{BB962C8B-B14F-4D97-AF65-F5344CB8AC3E}">
        <p14:creationId xmlns:p14="http://schemas.microsoft.com/office/powerpoint/2010/main" val="860793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8ED1AF29-96D1-47F4-8B77-C94746EFBA62}"/>
              </a:ext>
            </a:extLst>
          </p:cNvPr>
          <p:cNvSpPr>
            <a:spLocks noGrp="1"/>
          </p:cNvSpPr>
          <p:nvPr>
            <p:ph type="dt" sz="half" idx="10"/>
          </p:nvPr>
        </p:nvSpPr>
        <p:spPr/>
        <p:txBody>
          <a:bodyPr/>
          <a:lstStyle>
            <a:lvl1pPr>
              <a:defRPr/>
            </a:lvl1pPr>
          </a:lstStyle>
          <a:p>
            <a:pPr>
              <a:defRPr/>
            </a:pPr>
            <a:fld id="{E0CBFF3A-C706-4562-9CEE-4F304F3CDA9E}" type="datetimeFigureOut">
              <a:rPr lang="en-US"/>
              <a:pPr>
                <a:defRPr/>
              </a:pPr>
              <a:t>1/25/2022</a:t>
            </a:fld>
            <a:endParaRPr lang="en-US"/>
          </a:p>
        </p:txBody>
      </p:sp>
      <p:sp>
        <p:nvSpPr>
          <p:cNvPr id="8" name="Footer Placeholder 4">
            <a:extLst>
              <a:ext uri="{FF2B5EF4-FFF2-40B4-BE49-F238E27FC236}">
                <a16:creationId xmlns:a16="http://schemas.microsoft.com/office/drawing/2014/main" id="{E879F146-21E0-4323-9D10-D6E67FDE499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F50D3C6A-3DF9-4338-BB96-EBCABB758231}"/>
              </a:ext>
            </a:extLst>
          </p:cNvPr>
          <p:cNvSpPr>
            <a:spLocks noGrp="1"/>
          </p:cNvSpPr>
          <p:nvPr>
            <p:ph type="sldNum" sz="quarter" idx="12"/>
          </p:nvPr>
        </p:nvSpPr>
        <p:spPr/>
        <p:txBody>
          <a:bodyPr/>
          <a:lstStyle>
            <a:lvl1pPr>
              <a:defRPr/>
            </a:lvl1pPr>
          </a:lstStyle>
          <a:p>
            <a:fld id="{23690CF6-BDF2-4986-9903-09E8D3885DF9}" type="slidenum">
              <a:rPr lang="en-US" altLang="vi-VN"/>
              <a:pPr/>
              <a:t>‹#›</a:t>
            </a:fld>
            <a:endParaRPr lang="en-US" altLang="vi-VN"/>
          </a:p>
        </p:txBody>
      </p:sp>
    </p:spTree>
    <p:extLst>
      <p:ext uri="{BB962C8B-B14F-4D97-AF65-F5344CB8AC3E}">
        <p14:creationId xmlns:p14="http://schemas.microsoft.com/office/powerpoint/2010/main" val="2937860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4A271828-6ED9-4BBC-A88D-DDB8F19B48A7}"/>
              </a:ext>
            </a:extLst>
          </p:cNvPr>
          <p:cNvSpPr>
            <a:spLocks noGrp="1"/>
          </p:cNvSpPr>
          <p:nvPr>
            <p:ph type="dt" sz="half" idx="10"/>
          </p:nvPr>
        </p:nvSpPr>
        <p:spPr/>
        <p:txBody>
          <a:bodyPr/>
          <a:lstStyle>
            <a:lvl1pPr>
              <a:defRPr/>
            </a:lvl1pPr>
          </a:lstStyle>
          <a:p>
            <a:pPr>
              <a:defRPr/>
            </a:pPr>
            <a:fld id="{8DB14C19-1AD3-4EE9-A715-D34BCB424520}" type="datetimeFigureOut">
              <a:rPr lang="en-US"/>
              <a:pPr>
                <a:defRPr/>
              </a:pPr>
              <a:t>1/25/2022</a:t>
            </a:fld>
            <a:endParaRPr lang="en-US"/>
          </a:p>
        </p:txBody>
      </p:sp>
      <p:sp>
        <p:nvSpPr>
          <p:cNvPr id="4" name="Footer Placeholder 4">
            <a:extLst>
              <a:ext uri="{FF2B5EF4-FFF2-40B4-BE49-F238E27FC236}">
                <a16:creationId xmlns:a16="http://schemas.microsoft.com/office/drawing/2014/main" id="{387BCAE6-0BDD-419F-A4E0-5B48B1B90E55}"/>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BBA120A-0A4B-4E1B-B29A-63B7D45E20E1}"/>
              </a:ext>
            </a:extLst>
          </p:cNvPr>
          <p:cNvSpPr>
            <a:spLocks noGrp="1"/>
          </p:cNvSpPr>
          <p:nvPr>
            <p:ph type="sldNum" sz="quarter" idx="12"/>
          </p:nvPr>
        </p:nvSpPr>
        <p:spPr/>
        <p:txBody>
          <a:bodyPr/>
          <a:lstStyle>
            <a:lvl1pPr>
              <a:defRPr/>
            </a:lvl1pPr>
          </a:lstStyle>
          <a:p>
            <a:fld id="{8D2DFEE6-E5A8-4D90-B321-DA1A2FF3C02E}" type="slidenum">
              <a:rPr lang="en-US" altLang="vi-VN"/>
              <a:pPr/>
              <a:t>‹#›</a:t>
            </a:fld>
            <a:endParaRPr lang="en-US" altLang="vi-VN"/>
          </a:p>
        </p:txBody>
      </p:sp>
    </p:spTree>
    <p:extLst>
      <p:ext uri="{BB962C8B-B14F-4D97-AF65-F5344CB8AC3E}">
        <p14:creationId xmlns:p14="http://schemas.microsoft.com/office/powerpoint/2010/main" val="31323348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97B2C1F-BA75-42FF-B11A-CDF32F3B35DF}"/>
              </a:ext>
            </a:extLst>
          </p:cNvPr>
          <p:cNvSpPr>
            <a:spLocks noGrp="1"/>
          </p:cNvSpPr>
          <p:nvPr>
            <p:ph type="dt" sz="half" idx="10"/>
          </p:nvPr>
        </p:nvSpPr>
        <p:spPr/>
        <p:txBody>
          <a:bodyPr/>
          <a:lstStyle>
            <a:lvl1pPr>
              <a:defRPr/>
            </a:lvl1pPr>
          </a:lstStyle>
          <a:p>
            <a:pPr>
              <a:defRPr/>
            </a:pPr>
            <a:fld id="{949AB5EB-0FF0-44A2-A8BF-96DDE19BFB56}" type="datetimeFigureOut">
              <a:rPr lang="en-US"/>
              <a:pPr>
                <a:defRPr/>
              </a:pPr>
              <a:t>1/25/2022</a:t>
            </a:fld>
            <a:endParaRPr lang="en-US"/>
          </a:p>
        </p:txBody>
      </p:sp>
      <p:sp>
        <p:nvSpPr>
          <p:cNvPr id="3" name="Footer Placeholder 4">
            <a:extLst>
              <a:ext uri="{FF2B5EF4-FFF2-40B4-BE49-F238E27FC236}">
                <a16:creationId xmlns:a16="http://schemas.microsoft.com/office/drawing/2014/main" id="{D10913DF-54D9-46CA-A760-E49D2C910CE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B1E2D320-1D2C-4407-8847-236126CEDA59}"/>
              </a:ext>
            </a:extLst>
          </p:cNvPr>
          <p:cNvSpPr>
            <a:spLocks noGrp="1"/>
          </p:cNvSpPr>
          <p:nvPr>
            <p:ph type="sldNum" sz="quarter" idx="12"/>
          </p:nvPr>
        </p:nvSpPr>
        <p:spPr/>
        <p:txBody>
          <a:bodyPr/>
          <a:lstStyle>
            <a:lvl1pPr>
              <a:defRPr/>
            </a:lvl1pPr>
          </a:lstStyle>
          <a:p>
            <a:fld id="{258D3FC8-6523-4D07-9E5E-395560DFB805}" type="slidenum">
              <a:rPr lang="en-US" altLang="vi-VN"/>
              <a:pPr/>
              <a:t>‹#›</a:t>
            </a:fld>
            <a:endParaRPr lang="en-US" altLang="vi-VN"/>
          </a:p>
        </p:txBody>
      </p:sp>
    </p:spTree>
    <p:extLst>
      <p:ext uri="{BB962C8B-B14F-4D97-AF65-F5344CB8AC3E}">
        <p14:creationId xmlns:p14="http://schemas.microsoft.com/office/powerpoint/2010/main" val="876578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B133A7EC-BBB6-48EC-BB33-3A42CDD310B3}"/>
              </a:ext>
            </a:extLst>
          </p:cNvPr>
          <p:cNvSpPr>
            <a:spLocks noGrp="1"/>
          </p:cNvSpPr>
          <p:nvPr>
            <p:ph type="dt" sz="half" idx="10"/>
          </p:nvPr>
        </p:nvSpPr>
        <p:spPr/>
        <p:txBody>
          <a:bodyPr/>
          <a:lstStyle>
            <a:lvl1pPr>
              <a:defRPr/>
            </a:lvl1pPr>
          </a:lstStyle>
          <a:p>
            <a:pPr>
              <a:defRPr/>
            </a:pPr>
            <a:fld id="{78D5B058-FD36-4CAB-A759-4A520AE562A1}" type="datetimeFigureOut">
              <a:rPr lang="en-US"/>
              <a:pPr>
                <a:defRPr/>
              </a:pPr>
              <a:t>1/25/2022</a:t>
            </a:fld>
            <a:endParaRPr lang="en-US"/>
          </a:p>
        </p:txBody>
      </p:sp>
      <p:sp>
        <p:nvSpPr>
          <p:cNvPr id="6" name="Footer Placeholder 4">
            <a:extLst>
              <a:ext uri="{FF2B5EF4-FFF2-40B4-BE49-F238E27FC236}">
                <a16:creationId xmlns:a16="http://schemas.microsoft.com/office/drawing/2014/main" id="{5E84A7D8-EB63-4F49-94CB-7F1EB69D009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FDEFAFE-C24B-4679-A333-ABC994BA5C77}"/>
              </a:ext>
            </a:extLst>
          </p:cNvPr>
          <p:cNvSpPr>
            <a:spLocks noGrp="1"/>
          </p:cNvSpPr>
          <p:nvPr>
            <p:ph type="sldNum" sz="quarter" idx="12"/>
          </p:nvPr>
        </p:nvSpPr>
        <p:spPr/>
        <p:txBody>
          <a:bodyPr/>
          <a:lstStyle>
            <a:lvl1pPr>
              <a:defRPr/>
            </a:lvl1pPr>
          </a:lstStyle>
          <a:p>
            <a:fld id="{D31EEB84-F107-43BF-A12C-3BDA6DB3DA68}" type="slidenum">
              <a:rPr lang="en-US" altLang="vi-VN"/>
              <a:pPr/>
              <a:t>‹#›</a:t>
            </a:fld>
            <a:endParaRPr lang="en-US" altLang="vi-VN"/>
          </a:p>
        </p:txBody>
      </p:sp>
    </p:spTree>
    <p:extLst>
      <p:ext uri="{BB962C8B-B14F-4D97-AF65-F5344CB8AC3E}">
        <p14:creationId xmlns:p14="http://schemas.microsoft.com/office/powerpoint/2010/main" val="418869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3F7A2112-1F1B-43B9-90F0-674295134AE1}"/>
              </a:ext>
            </a:extLst>
          </p:cNvPr>
          <p:cNvSpPr>
            <a:spLocks noGrp="1"/>
          </p:cNvSpPr>
          <p:nvPr>
            <p:ph type="dt" sz="half" idx="10"/>
          </p:nvPr>
        </p:nvSpPr>
        <p:spPr/>
        <p:txBody>
          <a:bodyPr/>
          <a:lstStyle>
            <a:lvl1pPr>
              <a:defRPr/>
            </a:lvl1pPr>
          </a:lstStyle>
          <a:p>
            <a:pPr>
              <a:defRPr/>
            </a:pPr>
            <a:fld id="{A85233B6-F719-461E-9AA3-AF453CBCB26E}" type="datetimeFigureOut">
              <a:rPr lang="en-US"/>
              <a:pPr>
                <a:defRPr/>
              </a:pPr>
              <a:t>1/25/2022</a:t>
            </a:fld>
            <a:endParaRPr lang="en-US"/>
          </a:p>
        </p:txBody>
      </p:sp>
      <p:sp>
        <p:nvSpPr>
          <p:cNvPr id="6" name="Footer Placeholder 4">
            <a:extLst>
              <a:ext uri="{FF2B5EF4-FFF2-40B4-BE49-F238E27FC236}">
                <a16:creationId xmlns:a16="http://schemas.microsoft.com/office/drawing/2014/main" id="{39B76EB1-A6F3-48D6-953D-D3F2F576E0C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68EFEF1-5EC4-4522-A3F6-1E5638B3397A}"/>
              </a:ext>
            </a:extLst>
          </p:cNvPr>
          <p:cNvSpPr>
            <a:spLocks noGrp="1"/>
          </p:cNvSpPr>
          <p:nvPr>
            <p:ph type="sldNum" sz="quarter" idx="12"/>
          </p:nvPr>
        </p:nvSpPr>
        <p:spPr/>
        <p:txBody>
          <a:bodyPr/>
          <a:lstStyle>
            <a:lvl1pPr>
              <a:defRPr/>
            </a:lvl1pPr>
          </a:lstStyle>
          <a:p>
            <a:fld id="{5245A2F6-1EBC-42AF-B48E-D8CC2005464B}" type="slidenum">
              <a:rPr lang="en-US" altLang="vi-VN"/>
              <a:pPr/>
              <a:t>‹#›</a:t>
            </a:fld>
            <a:endParaRPr lang="en-US" altLang="vi-VN"/>
          </a:p>
        </p:txBody>
      </p:sp>
    </p:spTree>
    <p:extLst>
      <p:ext uri="{BB962C8B-B14F-4D97-AF65-F5344CB8AC3E}">
        <p14:creationId xmlns:p14="http://schemas.microsoft.com/office/powerpoint/2010/main" val="151291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E3B40D7-FBDF-45BC-9B37-9F7C3084B2CC}"/>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vi-VN"/>
              <a:t>Click to edit Master title style</a:t>
            </a:r>
          </a:p>
        </p:txBody>
      </p:sp>
      <p:sp>
        <p:nvSpPr>
          <p:cNvPr id="1027" name="Text Placeholder 2">
            <a:extLst>
              <a:ext uri="{FF2B5EF4-FFF2-40B4-BE49-F238E27FC236}">
                <a16:creationId xmlns:a16="http://schemas.microsoft.com/office/drawing/2014/main" id="{4ED8D57C-CC79-4811-A33F-365D28170E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
        <p:nvSpPr>
          <p:cNvPr id="4" name="Date Placeholder 3">
            <a:extLst>
              <a:ext uri="{FF2B5EF4-FFF2-40B4-BE49-F238E27FC236}">
                <a16:creationId xmlns:a16="http://schemas.microsoft.com/office/drawing/2014/main" id="{349077C2-824B-4DA8-BB9B-0B3BFF0025C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5BA1D09D-25D9-43A6-9E1A-0A7353A23E4E}" type="datetimeFigureOut">
              <a:rPr lang="en-US"/>
              <a:pPr>
                <a:defRPr/>
              </a:pPr>
              <a:t>1/25/2022</a:t>
            </a:fld>
            <a:endParaRPr lang="en-US"/>
          </a:p>
        </p:txBody>
      </p:sp>
      <p:sp>
        <p:nvSpPr>
          <p:cNvPr id="5" name="Footer Placeholder 4">
            <a:extLst>
              <a:ext uri="{FF2B5EF4-FFF2-40B4-BE49-F238E27FC236}">
                <a16:creationId xmlns:a16="http://schemas.microsoft.com/office/drawing/2014/main" id="{D2AF8974-5331-43A2-A8E5-D40AD286C4F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BAA54A35-B40E-4857-8E58-AEE14B61DCE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9C853B9E-06FD-4F76-B4F6-4AAD108832BF}" type="slidenum">
              <a:rPr lang="en-US" altLang="vi-VN"/>
              <a:pPr/>
              <a:t>‹#›</a:t>
            </a:fld>
            <a:endParaRPr lang="en-US" altLang="vi-V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07EDAFB0-DB05-470E-8C02-583F7E1668F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vi-VN" altLang="en-US"/>
          </a:p>
        </p:txBody>
      </p:sp>
      <p:sp>
        <p:nvSpPr>
          <p:cNvPr id="2051" name="Text Placeholder 2">
            <a:extLst>
              <a:ext uri="{FF2B5EF4-FFF2-40B4-BE49-F238E27FC236}">
                <a16:creationId xmlns:a16="http://schemas.microsoft.com/office/drawing/2014/main" id="{000726A2-8C25-47FB-95E8-9698AE0297D9}"/>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vi-VN" altLang="en-US"/>
          </a:p>
        </p:txBody>
      </p:sp>
      <p:sp>
        <p:nvSpPr>
          <p:cNvPr id="4" name="Date Placeholder 3">
            <a:extLst>
              <a:ext uri="{FF2B5EF4-FFF2-40B4-BE49-F238E27FC236}">
                <a16:creationId xmlns:a16="http://schemas.microsoft.com/office/drawing/2014/main" id="{3D7D6C28-E578-40E9-B8AC-52C9EE436C32}"/>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endParaRPr lang="en-US"/>
          </a:p>
        </p:txBody>
      </p:sp>
      <p:sp>
        <p:nvSpPr>
          <p:cNvPr id="5" name="Footer Placeholder 4">
            <a:extLst>
              <a:ext uri="{FF2B5EF4-FFF2-40B4-BE49-F238E27FC236}">
                <a16:creationId xmlns:a16="http://schemas.microsoft.com/office/drawing/2014/main" id="{F138C36A-352F-4928-9FD5-C9A22117433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D6BBF95-B5EC-448C-A8CE-A7BD4C020C20}"/>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5CF2F0E-AB85-49C3-8392-00E1F50062A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s://vi.wikipedia.org/wiki/Tr%C3%A1i_%C4%90%E1%BA%A5t" TargetMode="External"/><Relationship Id="rId3" Type="http://schemas.openxmlformats.org/officeDocument/2006/relationships/image" Target="../media/image9.jpeg"/><Relationship Id="rId7" Type="http://schemas.openxmlformats.org/officeDocument/2006/relationships/hyperlink" Target="https://vi.wikipedia.org/wiki/M%C3%A2y" TargetMode="External"/><Relationship Id="rId2" Type="http://schemas.openxmlformats.org/officeDocument/2006/relationships/image" Target="../media/image8.png"/><Relationship Id="rId1" Type="http://schemas.openxmlformats.org/officeDocument/2006/relationships/slideLayout" Target="../slideLayouts/slideLayout18.xml"/><Relationship Id="rId6" Type="http://schemas.openxmlformats.org/officeDocument/2006/relationships/hyperlink" Target="https://vi.wikipedia.org/wiki/Kh%C3%AD_quy%E1%BB%83n" TargetMode="External"/><Relationship Id="rId11" Type="http://schemas.openxmlformats.org/officeDocument/2006/relationships/hyperlink" Target="https://vi.wikipedia.org/wiki/B%C3%A3o_c%C3%A1t" TargetMode="External"/><Relationship Id="rId5" Type="http://schemas.openxmlformats.org/officeDocument/2006/relationships/hyperlink" Target="https://vi.wikipedia.org/wiki/Ph%C3%B3ng_%C4%91i%E1%BB%87n" TargetMode="External"/><Relationship Id="rId10" Type="http://schemas.openxmlformats.org/officeDocument/2006/relationships/hyperlink" Target="https://vi.wikipedia.org/wiki/N%C3%BAi_l%E1%BB%ADa" TargetMode="External"/><Relationship Id="rId4" Type="http://schemas.openxmlformats.org/officeDocument/2006/relationships/hyperlink" Target="https://vi.wikipedia.org/wiki/Tia_s%C3%A9t" TargetMode="External"/><Relationship Id="rId9" Type="http://schemas.openxmlformats.org/officeDocument/2006/relationships/hyperlink" Target="https://vi.wikipedia.org/wiki/%C4%90i%E1%BB%87n_t%C3%ADch"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l="-2000" r="-2000"/>
          </a:stretch>
        </a:blipFill>
        <a:effectLst/>
      </p:bgPr>
    </p:bg>
    <p:spTree>
      <p:nvGrpSpPr>
        <p:cNvPr id="1" name=""/>
        <p:cNvGrpSpPr/>
        <p:nvPr/>
      </p:nvGrpSpPr>
      <p:grpSpPr>
        <a:xfrm>
          <a:off x="0" y="0"/>
          <a:ext cx="0" cy="0"/>
          <a:chOff x="0" y="0"/>
          <a:chExt cx="0" cy="0"/>
        </a:xfrm>
      </p:grpSpPr>
      <p:sp>
        <p:nvSpPr>
          <p:cNvPr id="7170" name="Text Box 4">
            <a:extLst>
              <a:ext uri="{FF2B5EF4-FFF2-40B4-BE49-F238E27FC236}">
                <a16:creationId xmlns:a16="http://schemas.microsoft.com/office/drawing/2014/main" id="{CA50789E-60EE-4549-999B-1D51FDCA424E}"/>
              </a:ext>
            </a:extLst>
          </p:cNvPr>
          <p:cNvSpPr txBox="1">
            <a:spLocks noChangeArrowheads="1"/>
          </p:cNvSpPr>
          <p:nvPr/>
        </p:nvSpPr>
        <p:spPr bwMode="auto">
          <a:xfrm>
            <a:off x="-228600" y="609600"/>
            <a:ext cx="906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5726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57263">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57263">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57263">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57263">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572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572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572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57263"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50000"/>
              </a:lnSpc>
              <a:spcBef>
                <a:spcPct val="0"/>
              </a:spcBef>
              <a:buFontTx/>
              <a:buNone/>
            </a:pPr>
            <a:r>
              <a:rPr lang="en-US" altLang="en-US" sz="3600" b="1" dirty="0" err="1" smtClean="0">
                <a:solidFill>
                  <a:srgbClr val="FFFFFF"/>
                </a:solidFill>
                <a:latin typeface="HP001 4 hàng" panose="020B0603050302020204" pitchFamily="34" charset="0"/>
              </a:rPr>
              <a:t>Thứ</a:t>
            </a:r>
            <a:r>
              <a:rPr lang="en-US" altLang="en-US" sz="3600" b="1" dirty="0" smtClean="0">
                <a:solidFill>
                  <a:srgbClr val="FFFFFF"/>
                </a:solidFill>
                <a:latin typeface="HP001 4 hàng" panose="020B0603050302020204" pitchFamily="34" charset="0"/>
              </a:rPr>
              <a:t> </a:t>
            </a:r>
            <a:r>
              <a:rPr lang="en-US" altLang="en-US" sz="3600" b="1" dirty="0" err="1" smtClean="0">
                <a:solidFill>
                  <a:srgbClr val="FFFFFF"/>
                </a:solidFill>
                <a:latin typeface="HP001 4 hàng" panose="020B0603050302020204" pitchFamily="34" charset="0"/>
              </a:rPr>
              <a:t>ba</a:t>
            </a:r>
            <a:r>
              <a:rPr lang="en-US" altLang="en-US" sz="3600" b="1" dirty="0" smtClean="0">
                <a:solidFill>
                  <a:srgbClr val="FFFFFF"/>
                </a:solidFill>
                <a:latin typeface="HP001 4 hàng" panose="020B0603050302020204" pitchFamily="34" charset="0"/>
              </a:rPr>
              <a:t> </a:t>
            </a:r>
            <a:r>
              <a:rPr lang="en-US" altLang="en-US" sz="3600" b="1" dirty="0" err="1">
                <a:solidFill>
                  <a:srgbClr val="FFFFFF"/>
                </a:solidFill>
                <a:latin typeface="HP001 4 hàng" panose="020B0603050302020204" pitchFamily="34" charset="0"/>
              </a:rPr>
              <a:t>ngày</a:t>
            </a:r>
            <a:r>
              <a:rPr lang="en-US" altLang="en-US" sz="3600" b="1" dirty="0">
                <a:solidFill>
                  <a:srgbClr val="FFFFFF"/>
                </a:solidFill>
                <a:latin typeface="HP001 4 hàng" panose="020B0603050302020204" pitchFamily="34" charset="0"/>
              </a:rPr>
              <a:t> </a:t>
            </a:r>
            <a:r>
              <a:rPr lang="en-US" altLang="en-US" sz="3600" b="1" dirty="0" smtClean="0">
                <a:solidFill>
                  <a:srgbClr val="FFFFFF"/>
                </a:solidFill>
                <a:latin typeface="HP001 4 hàng" panose="020B0603050302020204" pitchFamily="34" charset="0"/>
              </a:rPr>
              <a:t>25 </a:t>
            </a:r>
            <a:r>
              <a:rPr lang="en-US" altLang="en-US" sz="3600" b="1" dirty="0" err="1">
                <a:solidFill>
                  <a:srgbClr val="FFFFFF"/>
                </a:solidFill>
                <a:latin typeface="HP001 4 hàng" panose="020B0603050302020204" pitchFamily="34" charset="0"/>
              </a:rPr>
              <a:t>tháng</a:t>
            </a:r>
            <a:r>
              <a:rPr lang="en-US" altLang="en-US" sz="3600" b="1" dirty="0">
                <a:solidFill>
                  <a:srgbClr val="FFFFFF"/>
                </a:solidFill>
                <a:latin typeface="HP001 4 hàng" panose="020B0603050302020204" pitchFamily="34" charset="0"/>
              </a:rPr>
              <a:t> </a:t>
            </a:r>
            <a:r>
              <a:rPr lang="en-US" altLang="en-US" sz="3600" b="1" dirty="0" smtClean="0">
                <a:solidFill>
                  <a:srgbClr val="FFFFFF"/>
                </a:solidFill>
                <a:latin typeface="HP001 4 hàng" panose="020B0603050302020204" pitchFamily="34" charset="0"/>
              </a:rPr>
              <a:t>1 </a:t>
            </a:r>
            <a:r>
              <a:rPr lang="en-US" altLang="en-US" sz="3600" b="1" dirty="0" err="1">
                <a:solidFill>
                  <a:srgbClr val="FFFFFF"/>
                </a:solidFill>
                <a:latin typeface="HP001 4 hàng" panose="020B0603050302020204" pitchFamily="34" charset="0"/>
              </a:rPr>
              <a:t>năm</a:t>
            </a:r>
            <a:r>
              <a:rPr lang="en-US" altLang="en-US" sz="3600" b="1" dirty="0">
                <a:solidFill>
                  <a:srgbClr val="FFFFFF"/>
                </a:solidFill>
                <a:latin typeface="HP001 4 hàng" panose="020B0603050302020204" pitchFamily="34" charset="0"/>
              </a:rPr>
              <a:t> </a:t>
            </a:r>
            <a:r>
              <a:rPr lang="en-US" altLang="en-US" sz="3600" b="1" dirty="0" smtClean="0">
                <a:solidFill>
                  <a:srgbClr val="FFFFFF"/>
                </a:solidFill>
                <a:latin typeface="HP001 4 hàng" panose="020B0603050302020204" pitchFamily="34" charset="0"/>
              </a:rPr>
              <a:t>2022</a:t>
            </a:r>
            <a:endParaRPr lang="en-US" altLang="en-US" sz="3600" b="1" dirty="0">
              <a:solidFill>
                <a:srgbClr val="FFFFFF"/>
              </a:solidFill>
              <a:latin typeface="HP001 4 hàng" panose="020B0603050302020204" pitchFamily="34" charset="0"/>
            </a:endParaRPr>
          </a:p>
        </p:txBody>
      </p:sp>
      <p:sp>
        <p:nvSpPr>
          <p:cNvPr id="5" name="Rectangle 4"/>
          <p:cNvSpPr/>
          <p:nvPr/>
        </p:nvSpPr>
        <p:spPr>
          <a:xfrm>
            <a:off x="1751709" y="1219200"/>
            <a:ext cx="4268091" cy="830997"/>
          </a:xfrm>
          <a:prstGeom prst="rect">
            <a:avLst/>
          </a:prstGeom>
        </p:spPr>
        <p:txBody>
          <a:bodyPr wrap="none">
            <a:spAutoFit/>
          </a:bodyPr>
          <a:lstStyle/>
          <a:p>
            <a:pPr algn="ctr">
              <a:lnSpc>
                <a:spcPct val="150000"/>
              </a:lnSpc>
            </a:pPr>
            <a:r>
              <a:rPr lang="en-US" altLang="en-US" sz="3200" b="1" dirty="0" err="1">
                <a:solidFill>
                  <a:srgbClr val="FFFFFF"/>
                </a:solidFill>
                <a:latin typeface="HP001 4 hàng" panose="020B0603050302020204" pitchFamily="34" charset="0"/>
              </a:rPr>
              <a:t>Chính</a:t>
            </a:r>
            <a:r>
              <a:rPr lang="en-US" altLang="en-US" sz="3200" b="1" dirty="0">
                <a:solidFill>
                  <a:srgbClr val="FFFFFF"/>
                </a:solidFill>
                <a:latin typeface="HP001 4 hàng" panose="020B0603050302020204" pitchFamily="34" charset="0"/>
              </a:rPr>
              <a:t> </a:t>
            </a:r>
            <a:r>
              <a:rPr lang="en-US" altLang="en-US" sz="3200" b="1" dirty="0" err="1">
                <a:solidFill>
                  <a:srgbClr val="FFFFFF"/>
                </a:solidFill>
                <a:latin typeface="HP001 4 hàng" panose="020B0603050302020204" pitchFamily="34" charset="0"/>
              </a:rPr>
              <a:t>tả</a:t>
            </a:r>
            <a:r>
              <a:rPr lang="en-US" altLang="en-US" sz="3200" b="1" dirty="0">
                <a:solidFill>
                  <a:srgbClr val="FFFFFF"/>
                </a:solidFill>
                <a:latin typeface="HP001 4 hàng" panose="020B0603050302020204" pitchFamily="34" charset="0"/>
              </a:rPr>
              <a:t> (</a:t>
            </a:r>
            <a:r>
              <a:rPr lang="en-US" altLang="en-US" sz="3200" b="1" dirty="0" err="1">
                <a:solidFill>
                  <a:srgbClr val="FFFFFF"/>
                </a:solidFill>
                <a:latin typeface="HP001 4 hàng" panose="020B0603050302020204" pitchFamily="34" charset="0"/>
              </a:rPr>
              <a:t>Nghe</a:t>
            </a:r>
            <a:r>
              <a:rPr lang="en-US" altLang="en-US" sz="3200" b="1" dirty="0">
                <a:solidFill>
                  <a:srgbClr val="FFFFFF"/>
                </a:solidFill>
                <a:latin typeface="HP001 4 hàng" panose="020B0603050302020204" pitchFamily="34" charset="0"/>
              </a:rPr>
              <a:t> – </a:t>
            </a:r>
            <a:r>
              <a:rPr lang="en-US" altLang="en-US" sz="3200" b="1" dirty="0" err="1" smtClean="0">
                <a:solidFill>
                  <a:srgbClr val="FFFFFF"/>
                </a:solidFill>
                <a:latin typeface="HP001 4 hàng" panose="020B0603050302020204" pitchFamily="34" charset="0"/>
              </a:rPr>
              <a:t>viết</a:t>
            </a:r>
            <a:r>
              <a:rPr lang="en-US" altLang="en-US" sz="3200" b="1" dirty="0" smtClean="0">
                <a:solidFill>
                  <a:srgbClr val="FFFFFF"/>
                </a:solidFill>
                <a:latin typeface="HP001 4 hàng" panose="020B0603050302020204" pitchFamily="34" charset="0"/>
              </a:rPr>
              <a:t>)</a:t>
            </a:r>
            <a:endParaRPr lang="en-US" altLang="en-US" sz="3200" b="1" dirty="0">
              <a:solidFill>
                <a:srgbClr val="FFFFFF"/>
              </a:solidFill>
              <a:latin typeface="HP001 4 hàng" panose="020B0603050302020204" pitchFamily="34" charset="0"/>
            </a:endParaRPr>
          </a:p>
        </p:txBody>
      </p:sp>
      <p:sp>
        <p:nvSpPr>
          <p:cNvPr id="6" name="Text Box 21"/>
          <p:cNvSpPr txBox="1">
            <a:spLocks noChangeArrowheads="1"/>
          </p:cNvSpPr>
          <p:nvPr/>
        </p:nvSpPr>
        <p:spPr bwMode="auto">
          <a:xfrm>
            <a:off x="1295400" y="1905000"/>
            <a:ext cx="54006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pPr algn="ctr">
              <a:spcBef>
                <a:spcPct val="50000"/>
              </a:spcBef>
            </a:pPr>
            <a:r>
              <a:rPr lang="en-US" altLang="vi-VN" sz="3600" dirty="0" smtClean="0">
                <a:solidFill>
                  <a:srgbClr val="FFFF00"/>
                </a:solidFill>
                <a:latin typeface="Times New Roman" panose="02020603050405020304" pitchFamily="18" charset="0"/>
                <a:cs typeface="Times New Roman" panose="02020603050405020304" pitchFamily="18" charset="0"/>
              </a:rPr>
              <a:t>Ở</a:t>
            </a:r>
            <a:r>
              <a:rPr lang="en-CA" altLang="en-US" sz="3200" b="1" dirty="0" smtClean="0">
                <a:solidFill>
                  <a:srgbClr val="FFFF00"/>
                </a:solidFill>
                <a:latin typeface="HP001 4 hàng" pitchFamily="34" charset="0"/>
              </a:rPr>
              <a:t> </a:t>
            </a:r>
            <a:r>
              <a:rPr lang="en-CA" altLang="en-US" sz="3200" b="1" dirty="0" err="1" smtClean="0">
                <a:solidFill>
                  <a:srgbClr val="FFFF00"/>
                </a:solidFill>
                <a:latin typeface="HP001 4 hàng" pitchFamily="34" charset="0"/>
              </a:rPr>
              <a:t>lại</a:t>
            </a:r>
            <a:r>
              <a:rPr lang="en-CA" altLang="en-US" sz="3200" b="1" dirty="0" smtClean="0">
                <a:solidFill>
                  <a:srgbClr val="FFFF00"/>
                </a:solidFill>
                <a:latin typeface="HP001 4 hàng" pitchFamily="34" charset="0"/>
              </a:rPr>
              <a:t> </a:t>
            </a:r>
            <a:r>
              <a:rPr lang="en-CA" altLang="en-US" sz="3200" b="1" dirty="0" err="1" smtClean="0">
                <a:solidFill>
                  <a:srgbClr val="FFFF00"/>
                </a:solidFill>
                <a:latin typeface="HP001 4 hàng" pitchFamily="34" charset="0"/>
              </a:rPr>
              <a:t>với</a:t>
            </a:r>
            <a:r>
              <a:rPr lang="en-CA" altLang="en-US" sz="3200" b="1" dirty="0" smtClean="0">
                <a:solidFill>
                  <a:srgbClr val="FFFF00"/>
                </a:solidFill>
                <a:latin typeface="HP001 4 hàng" pitchFamily="34" charset="0"/>
              </a:rPr>
              <a:t> </a:t>
            </a:r>
            <a:r>
              <a:rPr lang="en-CA" altLang="en-US" sz="3200" b="1" dirty="0" err="1" smtClean="0">
                <a:solidFill>
                  <a:srgbClr val="FFFF00"/>
                </a:solidFill>
                <a:latin typeface="HP001 4 hàng" pitchFamily="34" charset="0"/>
              </a:rPr>
              <a:t>chiến</a:t>
            </a:r>
            <a:r>
              <a:rPr lang="en-CA" altLang="en-US" sz="3200" b="1" dirty="0" smtClean="0">
                <a:solidFill>
                  <a:srgbClr val="FFFF00"/>
                </a:solidFill>
                <a:latin typeface="HP001 4 hàng" pitchFamily="34" charset="0"/>
              </a:rPr>
              <a:t> </a:t>
            </a:r>
            <a:r>
              <a:rPr lang="en-CA" altLang="en-US" sz="3200" b="1" dirty="0" err="1" smtClean="0">
                <a:solidFill>
                  <a:srgbClr val="FFFF00"/>
                </a:solidFill>
                <a:latin typeface="HP001 4 hàng" pitchFamily="34" charset="0"/>
              </a:rPr>
              <a:t>khu</a:t>
            </a:r>
            <a:endParaRPr lang="en-CA" altLang="en-US" sz="3200" b="1" dirty="0">
              <a:solidFill>
                <a:srgbClr val="FFFF00"/>
              </a:solidFill>
              <a:latin typeface="HP001 4 hàng"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18442" name="Text Box 10"/>
          <p:cNvSpPr txBox="1">
            <a:spLocks noChangeArrowheads="1"/>
          </p:cNvSpPr>
          <p:nvPr/>
        </p:nvSpPr>
        <p:spPr bwMode="auto">
          <a:xfrm>
            <a:off x="381000" y="426720"/>
            <a:ext cx="8335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r>
              <a:rPr lang="en-US" altLang="vi-VN" sz="3200" b="1" u="sng" dirty="0" err="1">
                <a:solidFill>
                  <a:srgbClr val="3333CC"/>
                </a:solidFill>
                <a:latin typeface="Calibri" panose="020F0502020204030204" pitchFamily="34" charset="0"/>
              </a:rPr>
              <a:t>Bài</a:t>
            </a:r>
            <a:r>
              <a:rPr lang="en-US" altLang="vi-VN" sz="3200" b="1" u="sng" dirty="0">
                <a:solidFill>
                  <a:srgbClr val="3333CC"/>
                </a:solidFill>
                <a:latin typeface="Calibri" panose="020F0502020204030204" pitchFamily="34" charset="0"/>
              </a:rPr>
              <a:t> </a:t>
            </a:r>
            <a:r>
              <a:rPr lang="en-US" altLang="vi-VN" sz="3200" b="1" u="sng" dirty="0" err="1">
                <a:solidFill>
                  <a:srgbClr val="3333CC"/>
                </a:solidFill>
                <a:latin typeface="Calibri" panose="020F0502020204030204" pitchFamily="34" charset="0"/>
              </a:rPr>
              <a:t>tập</a:t>
            </a:r>
            <a:r>
              <a:rPr lang="en-US" altLang="vi-VN" sz="3200" b="1" u="sng" dirty="0">
                <a:solidFill>
                  <a:srgbClr val="3333CC"/>
                </a:solidFill>
                <a:latin typeface="Calibri" panose="020F0502020204030204" pitchFamily="34" charset="0"/>
              </a:rPr>
              <a:t> 2a:</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Viết</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vào</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vở</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lời</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giải</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các</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câu</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đố</a:t>
            </a:r>
            <a:r>
              <a:rPr lang="en-US" altLang="vi-VN" sz="3200" b="1" dirty="0">
                <a:solidFill>
                  <a:srgbClr val="3333CC"/>
                </a:solidFill>
                <a:latin typeface="Calibri" panose="020F0502020204030204" pitchFamily="34" charset="0"/>
              </a:rPr>
              <a:t> </a:t>
            </a:r>
            <a:r>
              <a:rPr lang="en-US" altLang="vi-VN" sz="3200" b="1" dirty="0" err="1">
                <a:solidFill>
                  <a:srgbClr val="3333CC"/>
                </a:solidFill>
                <a:latin typeface="Calibri" panose="020F0502020204030204" pitchFamily="34" charset="0"/>
              </a:rPr>
              <a:t>sau</a:t>
            </a:r>
            <a:r>
              <a:rPr lang="en-US" altLang="vi-VN" sz="3200" b="1" dirty="0">
                <a:solidFill>
                  <a:srgbClr val="3333CC"/>
                </a:solidFill>
                <a:latin typeface="Calibri" panose="020F0502020204030204" pitchFamily="34" charset="0"/>
              </a:rPr>
              <a:t>: </a:t>
            </a:r>
            <a:endParaRPr lang="en-US" altLang="vi-VN" sz="3200" b="1" u="sng" dirty="0">
              <a:solidFill>
                <a:srgbClr val="3333CC"/>
              </a:solidFill>
              <a:latin typeface="Calibri" panose="020F0502020204030204" pitchFamily="34" charset="0"/>
            </a:endParaRPr>
          </a:p>
        </p:txBody>
      </p:sp>
      <p:sp>
        <p:nvSpPr>
          <p:cNvPr id="18443" name="Text Box 11"/>
          <p:cNvSpPr txBox="1">
            <a:spLocks noChangeArrowheads="1"/>
          </p:cNvSpPr>
          <p:nvPr/>
        </p:nvSpPr>
        <p:spPr bwMode="auto">
          <a:xfrm>
            <a:off x="-60127" y="1721644"/>
            <a:ext cx="621516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r>
              <a:rPr lang="en-US" altLang="vi-VN" sz="3200" dirty="0" err="1">
                <a:solidFill>
                  <a:srgbClr val="0000CC"/>
                </a:solidFill>
                <a:latin typeface="Times New Roman" panose="02020603050405020304" pitchFamily="18" charset="0"/>
                <a:cs typeface="Times New Roman" panose="02020603050405020304" pitchFamily="18" charset="0"/>
              </a:rPr>
              <a:t>Đúng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là</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một</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cặp</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sinh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đôi</a:t>
            </a:r>
            <a:endParaRPr lang="en-US" altLang="vi-VN" sz="3200" dirty="0">
              <a:solidFill>
                <a:srgbClr val="0000CC"/>
              </a:solidFill>
              <a:latin typeface="Times New Roman" panose="02020603050405020304" pitchFamily="18" charset="0"/>
              <a:cs typeface="Times New Roman" panose="02020603050405020304" pitchFamily="18" charset="0"/>
            </a:endParaRPr>
          </a:p>
          <a:p>
            <a:pPr algn="ctr" eaLnBrk="1" hangingPunct="1"/>
            <a:r>
              <a:rPr lang="en-US" altLang="vi-VN" sz="3200" dirty="0" err="1">
                <a:solidFill>
                  <a:srgbClr val="0000CC"/>
                </a:solidFill>
                <a:latin typeface="Times New Roman" panose="02020603050405020304" pitchFamily="18" charset="0"/>
                <a:cs typeface="Times New Roman" panose="02020603050405020304" pitchFamily="18" charset="0"/>
              </a:rPr>
              <a:t>Anh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thì</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lóe</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sáng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anh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thời</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ầm</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vang</a:t>
            </a:r>
            <a:endParaRPr lang="en-US" altLang="vi-VN" sz="3200" dirty="0">
              <a:solidFill>
                <a:srgbClr val="0000CC"/>
              </a:solidFill>
              <a:latin typeface="Times New Roman" panose="02020603050405020304" pitchFamily="18" charset="0"/>
              <a:cs typeface="Times New Roman" panose="02020603050405020304" pitchFamily="18" charset="0"/>
            </a:endParaRPr>
          </a:p>
          <a:p>
            <a:pPr algn="ctr" eaLnBrk="1" hangingPunct="1"/>
            <a:r>
              <a:rPr lang="en-US" altLang="vi-VN" sz="3200" dirty="0" err="1">
                <a:solidFill>
                  <a:srgbClr val="0000CC"/>
                </a:solidFill>
                <a:latin typeface="Times New Roman" panose="02020603050405020304" pitchFamily="18" charset="0"/>
                <a:cs typeface="Times New Roman" panose="02020603050405020304" pitchFamily="18" charset="0"/>
              </a:rPr>
              <a:t>Anh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làm</a:t>
            </a:r>
            <a:r>
              <a:rPr lang="en-US" altLang="vi-VN" sz="3200" dirty="0">
                <a:solidFill>
                  <a:srgbClr val="0000CC"/>
                </a:solidFill>
                <a:latin typeface="Times New Roman" panose="02020603050405020304" pitchFamily="18" charset="0"/>
                <a:cs typeface="Times New Roman" panose="02020603050405020304" pitchFamily="18" charset="0"/>
              </a:rPr>
              <a:t> rung </a:t>
            </a:r>
            <a:r>
              <a:rPr lang="en-US" altLang="vi-VN" sz="3200" dirty="0" err="1">
                <a:solidFill>
                  <a:srgbClr val="0000CC"/>
                </a:solidFill>
                <a:latin typeface="Times New Roman" panose="02020603050405020304" pitchFamily="18" charset="0"/>
                <a:cs typeface="Times New Roman" panose="02020603050405020304" pitchFamily="18" charset="0"/>
              </a:rPr>
              <a:t>động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không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gian</a:t>
            </a:r>
            <a:endParaRPr lang="en-US" altLang="vi-VN" sz="3200" dirty="0">
              <a:solidFill>
                <a:srgbClr val="0000CC"/>
              </a:solidFill>
              <a:latin typeface="Times New Roman" panose="02020603050405020304" pitchFamily="18" charset="0"/>
              <a:cs typeface="Times New Roman" panose="02020603050405020304" pitchFamily="18" charset="0"/>
            </a:endParaRPr>
          </a:p>
          <a:p>
            <a:pPr algn="ctr" eaLnBrk="1" hangingPunct="1"/>
            <a:r>
              <a:rPr lang="en-US" altLang="vi-VN" sz="3200" dirty="0" err="1">
                <a:solidFill>
                  <a:srgbClr val="0000CC"/>
                </a:solidFill>
                <a:latin typeface="Times New Roman" panose="02020603050405020304" pitchFamily="18" charset="0"/>
                <a:cs typeface="Times New Roman" panose="02020603050405020304" pitchFamily="18" charset="0"/>
              </a:rPr>
              <a:t>Anh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xẹt</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một</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cái</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rạch</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ngang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bầu</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trời</a:t>
            </a:r>
            <a:r>
              <a:rPr lang="en-US" altLang="vi-VN" sz="3200" dirty="0">
                <a:solidFill>
                  <a:srgbClr val="0000CC"/>
                </a:solidFill>
                <a:latin typeface="Times New Roman" panose="02020603050405020304" pitchFamily="18" charset="0"/>
                <a:cs typeface="Times New Roman" panose="02020603050405020304" pitchFamily="18" charset="0"/>
              </a:rPr>
              <a:t>.</a:t>
            </a:r>
          </a:p>
          <a:p>
            <a:pPr algn="ctr" eaLnBrk="1" hangingPunct="1"/>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Là</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những</a:t>
            </a:r>
            <a:r>
              <a:rPr lang="en-US" altLang="vi-VN" sz="3200" dirty="0">
                <a:solidFill>
                  <a:srgbClr val="0000CC"/>
                </a:solidFill>
                <a:latin typeface="Times New Roman" panose="02020603050405020304" pitchFamily="18" charset="0"/>
                <a:cs typeface="Times New Roman" panose="02020603050405020304" pitchFamily="18" charset="0"/>
              </a:rPr>
              <a:t> </a:t>
            </a:r>
            <a:r>
              <a:rPr lang="en-US" altLang="vi-VN" sz="3200" dirty="0" err="1">
                <a:solidFill>
                  <a:srgbClr val="0000CC"/>
                </a:solidFill>
                <a:latin typeface="Times New Roman" panose="02020603050405020304" pitchFamily="18" charset="0"/>
                <a:cs typeface="Times New Roman" panose="02020603050405020304" pitchFamily="18" charset="0"/>
              </a:rPr>
              <a:t>gì</a:t>
            </a:r>
            <a:r>
              <a:rPr lang="en-US" altLang="vi-VN" sz="3200" dirty="0">
                <a:solidFill>
                  <a:srgbClr val="0000CC"/>
                </a:solidFill>
                <a:latin typeface="Times New Roman" panose="02020603050405020304" pitchFamily="18" charset="0"/>
                <a:cs typeface="Times New Roman" panose="02020603050405020304" pitchFamily="18" charset="0"/>
              </a:rPr>
              <a:t> ?)</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6600" t="19907" r="50082" b="44187"/>
          <a:stretch/>
        </p:blipFill>
        <p:spPr>
          <a:xfrm rot="16200000">
            <a:off x="5786904" y="1081582"/>
            <a:ext cx="3318493" cy="3070721"/>
          </a:xfrm>
          <a:prstGeom prst="rect">
            <a:avLst/>
          </a:prstGeom>
        </p:spPr>
      </p:pic>
      <p:sp>
        <p:nvSpPr>
          <p:cNvPr id="3" name="TextBox 2"/>
          <p:cNvSpPr txBox="1"/>
          <p:nvPr/>
        </p:nvSpPr>
        <p:spPr>
          <a:xfrm>
            <a:off x="5910790" y="4276189"/>
            <a:ext cx="3041371" cy="646331"/>
          </a:xfrm>
          <a:prstGeom prst="rect">
            <a:avLst/>
          </a:prstGeom>
          <a:noFill/>
        </p:spPr>
        <p:txBody>
          <a:bodyPr wrap="square" rtlCol="0">
            <a:spAutoFit/>
          </a:bodyPr>
          <a:lstStyle/>
          <a:p>
            <a:pPr algn="ctr"/>
            <a:r>
              <a:rPr lang="en-US" altLang="vi-VN" sz="3600" b="1" dirty="0" err="1" smtClean="0">
                <a:solidFill>
                  <a:srgbClr val="FF0000"/>
                </a:solidFill>
                <a:latin typeface="Times New Roman" pitchFamily="18" charset="0"/>
                <a:cs typeface="Times New Roman" pitchFamily="18" charset="0"/>
              </a:rPr>
              <a:t>Là</a:t>
            </a:r>
            <a:r>
              <a:rPr lang="en-US" altLang="vi-VN" sz="3600" b="1" dirty="0" smtClean="0">
                <a:solidFill>
                  <a:srgbClr val="FF0000"/>
                </a:solidFill>
                <a:latin typeface="Times New Roman" pitchFamily="18" charset="0"/>
                <a:cs typeface="Times New Roman" pitchFamily="18" charset="0"/>
              </a:rPr>
              <a:t> </a:t>
            </a:r>
            <a:r>
              <a:rPr lang="en-US" altLang="vi-VN" sz="3600" b="1" dirty="0" err="1" smtClean="0">
                <a:solidFill>
                  <a:srgbClr val="FF0000"/>
                </a:solidFill>
                <a:latin typeface="Times New Roman" pitchFamily="18" charset="0"/>
                <a:cs typeface="Times New Roman" pitchFamily="18" charset="0"/>
              </a:rPr>
              <a:t>Sấm</a:t>
            </a:r>
            <a:r>
              <a:rPr lang="en-US" altLang="vi-VN" sz="3600" b="1" dirty="0" smtClean="0">
                <a:solidFill>
                  <a:srgbClr val="FF0000"/>
                </a:solidFill>
                <a:latin typeface="Times New Roman" pitchFamily="18" charset="0"/>
                <a:cs typeface="Times New Roman" pitchFamily="18" charset="0"/>
              </a:rPr>
              <a:t> </a:t>
            </a:r>
            <a:r>
              <a:rPr lang="en-US" altLang="vi-VN" sz="3600" b="1" dirty="0" err="1" smtClean="0">
                <a:solidFill>
                  <a:srgbClr val="FF0000"/>
                </a:solidFill>
                <a:latin typeface="Times New Roman" pitchFamily="18" charset="0"/>
                <a:cs typeface="Times New Roman" pitchFamily="18" charset="0"/>
              </a:rPr>
              <a:t>và</a:t>
            </a:r>
            <a:r>
              <a:rPr lang="en-US" altLang="vi-VN" sz="3600" b="1" dirty="0" smtClean="0">
                <a:solidFill>
                  <a:srgbClr val="FF0000"/>
                </a:solidFill>
                <a:latin typeface="Times New Roman" pitchFamily="18" charset="0"/>
                <a:cs typeface="Times New Roman" pitchFamily="18" charset="0"/>
              </a:rPr>
              <a:t> </a:t>
            </a:r>
            <a:r>
              <a:rPr lang="en-US" altLang="vi-VN" sz="3600" b="1" dirty="0" err="1" smtClean="0">
                <a:solidFill>
                  <a:srgbClr val="FF0000"/>
                </a:solidFill>
                <a:latin typeface="Times New Roman" pitchFamily="18" charset="0"/>
                <a:cs typeface="Times New Roman" pitchFamily="18" charset="0"/>
              </a:rPr>
              <a:t>Sét</a:t>
            </a:r>
            <a:endParaRPr lang="en-US" altLang="vi-VN" sz="3600" b="1" dirty="0">
              <a:solidFill>
                <a:srgbClr val="FF0000"/>
              </a:solidFill>
              <a:latin typeface="Times New Roman" pitchFamily="18" charset="0"/>
              <a:cs typeface="Times New Roman" pitchFamily="18" charset="0"/>
            </a:endParaRPr>
          </a:p>
        </p:txBody>
      </p:sp>
      <p:sp>
        <p:nvSpPr>
          <p:cNvPr id="4" name="Rectangle 3"/>
          <p:cNvSpPr/>
          <p:nvPr/>
        </p:nvSpPr>
        <p:spPr>
          <a:xfrm>
            <a:off x="0" y="4876800"/>
            <a:ext cx="9178727" cy="1815882"/>
          </a:xfrm>
          <a:prstGeom prst="rect">
            <a:avLst/>
          </a:prstGeom>
        </p:spPr>
        <p:txBody>
          <a:bodyPr wrap="square">
            <a:spAutoFit/>
          </a:bodyPr>
          <a:lstStyle/>
          <a:p>
            <a:pPr algn="just"/>
            <a:r>
              <a:rPr lang="vi-VN" sz="2800" b="1" dirty="0">
                <a:solidFill>
                  <a:srgbClr val="0000CC"/>
                </a:solidFill>
                <a:latin typeface="+mj-lt"/>
              </a:rPr>
              <a:t>Sấm</a:t>
            </a:r>
            <a:r>
              <a:rPr lang="vi-VN" sz="2800" dirty="0">
                <a:solidFill>
                  <a:srgbClr val="0000CC"/>
                </a:solidFill>
                <a:latin typeface="+mj-lt"/>
              </a:rPr>
              <a:t> hay </a:t>
            </a:r>
            <a:r>
              <a:rPr lang="vi-VN" sz="2800" b="1" dirty="0">
                <a:solidFill>
                  <a:srgbClr val="0000CC"/>
                </a:solidFill>
                <a:latin typeface="+mj-lt"/>
              </a:rPr>
              <a:t>sấm sét</a:t>
            </a:r>
            <a:r>
              <a:rPr lang="vi-VN" sz="2800" dirty="0">
                <a:solidFill>
                  <a:srgbClr val="0000CC"/>
                </a:solidFill>
                <a:latin typeface="+mj-lt"/>
              </a:rPr>
              <a:t> là âm thanh gây ra bởi </a:t>
            </a:r>
            <a:r>
              <a:rPr lang="vi-VN" sz="2800" dirty="0">
                <a:solidFill>
                  <a:srgbClr val="0000CC"/>
                </a:solidFill>
                <a:latin typeface="+mj-lt"/>
                <a:hlinkClick r:id="rId4" tooltip="Tia sét"/>
              </a:rPr>
              <a:t>tia sét</a:t>
            </a:r>
            <a:r>
              <a:rPr lang="vi-VN" sz="2800" dirty="0">
                <a:solidFill>
                  <a:srgbClr val="0000CC"/>
                </a:solidFill>
                <a:latin typeface="+mj-lt"/>
              </a:rPr>
              <a:t> và là một hiện tượng thiên </a:t>
            </a:r>
            <a:r>
              <a:rPr lang="vi-VN" sz="2800" dirty="0" smtClean="0">
                <a:solidFill>
                  <a:srgbClr val="0000CC"/>
                </a:solidFill>
                <a:latin typeface="+mj-lt"/>
              </a:rPr>
              <a:t>nhiên</a:t>
            </a:r>
            <a:r>
              <a:rPr lang="en-US" sz="2800" dirty="0" smtClean="0">
                <a:solidFill>
                  <a:srgbClr val="0000CC"/>
                </a:solidFill>
                <a:latin typeface="+mj-lt"/>
              </a:rPr>
              <a:t>.</a:t>
            </a:r>
            <a:r>
              <a:rPr lang="vi-VN" sz="2800" dirty="0">
                <a:solidFill>
                  <a:srgbClr val="0000CC"/>
                </a:solidFill>
                <a:latin typeface="+mj-lt"/>
              </a:rPr>
              <a:t> Tùy thuộc vào khoảng cách và bản chất của những tia chớp, âm thanh sấm nghe được có thể dạng thanh ngắn hoặc tràng âm trầm lớn kéo dài hoặc ngắn</a:t>
            </a:r>
            <a:endParaRPr lang="en-US" sz="2800" dirty="0">
              <a:solidFill>
                <a:srgbClr val="0000CC"/>
              </a:solidFill>
              <a:latin typeface="+mj-lt"/>
            </a:endParaRPr>
          </a:p>
        </p:txBody>
      </p:sp>
      <p:sp>
        <p:nvSpPr>
          <p:cNvPr id="5" name="Rectangle 4"/>
          <p:cNvSpPr/>
          <p:nvPr/>
        </p:nvSpPr>
        <p:spPr>
          <a:xfrm>
            <a:off x="15240" y="5042118"/>
            <a:ext cx="9178727" cy="1815882"/>
          </a:xfrm>
          <a:prstGeom prst="rect">
            <a:avLst/>
          </a:prstGeom>
        </p:spPr>
        <p:txBody>
          <a:bodyPr wrap="square">
            <a:spAutoFit/>
          </a:bodyPr>
          <a:lstStyle/>
          <a:p>
            <a:r>
              <a:rPr lang="vi-VN" sz="2800" b="1" dirty="0">
                <a:solidFill>
                  <a:srgbClr val="0000CC"/>
                </a:solidFill>
                <a:latin typeface="+mj-lt"/>
              </a:rPr>
              <a:t>Sét</a:t>
            </a:r>
            <a:r>
              <a:rPr lang="vi-VN" sz="2800" dirty="0">
                <a:solidFill>
                  <a:srgbClr val="0000CC"/>
                </a:solidFill>
                <a:latin typeface="+mj-lt"/>
              </a:rPr>
              <a:t> hay </a:t>
            </a:r>
            <a:r>
              <a:rPr lang="vi-VN" sz="2800" b="1" dirty="0">
                <a:solidFill>
                  <a:srgbClr val="0000CC"/>
                </a:solidFill>
                <a:latin typeface="+mj-lt"/>
              </a:rPr>
              <a:t>tia sét</a:t>
            </a:r>
            <a:r>
              <a:rPr lang="vi-VN" sz="2800" dirty="0">
                <a:solidFill>
                  <a:srgbClr val="0000CC"/>
                </a:solidFill>
                <a:latin typeface="+mj-lt"/>
              </a:rPr>
              <a:t> là hiện tượng </a:t>
            </a:r>
            <a:r>
              <a:rPr lang="vi-VN" sz="2800" dirty="0">
                <a:solidFill>
                  <a:srgbClr val="0000CC"/>
                </a:solidFill>
                <a:latin typeface="+mj-lt"/>
                <a:hlinkClick r:id="rId5" tooltip="Phóng điện"/>
              </a:rPr>
              <a:t>phóng điện</a:t>
            </a:r>
            <a:r>
              <a:rPr lang="vi-VN" sz="2800" dirty="0">
                <a:solidFill>
                  <a:srgbClr val="0000CC"/>
                </a:solidFill>
                <a:latin typeface="+mj-lt"/>
              </a:rPr>
              <a:t> trong </a:t>
            </a:r>
            <a:r>
              <a:rPr lang="vi-VN" sz="2800" dirty="0">
                <a:solidFill>
                  <a:srgbClr val="0000CC"/>
                </a:solidFill>
                <a:latin typeface="+mj-lt"/>
                <a:hlinkClick r:id="rId6" tooltip="Khí quyển"/>
              </a:rPr>
              <a:t>khí quyển</a:t>
            </a:r>
            <a:r>
              <a:rPr lang="vi-VN" sz="2800" dirty="0">
                <a:solidFill>
                  <a:srgbClr val="0000CC"/>
                </a:solidFill>
                <a:latin typeface="+mj-lt"/>
              </a:rPr>
              <a:t> giữa các </a:t>
            </a:r>
            <a:r>
              <a:rPr lang="vi-VN" sz="2800" dirty="0">
                <a:solidFill>
                  <a:srgbClr val="0000CC"/>
                </a:solidFill>
                <a:latin typeface="+mj-lt"/>
                <a:hlinkClick r:id="rId7" tooltip="Mây"/>
              </a:rPr>
              <a:t>đám mây</a:t>
            </a:r>
            <a:r>
              <a:rPr lang="vi-VN" sz="2800" dirty="0">
                <a:solidFill>
                  <a:srgbClr val="0000CC"/>
                </a:solidFill>
                <a:latin typeface="+mj-lt"/>
              </a:rPr>
              <a:t> và </a:t>
            </a:r>
            <a:r>
              <a:rPr lang="vi-VN" sz="2800" dirty="0">
                <a:solidFill>
                  <a:srgbClr val="0000CC"/>
                </a:solidFill>
                <a:latin typeface="+mj-lt"/>
                <a:hlinkClick r:id="rId8" tooltip="Trái Đất"/>
              </a:rPr>
              <a:t>mặt đất</a:t>
            </a:r>
            <a:r>
              <a:rPr lang="vi-VN" sz="2800" dirty="0">
                <a:solidFill>
                  <a:srgbClr val="0000CC"/>
                </a:solidFill>
                <a:latin typeface="+mj-lt"/>
              </a:rPr>
              <a:t> hay giữa các đám mây mang các </a:t>
            </a:r>
            <a:r>
              <a:rPr lang="vi-VN" sz="2800" dirty="0">
                <a:solidFill>
                  <a:srgbClr val="0000CC"/>
                </a:solidFill>
                <a:latin typeface="+mj-lt"/>
                <a:hlinkClick r:id="rId9" tooltip="Điện tích"/>
              </a:rPr>
              <a:t>điện tích</a:t>
            </a:r>
            <a:r>
              <a:rPr lang="vi-VN" sz="2800" dirty="0">
                <a:solidFill>
                  <a:srgbClr val="0000CC"/>
                </a:solidFill>
                <a:latin typeface="+mj-lt"/>
              </a:rPr>
              <a:t> khác dấu, đôi khi còn xuất hiện trong các trận phun trào </a:t>
            </a:r>
            <a:r>
              <a:rPr lang="vi-VN" sz="2800" dirty="0">
                <a:solidFill>
                  <a:srgbClr val="0000CC"/>
                </a:solidFill>
                <a:latin typeface="+mj-lt"/>
                <a:hlinkClick r:id="rId10" tooltip="Núi lửa"/>
              </a:rPr>
              <a:t>núi lửa</a:t>
            </a:r>
            <a:r>
              <a:rPr lang="vi-VN" sz="2800" dirty="0">
                <a:solidFill>
                  <a:srgbClr val="0000CC"/>
                </a:solidFill>
                <a:latin typeface="+mj-lt"/>
              </a:rPr>
              <a:t> hay </a:t>
            </a:r>
            <a:r>
              <a:rPr lang="vi-VN" sz="2800" dirty="0">
                <a:solidFill>
                  <a:srgbClr val="0000CC"/>
                </a:solidFill>
                <a:latin typeface="+mj-lt"/>
                <a:hlinkClick r:id="rId11" tooltip="Bão cát"/>
              </a:rPr>
              <a:t>bão bụi</a:t>
            </a:r>
            <a:r>
              <a:rPr lang="vi-VN" sz="2800" dirty="0">
                <a:solidFill>
                  <a:srgbClr val="0000CC"/>
                </a:solidFill>
                <a:latin typeface="+mj-lt"/>
              </a:rPr>
              <a:t> (cát).</a:t>
            </a:r>
            <a:endParaRPr lang="en-US" sz="2800" dirty="0">
              <a:solidFill>
                <a:srgbClr val="0000CC"/>
              </a:solidFill>
              <a:latin typeface="+mj-lt"/>
            </a:endParaRPr>
          </a:p>
        </p:txBody>
      </p:sp>
    </p:spTree>
    <p:extLst>
      <p:ext uri="{BB962C8B-B14F-4D97-AF65-F5344CB8AC3E}">
        <p14:creationId xmlns:p14="http://schemas.microsoft.com/office/powerpoint/2010/main" val="245062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 grpId="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29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875199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489" name="Text Box 9"/>
          <p:cNvSpPr txBox="1">
            <a:spLocks noChangeArrowheads="1"/>
          </p:cNvSpPr>
          <p:nvPr/>
        </p:nvSpPr>
        <p:spPr bwMode="auto">
          <a:xfrm>
            <a:off x="1" y="1877366"/>
            <a:ext cx="595993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r>
              <a:rPr lang="en-US" altLang="vi-VN" sz="2800" dirty="0">
                <a:solidFill>
                  <a:srgbClr val="0000CC"/>
                </a:solidFill>
                <a:latin typeface="Calibri" panose="020F0502020204030204" pitchFamily="34" charset="0"/>
              </a:rPr>
              <a:t>  </a:t>
            </a:r>
            <a:r>
              <a:rPr lang="en-US" altLang="vi-VN" sz="2800" dirty="0" err="1">
                <a:solidFill>
                  <a:srgbClr val="0000CC"/>
                </a:solidFill>
                <a:latin typeface="Times New Roman" panose="02020603050405020304" pitchFamily="18" charset="0"/>
                <a:cs typeface="Times New Roman" panose="02020603050405020304" pitchFamily="18" charset="0"/>
              </a:rPr>
              <a:t>Miệng</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dưới</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biển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đầu</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trên</a:t>
            </a:r>
            <a:r>
              <a:rPr lang="en-US" altLang="vi-VN" sz="2800" dirty="0">
                <a:solidFill>
                  <a:srgbClr val="0000CC"/>
                </a:solidFill>
                <a:latin typeface="Times New Roman" panose="02020603050405020304" pitchFamily="18" charset="0"/>
                <a:cs typeface="Times New Roman" panose="02020603050405020304" pitchFamily="18" charset="0"/>
              </a:rPr>
              <a:t> non</a:t>
            </a:r>
          </a:p>
          <a:p>
            <a:pPr algn="ctr" eaLnBrk="1" hangingPunct="1"/>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Thân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dài</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uốn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lượn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như</a:t>
            </a:r>
            <a:r>
              <a:rPr lang="en-US" altLang="vi-VN" sz="2800" dirty="0">
                <a:solidFill>
                  <a:srgbClr val="0000CC"/>
                </a:solidFill>
                <a:latin typeface="Times New Roman" panose="02020603050405020304" pitchFamily="18" charset="0"/>
                <a:cs typeface="Times New Roman" panose="02020603050405020304" pitchFamily="18" charset="0"/>
              </a:rPr>
              <a:t> con </a:t>
            </a:r>
            <a:r>
              <a:rPr lang="en-US" altLang="vi-VN" sz="2800" dirty="0" err="1">
                <a:solidFill>
                  <a:srgbClr val="0000CC"/>
                </a:solidFill>
                <a:latin typeface="Times New Roman" panose="02020603050405020304" pitchFamily="18" charset="0"/>
                <a:cs typeface="Times New Roman" panose="02020603050405020304" pitchFamily="18" charset="0"/>
              </a:rPr>
              <a:t>thằn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lằn</a:t>
            </a:r>
            <a:endParaRPr lang="en-US" altLang="vi-VN" sz="2800" dirty="0">
              <a:solidFill>
                <a:srgbClr val="0000CC"/>
              </a:solidFill>
              <a:latin typeface="Times New Roman" panose="02020603050405020304" pitchFamily="18" charset="0"/>
              <a:cs typeface="Times New Roman" panose="02020603050405020304" pitchFamily="18" charset="0"/>
            </a:endParaRPr>
          </a:p>
          <a:p>
            <a:pPr algn="ctr" eaLnBrk="1" hangingPunct="1"/>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Bụng</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đầy</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những</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nước</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trắng</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ngần</a:t>
            </a:r>
            <a:endParaRPr lang="en-US" altLang="vi-VN" sz="2800" dirty="0">
              <a:solidFill>
                <a:srgbClr val="0000CC"/>
              </a:solidFill>
              <a:latin typeface="Times New Roman" panose="02020603050405020304" pitchFamily="18" charset="0"/>
              <a:cs typeface="Times New Roman" panose="02020603050405020304" pitchFamily="18" charset="0"/>
            </a:endParaRPr>
          </a:p>
          <a:p>
            <a:pPr algn="ctr" eaLnBrk="1" hangingPunct="1"/>
            <a:r>
              <a:rPr lang="en-US" altLang="vi-VN" sz="2800" dirty="0" err="1">
                <a:solidFill>
                  <a:srgbClr val="0000CC"/>
                </a:solidFill>
                <a:latin typeface="Times New Roman" panose="02020603050405020304" pitchFamily="18" charset="0"/>
                <a:cs typeface="Times New Roman" panose="02020603050405020304" pitchFamily="18" charset="0"/>
              </a:rPr>
              <a:t>Nuốt</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tôm</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cá</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nuốt</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cả</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thân</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tàu</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bè</a:t>
            </a:r>
            <a:r>
              <a:rPr lang="en-US" altLang="vi-VN" sz="2800" dirty="0">
                <a:solidFill>
                  <a:srgbClr val="0000CC"/>
                </a:solidFill>
                <a:latin typeface="Times New Roman" panose="02020603050405020304" pitchFamily="18" charset="0"/>
                <a:cs typeface="Times New Roman" panose="02020603050405020304" pitchFamily="18" charset="0"/>
              </a:rPr>
              <a:t>.</a:t>
            </a:r>
          </a:p>
          <a:p>
            <a:pPr algn="ctr" eaLnBrk="1" hangingPunct="1"/>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Là</a:t>
            </a:r>
            <a:r>
              <a:rPr lang="en-US" altLang="vi-VN" sz="2800" dirty="0">
                <a:solidFill>
                  <a:srgbClr val="0000CC"/>
                </a:solidFill>
                <a:latin typeface="Times New Roman" panose="02020603050405020304" pitchFamily="18" charset="0"/>
                <a:cs typeface="Times New Roman" panose="02020603050405020304" pitchFamily="18" charset="0"/>
              </a:rPr>
              <a:t> </a:t>
            </a:r>
            <a:r>
              <a:rPr lang="en-US" altLang="vi-VN" sz="2800" dirty="0" err="1">
                <a:solidFill>
                  <a:srgbClr val="0000CC"/>
                </a:solidFill>
                <a:latin typeface="Times New Roman" panose="02020603050405020304" pitchFamily="18" charset="0"/>
                <a:cs typeface="Times New Roman" panose="02020603050405020304" pitchFamily="18" charset="0"/>
              </a:rPr>
              <a:t>gì</a:t>
            </a:r>
            <a:r>
              <a:rPr lang="en-US" altLang="vi-VN" sz="2800" dirty="0">
                <a:solidFill>
                  <a:srgbClr val="0000CC"/>
                </a:solidFill>
                <a:latin typeface="Times New Roman" panose="02020603050405020304" pitchFamily="18" charset="0"/>
                <a:cs typeface="Times New Roman" panose="02020603050405020304" pitchFamily="18" charset="0"/>
              </a:rPr>
              <a:t> ?)</a:t>
            </a:r>
          </a:p>
        </p:txBody>
      </p:sp>
      <p:sp>
        <p:nvSpPr>
          <p:cNvPr id="20490" name="Text Box 10"/>
          <p:cNvSpPr txBox="1">
            <a:spLocks noChangeArrowheads="1"/>
          </p:cNvSpPr>
          <p:nvPr/>
        </p:nvSpPr>
        <p:spPr bwMode="auto">
          <a:xfrm>
            <a:off x="5864089" y="4614150"/>
            <a:ext cx="31308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r>
              <a:rPr lang="en-US" altLang="vi-VN" sz="3200" b="1" dirty="0" err="1">
                <a:solidFill>
                  <a:srgbClr val="FF0000"/>
                </a:solidFill>
                <a:latin typeface="Times New Roman" pitchFamily="18" charset="0"/>
                <a:cs typeface="Times New Roman" pitchFamily="18" charset="0"/>
              </a:rPr>
              <a:t>Là</a:t>
            </a:r>
            <a:r>
              <a:rPr lang="en-US" altLang="vi-VN" sz="3200" b="1" dirty="0">
                <a:solidFill>
                  <a:srgbClr val="FF0000"/>
                </a:solidFill>
                <a:latin typeface="Times New Roman" pitchFamily="18" charset="0"/>
                <a:cs typeface="Times New Roman" pitchFamily="18" charset="0"/>
              </a:rPr>
              <a:t> </a:t>
            </a:r>
            <a:r>
              <a:rPr lang="en-US" altLang="vi-VN" sz="3200" b="1" dirty="0" err="1">
                <a:solidFill>
                  <a:srgbClr val="FF0000"/>
                </a:solidFill>
                <a:latin typeface="Times New Roman" pitchFamily="18" charset="0"/>
                <a:cs typeface="Times New Roman" pitchFamily="18" charset="0"/>
              </a:rPr>
              <a:t>Sông</a:t>
            </a:r>
            <a:endParaRPr lang="en-US" altLang="vi-VN" sz="3200" b="1" dirty="0">
              <a:solidFill>
                <a:srgbClr val="FF0000"/>
              </a:solidFill>
              <a:latin typeface="Times New Roman" pitchFamily="18" charset="0"/>
              <a:cs typeface="Times New Roman" pitchFamily="18"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53741" t="21125" r="13873" b="47303"/>
          <a:stretch/>
        </p:blipFill>
        <p:spPr>
          <a:xfrm rot="16200000">
            <a:off x="5952955" y="1509499"/>
            <a:ext cx="2824545" cy="3148056"/>
          </a:xfrm>
          <a:prstGeom prst="rect">
            <a:avLst/>
          </a:prstGeom>
        </p:spPr>
      </p:pic>
    </p:spTree>
    <p:extLst>
      <p:ext uri="{BB962C8B-B14F-4D97-AF65-F5344CB8AC3E}">
        <p14:creationId xmlns:p14="http://schemas.microsoft.com/office/powerpoint/2010/main" val="29209827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0490"/>
                                        </p:tgtEl>
                                        <p:attrNameLst>
                                          <p:attrName>style.visibility</p:attrName>
                                        </p:attrNameLst>
                                      </p:cBhvr>
                                      <p:to>
                                        <p:strVal val="visible"/>
                                      </p:to>
                                    </p:set>
                                    <p:animEffect transition="in" filter="strips(downRight)">
                                      <p:cBhvr>
                                        <p:cTn id="7" dur="500"/>
                                        <p:tgtEl>
                                          <p:spTgt spid="2049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77" y="228601"/>
            <a:ext cx="8808723"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10"/>
          <p:cNvSpPr txBox="1">
            <a:spLocks noChangeArrowheads="1"/>
          </p:cNvSpPr>
          <p:nvPr/>
        </p:nvSpPr>
        <p:spPr bwMode="auto">
          <a:xfrm>
            <a:off x="2895600" y="6113326"/>
            <a:ext cx="31308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r>
              <a:rPr lang="en-US" altLang="vi-VN" sz="3200" b="1" dirty="0" err="1" smtClean="0">
                <a:solidFill>
                  <a:srgbClr val="FF0000"/>
                </a:solidFill>
                <a:latin typeface="Times New Roman" pitchFamily="18" charset="0"/>
                <a:cs typeface="Times New Roman" pitchFamily="18" charset="0"/>
              </a:rPr>
              <a:t>Sông</a:t>
            </a:r>
            <a:r>
              <a:rPr lang="en-US" altLang="vi-VN" sz="3200" b="1" dirty="0" smtClean="0">
                <a:solidFill>
                  <a:srgbClr val="FF0000"/>
                </a:solidFill>
                <a:latin typeface="Times New Roman" pitchFamily="18" charset="0"/>
                <a:cs typeface="Times New Roman" pitchFamily="18" charset="0"/>
              </a:rPr>
              <a:t> </a:t>
            </a:r>
            <a:r>
              <a:rPr lang="en-US" altLang="vi-VN" sz="3200" b="1" dirty="0" err="1" smtClean="0">
                <a:solidFill>
                  <a:srgbClr val="FF0000"/>
                </a:solidFill>
                <a:latin typeface="Times New Roman" pitchFamily="18" charset="0"/>
                <a:cs typeface="Times New Roman" pitchFamily="18" charset="0"/>
              </a:rPr>
              <a:t>Hồng</a:t>
            </a:r>
            <a:endParaRPr lang="en-US" altLang="vi-VN" sz="3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5494837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76200"/>
            <a:ext cx="8686800" cy="5795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10"/>
          <p:cNvSpPr txBox="1">
            <a:spLocks noChangeArrowheads="1"/>
          </p:cNvSpPr>
          <p:nvPr/>
        </p:nvSpPr>
        <p:spPr bwMode="auto">
          <a:xfrm>
            <a:off x="2895600" y="6113326"/>
            <a:ext cx="31308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r>
              <a:rPr lang="en-US" altLang="vi-VN" sz="3200" b="1" dirty="0" err="1" smtClean="0">
                <a:solidFill>
                  <a:srgbClr val="FF0000"/>
                </a:solidFill>
                <a:latin typeface="Times New Roman" pitchFamily="18" charset="0"/>
                <a:cs typeface="Times New Roman" pitchFamily="18" charset="0"/>
              </a:rPr>
              <a:t>Sông</a:t>
            </a:r>
            <a:r>
              <a:rPr lang="en-US" altLang="vi-VN" sz="3200" b="1" dirty="0" smtClean="0">
                <a:solidFill>
                  <a:srgbClr val="FF0000"/>
                </a:solidFill>
                <a:latin typeface="Times New Roman" pitchFamily="18" charset="0"/>
                <a:cs typeface="Times New Roman" pitchFamily="18" charset="0"/>
              </a:rPr>
              <a:t> </a:t>
            </a:r>
            <a:r>
              <a:rPr lang="en-US" altLang="vi-VN" sz="3200" b="1" dirty="0" err="1" smtClean="0">
                <a:solidFill>
                  <a:srgbClr val="FF0000"/>
                </a:solidFill>
                <a:latin typeface="Times New Roman" pitchFamily="18" charset="0"/>
                <a:cs typeface="Times New Roman" pitchFamily="18" charset="0"/>
              </a:rPr>
              <a:t>Hương</a:t>
            </a:r>
            <a:endParaRPr lang="en-US" altLang="vi-VN" sz="32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2927296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76" y="1368979"/>
            <a:ext cx="8732523" cy="521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82877" y="685800"/>
            <a:ext cx="8703762" cy="584775"/>
          </a:xfrm>
          <a:prstGeom prst="rect">
            <a:avLst/>
          </a:prstGeom>
        </p:spPr>
        <p:txBody>
          <a:bodyPr wrap="square">
            <a:spAutoFit/>
          </a:bodyPr>
          <a:lstStyle/>
          <a:p>
            <a:pPr algn="ctr"/>
            <a:r>
              <a:rPr lang="vi-VN" sz="3200" b="1" dirty="0">
                <a:solidFill>
                  <a:srgbClr val="FF0000"/>
                </a:solidFill>
                <a:latin typeface="+mj-lt"/>
              </a:rPr>
              <a:t>Vàm Cỏ Đông, ơi Vàm Cỏ Đông!</a:t>
            </a:r>
          </a:p>
        </p:txBody>
      </p:sp>
    </p:spTree>
    <p:extLst>
      <p:ext uri="{BB962C8B-B14F-4D97-AF65-F5344CB8AC3E}">
        <p14:creationId xmlns:p14="http://schemas.microsoft.com/office/powerpoint/2010/main" val="245528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1485900" y="304800"/>
            <a:ext cx="5829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b="1" u="sng">
                <a:solidFill>
                  <a:schemeClr val="tx1"/>
                </a:solidFill>
                <a:latin typeface="Times New Roman" panose="02020603050405020304" pitchFamily="18" charset="0"/>
              </a:defRPr>
            </a:lvl1pPr>
            <a:lvl2pPr marL="742950" indent="-285750">
              <a:defRPr sz="2400" b="1" u="sng">
                <a:solidFill>
                  <a:schemeClr val="tx1"/>
                </a:solidFill>
                <a:latin typeface="Times New Roman" panose="02020603050405020304" pitchFamily="18" charset="0"/>
              </a:defRPr>
            </a:lvl2pPr>
            <a:lvl3pPr marL="1143000" indent="-228600">
              <a:defRPr sz="2400" b="1" u="sng">
                <a:solidFill>
                  <a:schemeClr val="tx1"/>
                </a:solidFill>
                <a:latin typeface="Times New Roman" panose="02020603050405020304" pitchFamily="18" charset="0"/>
              </a:defRPr>
            </a:lvl3pPr>
            <a:lvl4pPr marL="1600200" indent="-228600">
              <a:defRPr sz="2400" b="1" u="sng">
                <a:solidFill>
                  <a:schemeClr val="tx1"/>
                </a:solidFill>
                <a:latin typeface="Times New Roman" panose="02020603050405020304" pitchFamily="18" charset="0"/>
              </a:defRPr>
            </a:lvl4pPr>
            <a:lvl5pPr marL="2057400" indent="-228600">
              <a:defRPr sz="2400" b="1"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u="sng">
                <a:solidFill>
                  <a:schemeClr val="tx1"/>
                </a:solidFill>
                <a:latin typeface="Times New Roman" panose="02020603050405020304" pitchFamily="18" charset="0"/>
              </a:defRPr>
            </a:lvl9pPr>
          </a:lstStyle>
          <a:p>
            <a:pPr>
              <a:spcBef>
                <a:spcPct val="50000"/>
              </a:spcBef>
            </a:pPr>
            <a:endParaRPr lang="en-US" altLang="en-US"/>
          </a:p>
        </p:txBody>
      </p:sp>
      <p:sp>
        <p:nvSpPr>
          <p:cNvPr id="40978" name="Text Box 18"/>
          <p:cNvSpPr txBox="1">
            <a:spLocks noChangeArrowheads="1"/>
          </p:cNvSpPr>
          <p:nvPr/>
        </p:nvSpPr>
        <p:spPr bwMode="auto">
          <a:xfrm>
            <a:off x="2057400" y="6020971"/>
            <a:ext cx="5486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b="1" u="sng">
                <a:solidFill>
                  <a:schemeClr val="tx1"/>
                </a:solidFill>
                <a:latin typeface="Times New Roman" panose="02020603050405020304" pitchFamily="18" charset="0"/>
              </a:defRPr>
            </a:lvl1pPr>
            <a:lvl2pPr marL="742950" indent="-285750">
              <a:defRPr sz="2400" b="1" u="sng">
                <a:solidFill>
                  <a:schemeClr val="tx1"/>
                </a:solidFill>
                <a:latin typeface="Times New Roman" panose="02020603050405020304" pitchFamily="18" charset="0"/>
              </a:defRPr>
            </a:lvl2pPr>
            <a:lvl3pPr marL="1143000" indent="-228600">
              <a:defRPr sz="2400" b="1" u="sng">
                <a:solidFill>
                  <a:schemeClr val="tx1"/>
                </a:solidFill>
                <a:latin typeface="Times New Roman" panose="02020603050405020304" pitchFamily="18" charset="0"/>
              </a:defRPr>
            </a:lvl3pPr>
            <a:lvl4pPr marL="1600200" indent="-228600">
              <a:defRPr sz="2400" b="1" u="sng">
                <a:solidFill>
                  <a:schemeClr val="tx1"/>
                </a:solidFill>
                <a:latin typeface="Times New Roman" panose="02020603050405020304" pitchFamily="18" charset="0"/>
              </a:defRPr>
            </a:lvl4pPr>
            <a:lvl5pPr marL="2057400" indent="-228600">
              <a:defRPr sz="2400" b="1"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b="1"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b="1"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b="1"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b="1" u="sng">
                <a:solidFill>
                  <a:schemeClr val="tx1"/>
                </a:solidFill>
                <a:latin typeface="Times New Roman" panose="02020603050405020304" pitchFamily="18" charset="0"/>
              </a:defRPr>
            </a:lvl9pPr>
          </a:lstStyle>
          <a:p>
            <a:pPr algn="ctr" eaLnBrk="1" hangingPunct="1"/>
            <a:r>
              <a:rPr lang="en-US" altLang="en-US" sz="3600" u="none" dirty="0" smtClean="0">
                <a:solidFill>
                  <a:srgbClr val="3333FF"/>
                </a:solidFill>
              </a:rPr>
              <a:t>Ở </a:t>
            </a:r>
            <a:r>
              <a:rPr lang="en-US" altLang="en-US" sz="3600" u="none" dirty="0" err="1" smtClean="0">
                <a:solidFill>
                  <a:srgbClr val="3333FF"/>
                </a:solidFill>
              </a:rPr>
              <a:t>lại</a:t>
            </a:r>
            <a:r>
              <a:rPr lang="en-US" altLang="en-US" sz="3600" u="none" dirty="0" smtClean="0">
                <a:solidFill>
                  <a:srgbClr val="3333FF"/>
                </a:solidFill>
              </a:rPr>
              <a:t> </a:t>
            </a:r>
            <a:r>
              <a:rPr lang="en-US" altLang="en-US" sz="3600" u="none" dirty="0" err="1" smtClean="0">
                <a:solidFill>
                  <a:srgbClr val="3333FF"/>
                </a:solidFill>
              </a:rPr>
              <a:t>với</a:t>
            </a:r>
            <a:r>
              <a:rPr lang="en-US" altLang="en-US" sz="3600" u="none" dirty="0" smtClean="0">
                <a:solidFill>
                  <a:srgbClr val="3333FF"/>
                </a:solidFill>
              </a:rPr>
              <a:t> </a:t>
            </a:r>
            <a:r>
              <a:rPr lang="en-US" altLang="en-US" sz="3600" u="none" dirty="0" err="1" smtClean="0">
                <a:solidFill>
                  <a:srgbClr val="3333FF"/>
                </a:solidFill>
              </a:rPr>
              <a:t>chiến</a:t>
            </a:r>
            <a:r>
              <a:rPr lang="en-US" altLang="en-US" sz="3600" u="none" dirty="0" smtClean="0">
                <a:solidFill>
                  <a:srgbClr val="3333FF"/>
                </a:solidFill>
              </a:rPr>
              <a:t> </a:t>
            </a:r>
            <a:r>
              <a:rPr lang="en-US" altLang="en-US" sz="3600" u="none" dirty="0" err="1" smtClean="0">
                <a:solidFill>
                  <a:srgbClr val="3333FF"/>
                </a:solidFill>
              </a:rPr>
              <a:t>khu</a:t>
            </a:r>
            <a:endParaRPr lang="en-US" altLang="en-US" dirty="0"/>
          </a:p>
        </p:txBody>
      </p:sp>
      <p:pic>
        <p:nvPicPr>
          <p:cNvPr id="5" name="Picture 8" descr="a1.jpg"/>
          <p:cNvPicPr>
            <a:picLocks noChangeAspect="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25400" y="487680"/>
            <a:ext cx="9144000" cy="553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spTree>
    <p:extLst>
      <p:ext uri="{BB962C8B-B14F-4D97-AF65-F5344CB8AC3E}">
        <p14:creationId xmlns:p14="http://schemas.microsoft.com/office/powerpoint/2010/main" val="35320897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74" name="Text Box 7"/>
          <p:cNvSpPr txBox="1">
            <a:spLocks noChangeArrowheads="1"/>
          </p:cNvSpPr>
          <p:nvPr/>
        </p:nvSpPr>
        <p:spPr bwMode="auto">
          <a:xfrm>
            <a:off x="1143000" y="3657602"/>
            <a:ext cx="6629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endParaRPr lang="vi-VN" altLang="vi-VN">
              <a:latin typeface="Arial" panose="020B0604020202020204" pitchFamily="34" charset="0"/>
            </a:endParaRPr>
          </a:p>
        </p:txBody>
      </p:sp>
      <p:sp>
        <p:nvSpPr>
          <p:cNvPr id="8195" name="Text Box 8"/>
          <p:cNvSpPr txBox="1">
            <a:spLocks noChangeArrowheads="1"/>
          </p:cNvSpPr>
          <p:nvPr/>
        </p:nvSpPr>
        <p:spPr bwMode="auto">
          <a:xfrm>
            <a:off x="162561" y="810669"/>
            <a:ext cx="8839200" cy="569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Bỗng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một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em</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cất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tiếng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hát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cả</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đội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đồng</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thanh</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hát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vang</a:t>
            </a:r>
            <a:r>
              <a:rPr lang="en-US" altLang="vi-VN" sz="2800" b="1" dirty="0">
                <a:solidFill>
                  <a:srgbClr val="0000CC"/>
                </a:solidFill>
                <a:latin typeface="Times New Roman" panose="02020603050405020304" pitchFamily="18" charset="0"/>
                <a:cs typeface="Times New Roman" panose="02020603050405020304" pitchFamily="18" charset="0"/>
              </a:rPr>
              <a:t>:   </a:t>
            </a:r>
          </a:p>
          <a:p>
            <a:pPr algn="just"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 </a:t>
            </a:r>
            <a:r>
              <a:rPr lang="en-US" altLang="vi-VN" sz="2800" b="1" dirty="0" err="1">
                <a:solidFill>
                  <a:srgbClr val="0000CC"/>
                </a:solidFill>
                <a:latin typeface="Times New Roman" panose="02020603050405020304" pitchFamily="18" charset="0"/>
                <a:cs typeface="Times New Roman" panose="02020603050405020304" pitchFamily="18" charset="0"/>
              </a:rPr>
              <a:t>Đoàn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Vệ</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quốc</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quân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một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lần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ra</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đi</a:t>
            </a:r>
            <a:endParaRPr lang="en-US" altLang="vi-VN" sz="2800" b="1" dirty="0">
              <a:solidFill>
                <a:srgbClr val="0000CC"/>
              </a:solidFill>
              <a:latin typeface="Times New Roman" panose="02020603050405020304" pitchFamily="18" charset="0"/>
              <a:cs typeface="Times New Roman" panose="02020603050405020304" pitchFamily="18" charset="0"/>
            </a:endParaRPr>
          </a:p>
          <a:p>
            <a:pPr algn="just"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Nào</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có</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mong</a:t>
            </a:r>
            <a:r>
              <a:rPr lang="en-US" altLang="vi-VN" sz="2800" b="1" dirty="0">
                <a:solidFill>
                  <a:srgbClr val="0000CC"/>
                </a:solidFill>
                <a:latin typeface="Times New Roman" panose="02020603050405020304" pitchFamily="18" charset="0"/>
                <a:cs typeface="Times New Roman" panose="02020603050405020304" pitchFamily="18" charset="0"/>
              </a:rPr>
              <a:t> chi </a:t>
            </a:r>
            <a:r>
              <a:rPr lang="en-US" altLang="vi-VN" sz="2800" b="1" dirty="0" err="1">
                <a:solidFill>
                  <a:srgbClr val="0000CC"/>
                </a:solidFill>
                <a:latin typeface="Times New Roman" panose="02020603050405020304" pitchFamily="18" charset="0"/>
                <a:cs typeface="Times New Roman" panose="02020603050405020304" pitchFamily="18" charset="0"/>
              </a:rPr>
              <a:t>đâu</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ngày</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trở</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về</a:t>
            </a:r>
            <a:r>
              <a:rPr lang="en-US" altLang="vi-VN" sz="2800" b="1" dirty="0">
                <a:solidFill>
                  <a:srgbClr val="0000CC"/>
                </a:solidFill>
                <a:latin typeface="Times New Roman" panose="02020603050405020304" pitchFamily="18" charset="0"/>
                <a:cs typeface="Times New Roman" panose="02020603050405020304" pitchFamily="18" charset="0"/>
              </a:rPr>
              <a:t> </a:t>
            </a:r>
          </a:p>
          <a:p>
            <a:pPr algn="just"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Ra </a:t>
            </a:r>
            <a:r>
              <a:rPr lang="en-US" altLang="vi-VN" sz="2800" b="1" dirty="0" err="1">
                <a:solidFill>
                  <a:srgbClr val="0000CC"/>
                </a:solidFill>
                <a:latin typeface="Times New Roman" panose="02020603050405020304" pitchFamily="18" charset="0"/>
                <a:cs typeface="Times New Roman" panose="02020603050405020304" pitchFamily="18" charset="0"/>
              </a:rPr>
              <a:t>đi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ra</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đi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bảo</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tồn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sông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núi</a:t>
            </a:r>
            <a:r>
              <a:rPr lang="en-US" altLang="vi-VN" sz="2800" b="1" dirty="0">
                <a:solidFill>
                  <a:srgbClr val="0000CC"/>
                </a:solidFill>
                <a:latin typeface="Times New Roman" panose="02020603050405020304" pitchFamily="18" charset="0"/>
                <a:cs typeface="Times New Roman" panose="02020603050405020304" pitchFamily="18" charset="0"/>
              </a:rPr>
              <a:t> </a:t>
            </a:r>
          </a:p>
          <a:p>
            <a:pPr algn="just"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Ra </a:t>
            </a:r>
            <a:r>
              <a:rPr lang="en-US" altLang="vi-VN" sz="2800" b="1" dirty="0" err="1">
                <a:solidFill>
                  <a:srgbClr val="0000CC"/>
                </a:solidFill>
                <a:latin typeface="Times New Roman" panose="02020603050405020304" pitchFamily="18" charset="0"/>
                <a:cs typeface="Times New Roman" panose="02020603050405020304" pitchFamily="18" charset="0"/>
              </a:rPr>
              <a:t>đi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ra</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đi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thà</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chết</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không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lui</a:t>
            </a:r>
            <a:r>
              <a:rPr lang="en-US" altLang="vi-VN" sz="2800" b="1" dirty="0">
                <a:solidFill>
                  <a:srgbClr val="0000CC"/>
                </a:solidFill>
                <a:latin typeface="Times New Roman" panose="02020603050405020304" pitchFamily="18" charset="0"/>
                <a:cs typeface="Times New Roman" panose="02020603050405020304" pitchFamily="18" charset="0"/>
              </a:rPr>
              <a:t>…”     </a:t>
            </a:r>
          </a:p>
          <a:p>
            <a:pPr algn="just" eaLnBrk="1" hangingPunct="1">
              <a:spcBef>
                <a:spcPct val="50000"/>
              </a:spcBef>
            </a:pP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Tiếng</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hát</a:t>
            </a:r>
            <a:r>
              <a:rPr lang="en-US" altLang="vi-VN" sz="2800" b="1" dirty="0">
                <a:solidFill>
                  <a:srgbClr val="0000CC"/>
                </a:solidFill>
                <a:latin typeface="Times New Roman" panose="02020603050405020304" pitchFamily="18" charset="0"/>
                <a:cs typeface="Times New Roman" panose="02020603050405020304" pitchFamily="18" charset="0"/>
              </a:rPr>
              <a:t> bay </a:t>
            </a:r>
            <a:r>
              <a:rPr lang="en-US" altLang="vi-VN" sz="2800" b="1" dirty="0" err="1">
                <a:solidFill>
                  <a:srgbClr val="0000CC"/>
                </a:solidFill>
                <a:latin typeface="Times New Roman" panose="02020603050405020304" pitchFamily="18" charset="0"/>
                <a:cs typeface="Times New Roman" panose="02020603050405020304" pitchFamily="18" charset="0"/>
              </a:rPr>
              <a:t>lượn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trên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mặt</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suối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tràn</a:t>
            </a:r>
            <a:r>
              <a:rPr lang="en-US" altLang="vi-VN" sz="2800" b="1" dirty="0">
                <a:solidFill>
                  <a:srgbClr val="0000CC"/>
                </a:solidFill>
                <a:latin typeface="Times New Roman" panose="02020603050405020304" pitchFamily="18" charset="0"/>
                <a:cs typeface="Times New Roman" panose="02020603050405020304" pitchFamily="18" charset="0"/>
              </a:rPr>
              <a:t> qua </a:t>
            </a:r>
            <a:r>
              <a:rPr lang="en-US" altLang="vi-VN" sz="2800" b="1" dirty="0" err="1">
                <a:solidFill>
                  <a:srgbClr val="0000CC"/>
                </a:solidFill>
                <a:latin typeface="Times New Roman" panose="02020603050405020304" pitchFamily="18" charset="0"/>
                <a:cs typeface="Times New Roman" panose="02020603050405020304" pitchFamily="18" charset="0"/>
              </a:rPr>
              <a:t>lớp</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lớp</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cây</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rừng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bùng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lên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ngọn</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lửa</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rực</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rỡ</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giữa</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đêm</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rừng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lạnh</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tối</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làm</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cho</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lòng</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người</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smtClean="0">
                <a:solidFill>
                  <a:srgbClr val="0000CC"/>
                </a:solidFill>
                <a:latin typeface="Times New Roman" panose="02020603050405020304" pitchFamily="18" charset="0"/>
                <a:cs typeface="Times New Roman" panose="02020603050405020304" pitchFamily="18" charset="0"/>
              </a:rPr>
              <a:t>chỉ</a:t>
            </a: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huy</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ấm</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hẳn</a:t>
            </a:r>
            <a:r>
              <a:rPr lang="en-US" altLang="vi-VN" sz="2800" b="1" dirty="0">
                <a:solidFill>
                  <a:srgbClr val="0000CC"/>
                </a:solidFill>
                <a:latin typeface="Times New Roman" panose="02020603050405020304" pitchFamily="18" charset="0"/>
                <a:cs typeface="Times New Roman" panose="02020603050405020304" pitchFamily="18" charset="0"/>
              </a:rPr>
              <a:t> </a:t>
            </a:r>
            <a:r>
              <a:rPr lang="en-US" altLang="vi-VN" sz="2800" b="1" dirty="0" err="1">
                <a:solidFill>
                  <a:srgbClr val="0000CC"/>
                </a:solidFill>
                <a:latin typeface="Times New Roman" panose="02020603050405020304" pitchFamily="18" charset="0"/>
                <a:cs typeface="Times New Roman" panose="02020603050405020304" pitchFamily="18" charset="0"/>
              </a:rPr>
              <a:t>lên</a:t>
            </a:r>
            <a:r>
              <a:rPr lang="en-US" altLang="vi-VN" sz="2800" b="1" dirty="0">
                <a:solidFill>
                  <a:srgbClr val="0000CC"/>
                </a:solidFill>
                <a:latin typeface="Times New Roman" panose="02020603050405020304" pitchFamily="18" charset="0"/>
                <a:cs typeface="Times New Roman" panose="02020603050405020304" pitchFamily="18" charset="0"/>
              </a:rPr>
              <a:t>. </a:t>
            </a:r>
          </a:p>
          <a:p>
            <a:pPr algn="just" eaLnBrk="1" hangingPunct="1">
              <a:spcBef>
                <a:spcPct val="50000"/>
              </a:spcBef>
            </a:pPr>
            <a:r>
              <a:rPr lang="en-US" altLang="vi-VN" sz="2800" b="1" dirty="0" smtClean="0">
                <a:solidFill>
                  <a:srgbClr val="0000CC"/>
                </a:solidFill>
                <a:latin typeface="Times New Roman" panose="02020603050405020304" pitchFamily="18" charset="0"/>
                <a:cs typeface="Times New Roman" panose="02020603050405020304" pitchFamily="18" charset="0"/>
              </a:rPr>
              <a:t>                                                             </a:t>
            </a:r>
            <a:r>
              <a:rPr lang="en-US" altLang="vi-VN" sz="2800" b="1" i="1" dirty="0" smtClean="0">
                <a:solidFill>
                  <a:srgbClr val="0000CC"/>
                </a:solidFill>
                <a:latin typeface="Times New Roman" panose="02020603050405020304" pitchFamily="18" charset="0"/>
                <a:cs typeface="Times New Roman" panose="02020603050405020304" pitchFamily="18" charset="0"/>
              </a:rPr>
              <a:t>Theo </a:t>
            </a:r>
            <a:r>
              <a:rPr lang="en-US" altLang="vi-VN" sz="2800" b="1" i="1" dirty="0" err="1">
                <a:solidFill>
                  <a:srgbClr val="0000CC"/>
                </a:solidFill>
                <a:latin typeface="Times New Roman" panose="02020603050405020304" pitchFamily="18" charset="0"/>
                <a:cs typeface="Times New Roman" panose="02020603050405020304" pitchFamily="18" charset="0"/>
              </a:rPr>
              <a:t>Phùng</a:t>
            </a:r>
            <a:r>
              <a:rPr lang="en-US" altLang="vi-VN" sz="2800" b="1" i="1" dirty="0">
                <a:solidFill>
                  <a:srgbClr val="0000CC"/>
                </a:solidFill>
                <a:latin typeface="Times New Roman" panose="02020603050405020304" pitchFamily="18" charset="0"/>
                <a:cs typeface="Times New Roman" panose="02020603050405020304" pitchFamily="18" charset="0"/>
              </a:rPr>
              <a:t> </a:t>
            </a:r>
            <a:r>
              <a:rPr lang="en-US" altLang="vi-VN" sz="2800" b="1" i="1" dirty="0" err="1">
                <a:solidFill>
                  <a:srgbClr val="0000CC"/>
                </a:solidFill>
                <a:latin typeface="Times New Roman" panose="02020603050405020304" pitchFamily="18" charset="0"/>
                <a:cs typeface="Times New Roman" panose="02020603050405020304" pitchFamily="18" charset="0"/>
              </a:rPr>
              <a:t>Quán</a:t>
            </a:r>
            <a:endParaRPr lang="en-US" altLang="vi-VN" sz="2800" b="1" i="1" dirty="0">
              <a:solidFill>
                <a:srgbClr val="0000CC"/>
              </a:solidFill>
              <a:latin typeface="Times New Roman" panose="02020603050405020304" pitchFamily="18" charset="0"/>
              <a:cs typeface="Times New Roman" panose="02020603050405020304" pitchFamily="18" charset="0"/>
            </a:endParaRPr>
          </a:p>
        </p:txBody>
      </p:sp>
      <p:sp>
        <p:nvSpPr>
          <p:cNvPr id="8196" name="Text Box 12"/>
          <p:cNvSpPr txBox="1">
            <a:spLocks noChangeArrowheads="1"/>
          </p:cNvSpPr>
          <p:nvPr/>
        </p:nvSpPr>
        <p:spPr bwMode="auto">
          <a:xfrm>
            <a:off x="1371600" y="2"/>
            <a:ext cx="6629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r>
              <a:rPr lang="en-US" altLang="vi-VN" sz="2800" b="1">
                <a:solidFill>
                  <a:srgbClr val="0000FF"/>
                </a:solidFill>
                <a:latin typeface="Times New Roman" panose="02020603050405020304" pitchFamily="18" charset="0"/>
                <a:cs typeface="Times New Roman" panose="02020603050405020304" pitchFamily="18" charset="0"/>
              </a:rPr>
              <a:t>                    </a:t>
            </a:r>
          </a:p>
        </p:txBody>
      </p:sp>
      <p:sp>
        <p:nvSpPr>
          <p:cNvPr id="8198" name="Text Box 14"/>
          <p:cNvSpPr txBox="1">
            <a:spLocks noChangeArrowheads="1"/>
          </p:cNvSpPr>
          <p:nvPr/>
        </p:nvSpPr>
        <p:spPr bwMode="auto">
          <a:xfrm>
            <a:off x="870599" y="259558"/>
            <a:ext cx="71742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algn="ctr" eaLnBrk="1" hangingPunct="1">
              <a:spcBef>
                <a:spcPct val="50000"/>
              </a:spcBef>
            </a:pPr>
            <a:r>
              <a:rPr lang="en-US" altLang="vi-VN" sz="2800" b="1" dirty="0">
                <a:solidFill>
                  <a:srgbClr val="FF0000"/>
                </a:solidFill>
                <a:latin typeface="Times New Roman" panose="02020603050405020304" pitchFamily="18" charset="0"/>
                <a:cs typeface="Times New Roman" panose="02020603050405020304" pitchFamily="18" charset="0"/>
              </a:rPr>
              <a:t>Ở </a:t>
            </a:r>
            <a:r>
              <a:rPr lang="en-US" altLang="vi-VN" sz="2800" b="1" dirty="0" err="1">
                <a:solidFill>
                  <a:srgbClr val="FF0000"/>
                </a:solidFill>
                <a:latin typeface="Times New Roman" panose="02020603050405020304" pitchFamily="18" charset="0"/>
                <a:cs typeface="Times New Roman" panose="02020603050405020304" pitchFamily="18" charset="0"/>
              </a:rPr>
              <a:t>lại</a:t>
            </a:r>
            <a:r>
              <a:rPr lang="en-US" altLang="vi-VN" sz="2800" b="1" dirty="0">
                <a:solidFill>
                  <a:srgbClr val="FF0000"/>
                </a:solidFill>
                <a:latin typeface="Times New Roman" panose="02020603050405020304" pitchFamily="18" charset="0"/>
                <a:cs typeface="Times New Roman" panose="02020603050405020304" pitchFamily="18" charset="0"/>
              </a:rPr>
              <a:t> </a:t>
            </a:r>
            <a:r>
              <a:rPr lang="en-US" altLang="vi-VN" sz="2800" b="1" dirty="0" err="1">
                <a:solidFill>
                  <a:srgbClr val="FF0000"/>
                </a:solidFill>
                <a:latin typeface="Times New Roman" panose="02020603050405020304" pitchFamily="18" charset="0"/>
                <a:cs typeface="Times New Roman" panose="02020603050405020304" pitchFamily="18" charset="0"/>
              </a:rPr>
              <a:t>với</a:t>
            </a:r>
            <a:r>
              <a:rPr lang="en-US" altLang="vi-VN" sz="2800" b="1" dirty="0">
                <a:solidFill>
                  <a:srgbClr val="FF0000"/>
                </a:solidFill>
                <a:latin typeface="Times New Roman" panose="02020603050405020304" pitchFamily="18" charset="0"/>
                <a:cs typeface="Times New Roman" panose="02020603050405020304" pitchFamily="18" charset="0"/>
              </a:rPr>
              <a:t> </a:t>
            </a:r>
            <a:r>
              <a:rPr lang="en-US" altLang="vi-VN" sz="2800" b="1" dirty="0" err="1">
                <a:solidFill>
                  <a:srgbClr val="FF0000"/>
                </a:solidFill>
                <a:latin typeface="Times New Roman" panose="02020603050405020304" pitchFamily="18" charset="0"/>
                <a:cs typeface="Times New Roman" panose="02020603050405020304" pitchFamily="18" charset="0"/>
              </a:rPr>
              <a:t>chiến</a:t>
            </a:r>
            <a:r>
              <a:rPr lang="en-US" altLang="vi-VN" sz="2800" b="1" dirty="0">
                <a:solidFill>
                  <a:srgbClr val="FF0000"/>
                </a:solidFill>
                <a:latin typeface="Times New Roman" panose="02020603050405020304" pitchFamily="18" charset="0"/>
                <a:cs typeface="Times New Roman" panose="02020603050405020304" pitchFamily="18" charset="0"/>
              </a:rPr>
              <a:t> </a:t>
            </a:r>
            <a:r>
              <a:rPr lang="en-US" altLang="vi-VN" sz="2800" b="1" dirty="0" err="1">
                <a:solidFill>
                  <a:srgbClr val="FF0000"/>
                </a:solidFill>
                <a:latin typeface="Times New Roman" panose="02020603050405020304" pitchFamily="18" charset="0"/>
                <a:cs typeface="Times New Roman" panose="02020603050405020304" pitchFamily="18" charset="0"/>
              </a:rPr>
              <a:t>khu</a:t>
            </a:r>
            <a:endParaRPr lang="en-US" altLang="vi-VN"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89936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7" name="Text Box 13"/>
          <p:cNvSpPr txBox="1">
            <a:spLocks noChangeArrowheads="1"/>
          </p:cNvSpPr>
          <p:nvPr/>
        </p:nvSpPr>
        <p:spPr bwMode="auto">
          <a:xfrm>
            <a:off x="0" y="965617"/>
            <a:ext cx="937259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r>
              <a:rPr lang="en-CA" altLang="en-US" sz="2800" b="1" dirty="0">
                <a:solidFill>
                  <a:schemeClr val="bg1"/>
                </a:solidFill>
                <a:latin typeface="HP001 4 hàng" pitchFamily="34" charset="0"/>
              </a:rPr>
              <a:t> </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Bỗng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một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em</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cất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tiếng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hát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cả</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đội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đồng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thanh</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hát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vang</a:t>
            </a:r>
            <a:r>
              <a:rPr lang="en-CA" altLang="en-US" sz="2800" b="1" dirty="0" smtClean="0">
                <a:solidFill>
                  <a:schemeClr val="bg1"/>
                </a:solidFill>
                <a:latin typeface="HP001 4 hàng" pitchFamily="34" charset="0"/>
              </a:rPr>
              <a:t>:</a:t>
            </a:r>
          </a:p>
          <a:p>
            <a:endParaRPr lang="en-CA" altLang="en-US" sz="2800" b="1" dirty="0">
              <a:solidFill>
                <a:schemeClr val="bg1"/>
              </a:solidFill>
              <a:latin typeface="HP001 4 hàng" pitchFamily="34" charset="0"/>
            </a:endParaRPr>
          </a:p>
          <a:p>
            <a:endParaRPr lang="en-CA" altLang="en-US" sz="2800" b="1" dirty="0" smtClean="0">
              <a:solidFill>
                <a:schemeClr val="bg1"/>
              </a:solidFill>
              <a:latin typeface="HP001 4 hàng" pitchFamily="34" charset="0"/>
            </a:endParaRPr>
          </a:p>
          <a:p>
            <a:endParaRPr lang="en-CA" altLang="en-US" sz="2800" b="1" dirty="0">
              <a:solidFill>
                <a:schemeClr val="bg1"/>
              </a:solidFill>
              <a:latin typeface="HP001 4 hàng" pitchFamily="34" charset="0"/>
            </a:endParaRPr>
          </a:p>
          <a:p>
            <a:r>
              <a:rPr lang="en-CA" altLang="en-US" sz="2800" b="1" dirty="0">
                <a:solidFill>
                  <a:schemeClr val="bg1"/>
                </a:solidFill>
                <a:latin typeface="HP001 4 hàng" pitchFamily="34" charset="0"/>
              </a:rPr>
              <a:t>	</a:t>
            </a:r>
            <a:endParaRPr lang="en-CA" altLang="en-US" sz="2800" b="1" dirty="0" smtClean="0">
              <a:solidFill>
                <a:schemeClr val="bg1"/>
              </a:solidFill>
              <a:latin typeface="HP001 4 hàng" pitchFamily="34" charset="0"/>
            </a:endParaRPr>
          </a:p>
        </p:txBody>
      </p:sp>
      <p:sp>
        <p:nvSpPr>
          <p:cNvPr id="8" name="Text Box 21"/>
          <p:cNvSpPr txBox="1">
            <a:spLocks noChangeArrowheads="1"/>
          </p:cNvSpPr>
          <p:nvPr/>
        </p:nvSpPr>
        <p:spPr bwMode="auto">
          <a:xfrm>
            <a:off x="1143000" y="280343"/>
            <a:ext cx="54006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pPr algn="ctr">
              <a:spcBef>
                <a:spcPct val="50000"/>
              </a:spcBef>
            </a:pPr>
            <a:r>
              <a:rPr lang="en-US" altLang="vi-VN" sz="3200" dirty="0" smtClean="0">
                <a:solidFill>
                  <a:srgbClr val="FFFF00"/>
                </a:solidFill>
                <a:latin typeface="Times New Roman" panose="02020603050405020304" pitchFamily="18" charset="0"/>
                <a:cs typeface="Times New Roman" panose="02020603050405020304" pitchFamily="18" charset="0"/>
              </a:rPr>
              <a:t>Ở</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lại</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với</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chiến</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khu</a:t>
            </a:r>
            <a:endParaRPr lang="en-CA" altLang="en-US" sz="2800" b="1" dirty="0">
              <a:solidFill>
                <a:srgbClr val="FFFF00"/>
              </a:solidFill>
              <a:latin typeface="HP001 4 hàng" pitchFamily="34" charset="0"/>
            </a:endParaRPr>
          </a:p>
        </p:txBody>
      </p:sp>
      <p:sp>
        <p:nvSpPr>
          <p:cNvPr id="2" name="Rectangle 1"/>
          <p:cNvSpPr/>
          <p:nvPr/>
        </p:nvSpPr>
        <p:spPr>
          <a:xfrm>
            <a:off x="-40640" y="1502510"/>
            <a:ext cx="9133840" cy="523220"/>
          </a:xfrm>
          <a:prstGeom prst="rect">
            <a:avLst/>
          </a:prstGeom>
        </p:spPr>
        <p:txBody>
          <a:bodyPr wrap="square">
            <a:spAutoFit/>
          </a:bodyPr>
          <a:lstStyle/>
          <a:p>
            <a:pPr algn="ctr"/>
            <a:r>
              <a:rPr lang="en-CA" sz="2800" b="1" dirty="0" smtClean="0">
                <a:solidFill>
                  <a:schemeClr val="bg1"/>
                </a:solidFill>
                <a:latin typeface="HP001 4 hàng" pitchFamily="34" charset="0"/>
              </a:rPr>
              <a:t>“</a:t>
            </a:r>
            <a:r>
              <a:rPr lang="en-CA" sz="2800" b="1" dirty="0" err="1" smtClean="0">
                <a:solidFill>
                  <a:schemeClr val="bg1"/>
                </a:solidFill>
                <a:latin typeface="HP001 4 hàng" pitchFamily="34" charset="0"/>
              </a:rPr>
              <a:t>Đoàn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Vệ</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quốc</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quân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một</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lần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đi</a:t>
            </a:r>
            <a:r>
              <a:rPr lang="en-CA" sz="2800" b="1" dirty="0" smtClean="0">
                <a:solidFill>
                  <a:schemeClr val="bg1"/>
                </a:solidFill>
                <a:latin typeface="HP001 4 hàng" pitchFamily="34" charset="0"/>
              </a:rPr>
              <a:t>. </a:t>
            </a:r>
            <a:endParaRPr lang="en-US" sz="2800" dirty="0"/>
          </a:p>
        </p:txBody>
      </p:sp>
      <p:sp>
        <p:nvSpPr>
          <p:cNvPr id="3" name="Rectangle 2"/>
          <p:cNvSpPr/>
          <p:nvPr/>
        </p:nvSpPr>
        <p:spPr>
          <a:xfrm>
            <a:off x="-152400" y="2035910"/>
            <a:ext cx="9123681" cy="523220"/>
          </a:xfrm>
          <a:prstGeom prst="rect">
            <a:avLst/>
          </a:prstGeom>
        </p:spPr>
        <p:txBody>
          <a:bodyPr wrap="square">
            <a:spAutoFit/>
          </a:bodyPr>
          <a:lstStyle/>
          <a:p>
            <a:pPr algn="ctr"/>
            <a:r>
              <a:rPr lang="en-CA" altLang="en-US" sz="2800" b="1" dirty="0" err="1" smtClean="0">
                <a:solidFill>
                  <a:schemeClr val="bg1"/>
                </a:solidFill>
                <a:latin typeface="HP001 4 hàng" pitchFamily="34" charset="0"/>
              </a:rPr>
              <a:t>Nào</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có</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mong</a:t>
            </a:r>
            <a:r>
              <a:rPr lang="en-CA" altLang="en-US" sz="2800" b="1" dirty="0" smtClean="0">
                <a:solidFill>
                  <a:schemeClr val="bg1"/>
                </a:solidFill>
                <a:latin typeface="HP001 4 hàng" pitchFamily="34" charset="0"/>
              </a:rPr>
              <a:t> chi </a:t>
            </a:r>
            <a:r>
              <a:rPr lang="en-CA" altLang="en-US" sz="2800" b="1" dirty="0" err="1" smtClean="0">
                <a:solidFill>
                  <a:schemeClr val="bg1"/>
                </a:solidFill>
                <a:latin typeface="HP001 4 hàng" pitchFamily="34" charset="0"/>
              </a:rPr>
              <a:t>đâu</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ngày</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trở</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về</a:t>
            </a:r>
            <a:endParaRPr lang="en-CA" altLang="en-US" sz="2800" b="1" dirty="0">
              <a:solidFill>
                <a:schemeClr val="bg1"/>
              </a:solidFill>
              <a:latin typeface="HP001 4 hàng" pitchFamily="34" charset="0"/>
            </a:endParaRPr>
          </a:p>
        </p:txBody>
      </p:sp>
      <p:sp>
        <p:nvSpPr>
          <p:cNvPr id="10" name="Rectangle 9"/>
          <p:cNvSpPr/>
          <p:nvPr/>
        </p:nvSpPr>
        <p:spPr>
          <a:xfrm>
            <a:off x="-381000" y="2562275"/>
            <a:ext cx="9123679" cy="523220"/>
          </a:xfrm>
          <a:prstGeom prst="rect">
            <a:avLst/>
          </a:prstGeom>
        </p:spPr>
        <p:txBody>
          <a:bodyPr wrap="square">
            <a:spAutoFit/>
          </a:bodyPr>
          <a:lstStyle/>
          <a:p>
            <a:pPr algn="ctr"/>
            <a:r>
              <a:rPr lang="en-CA" altLang="en-US" sz="2800" b="1" dirty="0" smtClean="0">
                <a:solidFill>
                  <a:schemeClr val="bg1"/>
                </a:solidFill>
                <a:latin typeface="HP001 4 hàng" pitchFamily="34" charset="0"/>
              </a:rPr>
              <a:t>Ra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ra</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bảo</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tồn</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sông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núi</a:t>
            </a:r>
            <a:r>
              <a:rPr lang="en-CA" altLang="en-US" sz="2800" b="1" dirty="0" smtClean="0">
                <a:solidFill>
                  <a:schemeClr val="bg1"/>
                </a:solidFill>
                <a:latin typeface="HP001 4 hàng" pitchFamily="34" charset="0"/>
              </a:rPr>
              <a:t>.</a:t>
            </a:r>
            <a:endParaRPr lang="en-CA" altLang="en-US" sz="2800" b="1" dirty="0">
              <a:solidFill>
                <a:schemeClr val="bg1"/>
              </a:solidFill>
              <a:latin typeface="HP001 4 hàng" pitchFamily="34" charset="0"/>
            </a:endParaRPr>
          </a:p>
        </p:txBody>
      </p:sp>
      <p:sp>
        <p:nvSpPr>
          <p:cNvPr id="11" name="Rectangle 10"/>
          <p:cNvSpPr/>
          <p:nvPr/>
        </p:nvSpPr>
        <p:spPr>
          <a:xfrm>
            <a:off x="-356419" y="3095051"/>
            <a:ext cx="9123680" cy="523220"/>
          </a:xfrm>
          <a:prstGeom prst="rect">
            <a:avLst/>
          </a:prstGeom>
        </p:spPr>
        <p:txBody>
          <a:bodyPr wrap="square">
            <a:spAutoFit/>
          </a:bodyPr>
          <a:lstStyle/>
          <a:p>
            <a:pPr algn="ctr"/>
            <a:r>
              <a:rPr lang="en-CA" altLang="en-US" sz="2800" b="1" dirty="0" smtClean="0">
                <a:solidFill>
                  <a:schemeClr val="bg1"/>
                </a:solidFill>
                <a:latin typeface="HP001 4 hàng" pitchFamily="34" charset="0"/>
              </a:rPr>
              <a:t> </a:t>
            </a:r>
            <a:r>
              <a:rPr lang="en-CA" altLang="en-US" sz="2800" b="1" dirty="0">
                <a:solidFill>
                  <a:schemeClr val="bg1"/>
                </a:solidFill>
                <a:latin typeface="HP001 4 hàng" pitchFamily="34" charset="0"/>
              </a:rPr>
              <a:t> </a:t>
            </a:r>
            <a:r>
              <a:rPr lang="en-CA" altLang="en-US" sz="2800" b="1" dirty="0" smtClean="0">
                <a:solidFill>
                  <a:schemeClr val="bg1"/>
                </a:solidFill>
                <a:latin typeface="HP001 4 hàng" pitchFamily="34" charset="0"/>
              </a:rPr>
              <a:t>  Ra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ra</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thà</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chết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không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lui</a:t>
            </a:r>
            <a:r>
              <a:rPr lang="en-CA" altLang="en-US" sz="2800" b="1" dirty="0" smtClean="0">
                <a:solidFill>
                  <a:schemeClr val="bg1"/>
                </a:solidFill>
                <a:latin typeface="HP001 4 hàng" pitchFamily="34" charset="0"/>
              </a:rPr>
              <a:t>…”</a:t>
            </a:r>
            <a:endParaRPr lang="en-US" sz="2800" dirty="0"/>
          </a:p>
        </p:txBody>
      </p:sp>
      <p:sp>
        <p:nvSpPr>
          <p:cNvPr id="14" name="Title 1"/>
          <p:cNvSpPr txBox="1">
            <a:spLocks/>
          </p:cNvSpPr>
          <p:nvPr/>
        </p:nvSpPr>
        <p:spPr>
          <a:xfrm>
            <a:off x="-40640" y="5655310"/>
            <a:ext cx="9144000" cy="6477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3200" b="1" dirty="0" err="1" smtClean="0">
                <a:solidFill>
                  <a:srgbClr val="FFFF00"/>
                </a:solidFill>
                <a:latin typeface="Times New Roman" panose="02020603050405020304" pitchFamily="18" charset="0"/>
                <a:cs typeface="Times New Roman" panose="02020603050405020304" pitchFamily="18" charset="0"/>
              </a:rPr>
              <a:t>Lời</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bài</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hát</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trong</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đoạn</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văn</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nói</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lên</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điều</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gì</a:t>
            </a:r>
            <a:r>
              <a:rPr lang="en-US" sz="3200" b="1" dirty="0" smtClean="0">
                <a:solidFill>
                  <a:srgbClr val="FFFF00"/>
                </a:solidFill>
                <a:latin typeface="Times New Roman" panose="02020603050405020304" pitchFamily="18" charset="0"/>
                <a:cs typeface="Times New Roman" panose="02020603050405020304" pitchFamily="18" charset="0"/>
              </a:rPr>
              <a:t>?</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16" name="Title 1"/>
          <p:cNvSpPr txBox="1">
            <a:spLocks/>
          </p:cNvSpPr>
          <p:nvPr/>
        </p:nvSpPr>
        <p:spPr>
          <a:xfrm>
            <a:off x="-40640" y="5189220"/>
            <a:ext cx="9144000" cy="11430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r>
              <a:rPr lang="en-US" sz="3200" b="1" dirty="0" err="1" smtClean="0">
                <a:solidFill>
                  <a:srgbClr val="FFFF00"/>
                </a:solidFill>
                <a:latin typeface="Times New Roman" panose="02020603050405020304" pitchFamily="18" charset="0"/>
                <a:cs typeface="Times New Roman" panose="02020603050405020304" pitchFamily="18" charset="0"/>
              </a:rPr>
              <a:t>Trong</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đoạn</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văn</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những</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chữ</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nào</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được</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viết</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hoa</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Vì</a:t>
            </a:r>
            <a:r>
              <a:rPr lang="en-US" sz="3200" b="1" dirty="0" smtClean="0">
                <a:solidFill>
                  <a:srgbClr val="FFFF00"/>
                </a:solidFill>
                <a:latin typeface="Times New Roman" panose="02020603050405020304" pitchFamily="18" charset="0"/>
                <a:cs typeface="Times New Roman" panose="02020603050405020304" pitchFamily="18" charset="0"/>
              </a:rPr>
              <a:t> </a:t>
            </a:r>
            <a:r>
              <a:rPr lang="en-US" sz="3200" b="1" dirty="0" err="1" smtClean="0">
                <a:solidFill>
                  <a:srgbClr val="FFFF00"/>
                </a:solidFill>
                <a:latin typeface="Times New Roman" panose="02020603050405020304" pitchFamily="18" charset="0"/>
                <a:cs typeface="Times New Roman" panose="02020603050405020304" pitchFamily="18" charset="0"/>
              </a:rPr>
              <a:t>sao</a:t>
            </a:r>
            <a:r>
              <a:rPr lang="en-US" sz="3200" b="1" dirty="0" smtClean="0">
                <a:solidFill>
                  <a:srgbClr val="FFFF00"/>
                </a:solidFill>
                <a:latin typeface="Times New Roman" panose="02020603050405020304" pitchFamily="18" charset="0"/>
                <a:cs typeface="Times New Roman" panose="02020603050405020304" pitchFamily="18" charset="0"/>
              </a:rPr>
              <a:t>?</a:t>
            </a:r>
            <a:endParaRPr lang="en-US" sz="3200" b="1" dirty="0">
              <a:solidFill>
                <a:srgbClr val="FFFF0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10160" y="3616960"/>
            <a:ext cx="9514839" cy="523220"/>
          </a:xfrm>
          <a:prstGeom prst="rect">
            <a:avLst/>
          </a:prstGeom>
        </p:spPr>
        <p:txBody>
          <a:bodyPr wrap="square">
            <a:spAutoFit/>
          </a:bodyPr>
          <a:lstStyle/>
          <a:p>
            <a:r>
              <a:rPr lang="en-CA" sz="2800" b="1" dirty="0">
                <a:solidFill>
                  <a:schemeClr val="bg1"/>
                </a:solidFill>
                <a:latin typeface="HP001 4 hàng" pitchFamily="34" charset="0"/>
              </a:rPr>
              <a:t>  </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Tiếng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hát</a:t>
            </a:r>
            <a:r>
              <a:rPr lang="en-CA" sz="2800" b="1" dirty="0" smtClean="0">
                <a:solidFill>
                  <a:schemeClr val="bg1"/>
                </a:solidFill>
                <a:latin typeface="HP001 4 hàng" pitchFamily="34" charset="0"/>
              </a:rPr>
              <a:t> bay </a:t>
            </a:r>
            <a:r>
              <a:rPr lang="en-CA" sz="2800" b="1" dirty="0" err="1" smtClean="0">
                <a:solidFill>
                  <a:schemeClr val="bg1"/>
                </a:solidFill>
                <a:latin typeface="HP001 4 hàng" pitchFamily="34" charset="0"/>
              </a:rPr>
              <a:t>lượn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trên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mặt</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suối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tràn</a:t>
            </a:r>
            <a:r>
              <a:rPr lang="en-CA" sz="2800" b="1" dirty="0" smtClean="0">
                <a:solidFill>
                  <a:schemeClr val="bg1"/>
                </a:solidFill>
                <a:latin typeface="HP001 4 hàng" pitchFamily="34" charset="0"/>
              </a:rPr>
              <a:t> qua </a:t>
            </a:r>
            <a:r>
              <a:rPr lang="en-CA" sz="2800" b="1" dirty="0" err="1" smtClean="0">
                <a:solidFill>
                  <a:schemeClr val="bg1"/>
                </a:solidFill>
                <a:latin typeface="HP001 4 hàng" pitchFamily="34" charset="0"/>
              </a:rPr>
              <a:t>lớp</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lớp</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cây</a:t>
            </a:r>
            <a:endParaRPr lang="en-US" sz="2800" dirty="0"/>
          </a:p>
        </p:txBody>
      </p:sp>
      <p:sp>
        <p:nvSpPr>
          <p:cNvPr id="13" name="Rectangle 12"/>
          <p:cNvSpPr/>
          <p:nvPr/>
        </p:nvSpPr>
        <p:spPr>
          <a:xfrm>
            <a:off x="-40640" y="4155440"/>
            <a:ext cx="9260840" cy="523220"/>
          </a:xfrm>
          <a:prstGeom prst="rect">
            <a:avLst/>
          </a:prstGeom>
        </p:spPr>
        <p:txBody>
          <a:bodyPr wrap="square">
            <a:spAutoFit/>
          </a:bodyPr>
          <a:lstStyle/>
          <a:p>
            <a:r>
              <a:rPr lang="en-CA" sz="2800" b="1" dirty="0" err="1" smtClean="0">
                <a:solidFill>
                  <a:schemeClr val="bg1"/>
                </a:solidFill>
                <a:latin typeface="HP001 4 hàng" pitchFamily="34" charset="0"/>
              </a:rPr>
              <a:t>rừng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bùng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lên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như</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ngọn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lửa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rực</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rỡ</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giữa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đêm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rừng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lạnh</a:t>
            </a:r>
            <a:endParaRPr lang="en-US" sz="2800" dirty="0"/>
          </a:p>
        </p:txBody>
      </p:sp>
      <p:sp>
        <p:nvSpPr>
          <p:cNvPr id="17" name="Rectangle 16"/>
          <p:cNvSpPr/>
          <p:nvPr/>
        </p:nvSpPr>
        <p:spPr>
          <a:xfrm>
            <a:off x="0" y="4699020"/>
            <a:ext cx="9260840" cy="523220"/>
          </a:xfrm>
          <a:prstGeom prst="rect">
            <a:avLst/>
          </a:prstGeom>
        </p:spPr>
        <p:txBody>
          <a:bodyPr wrap="square">
            <a:spAutoFit/>
          </a:bodyPr>
          <a:lstStyle/>
          <a:p>
            <a:r>
              <a:rPr lang="en-CA" sz="2800" b="1" dirty="0" err="1" smtClean="0">
                <a:solidFill>
                  <a:schemeClr val="bg1"/>
                </a:solidFill>
                <a:latin typeface="HP001 4 hàng" pitchFamily="34" charset="0"/>
              </a:rPr>
              <a:t>tối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làm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cho</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lòng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người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chỉ</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huy</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ấm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hẳn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lên</a:t>
            </a:r>
            <a:r>
              <a:rPr lang="en-CA" sz="2800" b="1" dirty="0" smtClean="0">
                <a:solidFill>
                  <a:schemeClr val="bg1"/>
                </a:solidFill>
                <a:latin typeface="HP001 4 hàng" pitchFamily="34" charset="0"/>
              </a:rPr>
              <a:t>.</a:t>
            </a:r>
            <a:endParaRPr lang="en-US" sz="2800" dirty="0"/>
          </a:p>
        </p:txBody>
      </p:sp>
      <p:sp>
        <p:nvSpPr>
          <p:cNvPr id="18" name="Text Box 9"/>
          <p:cNvSpPr txBox="1">
            <a:spLocks noChangeArrowheads="1"/>
          </p:cNvSpPr>
          <p:nvPr/>
        </p:nvSpPr>
        <p:spPr bwMode="auto">
          <a:xfrm>
            <a:off x="457200" y="5239435"/>
            <a:ext cx="8686800" cy="1015663"/>
          </a:xfrm>
          <a:prstGeom prst="rect">
            <a:avLst/>
          </a:prstGeom>
          <a:noFill/>
          <a:ln>
            <a:noFill/>
          </a:ln>
          <a:effectLst/>
          <a:extLst/>
        </p:spPr>
        <p:txBody>
          <a:bodyPr wrap="square">
            <a:spAutoFit/>
          </a:bodyPr>
          <a:lstStyle/>
          <a:p>
            <a:pPr>
              <a:spcBef>
                <a:spcPct val="50000"/>
              </a:spcBef>
              <a:defRPr/>
            </a:pPr>
            <a:r>
              <a:rPr lang="en-US" altLang="vi-VN" sz="3000" b="1" dirty="0" err="1">
                <a:solidFill>
                  <a:srgbClr val="FFFF00"/>
                </a:solidFill>
                <a:latin typeface="Times New Roman" panose="02020603050405020304" pitchFamily="18" charset="0"/>
                <a:cs typeface="Times New Roman" panose="02020603050405020304" pitchFamily="18" charset="0"/>
              </a:rPr>
              <a:t>Tinh</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thần</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quyết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tâm</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chiến</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đấu</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không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sợ</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hy</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smtClean="0">
                <a:solidFill>
                  <a:srgbClr val="FFFF00"/>
                </a:solidFill>
                <a:latin typeface="Times New Roman" panose="02020603050405020304" pitchFamily="18" charset="0"/>
                <a:cs typeface="Times New Roman" panose="02020603050405020304" pitchFamily="18" charset="0"/>
              </a:rPr>
              <a:t>sinh</a:t>
            </a:r>
            <a:r>
              <a:rPr lang="en-US" altLang="vi-VN" sz="3000" b="1" dirty="0" smtClean="0">
                <a:solidFill>
                  <a:srgbClr val="FFFF00"/>
                </a:solidFill>
                <a:latin typeface="Times New Roman" panose="02020603050405020304" pitchFamily="18" charset="0"/>
                <a:cs typeface="Times New Roman" panose="02020603050405020304" pitchFamily="18" charset="0"/>
              </a:rPr>
              <a:t>, </a:t>
            </a:r>
            <a:r>
              <a:rPr lang="en-US" altLang="vi-VN" sz="3000" b="1" dirty="0" err="1" smtClean="0">
                <a:solidFill>
                  <a:srgbClr val="FFFF00"/>
                </a:solidFill>
                <a:latin typeface="Times New Roman" panose="02020603050405020304" pitchFamily="18" charset="0"/>
                <a:cs typeface="Times New Roman" panose="02020603050405020304" pitchFamily="18" charset="0"/>
              </a:rPr>
              <a:t>gian</a:t>
            </a:r>
            <a:r>
              <a:rPr lang="en-US" altLang="vi-VN" sz="3000" b="1" dirty="0" smtClean="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khổ</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của</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các</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chiến</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sĩ</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Vệ</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quốc</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quân</a:t>
            </a:r>
            <a:r>
              <a:rPr lang="en-US" altLang="vi-VN" sz="3000" b="1" dirty="0">
                <a:solidFill>
                  <a:srgbClr val="FFFF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811232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14"/>
                                        </p:tgtEl>
                                        <p:attrNameLst>
                                          <p:attrName>ppt_x</p:attrName>
                                        </p:attrNameLst>
                                      </p:cBhvr>
                                      <p:tavLst>
                                        <p:tav tm="0">
                                          <p:val>
                                            <p:strVal val="ppt_x"/>
                                          </p:val>
                                        </p:tav>
                                        <p:tav tm="100000">
                                          <p:val>
                                            <p:strVal val="ppt_x"/>
                                          </p:val>
                                        </p:tav>
                                      </p:tavLst>
                                    </p:anim>
                                    <p:anim calcmode="lin" valueType="num">
                                      <p:cBhvr additive="base">
                                        <p:cTn id="12" dur="500"/>
                                        <p:tgtEl>
                                          <p:spTgt spid="14"/>
                                        </p:tgtEl>
                                        <p:attrNameLst>
                                          <p:attrName>ppt_y</p:attrName>
                                        </p:attrNameLst>
                                      </p:cBhvr>
                                      <p:tavLst>
                                        <p:tav tm="0">
                                          <p:val>
                                            <p:strVal val="ppt_y"/>
                                          </p:val>
                                        </p:tav>
                                        <p:tav tm="100000">
                                          <p:val>
                                            <p:strVal val="1+ppt_h/2"/>
                                          </p:val>
                                        </p:tav>
                                      </p:tavLst>
                                    </p:anim>
                                    <p:set>
                                      <p:cBhvr>
                                        <p:cTn id="13" dur="1" fill="hold">
                                          <p:stCondLst>
                                            <p:cond delay="499"/>
                                          </p:stCondLst>
                                        </p:cTn>
                                        <p:tgtEl>
                                          <p:spTgt spid="14"/>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1"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16"/>
                                        </p:tgtEl>
                                      </p:cBhvr>
                                    </p:animEffect>
                                    <p:set>
                                      <p:cBhvr>
                                        <p:cTn id="34"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6" grpId="0"/>
      <p:bldP spid="16" grpId="1"/>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15000" r="-15000"/>
          </a:stretch>
        </a:blipFill>
        <a:effectLst/>
      </p:bgPr>
    </p:bg>
    <p:spTree>
      <p:nvGrpSpPr>
        <p:cNvPr id="1" name=""/>
        <p:cNvGrpSpPr/>
        <p:nvPr/>
      </p:nvGrpSpPr>
      <p:grpSpPr>
        <a:xfrm>
          <a:off x="0" y="0"/>
          <a:ext cx="0" cy="0"/>
          <a:chOff x="0" y="0"/>
          <a:chExt cx="0" cy="0"/>
        </a:xfrm>
      </p:grpSpPr>
      <p:sp>
        <p:nvSpPr>
          <p:cNvPr id="5" name="WordArt 4"/>
          <p:cNvSpPr>
            <a:spLocks noChangeArrowheads="1" noChangeShapeType="1" noTextEdit="1"/>
          </p:cNvSpPr>
          <p:nvPr/>
        </p:nvSpPr>
        <p:spPr bwMode="auto">
          <a:xfrm>
            <a:off x="1285240" y="584200"/>
            <a:ext cx="6629400" cy="1076325"/>
          </a:xfrm>
          <a:prstGeom prst="rect">
            <a:avLst/>
          </a:prstGeom>
        </p:spPr>
        <p:txBody>
          <a:bodyPr wrap="none" fromWordArt="1">
            <a:prstTxWarp prst="textPlain">
              <a:avLst>
                <a:gd name="adj" fmla="val 50000"/>
              </a:avLst>
            </a:prstTxWarp>
          </a:bodyPr>
          <a:lstStyle/>
          <a:p>
            <a:pPr algn="ctr"/>
            <a:r>
              <a:rPr lang="en-US" sz="27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rPr>
              <a:t>LUYỆN VIẾT TỪ KHÓ</a:t>
            </a:r>
            <a:endParaRPr lang="en-US" sz="27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endParaRPr>
          </a:p>
        </p:txBody>
      </p:sp>
      <p:sp>
        <p:nvSpPr>
          <p:cNvPr id="2" name="TextBox 1"/>
          <p:cNvSpPr txBox="1"/>
          <p:nvPr/>
        </p:nvSpPr>
        <p:spPr>
          <a:xfrm>
            <a:off x="2936240" y="1737360"/>
            <a:ext cx="2802370" cy="646331"/>
          </a:xfrm>
          <a:prstGeom prst="rect">
            <a:avLst/>
          </a:prstGeom>
          <a:noFill/>
        </p:spPr>
        <p:txBody>
          <a:bodyPr wrap="none" rtlCol="0">
            <a:spAutoFit/>
          </a:bodyPr>
          <a:lstStyle/>
          <a:p>
            <a:r>
              <a:rPr lang="en-US" sz="3600" b="1" dirty="0" err="1" smtClean="0">
                <a:solidFill>
                  <a:schemeClr val="bg1"/>
                </a:solidFill>
                <a:latin typeface="HP001 4 hàng" pitchFamily="34" charset="0"/>
                <a:cs typeface="Times New Roman" pitchFamily="18" charset="0"/>
              </a:rPr>
              <a:t>Vệ</a:t>
            </a:r>
            <a:r>
              <a:rPr lang="en-US" sz="3600" b="1" dirty="0" smtClean="0">
                <a:solidFill>
                  <a:schemeClr val="bg1"/>
                </a:solidFill>
                <a:latin typeface="HP001 4 hàng" pitchFamily="34" charset="0"/>
                <a:cs typeface="Times New Roman" pitchFamily="18" charset="0"/>
              </a:rPr>
              <a:t> </a:t>
            </a:r>
            <a:r>
              <a:rPr lang="en-US" sz="3600" b="1" dirty="0" err="1" smtClean="0">
                <a:solidFill>
                  <a:schemeClr val="bg1"/>
                </a:solidFill>
                <a:latin typeface="HP001 4 hàng" pitchFamily="34" charset="0"/>
                <a:cs typeface="Times New Roman" pitchFamily="18" charset="0"/>
              </a:rPr>
              <a:t>quốc</a:t>
            </a:r>
            <a:r>
              <a:rPr lang="en-US" sz="3600" b="1" dirty="0" smtClean="0">
                <a:solidFill>
                  <a:schemeClr val="bg1"/>
                </a:solidFill>
                <a:latin typeface="HP001 4 hàng" pitchFamily="34" charset="0"/>
                <a:cs typeface="Times New Roman" pitchFamily="18" charset="0"/>
              </a:rPr>
              <a:t> </a:t>
            </a:r>
            <a:r>
              <a:rPr lang="en-US" sz="3600" b="1" dirty="0" err="1" smtClean="0">
                <a:solidFill>
                  <a:schemeClr val="bg1"/>
                </a:solidFill>
                <a:latin typeface="HP001 4 hàng" pitchFamily="34" charset="0"/>
                <a:cs typeface="Times New Roman" pitchFamily="18" charset="0"/>
              </a:rPr>
              <a:t>quân</a:t>
            </a:r>
            <a:endParaRPr lang="en-US" sz="3600" b="1" dirty="0">
              <a:solidFill>
                <a:schemeClr val="bg1"/>
              </a:solidFill>
              <a:latin typeface="HP001 4 hàng" pitchFamily="34" charset="0"/>
              <a:cs typeface="Times New Roman" pitchFamily="18" charset="0"/>
            </a:endParaRPr>
          </a:p>
        </p:txBody>
      </p:sp>
      <p:sp>
        <p:nvSpPr>
          <p:cNvPr id="11" name="TextBox 10"/>
          <p:cNvSpPr txBox="1"/>
          <p:nvPr/>
        </p:nvSpPr>
        <p:spPr>
          <a:xfrm>
            <a:off x="2936240" y="3068320"/>
            <a:ext cx="1944763" cy="646331"/>
          </a:xfrm>
          <a:prstGeom prst="rect">
            <a:avLst/>
          </a:prstGeom>
          <a:noFill/>
        </p:spPr>
        <p:txBody>
          <a:bodyPr wrap="none" rtlCol="0">
            <a:spAutoFit/>
          </a:bodyPr>
          <a:lstStyle/>
          <a:p>
            <a:r>
              <a:rPr lang="en-US" sz="3600" b="1" dirty="0" smtClean="0">
                <a:solidFill>
                  <a:schemeClr val="bg1"/>
                </a:solidFill>
                <a:latin typeface="HP001 4 hàng" pitchFamily="34" charset="0"/>
                <a:cs typeface="Times New Roman" pitchFamily="18" charset="0"/>
              </a:rPr>
              <a:t>bay </a:t>
            </a:r>
            <a:r>
              <a:rPr lang="en-US" sz="3600" b="1" dirty="0" err="1" smtClean="0">
                <a:solidFill>
                  <a:schemeClr val="bg1"/>
                </a:solidFill>
                <a:latin typeface="HP001 4 hàng" pitchFamily="34" charset="0"/>
                <a:cs typeface="Times New Roman" pitchFamily="18" charset="0"/>
              </a:rPr>
              <a:t>lượn</a:t>
            </a:r>
            <a:endParaRPr lang="en-US" sz="3600" b="1" dirty="0">
              <a:solidFill>
                <a:schemeClr val="bg1"/>
              </a:solidFill>
              <a:latin typeface="HP001 4 hàng" pitchFamily="34" charset="0"/>
              <a:cs typeface="Times New Roman" pitchFamily="18" charset="0"/>
            </a:endParaRPr>
          </a:p>
        </p:txBody>
      </p:sp>
      <p:sp>
        <p:nvSpPr>
          <p:cNvPr id="14" name="TextBox 13"/>
          <p:cNvSpPr txBox="1"/>
          <p:nvPr/>
        </p:nvSpPr>
        <p:spPr>
          <a:xfrm>
            <a:off x="2936240" y="2416513"/>
            <a:ext cx="1970411" cy="646331"/>
          </a:xfrm>
          <a:prstGeom prst="rect">
            <a:avLst/>
          </a:prstGeom>
          <a:noFill/>
        </p:spPr>
        <p:txBody>
          <a:bodyPr wrap="none" rtlCol="0">
            <a:spAutoFit/>
          </a:bodyPr>
          <a:lstStyle/>
          <a:p>
            <a:r>
              <a:rPr lang="en-US" sz="3600" b="1" dirty="0" err="1" smtClean="0">
                <a:solidFill>
                  <a:schemeClr val="bg1"/>
                </a:solidFill>
                <a:latin typeface="HP001 4 hàng" pitchFamily="34" charset="0"/>
                <a:cs typeface="Times New Roman" pitchFamily="18" charset="0"/>
              </a:rPr>
              <a:t>sông</a:t>
            </a:r>
            <a:r>
              <a:rPr lang="en-US" sz="3600" b="1" dirty="0" smtClean="0">
                <a:solidFill>
                  <a:schemeClr val="bg1"/>
                </a:solidFill>
                <a:latin typeface="HP001 4 hàng" pitchFamily="34" charset="0"/>
                <a:cs typeface="Times New Roman" pitchFamily="18" charset="0"/>
              </a:rPr>
              <a:t> </a:t>
            </a:r>
            <a:r>
              <a:rPr lang="en-US" sz="3600" b="1" dirty="0" err="1" smtClean="0">
                <a:solidFill>
                  <a:schemeClr val="bg1"/>
                </a:solidFill>
                <a:latin typeface="HP001 4 hàng" pitchFamily="34" charset="0"/>
                <a:cs typeface="Times New Roman" pitchFamily="18" charset="0"/>
              </a:rPr>
              <a:t>núi</a:t>
            </a:r>
            <a:endParaRPr lang="en-US" sz="3600" b="1" dirty="0">
              <a:solidFill>
                <a:schemeClr val="bg1"/>
              </a:solidFill>
              <a:latin typeface="HP001 4 hàng" pitchFamily="34" charset="0"/>
              <a:cs typeface="Times New Roman" pitchFamily="18" charset="0"/>
            </a:endParaRPr>
          </a:p>
        </p:txBody>
      </p:sp>
      <p:sp>
        <p:nvSpPr>
          <p:cNvPr id="9" name="TextBox 8"/>
          <p:cNvSpPr txBox="1"/>
          <p:nvPr/>
        </p:nvSpPr>
        <p:spPr>
          <a:xfrm>
            <a:off x="2890520" y="3755291"/>
            <a:ext cx="1319592" cy="646331"/>
          </a:xfrm>
          <a:prstGeom prst="rect">
            <a:avLst/>
          </a:prstGeom>
          <a:noFill/>
        </p:spPr>
        <p:txBody>
          <a:bodyPr wrap="none" rtlCol="0">
            <a:spAutoFit/>
          </a:bodyPr>
          <a:lstStyle/>
          <a:p>
            <a:r>
              <a:rPr lang="en-US" sz="3600" b="1" dirty="0" err="1" smtClean="0">
                <a:solidFill>
                  <a:schemeClr val="bg1"/>
                </a:solidFill>
                <a:latin typeface="HP001 4 hàng" pitchFamily="34" charset="0"/>
                <a:cs typeface="Times New Roman" pitchFamily="18" charset="0"/>
              </a:rPr>
              <a:t>rực</a:t>
            </a:r>
            <a:r>
              <a:rPr lang="en-US" sz="3600" b="1" dirty="0" smtClean="0">
                <a:solidFill>
                  <a:schemeClr val="bg1"/>
                </a:solidFill>
                <a:latin typeface="HP001 4 hàng" pitchFamily="34" charset="0"/>
                <a:cs typeface="Times New Roman" pitchFamily="18" charset="0"/>
              </a:rPr>
              <a:t> </a:t>
            </a:r>
            <a:r>
              <a:rPr lang="en-US" sz="3600" b="1" dirty="0" err="1" smtClean="0">
                <a:solidFill>
                  <a:schemeClr val="bg1"/>
                </a:solidFill>
                <a:latin typeface="HP001 4 hàng" pitchFamily="34" charset="0"/>
                <a:cs typeface="Times New Roman" pitchFamily="18" charset="0"/>
              </a:rPr>
              <a:t>rỡ</a:t>
            </a:r>
            <a:endParaRPr lang="en-US" sz="3600" b="1" dirty="0">
              <a:solidFill>
                <a:schemeClr val="bg1"/>
              </a:solidFill>
              <a:latin typeface="HP001 4 hàng" pitchFamily="34" charset="0"/>
              <a:cs typeface="Times New Roman" pitchFamily="18" charset="0"/>
            </a:endParaRPr>
          </a:p>
        </p:txBody>
      </p:sp>
      <p:sp>
        <p:nvSpPr>
          <p:cNvPr id="10" name="TextBox 9"/>
          <p:cNvSpPr txBox="1"/>
          <p:nvPr/>
        </p:nvSpPr>
        <p:spPr>
          <a:xfrm>
            <a:off x="2890520" y="4399667"/>
            <a:ext cx="2443480" cy="646331"/>
          </a:xfrm>
          <a:prstGeom prst="rect">
            <a:avLst/>
          </a:prstGeom>
          <a:noFill/>
        </p:spPr>
        <p:txBody>
          <a:bodyPr wrap="square" rtlCol="0">
            <a:spAutoFit/>
          </a:bodyPr>
          <a:lstStyle/>
          <a:p>
            <a:r>
              <a:rPr lang="en-US" sz="3600" b="1" dirty="0" err="1" smtClean="0">
                <a:solidFill>
                  <a:schemeClr val="bg1"/>
                </a:solidFill>
                <a:latin typeface="HP001 4 hàng" pitchFamily="34" charset="0"/>
                <a:cs typeface="Times New Roman" pitchFamily="18" charset="0"/>
              </a:rPr>
              <a:t>lòng</a:t>
            </a:r>
            <a:r>
              <a:rPr lang="en-US" sz="3600" b="1" dirty="0" smtClean="0">
                <a:solidFill>
                  <a:schemeClr val="bg1"/>
                </a:solidFill>
                <a:latin typeface="HP001 4 hàng" pitchFamily="34" charset="0"/>
                <a:cs typeface="Times New Roman" pitchFamily="18" charset="0"/>
              </a:rPr>
              <a:t> </a:t>
            </a:r>
            <a:r>
              <a:rPr lang="en-US" sz="3600" b="1" dirty="0" err="1" smtClean="0">
                <a:solidFill>
                  <a:schemeClr val="bg1"/>
                </a:solidFill>
                <a:latin typeface="HP001 4 hàng" pitchFamily="34" charset="0"/>
                <a:cs typeface="Times New Roman" pitchFamily="18" charset="0"/>
              </a:rPr>
              <a:t>người</a:t>
            </a:r>
            <a:endParaRPr lang="en-US" sz="3600" b="1" dirty="0">
              <a:solidFill>
                <a:schemeClr val="bg1"/>
              </a:solidFill>
              <a:latin typeface="HP001 4 hàng" pitchFamily="34" charset="0"/>
              <a:cs typeface="Times New Roman" pitchFamily="18" charset="0"/>
            </a:endParaRPr>
          </a:p>
        </p:txBody>
      </p:sp>
    </p:spTree>
    <p:extLst>
      <p:ext uri="{BB962C8B-B14F-4D97-AF65-F5344CB8AC3E}">
        <p14:creationId xmlns:p14="http://schemas.microsoft.com/office/powerpoint/2010/main" val="14526709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4"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9" name="Text Box 13"/>
          <p:cNvSpPr txBox="1">
            <a:spLocks noChangeArrowheads="1"/>
          </p:cNvSpPr>
          <p:nvPr/>
        </p:nvSpPr>
        <p:spPr bwMode="auto">
          <a:xfrm>
            <a:off x="30480" y="965617"/>
            <a:ext cx="934212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r>
              <a:rPr lang="en-CA" altLang="en-US" sz="2800" b="1" dirty="0">
                <a:solidFill>
                  <a:schemeClr val="bg1"/>
                </a:solidFill>
                <a:latin typeface="HP001 4 hàng" pitchFamily="34" charset="0"/>
              </a:rPr>
              <a:t> </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Bỗng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một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em</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cất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tiếng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hát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cả</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đội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đồng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thanh</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hát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vang</a:t>
            </a:r>
            <a:r>
              <a:rPr lang="en-CA" altLang="en-US" sz="2800" b="1" dirty="0" smtClean="0">
                <a:solidFill>
                  <a:schemeClr val="bg1"/>
                </a:solidFill>
                <a:latin typeface="HP001 4 hàng" pitchFamily="34" charset="0"/>
              </a:rPr>
              <a:t>:</a:t>
            </a:r>
          </a:p>
          <a:p>
            <a:endParaRPr lang="en-CA" altLang="en-US" sz="2800" b="1" dirty="0">
              <a:solidFill>
                <a:schemeClr val="bg1"/>
              </a:solidFill>
              <a:latin typeface="HP001 4 hàng" pitchFamily="34" charset="0"/>
            </a:endParaRPr>
          </a:p>
          <a:p>
            <a:endParaRPr lang="en-CA" altLang="en-US" sz="2800" b="1" dirty="0" smtClean="0">
              <a:solidFill>
                <a:schemeClr val="bg1"/>
              </a:solidFill>
              <a:latin typeface="HP001 4 hàng" pitchFamily="34" charset="0"/>
            </a:endParaRPr>
          </a:p>
          <a:p>
            <a:endParaRPr lang="en-CA" altLang="en-US" sz="2800" b="1" dirty="0">
              <a:solidFill>
                <a:schemeClr val="bg1"/>
              </a:solidFill>
              <a:latin typeface="HP001 4 hàng" pitchFamily="34" charset="0"/>
            </a:endParaRPr>
          </a:p>
          <a:p>
            <a:r>
              <a:rPr lang="en-CA" altLang="en-US" sz="2800" b="1" dirty="0">
                <a:solidFill>
                  <a:schemeClr val="bg1"/>
                </a:solidFill>
                <a:latin typeface="HP001 4 hàng" pitchFamily="34" charset="0"/>
              </a:rPr>
              <a:t>	</a:t>
            </a:r>
            <a:endParaRPr lang="en-CA" altLang="en-US" sz="2800" b="1" dirty="0" smtClean="0">
              <a:solidFill>
                <a:schemeClr val="bg1"/>
              </a:solidFill>
              <a:latin typeface="HP001 4 hàng" pitchFamily="34" charset="0"/>
            </a:endParaRPr>
          </a:p>
        </p:txBody>
      </p:sp>
      <p:sp>
        <p:nvSpPr>
          <p:cNvPr id="13" name="Rectangle 12"/>
          <p:cNvSpPr/>
          <p:nvPr/>
        </p:nvSpPr>
        <p:spPr>
          <a:xfrm>
            <a:off x="1" y="1473200"/>
            <a:ext cx="9133840" cy="523220"/>
          </a:xfrm>
          <a:prstGeom prst="rect">
            <a:avLst/>
          </a:prstGeom>
        </p:spPr>
        <p:txBody>
          <a:bodyPr wrap="square">
            <a:spAutoFit/>
          </a:bodyPr>
          <a:lstStyle/>
          <a:p>
            <a:pPr algn="ctr"/>
            <a:r>
              <a:rPr lang="en-CA" sz="2800" b="1" dirty="0" smtClean="0">
                <a:solidFill>
                  <a:schemeClr val="bg1"/>
                </a:solidFill>
                <a:latin typeface="HP001 4 hàng" pitchFamily="34" charset="0"/>
              </a:rPr>
              <a:t>“</a:t>
            </a:r>
            <a:r>
              <a:rPr lang="en-CA" sz="2800" b="1" dirty="0" err="1" smtClean="0">
                <a:solidFill>
                  <a:schemeClr val="bg1"/>
                </a:solidFill>
                <a:latin typeface="HP001 4 hàng" pitchFamily="34" charset="0"/>
              </a:rPr>
              <a:t>Đoàn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Vệ</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quốc</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quân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một</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lần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đi</a:t>
            </a:r>
            <a:r>
              <a:rPr lang="en-CA" sz="2800" b="1" dirty="0" smtClean="0">
                <a:solidFill>
                  <a:schemeClr val="bg1"/>
                </a:solidFill>
                <a:latin typeface="HP001 4 hàng" pitchFamily="34" charset="0"/>
              </a:rPr>
              <a:t>. </a:t>
            </a:r>
            <a:endParaRPr lang="en-US" sz="2800" dirty="0"/>
          </a:p>
        </p:txBody>
      </p:sp>
      <p:sp>
        <p:nvSpPr>
          <p:cNvPr id="14" name="Rectangle 13"/>
          <p:cNvSpPr/>
          <p:nvPr/>
        </p:nvSpPr>
        <p:spPr>
          <a:xfrm>
            <a:off x="-152400" y="2035036"/>
            <a:ext cx="9123681" cy="523220"/>
          </a:xfrm>
          <a:prstGeom prst="rect">
            <a:avLst/>
          </a:prstGeom>
        </p:spPr>
        <p:txBody>
          <a:bodyPr wrap="square">
            <a:spAutoFit/>
          </a:bodyPr>
          <a:lstStyle/>
          <a:p>
            <a:pPr algn="ctr"/>
            <a:r>
              <a:rPr lang="en-CA" altLang="en-US" sz="2800" b="1" dirty="0" err="1" smtClean="0">
                <a:solidFill>
                  <a:schemeClr val="bg1"/>
                </a:solidFill>
                <a:latin typeface="HP001 4 hàng" pitchFamily="34" charset="0"/>
              </a:rPr>
              <a:t>Nào</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có</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mong</a:t>
            </a:r>
            <a:r>
              <a:rPr lang="en-CA" altLang="en-US" sz="2800" b="1" dirty="0" smtClean="0">
                <a:solidFill>
                  <a:schemeClr val="bg1"/>
                </a:solidFill>
                <a:latin typeface="HP001 4 hàng" pitchFamily="34" charset="0"/>
              </a:rPr>
              <a:t> chi </a:t>
            </a:r>
            <a:r>
              <a:rPr lang="en-CA" altLang="en-US" sz="2800" b="1" dirty="0" err="1" smtClean="0">
                <a:solidFill>
                  <a:schemeClr val="bg1"/>
                </a:solidFill>
                <a:latin typeface="HP001 4 hàng" pitchFamily="34" charset="0"/>
              </a:rPr>
              <a:t>đâu</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ngày</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trở</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về</a:t>
            </a:r>
            <a:endParaRPr lang="en-CA" altLang="en-US" sz="2800" b="1" dirty="0">
              <a:solidFill>
                <a:schemeClr val="bg1"/>
              </a:solidFill>
              <a:latin typeface="HP001 4 hàng" pitchFamily="34" charset="0"/>
            </a:endParaRPr>
          </a:p>
        </p:txBody>
      </p:sp>
      <p:sp>
        <p:nvSpPr>
          <p:cNvPr id="15" name="Rectangle 14"/>
          <p:cNvSpPr/>
          <p:nvPr/>
        </p:nvSpPr>
        <p:spPr>
          <a:xfrm>
            <a:off x="-381000" y="2607606"/>
            <a:ext cx="9123679" cy="523220"/>
          </a:xfrm>
          <a:prstGeom prst="rect">
            <a:avLst/>
          </a:prstGeom>
        </p:spPr>
        <p:txBody>
          <a:bodyPr wrap="square">
            <a:spAutoFit/>
          </a:bodyPr>
          <a:lstStyle/>
          <a:p>
            <a:pPr algn="ctr"/>
            <a:r>
              <a:rPr lang="en-CA" altLang="en-US" sz="2800" b="1" dirty="0" smtClean="0">
                <a:solidFill>
                  <a:schemeClr val="bg1"/>
                </a:solidFill>
                <a:latin typeface="HP001 4 hàng" pitchFamily="34" charset="0"/>
              </a:rPr>
              <a:t>Ra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ra</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bảo</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tồn</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sông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núi</a:t>
            </a:r>
            <a:r>
              <a:rPr lang="en-CA" altLang="en-US" sz="2800" b="1" dirty="0" smtClean="0">
                <a:solidFill>
                  <a:schemeClr val="bg1"/>
                </a:solidFill>
                <a:latin typeface="HP001 4 hàng" pitchFamily="34" charset="0"/>
              </a:rPr>
              <a:t>.</a:t>
            </a:r>
            <a:endParaRPr lang="en-CA" altLang="en-US" sz="2800" b="1" dirty="0">
              <a:solidFill>
                <a:schemeClr val="bg1"/>
              </a:solidFill>
              <a:latin typeface="HP001 4 hàng" pitchFamily="34" charset="0"/>
            </a:endParaRPr>
          </a:p>
        </p:txBody>
      </p:sp>
      <p:sp>
        <p:nvSpPr>
          <p:cNvPr id="16" name="Rectangle 15"/>
          <p:cNvSpPr/>
          <p:nvPr/>
        </p:nvSpPr>
        <p:spPr>
          <a:xfrm>
            <a:off x="-198121" y="3114833"/>
            <a:ext cx="9123680" cy="523220"/>
          </a:xfrm>
          <a:prstGeom prst="rect">
            <a:avLst/>
          </a:prstGeom>
        </p:spPr>
        <p:txBody>
          <a:bodyPr wrap="square">
            <a:spAutoFit/>
          </a:bodyPr>
          <a:lstStyle/>
          <a:p>
            <a:pPr algn="ctr"/>
            <a:r>
              <a:rPr lang="en-CA" altLang="en-US" sz="2800" b="1" dirty="0" smtClean="0">
                <a:solidFill>
                  <a:schemeClr val="bg1"/>
                </a:solidFill>
                <a:latin typeface="HP001 4 hàng" pitchFamily="34" charset="0"/>
              </a:rPr>
              <a:t> Ra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ra</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đi</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thà</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chết</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không</a:t>
            </a:r>
            <a:r>
              <a:rPr lang="en-CA" altLang="en-US" sz="2800" b="1" dirty="0" smtClean="0">
                <a:solidFill>
                  <a:schemeClr val="bg1"/>
                </a:solidFill>
                <a:latin typeface="HP001 4 hàng" pitchFamily="34" charset="0"/>
              </a:rPr>
              <a:t> </a:t>
            </a:r>
            <a:r>
              <a:rPr lang="en-CA" altLang="en-US" sz="2800" b="1" dirty="0" err="1" smtClean="0">
                <a:solidFill>
                  <a:schemeClr val="bg1"/>
                </a:solidFill>
                <a:latin typeface="HP001 4 hàng" pitchFamily="34" charset="0"/>
              </a:rPr>
              <a:t>lui</a:t>
            </a:r>
            <a:r>
              <a:rPr lang="en-CA" altLang="en-US" sz="2800" b="1" dirty="0" smtClean="0">
                <a:solidFill>
                  <a:schemeClr val="bg1"/>
                </a:solidFill>
                <a:latin typeface="HP001 4 hàng" pitchFamily="34" charset="0"/>
              </a:rPr>
              <a:t>…”</a:t>
            </a:r>
            <a:endParaRPr lang="en-US" sz="2800" dirty="0"/>
          </a:p>
        </p:txBody>
      </p:sp>
      <p:sp>
        <p:nvSpPr>
          <p:cNvPr id="17" name="Rectangle 16"/>
          <p:cNvSpPr/>
          <p:nvPr/>
        </p:nvSpPr>
        <p:spPr>
          <a:xfrm>
            <a:off x="10161" y="3616960"/>
            <a:ext cx="9123680" cy="523220"/>
          </a:xfrm>
          <a:prstGeom prst="rect">
            <a:avLst/>
          </a:prstGeom>
        </p:spPr>
        <p:txBody>
          <a:bodyPr wrap="square">
            <a:spAutoFit/>
          </a:bodyPr>
          <a:lstStyle/>
          <a:p>
            <a:r>
              <a:rPr lang="en-CA" sz="2800" b="1" dirty="0">
                <a:solidFill>
                  <a:schemeClr val="bg1"/>
                </a:solidFill>
                <a:latin typeface="HP001 4 hàng" pitchFamily="34" charset="0"/>
              </a:rPr>
              <a:t>  </a:t>
            </a:r>
            <a:r>
              <a:rPr lang="en-CA" sz="2800" b="1" dirty="0" err="1" smtClean="0">
                <a:solidFill>
                  <a:schemeClr val="bg1"/>
                </a:solidFill>
                <a:latin typeface="HP001 4 hàng" pitchFamily="34" charset="0"/>
              </a:rPr>
              <a:t>Tiếng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hát</a:t>
            </a:r>
            <a:r>
              <a:rPr lang="en-CA" sz="2800" b="1" dirty="0" smtClean="0">
                <a:solidFill>
                  <a:schemeClr val="bg1"/>
                </a:solidFill>
                <a:latin typeface="HP001 4 hàng" pitchFamily="34" charset="0"/>
              </a:rPr>
              <a:t> bay </a:t>
            </a:r>
            <a:r>
              <a:rPr lang="en-CA" sz="2800" b="1" dirty="0" err="1" smtClean="0">
                <a:solidFill>
                  <a:schemeClr val="bg1"/>
                </a:solidFill>
                <a:latin typeface="HP001 4 hàng" pitchFamily="34" charset="0"/>
              </a:rPr>
              <a:t>lượn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trên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mặt</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suối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tràn</a:t>
            </a:r>
            <a:r>
              <a:rPr lang="en-CA" sz="2800" b="1" dirty="0" smtClean="0">
                <a:solidFill>
                  <a:schemeClr val="bg1"/>
                </a:solidFill>
                <a:latin typeface="HP001 4 hàng" pitchFamily="34" charset="0"/>
              </a:rPr>
              <a:t> qua </a:t>
            </a:r>
            <a:r>
              <a:rPr lang="en-CA" sz="2800" b="1" dirty="0" err="1" smtClean="0">
                <a:solidFill>
                  <a:schemeClr val="bg1"/>
                </a:solidFill>
                <a:latin typeface="HP001 4 hàng" pitchFamily="34" charset="0"/>
              </a:rPr>
              <a:t>lớp</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lớp</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cây</a:t>
            </a:r>
            <a:endParaRPr lang="en-US" sz="2800" dirty="0"/>
          </a:p>
        </p:txBody>
      </p:sp>
      <p:sp>
        <p:nvSpPr>
          <p:cNvPr id="18" name="Rectangle 17"/>
          <p:cNvSpPr/>
          <p:nvPr/>
        </p:nvSpPr>
        <p:spPr>
          <a:xfrm>
            <a:off x="-40640" y="4145280"/>
            <a:ext cx="9260840" cy="523220"/>
          </a:xfrm>
          <a:prstGeom prst="rect">
            <a:avLst/>
          </a:prstGeom>
        </p:spPr>
        <p:txBody>
          <a:bodyPr wrap="square">
            <a:spAutoFit/>
          </a:bodyPr>
          <a:lstStyle/>
          <a:p>
            <a:r>
              <a:rPr lang="en-CA" sz="2800" b="1" dirty="0" err="1" smtClean="0">
                <a:solidFill>
                  <a:schemeClr val="bg1"/>
                </a:solidFill>
                <a:latin typeface="HP001 4 hàng" pitchFamily="34" charset="0"/>
              </a:rPr>
              <a:t>rừng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bùng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lên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như</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ngọn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lửa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rực</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rỡ</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giữa</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đêm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rừng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lạnh</a:t>
            </a:r>
            <a:endParaRPr lang="en-US" sz="2800" dirty="0"/>
          </a:p>
        </p:txBody>
      </p:sp>
      <p:sp>
        <p:nvSpPr>
          <p:cNvPr id="19" name="Rectangle 18"/>
          <p:cNvSpPr/>
          <p:nvPr/>
        </p:nvSpPr>
        <p:spPr>
          <a:xfrm>
            <a:off x="0" y="4699020"/>
            <a:ext cx="9260840" cy="523220"/>
          </a:xfrm>
          <a:prstGeom prst="rect">
            <a:avLst/>
          </a:prstGeom>
        </p:spPr>
        <p:txBody>
          <a:bodyPr wrap="square">
            <a:spAutoFit/>
          </a:bodyPr>
          <a:lstStyle/>
          <a:p>
            <a:r>
              <a:rPr lang="en-CA" sz="2800" b="1" dirty="0" err="1" smtClean="0">
                <a:solidFill>
                  <a:schemeClr val="bg1"/>
                </a:solidFill>
                <a:latin typeface="HP001 4 hàng" pitchFamily="34" charset="0"/>
              </a:rPr>
              <a:t>tối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làm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cho</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lòng</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người</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chỉ</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huy</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ấm</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hẳn</a:t>
            </a:r>
            <a:r>
              <a:rPr lang="en-CA" sz="2800" b="1" dirty="0" smtClean="0">
                <a:solidFill>
                  <a:schemeClr val="bg1"/>
                </a:solidFill>
                <a:latin typeface="HP001 4 hàng" pitchFamily="34" charset="0"/>
              </a:rPr>
              <a:t> </a:t>
            </a:r>
            <a:r>
              <a:rPr lang="en-CA" sz="2800" b="1" dirty="0" err="1" smtClean="0">
                <a:solidFill>
                  <a:schemeClr val="bg1"/>
                </a:solidFill>
                <a:latin typeface="HP001 4 hàng" pitchFamily="34" charset="0"/>
              </a:rPr>
              <a:t>lên</a:t>
            </a:r>
            <a:r>
              <a:rPr lang="en-CA" sz="2800" b="1" dirty="0" smtClean="0">
                <a:solidFill>
                  <a:schemeClr val="bg1"/>
                </a:solidFill>
                <a:latin typeface="HP001 4 hàng" pitchFamily="34" charset="0"/>
              </a:rPr>
              <a:t>.</a:t>
            </a:r>
            <a:endParaRPr lang="en-US" sz="2800" dirty="0"/>
          </a:p>
        </p:txBody>
      </p:sp>
      <p:sp>
        <p:nvSpPr>
          <p:cNvPr id="11" name="Text Box 10"/>
          <p:cNvSpPr txBox="1">
            <a:spLocks noChangeArrowheads="1"/>
          </p:cNvSpPr>
          <p:nvPr/>
        </p:nvSpPr>
        <p:spPr bwMode="auto">
          <a:xfrm>
            <a:off x="0" y="5142518"/>
            <a:ext cx="9144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Lời</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bài</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hát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trong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đoạn</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văn</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viết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như</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thế</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nào</a:t>
            </a:r>
            <a:r>
              <a:rPr lang="en-US" altLang="vi-VN" sz="3000" b="1" dirty="0">
                <a:solidFill>
                  <a:srgbClr val="FFFF00"/>
                </a:solidFill>
                <a:latin typeface="Times New Roman" panose="02020603050405020304" pitchFamily="18" charset="0"/>
                <a:cs typeface="Times New Roman" panose="02020603050405020304" pitchFamily="18" charset="0"/>
              </a:rPr>
              <a:t>?</a:t>
            </a:r>
          </a:p>
        </p:txBody>
      </p:sp>
      <p:sp>
        <p:nvSpPr>
          <p:cNvPr id="20" name="Text Box 11"/>
          <p:cNvSpPr txBox="1">
            <a:spLocks noChangeArrowheads="1"/>
          </p:cNvSpPr>
          <p:nvPr/>
        </p:nvSpPr>
        <p:spPr bwMode="auto">
          <a:xfrm>
            <a:off x="111268" y="5142518"/>
            <a:ext cx="91236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NI-Aptima" pitchFamily="2" charset="0"/>
              </a:defRPr>
            </a:lvl1pPr>
            <a:lvl2pPr marL="742950" indent="-285750">
              <a:defRPr>
                <a:solidFill>
                  <a:schemeClr val="tx1"/>
                </a:solidFill>
                <a:latin typeface="VNI-Aptima" pitchFamily="2" charset="0"/>
              </a:defRPr>
            </a:lvl2pPr>
            <a:lvl3pPr marL="1143000" indent="-228600">
              <a:defRPr>
                <a:solidFill>
                  <a:schemeClr val="tx1"/>
                </a:solidFill>
                <a:latin typeface="VNI-Aptima" pitchFamily="2" charset="0"/>
              </a:defRPr>
            </a:lvl3pPr>
            <a:lvl4pPr marL="1600200" indent="-228600">
              <a:defRPr>
                <a:solidFill>
                  <a:schemeClr val="tx1"/>
                </a:solidFill>
                <a:latin typeface="VNI-Aptima" pitchFamily="2" charset="0"/>
              </a:defRPr>
            </a:lvl4pPr>
            <a:lvl5pPr marL="2057400" indent="-228600">
              <a:defRPr>
                <a:solidFill>
                  <a:schemeClr val="tx1"/>
                </a:solidFill>
                <a:latin typeface="VNI-Aptima" pitchFamily="2" charset="0"/>
              </a:defRPr>
            </a:lvl5pPr>
            <a:lvl6pPr marL="2514600" indent="-228600" eaLnBrk="0" fontAlgn="base" hangingPunct="0">
              <a:spcBef>
                <a:spcPct val="0"/>
              </a:spcBef>
              <a:spcAft>
                <a:spcPct val="0"/>
              </a:spcAft>
              <a:defRPr>
                <a:solidFill>
                  <a:schemeClr val="tx1"/>
                </a:solidFill>
                <a:latin typeface="VNI-Aptima" pitchFamily="2" charset="0"/>
              </a:defRPr>
            </a:lvl6pPr>
            <a:lvl7pPr marL="2971800" indent="-228600" eaLnBrk="0" fontAlgn="base" hangingPunct="0">
              <a:spcBef>
                <a:spcPct val="0"/>
              </a:spcBef>
              <a:spcAft>
                <a:spcPct val="0"/>
              </a:spcAft>
              <a:defRPr>
                <a:solidFill>
                  <a:schemeClr val="tx1"/>
                </a:solidFill>
                <a:latin typeface="VNI-Aptima" pitchFamily="2" charset="0"/>
              </a:defRPr>
            </a:lvl7pPr>
            <a:lvl8pPr marL="3429000" indent="-228600" eaLnBrk="0" fontAlgn="base" hangingPunct="0">
              <a:spcBef>
                <a:spcPct val="0"/>
              </a:spcBef>
              <a:spcAft>
                <a:spcPct val="0"/>
              </a:spcAft>
              <a:defRPr>
                <a:solidFill>
                  <a:schemeClr val="tx1"/>
                </a:solidFill>
                <a:latin typeface="VNI-Aptima" pitchFamily="2" charset="0"/>
              </a:defRPr>
            </a:lvl8pPr>
            <a:lvl9pPr marL="3886200" indent="-228600" eaLnBrk="0" fontAlgn="base" hangingPunct="0">
              <a:spcBef>
                <a:spcPct val="0"/>
              </a:spcBef>
              <a:spcAft>
                <a:spcPct val="0"/>
              </a:spcAft>
              <a:defRPr>
                <a:solidFill>
                  <a:schemeClr val="tx1"/>
                </a:solidFill>
                <a:latin typeface="VNI-Aptima" pitchFamily="2" charset="0"/>
              </a:defRPr>
            </a:lvl9pPr>
          </a:lstStyle>
          <a:p>
            <a:pPr eaLnBrk="1" hangingPunct="1">
              <a:spcBef>
                <a:spcPct val="50000"/>
              </a:spcBef>
            </a:pPr>
            <a:r>
              <a:rPr lang="en-US" altLang="vi-VN" sz="3000" b="1" dirty="0" smtClean="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Lời</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bài</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hát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được</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đặt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sau</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dấu</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hai</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chấm</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xuống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dòng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trong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dấu</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ngoặc</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kép</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Chữ</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đầu</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từng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dòng</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thơ</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viết</a:t>
            </a:r>
            <a:r>
              <a:rPr lang="en-US" altLang="vi-VN" sz="3000" b="1" dirty="0">
                <a:solidFill>
                  <a:srgbClr val="FFFF00"/>
                </a:solidFill>
                <a:latin typeface="Times New Roman" panose="02020603050405020304" pitchFamily="18" charset="0"/>
                <a:cs typeface="Times New Roman" panose="02020603050405020304" pitchFamily="18" charset="0"/>
              </a:rPr>
              <a:t> </a:t>
            </a:r>
            <a:r>
              <a:rPr lang="en-US" altLang="vi-VN" sz="3000" b="1" dirty="0" err="1">
                <a:solidFill>
                  <a:srgbClr val="FFFF00"/>
                </a:solidFill>
                <a:latin typeface="Times New Roman" panose="02020603050405020304" pitchFamily="18" charset="0"/>
                <a:cs typeface="Times New Roman" panose="02020603050405020304" pitchFamily="18" charset="0"/>
              </a:rPr>
              <a:t>hoa</a:t>
            </a:r>
            <a:r>
              <a:rPr lang="en-US" altLang="vi-VN" sz="3000" b="1" dirty="0">
                <a:solidFill>
                  <a:srgbClr val="FFFF00"/>
                </a:solidFill>
                <a:latin typeface="Times New Roman" panose="02020603050405020304" pitchFamily="18" charset="0"/>
                <a:cs typeface="Times New Roman" panose="02020603050405020304" pitchFamily="18" charset="0"/>
              </a:rPr>
              <a:t>, </a:t>
            </a:r>
          </a:p>
        </p:txBody>
      </p:sp>
      <p:sp>
        <p:nvSpPr>
          <p:cNvPr id="21" name="Text Box 21"/>
          <p:cNvSpPr txBox="1">
            <a:spLocks noChangeArrowheads="1"/>
          </p:cNvSpPr>
          <p:nvPr/>
        </p:nvSpPr>
        <p:spPr bwMode="auto">
          <a:xfrm>
            <a:off x="2011680" y="350520"/>
            <a:ext cx="54006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pPr algn="ctr">
              <a:spcBef>
                <a:spcPct val="50000"/>
              </a:spcBef>
            </a:pPr>
            <a:r>
              <a:rPr lang="en-US" altLang="vi-VN" sz="3200" dirty="0" smtClean="0">
                <a:solidFill>
                  <a:srgbClr val="FFFF00"/>
                </a:solidFill>
                <a:latin typeface="Times New Roman" panose="02020603050405020304" pitchFamily="18" charset="0"/>
                <a:cs typeface="Times New Roman" panose="02020603050405020304" pitchFamily="18" charset="0"/>
              </a:rPr>
              <a:t>Ở</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lại</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với</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chiến</a:t>
            </a:r>
            <a:r>
              <a:rPr lang="en-CA" altLang="en-US" sz="2800" b="1" dirty="0" smtClean="0">
                <a:solidFill>
                  <a:srgbClr val="FFFF00"/>
                </a:solidFill>
                <a:latin typeface="HP001 4 hàng" pitchFamily="34" charset="0"/>
              </a:rPr>
              <a:t> </a:t>
            </a:r>
            <a:r>
              <a:rPr lang="en-CA" altLang="en-US" sz="2800" b="1" dirty="0" err="1" smtClean="0">
                <a:solidFill>
                  <a:srgbClr val="FFFF00"/>
                </a:solidFill>
                <a:latin typeface="HP001 4 hàng" pitchFamily="34" charset="0"/>
              </a:rPr>
              <a:t>khu</a:t>
            </a:r>
            <a:endParaRPr lang="en-CA" altLang="en-US" sz="2800" b="1" dirty="0">
              <a:solidFill>
                <a:srgbClr val="FFFF00"/>
              </a:solidFill>
              <a:latin typeface="HP001 4 hàng" pitchFamily="34" charset="0"/>
            </a:endParaRPr>
          </a:p>
        </p:txBody>
      </p:sp>
    </p:spTree>
    <p:extLst>
      <p:ext uri="{BB962C8B-B14F-4D97-AF65-F5344CB8AC3E}">
        <p14:creationId xmlns:p14="http://schemas.microsoft.com/office/powerpoint/2010/main" val="2644311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11"/>
                                        </p:tgtEl>
                                        <p:attrNameLst>
                                          <p:attrName>ppt_x</p:attrName>
                                        </p:attrNameLst>
                                      </p:cBhvr>
                                      <p:tavLst>
                                        <p:tav tm="0">
                                          <p:val>
                                            <p:strVal val="ppt_x"/>
                                          </p:val>
                                        </p:tav>
                                        <p:tav tm="100000">
                                          <p:val>
                                            <p:strVal val="ppt_x"/>
                                          </p:val>
                                        </p:tav>
                                      </p:tavLst>
                                    </p:anim>
                                    <p:anim calcmode="lin" valueType="num">
                                      <p:cBhvr additive="base">
                                        <p:cTn id="12" dur="500"/>
                                        <p:tgtEl>
                                          <p:spTgt spid="11"/>
                                        </p:tgtEl>
                                        <p:attrNameLst>
                                          <p:attrName>ppt_y</p:attrName>
                                        </p:attrNameLst>
                                      </p:cBhvr>
                                      <p:tavLst>
                                        <p:tav tm="0">
                                          <p:val>
                                            <p:strVal val="ppt_y"/>
                                          </p:val>
                                        </p:tav>
                                        <p:tav tm="100000">
                                          <p:val>
                                            <p:strVal val="1+ppt_h/2"/>
                                          </p:val>
                                        </p:tav>
                                      </p:tavLst>
                                    </p:anim>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7000" r="-7000"/>
          </a:stretch>
        </a:blipFill>
        <a:effectLst/>
      </p:bgPr>
    </p:bg>
    <p:spTree>
      <p:nvGrpSpPr>
        <p:cNvPr id="1" name=""/>
        <p:cNvGrpSpPr/>
        <p:nvPr/>
      </p:nvGrpSpPr>
      <p:grpSpPr>
        <a:xfrm>
          <a:off x="0" y="0"/>
          <a:ext cx="0" cy="0"/>
          <a:chOff x="0" y="0"/>
          <a:chExt cx="0" cy="0"/>
        </a:xfrm>
      </p:grpSpPr>
      <p:sp>
        <p:nvSpPr>
          <p:cNvPr id="9" name="AutoShape 4">
            <a:extLst>
              <a:ext uri="{FF2B5EF4-FFF2-40B4-BE49-F238E27FC236}">
                <a16:creationId xmlns:a16="http://schemas.microsoft.com/office/drawing/2014/main" id="{7603A60A-8E6E-4181-867F-9CA7075C0E10}"/>
              </a:ext>
            </a:extLst>
          </p:cNvPr>
          <p:cNvSpPr>
            <a:spLocks noChangeArrowheads="1"/>
          </p:cNvSpPr>
          <p:nvPr/>
        </p:nvSpPr>
        <p:spPr bwMode="auto">
          <a:xfrm>
            <a:off x="3886199" y="1143000"/>
            <a:ext cx="5021263" cy="4724400"/>
          </a:xfrm>
          <a:prstGeom prst="wedgeRoundRectCallout">
            <a:avLst>
              <a:gd name="adj1" fmla="val -66728"/>
              <a:gd name="adj2" fmla="val -3223"/>
              <a:gd name="adj3" fmla="val 16667"/>
            </a:avLst>
          </a:prstGeom>
          <a:ln>
            <a:headEnd/>
            <a:tailEnd/>
          </a:ln>
        </p:spPr>
        <p:style>
          <a:lnRef idx="2">
            <a:schemeClr val="accent5"/>
          </a:lnRef>
          <a:fillRef idx="1">
            <a:schemeClr val="lt1"/>
          </a:fillRef>
          <a:effectRef idx="0">
            <a:schemeClr val="accent5"/>
          </a:effectRef>
          <a:fontRef idx="minor">
            <a:schemeClr val="dk1"/>
          </a:fontRef>
        </p:style>
        <p:txBody>
          <a:bodyPr/>
          <a:lstStyle/>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Lưng</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thẳng</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không</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tì</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ngực</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vào</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bàn</a:t>
            </a:r>
            <a:r>
              <a:rPr lang="en-US" sz="2800" b="1" i="1" dirty="0">
                <a:solidFill>
                  <a:srgbClr val="0000CC"/>
                </a:solidFill>
                <a:latin typeface="Times New Roman" pitchFamily="18" charset="0"/>
                <a:cs typeface="Times New Roman" pitchFamily="18" charset="0"/>
              </a:rPr>
              <a:t>. </a:t>
            </a:r>
          </a:p>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Đầu</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hơi</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cúi</a:t>
            </a:r>
            <a:r>
              <a:rPr lang="en-US" sz="2800" b="1" i="1" dirty="0">
                <a:solidFill>
                  <a:srgbClr val="0000CC"/>
                </a:solidFill>
                <a:latin typeface="Times New Roman" pitchFamily="18" charset="0"/>
                <a:cs typeface="Times New Roman" pitchFamily="18" charset="0"/>
              </a:rPr>
              <a:t>.</a:t>
            </a:r>
          </a:p>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Mắt</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cách</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vở</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khoảng</a:t>
            </a:r>
            <a:r>
              <a:rPr lang="en-US" sz="2800" b="1" i="1" dirty="0">
                <a:solidFill>
                  <a:srgbClr val="0000CC"/>
                </a:solidFill>
                <a:latin typeface="Times New Roman" pitchFamily="18" charset="0"/>
                <a:cs typeface="Times New Roman" pitchFamily="18" charset="0"/>
              </a:rPr>
              <a:t> 25 – 30 cm.</a:t>
            </a:r>
          </a:p>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Tay</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phải</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cầm</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bút</a:t>
            </a:r>
            <a:r>
              <a:rPr lang="en-US" sz="2800" b="1" i="1" dirty="0">
                <a:solidFill>
                  <a:srgbClr val="0000CC"/>
                </a:solidFill>
                <a:latin typeface="Times New Roman" pitchFamily="18" charset="0"/>
                <a:cs typeface="Times New Roman" pitchFamily="18" charset="0"/>
              </a:rPr>
              <a:t>.</a:t>
            </a:r>
          </a:p>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Tay</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trái</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tì</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nhẹ</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lên</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mép</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vở</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để</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giữ</a:t>
            </a:r>
            <a:r>
              <a:rPr lang="en-US" sz="2800" b="1" i="1" dirty="0">
                <a:solidFill>
                  <a:srgbClr val="0000CC"/>
                </a:solidFill>
                <a:latin typeface="Times New Roman" pitchFamily="18" charset="0"/>
                <a:cs typeface="Times New Roman" pitchFamily="18" charset="0"/>
              </a:rPr>
              <a:t>.</a:t>
            </a:r>
          </a:p>
          <a:p>
            <a:pPr eaLnBrk="1" hangingPunct="1">
              <a:buFontTx/>
              <a:buChar char="-"/>
              <a:defRPr/>
            </a:pP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Hai</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chân</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để</a:t>
            </a:r>
            <a:r>
              <a:rPr lang="en-US" sz="2800" b="1" i="1" dirty="0">
                <a:solidFill>
                  <a:srgbClr val="0000CC"/>
                </a:solidFill>
                <a:latin typeface="Times New Roman" pitchFamily="18" charset="0"/>
                <a:cs typeface="Times New Roman" pitchFamily="18" charset="0"/>
              </a:rPr>
              <a:t> song </a:t>
            </a:r>
            <a:r>
              <a:rPr lang="en-US" sz="2800" b="1" i="1" dirty="0" err="1">
                <a:solidFill>
                  <a:srgbClr val="0000CC"/>
                </a:solidFill>
                <a:latin typeface="Times New Roman" pitchFamily="18" charset="0"/>
                <a:cs typeface="Times New Roman" pitchFamily="18" charset="0"/>
              </a:rPr>
              <a:t>song</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thoải</a:t>
            </a:r>
            <a:r>
              <a:rPr lang="en-US" sz="2800" b="1" i="1" dirty="0">
                <a:solidFill>
                  <a:srgbClr val="0000CC"/>
                </a:solidFill>
                <a:latin typeface="Times New Roman" pitchFamily="18" charset="0"/>
                <a:cs typeface="Times New Roman" pitchFamily="18" charset="0"/>
              </a:rPr>
              <a:t> </a:t>
            </a:r>
            <a:r>
              <a:rPr lang="en-US" sz="2800" b="1" i="1" dirty="0" err="1">
                <a:solidFill>
                  <a:srgbClr val="0000CC"/>
                </a:solidFill>
                <a:latin typeface="Times New Roman" pitchFamily="18" charset="0"/>
                <a:cs typeface="Times New Roman" pitchFamily="18" charset="0"/>
              </a:rPr>
              <a:t>mái</a:t>
            </a:r>
            <a:r>
              <a:rPr lang="en-US" sz="2800" b="1" i="1" dirty="0">
                <a:solidFill>
                  <a:srgbClr val="0000CC"/>
                </a:solidFill>
                <a:latin typeface="Times New Roman" pitchFamily="18" charset="0"/>
                <a:cs typeface="Times New Roman" pitchFamily="18" charset="0"/>
              </a:rPr>
              <a:t>.</a:t>
            </a:r>
            <a:endParaRPr lang="en-US" sz="2800" b="1" i="1" dirty="0">
              <a:solidFill>
                <a:srgbClr val="0000CC"/>
              </a:solidFill>
            </a:endParaRPr>
          </a:p>
          <a:p>
            <a:pPr eaLnBrk="1" hangingPunct="1">
              <a:defRPr/>
            </a:pPr>
            <a:endParaRPr lang="en-US" dirty="0">
              <a:solidFill>
                <a:srgbClr val="0000CC"/>
              </a:solidFill>
              <a:cs typeface="Times New Roman" pitchFamily="18" charset="0"/>
            </a:endParaRPr>
          </a:p>
        </p:txBody>
      </p:sp>
      <p:pic>
        <p:nvPicPr>
          <p:cNvPr id="10" name="Picture 2" descr="Hinh ngoi">
            <a:extLst>
              <a:ext uri="{FF2B5EF4-FFF2-40B4-BE49-F238E27FC236}">
                <a16:creationId xmlns:a16="http://schemas.microsoft.com/office/drawing/2014/main" id="{6726FACC-99BB-48CD-88C4-5BF4728E69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80" y="1143000"/>
            <a:ext cx="3200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WordArt 4"/>
          <p:cNvSpPr>
            <a:spLocks noChangeArrowheads="1" noChangeShapeType="1" noTextEdit="1"/>
          </p:cNvSpPr>
          <p:nvPr/>
        </p:nvSpPr>
        <p:spPr bwMode="auto">
          <a:xfrm>
            <a:off x="1295400" y="98425"/>
            <a:ext cx="6629400" cy="771525"/>
          </a:xfrm>
          <a:prstGeom prst="rect">
            <a:avLst/>
          </a:prstGeom>
        </p:spPr>
        <p:txBody>
          <a:bodyPr wrap="none" fromWordArt="1">
            <a:prstTxWarp prst="textPlain">
              <a:avLst>
                <a:gd name="adj" fmla="val 50000"/>
              </a:avLst>
            </a:prstTxWarp>
          </a:bodyPr>
          <a:lstStyle/>
          <a:p>
            <a:pPr algn="ctr"/>
            <a:r>
              <a:rPr lang="en-US" sz="27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rPr>
              <a:t>TƯ THẾ NGỒI VIẾT</a:t>
            </a:r>
            <a:endParaRPr lang="en-US" sz="27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Times New Roman"/>
              <a:cs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MCPE02463_00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200" y="3002280"/>
            <a:ext cx="4191000" cy="391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WordArt 4"/>
          <p:cNvSpPr>
            <a:spLocks noChangeArrowheads="1" noChangeShapeType="1" noTextEdit="1"/>
          </p:cNvSpPr>
          <p:nvPr/>
        </p:nvSpPr>
        <p:spPr bwMode="auto">
          <a:xfrm>
            <a:off x="1285240" y="1096327"/>
            <a:ext cx="6629400" cy="1076325"/>
          </a:xfrm>
          <a:prstGeom prst="rect">
            <a:avLst/>
          </a:prstGeom>
        </p:spPr>
        <p:txBody>
          <a:bodyPr wrap="none" fromWordArt="1">
            <a:prstTxWarp prst="textPlain">
              <a:avLst>
                <a:gd name="adj" fmla="val 50000"/>
              </a:avLst>
            </a:prstTxWarp>
          </a:bodyPr>
          <a:lstStyle/>
          <a:p>
            <a:pPr algn="ctr"/>
            <a:r>
              <a:rPr lang="en-US" sz="2700" b="1" kern="10" dirty="0" err="1" smtClean="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rPr>
              <a:t>Viết</a:t>
            </a:r>
            <a:r>
              <a:rPr lang="en-US" sz="2700" b="1" kern="10" dirty="0" smtClean="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rPr>
              <a:t> </a:t>
            </a:r>
            <a:r>
              <a:rPr lang="en-US" sz="2700" b="1" kern="10" dirty="0" err="1" smtClean="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rPr>
              <a:t>chính</a:t>
            </a:r>
            <a:r>
              <a:rPr lang="en-US" sz="2700" b="1" kern="10" dirty="0" smtClean="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rPr>
              <a:t> </a:t>
            </a:r>
            <a:r>
              <a:rPr lang="en-US" sz="2700" b="1" kern="10" dirty="0" err="1" smtClean="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rPr>
              <a:t>tả</a:t>
            </a:r>
            <a:endParaRPr lang="en-US" sz="2700" b="1" kern="10" dirty="0">
              <a:ln w="12700">
                <a:solidFill>
                  <a:srgbClr val="EAEAEA"/>
                </a:solidFill>
                <a:round/>
                <a:headEnd/>
                <a:tailEnd/>
              </a:ln>
              <a:solidFill>
                <a:srgbClr val="FF0000"/>
              </a:solidFill>
              <a:effectLst>
                <a:outerShdw dist="35921" dir="2700000" sy="50000" kx="2115830" algn="bl" rotWithShape="0">
                  <a:srgbClr val="C0C0C0">
                    <a:alpha val="79999"/>
                  </a:srgbClr>
                </a:outerShdw>
              </a:effectLst>
              <a:latin typeface="Times New Roman"/>
              <a:cs typeface="Times New Roman"/>
            </a:endParaRPr>
          </a:p>
        </p:txBody>
      </p:sp>
    </p:spTree>
    <p:extLst>
      <p:ext uri="{BB962C8B-B14F-4D97-AF65-F5344CB8AC3E}">
        <p14:creationId xmlns:p14="http://schemas.microsoft.com/office/powerpoint/2010/main" val="1757694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9" name="Text Box 13"/>
          <p:cNvSpPr txBox="1">
            <a:spLocks noChangeArrowheads="1"/>
          </p:cNvSpPr>
          <p:nvPr/>
        </p:nvSpPr>
        <p:spPr bwMode="auto">
          <a:xfrm>
            <a:off x="30480" y="965617"/>
            <a:ext cx="934212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Bỗng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một</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em</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cất</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tiếng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hát</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cả</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đội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đồng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thanh</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hát</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charset="0"/>
              </a:rPr>
              <a:t>vang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charset="0"/>
              </a:rPr>
              <a:t>	</a:t>
            </a:r>
            <a:endPar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charset="0"/>
            </a:endParaRPr>
          </a:p>
        </p:txBody>
      </p:sp>
      <p:sp>
        <p:nvSpPr>
          <p:cNvPr id="13" name="Rectangle 12"/>
          <p:cNvSpPr/>
          <p:nvPr/>
        </p:nvSpPr>
        <p:spPr>
          <a:xfrm>
            <a:off x="1" y="1473200"/>
            <a:ext cx="9133840"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Đoàn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Vệ</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quốc</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quân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một</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lần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ra</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đi</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14" name="Rectangle 13"/>
          <p:cNvSpPr/>
          <p:nvPr/>
        </p:nvSpPr>
        <p:spPr>
          <a:xfrm>
            <a:off x="-152400" y="2035036"/>
            <a:ext cx="9123681"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Nào</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có</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mong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chi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đâu</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ngày</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trở</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về</a:t>
            </a:r>
            <a:endPar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panose="020B0604020202020204" pitchFamily="34" charset="0"/>
            </a:endParaRPr>
          </a:p>
        </p:txBody>
      </p:sp>
      <p:sp>
        <p:nvSpPr>
          <p:cNvPr id="15" name="Rectangle 14"/>
          <p:cNvSpPr/>
          <p:nvPr/>
        </p:nvSpPr>
        <p:spPr>
          <a:xfrm>
            <a:off x="-381000" y="2607606"/>
            <a:ext cx="9123679"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Ra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ra</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bảo</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tồn</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sông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núi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a:t>
            </a:r>
            <a:endParaRPr kumimoji="0" lang="en-CA" altLang="en-US" sz="2800" b="1" i="0" u="none" strike="noStrike" kern="1200" cap="none" spc="0" normalizeH="0" baseline="0" noProof="0" dirty="0">
              <a:ln>
                <a:noFill/>
              </a:ln>
              <a:solidFill>
                <a:prstClr val="white"/>
              </a:solidFill>
              <a:effectLst/>
              <a:uLnTx/>
              <a:uFillTx/>
              <a:latin typeface="HP001 4 hàng" pitchFamily="34" charset="0"/>
              <a:ea typeface="+mn-ea"/>
              <a:cs typeface="Arial" panose="020B0604020202020204" pitchFamily="34" charset="0"/>
            </a:endParaRPr>
          </a:p>
        </p:txBody>
      </p:sp>
      <p:sp>
        <p:nvSpPr>
          <p:cNvPr id="16" name="Rectangle 15"/>
          <p:cNvSpPr/>
          <p:nvPr/>
        </p:nvSpPr>
        <p:spPr>
          <a:xfrm>
            <a:off x="-198121" y="3114833"/>
            <a:ext cx="9123680"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Ra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ra</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thà</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chết</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không</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altLang="en-US"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lui</a:t>
            </a:r>
            <a:r>
              <a:rPr kumimoji="0" lang="en-CA" altLang="en-US"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17" name="Rectangle 16"/>
          <p:cNvSpPr/>
          <p:nvPr/>
        </p:nvSpPr>
        <p:spPr>
          <a:xfrm>
            <a:off x="10161" y="3616960"/>
            <a:ext cx="9123680"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2800" b="1" i="0" u="none" strike="noStrike" kern="1200" cap="none" spc="0" normalizeH="0" baseline="0" noProof="0" dirty="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Tiếng</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hát</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bay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lượn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trên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mặt</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suối</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tràn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qua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lớp</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lớp</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cây</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18" name="Rectangle 17"/>
          <p:cNvSpPr/>
          <p:nvPr/>
        </p:nvSpPr>
        <p:spPr>
          <a:xfrm>
            <a:off x="-40640" y="4145280"/>
            <a:ext cx="9260840"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rừng</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bùng</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lên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như</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ngọn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lửa</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rực</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rỡ</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giữa</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đêm</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rừng</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lạnh</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19" name="Rectangle 18"/>
          <p:cNvSpPr/>
          <p:nvPr/>
        </p:nvSpPr>
        <p:spPr>
          <a:xfrm>
            <a:off x="0" y="4699020"/>
            <a:ext cx="9260840" cy="5232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tối</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làm</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cho</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lòng</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người</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chỉ</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huy</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ấm</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hẳn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 </a:t>
            </a:r>
            <a:r>
              <a:rPr kumimoji="0" lang="en-CA" sz="2800" b="1" i="0" u="none" strike="noStrike" kern="1200" cap="none" spc="0" normalizeH="0" baseline="0" noProof="0" dirty="0" err="1" smtClean="0">
                <a:ln>
                  <a:noFill/>
                </a:ln>
                <a:solidFill>
                  <a:prstClr val="white"/>
                </a:solidFill>
                <a:effectLst/>
                <a:uLnTx/>
                <a:uFillTx/>
                <a:latin typeface="HP001 4 hàng" pitchFamily="34" charset="0"/>
                <a:ea typeface="+mn-ea"/>
                <a:cs typeface="Arial" panose="020B0604020202020204" pitchFamily="34" charset="0"/>
              </a:rPr>
              <a:t>lên</a:t>
            </a:r>
            <a:r>
              <a:rPr kumimoji="0" lang="en-CA" sz="2800" b="1" i="0" u="none" strike="noStrike" kern="1200" cap="none" spc="0" normalizeH="0" baseline="0" noProof="0" dirty="0" smtClean="0">
                <a:ln>
                  <a:noFill/>
                </a:ln>
                <a:solidFill>
                  <a:prstClr val="white"/>
                </a:solidFill>
                <a:effectLst/>
                <a:uLnTx/>
                <a:uFillTx/>
                <a:latin typeface="HP001 4 hàng" pitchFamily="34" charset="0"/>
                <a:ea typeface="+mn-ea"/>
                <a:cs typeface="Arial" panose="020B0604020202020204" pitchFamily="34" charset="0"/>
              </a:rPr>
              <a:t>.</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
        <p:nvSpPr>
          <p:cNvPr id="21" name="Text Box 21"/>
          <p:cNvSpPr txBox="1">
            <a:spLocks noChangeArrowheads="1"/>
          </p:cNvSpPr>
          <p:nvPr/>
        </p:nvSpPr>
        <p:spPr bwMode="auto">
          <a:xfrm>
            <a:off x="1600200" y="356167"/>
            <a:ext cx="54006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a:solidFill>
                  <a:schemeClr val="tx1"/>
                </a:solidFill>
                <a:latin typeface="HP001 4H" charset="0"/>
                <a:cs typeface="Arial" charset="0"/>
              </a:defRPr>
            </a:lvl1pPr>
            <a:lvl2pPr marL="742950" indent="-285750">
              <a:defRPr>
                <a:solidFill>
                  <a:schemeClr val="tx1"/>
                </a:solidFill>
                <a:latin typeface="HP001 4H" charset="0"/>
                <a:cs typeface="Arial" charset="0"/>
              </a:defRPr>
            </a:lvl2pPr>
            <a:lvl3pPr marL="1143000" indent="-228600">
              <a:defRPr>
                <a:solidFill>
                  <a:schemeClr val="tx1"/>
                </a:solidFill>
                <a:latin typeface="HP001 4H" charset="0"/>
                <a:cs typeface="Arial" charset="0"/>
              </a:defRPr>
            </a:lvl3pPr>
            <a:lvl4pPr marL="1600200" indent="-228600">
              <a:defRPr>
                <a:solidFill>
                  <a:schemeClr val="tx1"/>
                </a:solidFill>
                <a:latin typeface="HP001 4H" charset="0"/>
                <a:cs typeface="Arial" charset="0"/>
              </a:defRPr>
            </a:lvl4pPr>
            <a:lvl5pPr marL="2057400" indent="-228600">
              <a:defRPr>
                <a:solidFill>
                  <a:schemeClr val="tx1"/>
                </a:solidFill>
                <a:latin typeface="HP001 4H" charset="0"/>
                <a:cs typeface="Arial" charset="0"/>
              </a:defRPr>
            </a:lvl5pPr>
            <a:lvl6pPr marL="2514600" indent="-228600" eaLnBrk="0" fontAlgn="base" hangingPunct="0">
              <a:spcBef>
                <a:spcPct val="0"/>
              </a:spcBef>
              <a:spcAft>
                <a:spcPct val="0"/>
              </a:spcAft>
              <a:defRPr>
                <a:solidFill>
                  <a:schemeClr val="tx1"/>
                </a:solidFill>
                <a:latin typeface="HP001 4H" charset="0"/>
                <a:cs typeface="Arial" charset="0"/>
              </a:defRPr>
            </a:lvl6pPr>
            <a:lvl7pPr marL="2971800" indent="-228600" eaLnBrk="0" fontAlgn="base" hangingPunct="0">
              <a:spcBef>
                <a:spcPct val="0"/>
              </a:spcBef>
              <a:spcAft>
                <a:spcPct val="0"/>
              </a:spcAft>
              <a:defRPr>
                <a:solidFill>
                  <a:schemeClr val="tx1"/>
                </a:solidFill>
                <a:latin typeface="HP001 4H" charset="0"/>
                <a:cs typeface="Arial" charset="0"/>
              </a:defRPr>
            </a:lvl7pPr>
            <a:lvl8pPr marL="3429000" indent="-228600" eaLnBrk="0" fontAlgn="base" hangingPunct="0">
              <a:spcBef>
                <a:spcPct val="0"/>
              </a:spcBef>
              <a:spcAft>
                <a:spcPct val="0"/>
              </a:spcAft>
              <a:defRPr>
                <a:solidFill>
                  <a:schemeClr val="tx1"/>
                </a:solidFill>
                <a:latin typeface="HP001 4H" charset="0"/>
                <a:cs typeface="Arial" charset="0"/>
              </a:defRPr>
            </a:lvl8pPr>
            <a:lvl9pPr marL="3886200" indent="-228600" eaLnBrk="0" fontAlgn="base" hangingPunct="0">
              <a:spcBef>
                <a:spcPct val="0"/>
              </a:spcBef>
              <a:spcAft>
                <a:spcPct val="0"/>
              </a:spcAft>
              <a:defRPr>
                <a:solidFill>
                  <a:schemeClr val="tx1"/>
                </a:solidFill>
                <a:latin typeface="HP001 4H" charset="0"/>
                <a:cs typeface="Arial"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altLang="vi-VN" sz="3200" b="0" i="0" u="none" strike="noStrike" kern="1200" cap="none" spc="0" normalizeH="0" baseline="0" noProof="0" dirty="0" smtClean="0">
                <a:ln>
                  <a:noFill/>
                </a:ln>
                <a:solidFill>
                  <a:srgbClr val="FFFF00"/>
                </a:solidFill>
                <a:effectLst/>
                <a:uLnTx/>
                <a:uFillTx/>
                <a:latin typeface="Times New Roman" panose="02020603050405020304" pitchFamily="18" charset="0"/>
                <a:ea typeface="+mn-ea"/>
                <a:cs typeface="Times New Roman" panose="02020603050405020304" pitchFamily="18" charset="0"/>
              </a:rPr>
              <a:t>Ở</a:t>
            </a:r>
            <a:r>
              <a:rPr kumimoji="0" lang="en-CA" altLang="en-US" sz="2800" b="1" i="0" u="none" strike="noStrike" kern="1200" cap="none" spc="0" normalizeH="0" baseline="0" noProof="0" dirty="0" smtClean="0">
                <a:ln>
                  <a:noFill/>
                </a:ln>
                <a:solidFill>
                  <a:srgbClr val="FFFF00"/>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srgbClr val="FFFF00"/>
                </a:solidFill>
                <a:effectLst/>
                <a:uLnTx/>
                <a:uFillTx/>
                <a:latin typeface="HP001 4 hàng" pitchFamily="34" charset="0"/>
                <a:ea typeface="+mn-ea"/>
                <a:cs typeface="Arial" charset="0"/>
              </a:rPr>
              <a:t>lại</a:t>
            </a:r>
            <a:r>
              <a:rPr kumimoji="0" lang="en-CA" altLang="en-US" sz="2800" b="1" i="0" u="none" strike="noStrike" kern="1200" cap="none" spc="0" normalizeH="0" baseline="0" noProof="0" dirty="0" smtClean="0">
                <a:ln>
                  <a:noFill/>
                </a:ln>
                <a:solidFill>
                  <a:srgbClr val="FFFF00"/>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srgbClr val="FFFF00"/>
                </a:solidFill>
                <a:effectLst/>
                <a:uLnTx/>
                <a:uFillTx/>
                <a:latin typeface="HP001 4 hàng" pitchFamily="34" charset="0"/>
                <a:ea typeface="+mn-ea"/>
                <a:cs typeface="Arial" charset="0"/>
              </a:rPr>
              <a:t>với</a:t>
            </a:r>
            <a:r>
              <a:rPr kumimoji="0" lang="en-CA" altLang="en-US" sz="2800" b="1" i="0" u="none" strike="noStrike" kern="1200" cap="none" spc="0" normalizeH="0" baseline="0" noProof="0" dirty="0" smtClean="0">
                <a:ln>
                  <a:noFill/>
                </a:ln>
                <a:solidFill>
                  <a:srgbClr val="FFFF00"/>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srgbClr val="FFFF00"/>
                </a:solidFill>
                <a:effectLst/>
                <a:uLnTx/>
                <a:uFillTx/>
                <a:latin typeface="HP001 4 hàng" pitchFamily="34" charset="0"/>
                <a:ea typeface="+mn-ea"/>
                <a:cs typeface="Arial" charset="0"/>
              </a:rPr>
              <a:t>chiến</a:t>
            </a:r>
            <a:r>
              <a:rPr kumimoji="0" lang="en-CA" altLang="en-US" sz="2800" b="1" i="0" u="none" strike="noStrike" kern="1200" cap="none" spc="0" normalizeH="0" baseline="0" noProof="0" dirty="0" smtClean="0">
                <a:ln>
                  <a:noFill/>
                </a:ln>
                <a:solidFill>
                  <a:srgbClr val="FFFF00"/>
                </a:solidFill>
                <a:effectLst/>
                <a:uLnTx/>
                <a:uFillTx/>
                <a:latin typeface="HP001 4 hàng" pitchFamily="34" charset="0"/>
                <a:ea typeface="+mn-ea"/>
                <a:cs typeface="Arial" charset="0"/>
              </a:rPr>
              <a:t> </a:t>
            </a:r>
            <a:r>
              <a:rPr kumimoji="0" lang="en-CA" altLang="en-US" sz="2800" b="1" i="0" u="none" strike="noStrike" kern="1200" cap="none" spc="0" normalizeH="0" baseline="0" noProof="0" dirty="0" err="1" smtClean="0">
                <a:ln>
                  <a:noFill/>
                </a:ln>
                <a:solidFill>
                  <a:srgbClr val="FFFF00"/>
                </a:solidFill>
                <a:effectLst/>
                <a:uLnTx/>
                <a:uFillTx/>
                <a:latin typeface="HP001 4 hàng" pitchFamily="34" charset="0"/>
                <a:ea typeface="+mn-ea"/>
                <a:cs typeface="Arial" charset="0"/>
              </a:rPr>
              <a:t>khu</a:t>
            </a:r>
            <a:endParaRPr kumimoji="0" lang="en-CA" altLang="en-US" sz="2800" b="1" i="0" u="none" strike="noStrike" kern="1200" cap="none" spc="0" normalizeH="0" baseline="0" noProof="0" dirty="0">
              <a:ln>
                <a:noFill/>
              </a:ln>
              <a:solidFill>
                <a:srgbClr val="FFFF00"/>
              </a:solidFill>
              <a:effectLst/>
              <a:uLnTx/>
              <a:uFillTx/>
              <a:latin typeface="HP001 4 hàng" pitchFamily="34" charset="0"/>
              <a:ea typeface="+mn-ea"/>
              <a:cs typeface="Arial" charset="0"/>
            </a:endParaRPr>
          </a:p>
        </p:txBody>
      </p:sp>
    </p:spTree>
    <p:extLst>
      <p:ext uri="{BB962C8B-B14F-4D97-AF65-F5344CB8AC3E}">
        <p14:creationId xmlns:p14="http://schemas.microsoft.com/office/powerpoint/2010/main" val="861518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1874</TotalTime>
  <Words>691</Words>
  <Application>Microsoft Office PowerPoint</Application>
  <PresentationFormat>On-screen Show (4:3)</PresentationFormat>
  <Paragraphs>91</Paragraphs>
  <Slides>16</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Arial</vt:lpstr>
      <vt:lpstr>Calibri</vt:lpstr>
      <vt:lpstr>HP001 4 hàng</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NGUYỆT HƯƠNG</dc:creator>
  <cp:lastModifiedBy>Admin</cp:lastModifiedBy>
  <cp:revision>107</cp:revision>
  <dcterms:created xsi:type="dcterms:W3CDTF">2017-10-18T01:20:53Z</dcterms:created>
  <dcterms:modified xsi:type="dcterms:W3CDTF">2022-01-25T12:19:54Z</dcterms:modified>
</cp:coreProperties>
</file>