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25" r:id="rId2"/>
    <p:sldMasterId id="2147483737" r:id="rId3"/>
  </p:sldMasterIdLst>
  <p:notesMasterIdLst>
    <p:notesMasterId r:id="rId16"/>
  </p:notesMasterIdLst>
  <p:sldIdLst>
    <p:sldId id="308" r:id="rId4"/>
    <p:sldId id="269" r:id="rId5"/>
    <p:sldId id="288" r:id="rId6"/>
    <p:sldId id="272" r:id="rId7"/>
    <p:sldId id="286" r:id="rId8"/>
    <p:sldId id="303" r:id="rId9"/>
    <p:sldId id="276" r:id="rId10"/>
    <p:sldId id="304" r:id="rId11"/>
    <p:sldId id="305" r:id="rId12"/>
    <p:sldId id="306" r:id="rId13"/>
    <p:sldId id="283" r:id="rId14"/>
    <p:sldId id="29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B12940-F6EE-4919-8B9B-97B0022F0456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747E38-B529-4435-8AED-41C10897A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526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724EA7-73D5-43ED-A261-72ACA490EED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9771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E5D65D-9C02-4EE1-B031-3CCDB4FC731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9846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80600F-D724-4D75-8876-526C4090E04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54676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36007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13317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80600F-D724-4D75-8876-526C4090E04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69668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8213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703BF-2364-43CA-966A-DA7E170455E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8407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C45F37A9-7F34-487D-A930-ACC888D938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AAFA638-D9E6-417B-889B-8E2D2F9308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69"/>
          <a:stretch/>
        </p:blipFill>
        <p:spPr>
          <a:xfrm>
            <a:off x="1576535" y="0"/>
            <a:ext cx="9576486" cy="616058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464F828-C40F-44DB-8AC7-4CE7B78F6FA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87" y="1027227"/>
            <a:ext cx="2438400" cy="225478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B71BFE1-656B-4A10-9B8A-9C7CD9E7BCB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412" y="5044526"/>
            <a:ext cx="603476" cy="80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8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94E15D-6B6E-42AE-8C46-899B16CF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7A06E96-E838-42AF-8A86-6A28C6513F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0A3C43-529E-4F47-8EF7-7F6CA3F7A0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AC30D7-7CA5-44C7-8F09-858049F4AF88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2022/2/10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6272429-6BB3-48E0-A428-44B1C8A53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BCED68C-2521-4D27-A42F-06A22A741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A174A-EC50-4D5B-837E-17DE8891D523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567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9B279C7-E708-481D-9D75-B8AF4D36F5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F1EA23F-D116-4D33-930B-8CF5940024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92623F-2AA2-4F54-A9D1-DECD9A8663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AC30D7-7CA5-44C7-8F09-858049F4AF88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2022/2/10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4AAB7DB-CBC1-4C6B-A25A-B4CA70666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CDD5CDA-2659-414F-9B15-20E1494BB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A174A-EC50-4D5B-837E-17DE8891D523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655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901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777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0764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2022/2/10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5533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2022/2/10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512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2022/2/10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500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2022/2/10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166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2022/2/10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614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103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2022/2/10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521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2022/2/10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691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2022/2/10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7382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2022/2/10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122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2022/2/10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3939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2022/2/10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0747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307741-409F-4DF0-BB52-DE2C29B9386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E4824-7B66-4A32-B8A4-C766BC8AB15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90154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307741-409F-4DF0-BB52-DE2C29B9386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E4824-7B66-4A32-B8A4-C766BC8AB15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62642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307741-409F-4DF0-BB52-DE2C29B9386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E4824-7B66-4A32-B8A4-C766BC8AB15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10668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307741-409F-4DF0-BB52-DE2C29B9386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E4824-7B66-4A32-B8A4-C766BC8AB15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096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C00741D3-4F50-4C38-B737-1F00E5E964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805343 h 6858000"/>
              <a:gd name="connsiteX3" fmla="*/ 12080492 w 12192000"/>
              <a:gd name="connsiteY3" fmla="*/ 3805844 h 6858000"/>
              <a:gd name="connsiteX4" fmla="*/ 10101618 w 12192000"/>
              <a:gd name="connsiteY4" fmla="*/ 4712669 h 6858000"/>
              <a:gd name="connsiteX5" fmla="*/ 9210926 w 12192000"/>
              <a:gd name="connsiteY5" fmla="*/ 6698856 h 6858000"/>
              <a:gd name="connsiteX6" fmla="*/ 9211506 w 12192000"/>
              <a:gd name="connsiteY6" fmla="*/ 6858000 h 6858000"/>
              <a:gd name="connsiteX7" fmla="*/ 3521398 w 12192000"/>
              <a:gd name="connsiteY7" fmla="*/ 6858000 h 6858000"/>
              <a:gd name="connsiteX8" fmla="*/ 3448603 w 12192000"/>
              <a:gd name="connsiteY8" fmla="*/ 6634175 h 6858000"/>
              <a:gd name="connsiteX9" fmla="*/ 1933176 w 12192000"/>
              <a:gd name="connsiteY9" fmla="*/ 4713857 h 6858000"/>
              <a:gd name="connsiteX10" fmla="*/ 219218 w 12192000"/>
              <a:gd name="connsiteY10" fmla="*/ 3881814 h 6858000"/>
              <a:gd name="connsiteX11" fmla="*/ 0 w 12192000"/>
              <a:gd name="connsiteY11" fmla="*/ 383753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805343"/>
                </a:lnTo>
                <a:lnTo>
                  <a:pt x="12080492" y="3805844"/>
                </a:lnTo>
                <a:cubicBezTo>
                  <a:pt x="11377132" y="3842595"/>
                  <a:pt x="10661936" y="4147773"/>
                  <a:pt x="10101618" y="4712669"/>
                </a:cubicBezTo>
                <a:cubicBezTo>
                  <a:pt x="9541300" y="5277565"/>
                  <a:pt x="9241952" y="5995220"/>
                  <a:pt x="9210926" y="6698856"/>
                </a:cubicBezTo>
                <a:lnTo>
                  <a:pt x="9211506" y="6858000"/>
                </a:lnTo>
                <a:lnTo>
                  <a:pt x="3521398" y="6858000"/>
                </a:lnTo>
                <a:lnTo>
                  <a:pt x="3448603" y="6634175"/>
                </a:lnTo>
                <a:cubicBezTo>
                  <a:pt x="3196636" y="5961902"/>
                  <a:pt x="2671586" y="5268681"/>
                  <a:pt x="1933176" y="4713857"/>
                </a:cubicBezTo>
                <a:cubicBezTo>
                  <a:pt x="1379368" y="4297740"/>
                  <a:pt x="784189" y="4018562"/>
                  <a:pt x="219218" y="3881814"/>
                </a:cubicBezTo>
                <a:lnTo>
                  <a:pt x="0" y="383753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62626BF-B361-4A98-A76F-B61BA77BF1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"/>
          <a:stretch/>
        </p:blipFill>
        <p:spPr>
          <a:xfrm>
            <a:off x="2265038" y="1"/>
            <a:ext cx="8291578" cy="59055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8D02148-AD47-4BD8-98E5-984D94F0200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027" y="1580059"/>
            <a:ext cx="2438400" cy="2254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406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307741-409F-4DF0-BB52-DE2C29B9386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E4824-7B66-4A32-B8A4-C766BC8AB15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25025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307741-409F-4DF0-BB52-DE2C29B9386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E4824-7B66-4A32-B8A4-C766BC8AB15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69424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307741-409F-4DF0-BB52-DE2C29B9386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E4824-7B66-4A32-B8A4-C766BC8AB15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41674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307741-409F-4DF0-BB52-DE2C29B9386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E4824-7B66-4A32-B8A4-C766BC8AB15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0269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307741-409F-4DF0-BB52-DE2C29B9386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E4824-7B66-4A32-B8A4-C766BC8AB15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41338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307741-409F-4DF0-BB52-DE2C29B9386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E4824-7B66-4A32-B8A4-C766BC8AB15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04710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307741-409F-4DF0-BB52-DE2C29B9386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E4824-7B66-4A32-B8A4-C766BC8AB15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9540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14525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A6083D-7685-4EF1-B383-31940BC23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57102E5-65CE-4FD7-A498-A2CCBD4A00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A7676C5-3F20-4F9F-A0DD-0717B3A9E4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1D3B555-ED1C-4ECA-A6C5-FB1DEC9467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AC30D7-7CA5-44C7-8F09-858049F4AF88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2022/2/10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36F6CFA-2ECB-4F05-BADB-FECCF636D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45B61D9-DAF5-4B6B-94CE-03A4EB4EB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A174A-EC50-4D5B-837E-17DE8891D523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071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6E4673-7A70-4A0F-8ACA-B0BAAEBB3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9805A6-8E38-407C-A88B-1B995AB0E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762A9E2-5ACB-44A6-8909-A91551F37E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E02EC23-29BB-4407-A4A2-788EFB0BDB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7DE70C0-5A43-4F2C-A768-B66F129148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D63EA6C-3CA5-4AEA-83A9-8E29C1443F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AC30D7-7CA5-44C7-8F09-858049F4AF88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2022/2/10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47FFA03-2AF4-4CD5-9C08-58CA0B6FE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B7804F6-B6EB-43F9-8BFC-F7C41E7FC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A174A-EC50-4D5B-837E-17DE8891D523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719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2BCF1C-3DF5-48FC-96A3-CC9336572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7EE45C3-B8F5-48DC-9131-423E8E2B138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AC30D7-7CA5-44C7-8F09-858049F4AF88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2022/2/10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A3452AD-0466-494C-BF64-71E8D3765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2F758DA-8DFD-40A9-98B0-9B7290B64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A174A-EC50-4D5B-837E-17DE8891D523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84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3F0D7FB-C89C-4290-8428-0C9B6307F4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AC30D7-7CA5-44C7-8F09-858049F4AF88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2022/2/10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8302420-EE4F-4C15-B188-05CEB7AC2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B136740-DB7D-4A0C-916D-0FDEF77C1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A174A-EC50-4D5B-837E-17DE8891D523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952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69557B-8C14-44E6-9F93-09E4CF275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B4F9041-C970-4AC7-BC85-E1B516D39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2E641DF-A750-4827-AA3C-7F0B62CE75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317D08A-3652-4EEE-BF37-43E859DEAE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AC30D7-7CA5-44C7-8F09-858049F4AF88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2022/2/10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2C8F1EB-14D9-4705-B9D5-ED5DAEA8B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C418304-A790-4D5E-8B7F-8C568EC70E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A174A-EC50-4D5B-837E-17DE8891D523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54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CC530D-9E2C-472A-86F7-D630A18F0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12FCE4C-B73C-4B9A-A24A-B786314B07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DA21AFB-5946-446E-AB4A-0BC3386C44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C7D4A86-6458-45E0-A950-42C5EECA9B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AC30D7-7CA5-44C7-8F09-858049F4AF88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2022/2/10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0E492D9-C737-404A-879A-8340C7D58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0A4D237-96E2-4D51-9494-50ABF64FB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A174A-EC50-4D5B-837E-17DE8891D523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5559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5.jp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44B17C5-8245-45DA-973E-5BDE6AD74904}"/>
              </a:ext>
            </a:extLst>
          </p:cNvPr>
          <p:cNvSpPr txBox="1"/>
          <p:nvPr userDrawn="1"/>
        </p:nvSpPr>
        <p:spPr>
          <a:xfrm>
            <a:off x="1169307" y="185668"/>
            <a:ext cx="36430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CDE9"/>
                </a:solidFill>
                <a:effectLst/>
                <a:uLnTx/>
                <a:uFillTx/>
                <a:latin typeface="字魂64号-萌趣软糖体" panose="00000500000000000000" pitchFamily="2" charset="-122"/>
                <a:ea typeface="字魂64号-萌趣软糖体" panose="00000500000000000000" pitchFamily="2" charset="-122"/>
                <a:cs typeface="+mn-cs"/>
                <a:sym typeface="字魂122号-七岁半" panose="00000500000000000000" pitchFamily="2" charset="-122"/>
              </a:rPr>
              <a:t>添加标题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C98E981-4AC1-496A-86D2-FE36A96CDA78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062" y="261868"/>
            <a:ext cx="603476" cy="80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584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BB48B6-9552-4C80-A013-F237408909B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2022/2/10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5D6DDD-9ED7-4898-A94F-2D1104140E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字魂59号-创粗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字魂59号-创粗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9907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307741-409F-4DF0-BB52-DE2C29B9386F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E4824-7B66-4A32-B8A4-C766BC8AB15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7269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8;p1"/>
          <p:cNvSpPr txBox="1"/>
          <p:nvPr/>
        </p:nvSpPr>
        <p:spPr>
          <a:xfrm>
            <a:off x="1134126" y="3273766"/>
            <a:ext cx="9361040" cy="2100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anose="020B0604020202020204" pitchFamily="34" charset="0"/>
                <a:sym typeface="Arial"/>
              </a:rPr>
              <a:t>CHÀO MỪNG CÁC </a:t>
            </a:r>
            <a:r>
              <a:rPr kumimoji="0" lang="en-US" sz="6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EM</a:t>
            </a:r>
            <a:r>
              <a:rPr kumimoji="0" lang="en-US" sz="6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anose="020B0604020202020204" pitchFamily="34" charset="0"/>
                <a:sym typeface="Arial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anose="020B0604020202020204" pitchFamily="34" charset="0"/>
                <a:sym typeface="Arial"/>
              </a:rPr>
              <a:t>ĐẾN VỚI TIẾT HỌC</a:t>
            </a:r>
            <a:endParaRPr kumimoji="0" sz="66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srgbClr val="4472C4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  <a:uLnTx/>
              <a:uFillTx/>
              <a:latin typeface="Calibri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BF5DDC-9967-4D94-8EBF-C7E14595F3D7}"/>
              </a:ext>
            </a:extLst>
          </p:cNvPr>
          <p:cNvSpPr txBox="1"/>
          <p:nvPr/>
        </p:nvSpPr>
        <p:spPr>
          <a:xfrm>
            <a:off x="7905832" y="4324038"/>
            <a:ext cx="4286168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B21519"/>
                </a:solidFill>
                <a:effectLst>
                  <a:outerShdw blurRad="12700" dist="38100" dir="2700000" algn="tl">
                    <a:prstClr val="black"/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GV: Chu Hà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B21519"/>
              </a:solidFill>
              <a:effectLst>
                <a:outerShdw blurRad="12700" dist="38100" dir="2700000" algn="tl">
                  <a:prstClr val="black"/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9340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218" y="1419665"/>
            <a:ext cx="5438335" cy="5438335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2E63EBA-776C-4D82-BA07-493F2BCCC8D2}"/>
              </a:ext>
            </a:extLst>
          </p:cNvPr>
          <p:cNvSpPr/>
          <p:nvPr/>
        </p:nvSpPr>
        <p:spPr>
          <a:xfrm>
            <a:off x="1314450" y="647700"/>
            <a:ext cx="10248900" cy="2390775"/>
          </a:xfrm>
          <a:prstGeom prst="roundRect">
            <a:avLst/>
          </a:prstGeom>
          <a:ln w="57150"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vi-VN" sz="4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 ta có được cảm xúc trên khuôn mặt nhờ bộ phận nào?	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62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936734" y="1149531"/>
            <a:ext cx="9996876" cy="3882198"/>
            <a:chOff x="1511500" y="979714"/>
            <a:chExt cx="9996876" cy="3882198"/>
          </a:xfrm>
        </p:grpSpPr>
        <p:sp>
          <p:nvSpPr>
            <p:cNvPr id="2" name="Rounded Rectangle 1"/>
            <p:cNvSpPr/>
            <p:nvPr/>
          </p:nvSpPr>
          <p:spPr>
            <a:xfrm>
              <a:off x="1511500" y="979714"/>
              <a:ext cx="9892374" cy="3882198"/>
            </a:xfrm>
            <a:prstGeom prst="round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833433" y="1181875"/>
              <a:ext cx="9674943" cy="3016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71500" marR="0" lvl="0" indent="-57150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vi-V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Hệ cơ cùng với bộ xương giúp cơ thể vận động được và tạo cho mỗi người một hình dáng riêng.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571500" marR="0" lvl="0" indent="-57150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vi-V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Hãy nhớ chăm sóc, bảo vệ cơ quan vận động và phòng tránh gãy xương. 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21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4476" y="-474579"/>
            <a:ext cx="2404505" cy="2404505"/>
          </a:xfrm>
          <a:prstGeom prst="rect">
            <a:avLst/>
          </a:prstGeom>
        </p:spPr>
      </p:pic>
      <p:grpSp>
        <p:nvGrpSpPr>
          <p:cNvPr id="22" name="组合 24">
            <a:extLst>
              <a:ext uri="{FF2B5EF4-FFF2-40B4-BE49-F238E27FC236}">
                <a16:creationId xmlns:a16="http://schemas.microsoft.com/office/drawing/2014/main" id="{FF946401-A754-4D28-8FC0-8A5ACB4D5B8B}"/>
              </a:ext>
            </a:extLst>
          </p:cNvPr>
          <p:cNvGrpSpPr/>
          <p:nvPr/>
        </p:nvGrpSpPr>
        <p:grpSpPr>
          <a:xfrm>
            <a:off x="0" y="2686117"/>
            <a:ext cx="12265024" cy="4210953"/>
            <a:chOff x="0" y="2686117"/>
            <a:chExt cx="12265024" cy="4210953"/>
          </a:xfrm>
        </p:grpSpPr>
        <p:grpSp>
          <p:nvGrpSpPr>
            <p:cNvPr id="23" name="组合 25">
              <a:extLst>
                <a:ext uri="{FF2B5EF4-FFF2-40B4-BE49-F238E27FC236}">
                  <a16:creationId xmlns:a16="http://schemas.microsoft.com/office/drawing/2014/main" id="{3C8208C8-F741-48BA-803F-1A4124D43CA3}"/>
                </a:ext>
              </a:extLst>
            </p:cNvPr>
            <p:cNvGrpSpPr/>
            <p:nvPr/>
          </p:nvGrpSpPr>
          <p:grpSpPr>
            <a:xfrm>
              <a:off x="4734045" y="2686117"/>
              <a:ext cx="7530979" cy="4210953"/>
              <a:chOff x="-1" y="39071"/>
              <a:chExt cx="12265026" cy="6858000"/>
            </a:xfrm>
          </p:grpSpPr>
          <p:pic>
            <p:nvPicPr>
              <p:cNvPr id="27" name="图片 29">
                <a:extLst>
                  <a:ext uri="{FF2B5EF4-FFF2-40B4-BE49-F238E27FC236}">
                    <a16:creationId xmlns:a16="http://schemas.microsoft.com/office/drawing/2014/main" id="{5192F37C-45CE-4802-9A84-E95108A84E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07025" y="39071"/>
                <a:ext cx="6858000" cy="6858000"/>
              </a:xfrm>
              <a:prstGeom prst="rect">
                <a:avLst/>
              </a:prstGeom>
            </p:spPr>
          </p:pic>
          <p:pic>
            <p:nvPicPr>
              <p:cNvPr id="28" name="图片 30">
                <a:extLst>
                  <a:ext uri="{FF2B5EF4-FFF2-40B4-BE49-F238E27FC236}">
                    <a16:creationId xmlns:a16="http://schemas.microsoft.com/office/drawing/2014/main" id="{1E5BE042-2365-4F0E-A37A-85F504F9091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758"/>
              <a:stretch/>
            </p:blipFill>
            <p:spPr>
              <a:xfrm>
                <a:off x="-1" y="39071"/>
                <a:ext cx="5845893" cy="6858000"/>
              </a:xfrm>
              <a:prstGeom prst="rect">
                <a:avLst/>
              </a:prstGeom>
            </p:spPr>
          </p:pic>
        </p:grpSp>
        <p:grpSp>
          <p:nvGrpSpPr>
            <p:cNvPr id="24" name="组合 26">
              <a:extLst>
                <a:ext uri="{FF2B5EF4-FFF2-40B4-BE49-F238E27FC236}">
                  <a16:creationId xmlns:a16="http://schemas.microsoft.com/office/drawing/2014/main" id="{7DB48047-073D-4AEA-925C-0E0C124E137E}"/>
                </a:ext>
              </a:extLst>
            </p:cNvPr>
            <p:cNvGrpSpPr/>
            <p:nvPr/>
          </p:nvGrpSpPr>
          <p:grpSpPr>
            <a:xfrm>
              <a:off x="0" y="2686117"/>
              <a:ext cx="4969257" cy="4210953"/>
              <a:chOff x="4172044" y="39071"/>
              <a:chExt cx="8092981" cy="6858000"/>
            </a:xfrm>
          </p:grpSpPr>
          <p:pic>
            <p:nvPicPr>
              <p:cNvPr id="25" name="图片 27">
                <a:extLst>
                  <a:ext uri="{FF2B5EF4-FFF2-40B4-BE49-F238E27FC236}">
                    <a16:creationId xmlns:a16="http://schemas.microsoft.com/office/drawing/2014/main" id="{46743C91-7E9C-4339-AAA2-6EC9D2A437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07025" y="39071"/>
                <a:ext cx="6858000" cy="6858000"/>
              </a:xfrm>
              <a:prstGeom prst="rect">
                <a:avLst/>
              </a:prstGeom>
            </p:spPr>
          </p:pic>
          <p:pic>
            <p:nvPicPr>
              <p:cNvPr id="26" name="图片 28">
                <a:extLst>
                  <a:ext uri="{FF2B5EF4-FFF2-40B4-BE49-F238E27FC236}">
                    <a16:creationId xmlns:a16="http://schemas.microsoft.com/office/drawing/2014/main" id="{3D23991A-FEDF-40C1-9E42-B002965B520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5593"/>
              <a:stretch/>
            </p:blipFill>
            <p:spPr>
              <a:xfrm>
                <a:off x="4172044" y="39071"/>
                <a:ext cx="1673848" cy="6858000"/>
              </a:xfrm>
              <a:prstGeom prst="rect">
                <a:avLst/>
              </a:prstGeom>
            </p:spPr>
          </p:pic>
        </p:grpSp>
      </p:grpSp>
      <p:pic>
        <p:nvPicPr>
          <p:cNvPr id="29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9532" y="3217189"/>
            <a:ext cx="3679881" cy="367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08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889" y="2550207"/>
            <a:ext cx="7041490" cy="228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6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EB1A3F9F-CE37-44F9-8058-A357C3FF3B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805343 h 6858000"/>
              <a:gd name="connsiteX3" fmla="*/ 12080492 w 12192000"/>
              <a:gd name="connsiteY3" fmla="*/ 3805844 h 6858000"/>
              <a:gd name="connsiteX4" fmla="*/ 10101618 w 12192000"/>
              <a:gd name="connsiteY4" fmla="*/ 4712669 h 6858000"/>
              <a:gd name="connsiteX5" fmla="*/ 9210926 w 12192000"/>
              <a:gd name="connsiteY5" fmla="*/ 6698856 h 6858000"/>
              <a:gd name="connsiteX6" fmla="*/ 9211506 w 12192000"/>
              <a:gd name="connsiteY6" fmla="*/ 6858000 h 6858000"/>
              <a:gd name="connsiteX7" fmla="*/ 3521398 w 12192000"/>
              <a:gd name="connsiteY7" fmla="*/ 6858000 h 6858000"/>
              <a:gd name="connsiteX8" fmla="*/ 3448603 w 12192000"/>
              <a:gd name="connsiteY8" fmla="*/ 6634175 h 6858000"/>
              <a:gd name="connsiteX9" fmla="*/ 1933176 w 12192000"/>
              <a:gd name="connsiteY9" fmla="*/ 4713857 h 6858000"/>
              <a:gd name="connsiteX10" fmla="*/ 219218 w 12192000"/>
              <a:gd name="connsiteY10" fmla="*/ 3881814 h 6858000"/>
              <a:gd name="connsiteX11" fmla="*/ 0 w 12192000"/>
              <a:gd name="connsiteY11" fmla="*/ 383753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805343"/>
                </a:lnTo>
                <a:lnTo>
                  <a:pt x="12080492" y="3805844"/>
                </a:lnTo>
                <a:cubicBezTo>
                  <a:pt x="11377132" y="3842595"/>
                  <a:pt x="10661936" y="4147773"/>
                  <a:pt x="10101618" y="4712669"/>
                </a:cubicBezTo>
                <a:cubicBezTo>
                  <a:pt x="9541300" y="5277565"/>
                  <a:pt x="9241952" y="5995220"/>
                  <a:pt x="9210926" y="6698856"/>
                </a:cubicBezTo>
                <a:lnTo>
                  <a:pt x="9211506" y="6858000"/>
                </a:lnTo>
                <a:lnTo>
                  <a:pt x="3521398" y="6858000"/>
                </a:lnTo>
                <a:lnTo>
                  <a:pt x="3448603" y="6634175"/>
                </a:lnTo>
                <a:cubicBezTo>
                  <a:pt x="3196636" y="5961902"/>
                  <a:pt x="2671586" y="5268681"/>
                  <a:pt x="1933176" y="4713857"/>
                </a:cubicBezTo>
                <a:cubicBezTo>
                  <a:pt x="1379368" y="4297740"/>
                  <a:pt x="784189" y="4018562"/>
                  <a:pt x="219218" y="3881814"/>
                </a:cubicBezTo>
                <a:lnTo>
                  <a:pt x="0" y="3837538"/>
                </a:lnTo>
                <a:close/>
              </a:path>
            </a:pathLst>
          </a:custGeom>
        </p:spPr>
      </p:pic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C6F38E95-FB6F-4FE5-83C3-5D89B4E4693F}"/>
              </a:ext>
            </a:extLst>
          </p:cNvPr>
          <p:cNvCxnSpPr>
            <a:cxnSpLocks/>
          </p:cNvCxnSpPr>
          <p:nvPr/>
        </p:nvCxnSpPr>
        <p:spPr>
          <a:xfrm>
            <a:off x="4940696" y="3931118"/>
            <a:ext cx="2224701" cy="0"/>
          </a:xfrm>
          <a:prstGeom prst="line">
            <a:avLst/>
          </a:prstGeom>
          <a:ln>
            <a:solidFill>
              <a:schemeClr val="accent1">
                <a:alpha val="66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extLst>
              <a:ext uri="{FF2B5EF4-FFF2-40B4-BE49-F238E27FC236}">
                <a16:creationId xmlns:a16="http://schemas.microsoft.com/office/drawing/2014/main" id="{7FD2E196-9D4F-4C47-818A-2909C4C739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23" y="249851"/>
            <a:ext cx="2438400" cy="2254786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114045" y="0"/>
            <a:ext cx="8291578" cy="5905500"/>
            <a:chOff x="2369540" y="0"/>
            <a:chExt cx="8291578" cy="59055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FFFC468-3E18-4CFB-A7FB-BAFA1FC347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45"/>
            <a:stretch/>
          </p:blipFill>
          <p:spPr>
            <a:xfrm>
              <a:off x="2369540" y="0"/>
              <a:ext cx="8291578" cy="5905500"/>
            </a:xfrm>
            <a:prstGeom prst="rect">
              <a:avLst/>
            </a:prstGeom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69540" y="2754488"/>
              <a:ext cx="8272989" cy="23532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242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ập thể dục buổi sáng_1080p">
            <a:hlinkClick r:id="" action="ppaction://media"/>
            <a:extLst>
              <a:ext uri="{FF2B5EF4-FFF2-40B4-BE49-F238E27FC236}">
                <a16:creationId xmlns:a16="http://schemas.microsoft.com/office/drawing/2014/main" id="{75EBF5B0-4969-401A-8847-4BF61790FC3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57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1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EB1A3F9F-CE37-44F9-8058-A357C3FF3B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3805343 h 6858000"/>
              <a:gd name="connsiteX3" fmla="*/ 12080492 w 12192000"/>
              <a:gd name="connsiteY3" fmla="*/ 3805844 h 6858000"/>
              <a:gd name="connsiteX4" fmla="*/ 10101618 w 12192000"/>
              <a:gd name="connsiteY4" fmla="*/ 4712669 h 6858000"/>
              <a:gd name="connsiteX5" fmla="*/ 9210926 w 12192000"/>
              <a:gd name="connsiteY5" fmla="*/ 6698856 h 6858000"/>
              <a:gd name="connsiteX6" fmla="*/ 9211506 w 12192000"/>
              <a:gd name="connsiteY6" fmla="*/ 6858000 h 6858000"/>
              <a:gd name="connsiteX7" fmla="*/ 3521398 w 12192000"/>
              <a:gd name="connsiteY7" fmla="*/ 6858000 h 6858000"/>
              <a:gd name="connsiteX8" fmla="*/ 3448603 w 12192000"/>
              <a:gd name="connsiteY8" fmla="*/ 6634175 h 6858000"/>
              <a:gd name="connsiteX9" fmla="*/ 1933176 w 12192000"/>
              <a:gd name="connsiteY9" fmla="*/ 4713857 h 6858000"/>
              <a:gd name="connsiteX10" fmla="*/ 219218 w 12192000"/>
              <a:gd name="connsiteY10" fmla="*/ 3881814 h 6858000"/>
              <a:gd name="connsiteX11" fmla="*/ 0 w 12192000"/>
              <a:gd name="connsiteY11" fmla="*/ 383753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3805343"/>
                </a:lnTo>
                <a:lnTo>
                  <a:pt x="12080492" y="3805844"/>
                </a:lnTo>
                <a:cubicBezTo>
                  <a:pt x="11377132" y="3842595"/>
                  <a:pt x="10661936" y="4147773"/>
                  <a:pt x="10101618" y="4712669"/>
                </a:cubicBezTo>
                <a:cubicBezTo>
                  <a:pt x="9541300" y="5277565"/>
                  <a:pt x="9241952" y="5995220"/>
                  <a:pt x="9210926" y="6698856"/>
                </a:cubicBezTo>
                <a:lnTo>
                  <a:pt x="9211506" y="6858000"/>
                </a:lnTo>
                <a:lnTo>
                  <a:pt x="3521398" y="6858000"/>
                </a:lnTo>
                <a:lnTo>
                  <a:pt x="3448603" y="6634175"/>
                </a:lnTo>
                <a:cubicBezTo>
                  <a:pt x="3196636" y="5961902"/>
                  <a:pt x="2671586" y="5268681"/>
                  <a:pt x="1933176" y="4713857"/>
                </a:cubicBezTo>
                <a:cubicBezTo>
                  <a:pt x="1379368" y="4297740"/>
                  <a:pt x="784189" y="4018562"/>
                  <a:pt x="219218" y="3881814"/>
                </a:cubicBezTo>
                <a:lnTo>
                  <a:pt x="0" y="3837538"/>
                </a:lnTo>
                <a:close/>
              </a:path>
            </a:pathLst>
          </a:custGeom>
        </p:spPr>
      </p:pic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C6F38E95-FB6F-4FE5-83C3-5D89B4E4693F}"/>
              </a:ext>
            </a:extLst>
          </p:cNvPr>
          <p:cNvCxnSpPr>
            <a:cxnSpLocks/>
          </p:cNvCxnSpPr>
          <p:nvPr/>
        </p:nvCxnSpPr>
        <p:spPr>
          <a:xfrm>
            <a:off x="4940696" y="3931118"/>
            <a:ext cx="2224701" cy="0"/>
          </a:xfrm>
          <a:prstGeom prst="line">
            <a:avLst/>
          </a:prstGeom>
          <a:ln>
            <a:solidFill>
              <a:schemeClr val="accent1">
                <a:alpha val="66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extLst>
              <a:ext uri="{FF2B5EF4-FFF2-40B4-BE49-F238E27FC236}">
                <a16:creationId xmlns:a16="http://schemas.microsoft.com/office/drawing/2014/main" id="{7FD2E196-9D4F-4C47-818A-2909C4C739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956"/>
            <a:ext cx="2438400" cy="2254786"/>
          </a:xfrm>
          <a:prstGeom prst="rect">
            <a:avLst/>
          </a:prstGeom>
        </p:spPr>
      </p:pic>
      <p:pic>
        <p:nvPicPr>
          <p:cNvPr id="18" name="图片 9">
            <a:extLst>
              <a:ext uri="{FF2B5EF4-FFF2-40B4-BE49-F238E27FC236}">
                <a16:creationId xmlns:a16="http://schemas.microsoft.com/office/drawing/2014/main" id="{3FFFC468-3E18-4CFB-A7FB-BAFA1FC347D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"/>
          <a:stretch/>
        </p:blipFill>
        <p:spPr>
          <a:xfrm>
            <a:off x="1148485" y="-1112217"/>
            <a:ext cx="10121211" cy="720861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4A2AD69-8732-4230-835C-E577ABD916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9200" y="2358742"/>
            <a:ext cx="7553599" cy="168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55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0343" y="209006"/>
            <a:ext cx="2860766" cy="55298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100000" l="109" r="99674">
                        <a14:foregroundMark x1="38152" y1="55581" x2="37391" y2="74186"/>
                        <a14:foregroundMark x1="36957" y1="70233" x2="36304" y2="84186"/>
                        <a14:foregroundMark x1="33370" y1="79070" x2="30217" y2="86512"/>
                        <a14:foregroundMark x1="29674" y1="79535" x2="32500" y2="81395"/>
                        <a14:foregroundMark x1="52283" y1="44419" x2="51413" y2="46977"/>
                        <a14:foregroundMark x1="22609" y1="45116" x2="23478" y2="54884"/>
                        <a14:foregroundMark x1="20543" y1="54651" x2="20978" y2="60000"/>
                        <a14:foregroundMark x1="82391" y1="51395" x2="82391" y2="60000"/>
                      </a14:backgroundRemoval>
                    </a14:imgEffect>
                  </a14:imgLayer>
                </a14:imgProps>
              </a:ext>
            </a:extLst>
          </a:blip>
          <a:srcRect t="10338"/>
          <a:stretch/>
        </p:blipFill>
        <p:spPr>
          <a:xfrm>
            <a:off x="-58258" y="1832764"/>
            <a:ext cx="12250258" cy="51337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AAAD8F5-A440-4999-BFD6-A79B8B5F11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0343" y="623710"/>
            <a:ext cx="10772566" cy="134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43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5CA9DE9-BA63-402F-B76E-FF4255EDC9F1}"/>
              </a:ext>
            </a:extLst>
          </p:cNvPr>
          <p:cNvSpPr/>
          <p:nvPr/>
        </p:nvSpPr>
        <p:spPr>
          <a:xfrm>
            <a:off x="933450" y="190500"/>
            <a:ext cx="10544175" cy="625792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B68BB8-7F4C-444C-8DD0-57851717F86B}"/>
              </a:ext>
            </a:extLst>
          </p:cNvPr>
          <p:cNvSpPr txBox="1"/>
          <p:nvPr/>
        </p:nvSpPr>
        <p:spPr>
          <a:xfrm>
            <a:off x="1400175" y="514350"/>
            <a:ext cx="9734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vi-VN" sz="2000" b="1" dirty="0">
                <a:latin typeface="Arial" panose="020B0604020202020204" pitchFamily="34" charset="0"/>
                <a:cs typeface="Arial" panose="020B0604020202020204" pitchFamily="34" charset="0"/>
              </a:rPr>
              <a:t>hực hiện các cử động theo yêu cầu như trong phần thực hành trang 86 SGK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khớp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cử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phía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trước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52A06DE-C95D-4893-8FCF-AAF4BE90AA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6074" y="1301026"/>
            <a:ext cx="66389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03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218" y="1419665"/>
            <a:ext cx="5438335" cy="5438335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2E63EBA-776C-4D82-BA07-493F2BCCC8D2}"/>
              </a:ext>
            </a:extLst>
          </p:cNvPr>
          <p:cNvSpPr/>
          <p:nvPr/>
        </p:nvSpPr>
        <p:spPr>
          <a:xfrm>
            <a:off x="1314450" y="647700"/>
            <a:ext cx="10248900" cy="2390775"/>
          </a:xfrm>
          <a:prstGeom prst="roundRect">
            <a:avLst/>
          </a:prstGeom>
          <a:ln w="57150"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200" dirty="0">
                <a:latin typeface="Arial" panose="020B0604020202020204" pitchFamily="34" charset="0"/>
                <a:cs typeface="Arial" panose="020B0604020202020204" pitchFamily="34" charset="0"/>
              </a:rPr>
              <a:t>Khớp háng và khớp vai đều cử động được về nhiều phía, trong khi đó khớp gối chỉ gập lại được ở phía sau và khóp khuỷu tay chỉ gập được về phía trước.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915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2E63EBA-776C-4D82-BA07-493F2BCCC8D2}"/>
              </a:ext>
            </a:extLst>
          </p:cNvPr>
          <p:cNvSpPr/>
          <p:nvPr/>
        </p:nvSpPr>
        <p:spPr>
          <a:xfrm>
            <a:off x="1314450" y="647700"/>
            <a:ext cx="10248900" cy="3914775"/>
          </a:xfrm>
          <a:prstGeom prst="roundRect">
            <a:avLst/>
          </a:prstGeom>
          <a:ln w="57150"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vi-VN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rò chơi “Đố bạn”</a:t>
            </a:r>
            <a:endParaRPr lang="en-US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cử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rút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 algn="just">
              <a:lnSpc>
                <a:spcPct val="150000"/>
              </a:lnSpc>
            </a:pP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rõ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khuôn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buồn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vui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ngạc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tức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giận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;...).</a:t>
            </a:r>
          </a:p>
          <a:p>
            <a:pPr lvl="0" algn="just">
              <a:lnSpc>
                <a:spcPct val="150000"/>
              </a:lnSpc>
            </a:pP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HS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đại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diện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 algn="just">
              <a:lnSpc>
                <a:spcPct val="150000"/>
              </a:lnSpc>
            </a:pP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đoán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đang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bộc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lộ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xúc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nét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đoán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HS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đại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diện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thắng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cuộc</a:t>
            </a:r>
            <a:r>
              <a:rPr 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 algn="ctr"/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24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7C70E59-FA02-4D35-B2E6-0AB5F91ACC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9944" y="220542"/>
            <a:ext cx="6645275" cy="6416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41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242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CDE9"/>
      </a:accent1>
      <a:accent2>
        <a:srgbClr val="00CDE9"/>
      </a:accent2>
      <a:accent3>
        <a:srgbClr val="00CDE9"/>
      </a:accent3>
      <a:accent4>
        <a:srgbClr val="00CDE9"/>
      </a:accent4>
      <a:accent5>
        <a:srgbClr val="00CDE9"/>
      </a:accent5>
      <a:accent6>
        <a:srgbClr val="00CDE9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4pkxh1w2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236</Words>
  <Application>Microsoft Office PowerPoint</Application>
  <PresentationFormat>Widescreen</PresentationFormat>
  <Paragraphs>21</Paragraphs>
  <Slides>12</Slides>
  <Notes>8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Arial</vt:lpstr>
      <vt:lpstr>Arial-Rounded</vt:lpstr>
      <vt:lpstr>Calibri</vt:lpstr>
      <vt:lpstr>Calibri Light</vt:lpstr>
      <vt:lpstr>等线</vt:lpstr>
      <vt:lpstr>等线 Light</vt:lpstr>
      <vt:lpstr>字魂122号-七岁半</vt:lpstr>
      <vt:lpstr>字魂59号-创粗黑</vt:lpstr>
      <vt:lpstr>字魂64号-萌趣软糖体</vt:lpstr>
      <vt:lpstr>Office 主题​​</vt:lpstr>
      <vt:lpstr>1_Office 主题​​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</dc:creator>
  <cp:lastModifiedBy>Admin</cp:lastModifiedBy>
  <cp:revision>7</cp:revision>
  <dcterms:created xsi:type="dcterms:W3CDTF">2021-12-30T14:47:54Z</dcterms:created>
  <dcterms:modified xsi:type="dcterms:W3CDTF">2022-02-10T08:13:28Z</dcterms:modified>
</cp:coreProperties>
</file>