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38" r:id="rId12"/>
    <p:sldId id="319" r:id="rId13"/>
    <p:sldId id="321" r:id="rId14"/>
    <p:sldId id="339"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4" d="100"/>
          <a:sy n="64" d="100"/>
        </p:scale>
        <p:origin x="94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14</a:t>
            </a:fld>
            <a:endParaRPr lang="en-US"/>
          </a:p>
        </p:txBody>
      </p:sp>
    </p:spTree>
    <p:extLst>
      <p:ext uri="{BB962C8B-B14F-4D97-AF65-F5344CB8AC3E}">
        <p14:creationId xmlns:p14="http://schemas.microsoft.com/office/powerpoint/2010/main" val="319512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0.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microsoft.com/office/2007/relationships/hdphoto" Target="../media/hdphoto24.wdp"/></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69.png"/><Relationship Id="rId4" Type="http://schemas.microsoft.com/office/2007/relationships/hdphoto" Target="../media/hdphoto2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4.gif"/><Relationship Id="rId2" Type="http://schemas.openxmlformats.org/officeDocument/2006/relationships/slideLayout" Target="../slideLayouts/slideLayout7.xml"/><Relationship Id="rId16" Type="http://schemas.openxmlformats.org/officeDocument/2006/relationships/image" Target="../media/image73.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2.gif"/><Relationship Id="rId10" Type="http://schemas.openxmlformats.org/officeDocument/2006/relationships/image" Target="../media/image10.png"/><Relationship Id="rId4" Type="http://schemas.openxmlformats.org/officeDocument/2006/relationships/image" Target="../media/image70.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32.wdp"/><Relationship Id="rId3" Type="http://schemas.openxmlformats.org/officeDocument/2006/relationships/image" Target="../media/image72.gif"/><Relationship Id="rId7" Type="http://schemas.microsoft.com/office/2007/relationships/hdphoto" Target="../media/hdphoto29.wdp"/><Relationship Id="rId12" Type="http://schemas.openxmlformats.org/officeDocument/2006/relationships/image" Target="../media/image79.png"/><Relationship Id="rId2" Type="http://schemas.openxmlformats.org/officeDocument/2006/relationships/image" Target="../media/image64.jpe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76.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1.svg"/><Relationship Id="rId10" Type="http://schemas.openxmlformats.org/officeDocument/2006/relationships/image" Target="../media/image78.png"/><Relationship Id="rId4" Type="http://schemas.openxmlformats.org/officeDocument/2006/relationships/image" Target="../media/image75.png"/><Relationship Id="rId9" Type="http://schemas.microsoft.com/office/2007/relationships/hdphoto" Target="../media/hdphoto30.wdp"/><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6.png"/><Relationship Id="rId21"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diagramQuickStyle" Target="../diagrams/quickStyle1.xml"/><Relationship Id="rId17" Type="http://schemas.openxmlformats.org/officeDocument/2006/relationships/image" Target="../media/image84.png"/><Relationship Id="rId25" Type="http://schemas.openxmlformats.org/officeDocument/2006/relationships/image" Target="../media/image88.png"/><Relationship Id="rId2" Type="http://schemas.openxmlformats.org/officeDocument/2006/relationships/image" Target="../media/image64.jpeg"/><Relationship Id="rId16" Type="http://schemas.openxmlformats.org/officeDocument/2006/relationships/image" Target="../media/image83.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77.png"/><Relationship Id="rId15" Type="http://schemas.openxmlformats.org/officeDocument/2006/relationships/image" Target="../media/image82.png"/><Relationship Id="rId23" Type="http://schemas.openxmlformats.org/officeDocument/2006/relationships/image" Target="../media/image87.png"/><Relationship Id="rId10" Type="http://schemas.openxmlformats.org/officeDocument/2006/relationships/diagramData" Target="../diagrams/data1.xml"/><Relationship Id="rId19" Type="http://schemas.openxmlformats.org/officeDocument/2006/relationships/image" Target="../media/image85.png"/><Relationship Id="rId4" Type="http://schemas.microsoft.com/office/2007/relationships/hdphoto" Target="../media/hdphoto29.wdp"/><Relationship Id="rId9" Type="http://schemas.openxmlformats.org/officeDocument/2006/relationships/image" Target="../media/image74.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9.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3.gif"/><Relationship Id="rId5" Type="http://schemas.openxmlformats.org/officeDocument/2006/relationships/image" Target="../media/image77.png"/><Relationship Id="rId15" Type="http://schemas.openxmlformats.org/officeDocument/2006/relationships/image" Target="../media/image91.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79.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6.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5.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71.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8.png"/><Relationship Id="rId11" Type="http://schemas.openxmlformats.org/officeDocument/2006/relationships/image" Target="../media/image101.png"/><Relationship Id="rId5" Type="http://schemas.microsoft.com/office/2007/relationships/hdphoto" Target="../media/hdphoto41.wdp"/><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4.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3.png"/><Relationship Id="rId5" Type="http://schemas.microsoft.com/office/2007/relationships/hdphoto" Target="../media/hdphoto44.wdp"/><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11.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106.png"/><Relationship Id="rId12" Type="http://schemas.openxmlformats.org/officeDocument/2006/relationships/image" Target="../media/image107.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10.png"/><Relationship Id="rId20" Type="http://schemas.openxmlformats.org/officeDocument/2006/relationships/image" Target="../media/image112.png"/><Relationship Id="rId1" Type="http://schemas.microsoft.com/office/2007/relationships/media" Target="../media/media1.wav"/><Relationship Id="rId6" Type="http://schemas.openxmlformats.org/officeDocument/2006/relationships/image" Target="../media/image105.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09.svg"/><Relationship Id="rId23" Type="http://schemas.openxmlformats.org/officeDocument/2006/relationships/image" Target="../media/image114.png"/><Relationship Id="rId10" Type="http://schemas.openxmlformats.org/officeDocument/2006/relationships/image" Target="../media/image92.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08.png"/><Relationship Id="rId22" Type="http://schemas.openxmlformats.org/officeDocument/2006/relationships/image" Target="../media/image113.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0.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6.png"/><Relationship Id="rId12" Type="http://schemas.openxmlformats.org/officeDocument/2006/relationships/image" Target="../media/image109.svg"/><Relationship Id="rId17" Type="http://schemas.openxmlformats.org/officeDocument/2006/relationships/image" Target="../media/image11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105.jpeg"/><Relationship Id="rId11" Type="http://schemas.openxmlformats.org/officeDocument/2006/relationships/image" Target="../media/image108.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1.png"/><Relationship Id="rId23" Type="http://schemas.openxmlformats.org/officeDocument/2006/relationships/image" Target="../media/image92.png"/><Relationship Id="rId10" Type="http://schemas.microsoft.com/office/2007/relationships/hdphoto" Target="../media/hdphoto46.wdp"/><Relationship Id="rId19"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07.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0.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6.png"/><Relationship Id="rId12" Type="http://schemas.openxmlformats.org/officeDocument/2006/relationships/image" Target="../media/image109.svg"/><Relationship Id="rId17" Type="http://schemas.openxmlformats.org/officeDocument/2006/relationships/image" Target="../media/image11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105.jpeg"/><Relationship Id="rId11" Type="http://schemas.openxmlformats.org/officeDocument/2006/relationships/image" Target="../media/image108.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1.png"/><Relationship Id="rId23" Type="http://schemas.openxmlformats.org/officeDocument/2006/relationships/image" Target="../media/image92.png"/><Relationship Id="rId10" Type="http://schemas.microsoft.com/office/2007/relationships/hdphoto" Target="../media/hdphoto46.wdp"/><Relationship Id="rId19"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07.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0.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92.png"/><Relationship Id="rId7" Type="http://schemas.openxmlformats.org/officeDocument/2006/relationships/image" Target="../media/image106.png"/><Relationship Id="rId12" Type="http://schemas.openxmlformats.org/officeDocument/2006/relationships/image" Target="../media/image109.svg"/><Relationship Id="rId17" Type="http://schemas.openxmlformats.org/officeDocument/2006/relationships/image" Target="../media/image112.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105.jpeg"/><Relationship Id="rId11" Type="http://schemas.openxmlformats.org/officeDocument/2006/relationships/image" Target="../media/image108.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1.png"/><Relationship Id="rId23" Type="http://schemas.openxmlformats.org/officeDocument/2006/relationships/image" Target="../media/image33.png"/><Relationship Id="rId10" Type="http://schemas.microsoft.com/office/2007/relationships/hdphoto" Target="../media/hdphoto46.wdp"/><Relationship Id="rId19"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07.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4.png"/><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27.png"/><Relationship Id="rId14" Type="http://schemas.microsoft.com/office/2007/relationships/hdphoto" Target="../media/hdphoto8.wdp"/><Relationship Id="rId22" Type="http://schemas.openxmlformats.org/officeDocument/2006/relationships/image" Target="../media/image34.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22.wdp"/><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C000"/>
                </a:solidFill>
                <a:effectLst/>
                <a:uLnTx/>
                <a:uFillTx/>
                <a:latin typeface="Pattaya" panose="00000500000000000000" pitchFamily="2" charset="-34"/>
                <a:ea typeface="+mn-ea"/>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1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2867933" y="1466314"/>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8A0BD9-B462-4131-A6E5-4972605D0E7F}"/>
              </a:ext>
            </a:extLst>
          </p:cNvPr>
          <p:cNvSpPr/>
          <p:nvPr/>
        </p:nvSpPr>
        <p:spPr>
          <a:xfrm>
            <a:off x="3601655" y="1634287"/>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3005627" y="2335579"/>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3005627" y="4038496"/>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5333374" y="4967675"/>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1000"/>
                                        <p:tgtEl>
                                          <p:spTgt spid="15364"/>
                                        </p:tgtEl>
                                      </p:cBhvr>
                                    </p:animEffect>
                                    <p:anim calcmode="lin" valueType="num">
                                      <p:cBhvr>
                                        <p:cTn id="18" dur="1000" fill="hold"/>
                                        <p:tgtEl>
                                          <p:spTgt spid="15364"/>
                                        </p:tgtEl>
                                        <p:attrNameLst>
                                          <p:attrName>ppt_x</p:attrName>
                                        </p:attrNameLst>
                                      </p:cBhvr>
                                      <p:tavLst>
                                        <p:tav tm="0">
                                          <p:val>
                                            <p:strVal val="#ppt_x"/>
                                          </p:val>
                                        </p:tav>
                                        <p:tav tm="100000">
                                          <p:val>
                                            <p:strVal val="#ppt_x"/>
                                          </p:val>
                                        </p:tav>
                                      </p:tavLst>
                                    </p:anim>
                                    <p:anim calcmode="lin" valueType="num">
                                      <p:cBhvr>
                                        <p:cTn id="19"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49892F04-BCCC-45EC-8B5E-BC9C2E535AF6}"/>
              </a:ext>
            </a:extLst>
          </p:cNvPr>
          <p:cNvSpPr txBox="1">
            <a:spLocks noChangeArrowheads="1"/>
          </p:cNvSpPr>
          <p:nvPr/>
        </p:nvSpPr>
        <p:spPr bwMode="auto">
          <a:xfrm>
            <a:off x="1329128" y="1710323"/>
            <a:ext cx="10363200" cy="20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defPPr>
              <a:defRPr lang="en-US"/>
            </a:defPPr>
            <a:lvl1pPr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Ngắt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câu</a:t>
            </a:r>
            <a:endParaRPr lang="en-US" altLang="en-US" sz="32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lập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góp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tới</a:t>
            </a:r>
            <a:r>
              <a:rPr lang="en-US" altLang="en-US" sz="3200" b="1" dirty="0">
                <a:latin typeface="Times New Roman" panose="02020603050405020304" pitchFamily="18" charset="0"/>
                <a:cs typeface="Times New Roman" panose="02020603050405020304" pitchFamily="18" charset="0"/>
              </a:rPr>
              <a:t> 10 </a:t>
            </a:r>
            <a:r>
              <a:rPr lang="en-US" altLang="en-US" sz="3200" b="1" dirty="0" err="1">
                <a:latin typeface="Times New Roman" panose="02020603050405020304" pitchFamily="18" charset="0"/>
                <a:cs typeface="Times New Roman" panose="02020603050405020304" pitchFamily="18" charset="0"/>
              </a:rPr>
              <a:t>vạn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Dương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được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phủ</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tín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nhiệm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phụ</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Quỹ</a:t>
            </a:r>
            <a:r>
              <a:rPr lang="en-US" altLang="en-US" sz="3200" b="1" dirty="0">
                <a:latin typeface="Times New Roman" panose="02020603050405020304" pitchFamily="18" charset="0"/>
                <a:cs typeface="Times New Roman" panose="02020603050405020304" pitchFamily="18" charset="0"/>
              </a:rPr>
              <a:t>.</a:t>
            </a:r>
          </a:p>
        </p:txBody>
      </p:sp>
      <p:sp>
        <p:nvSpPr>
          <p:cNvPr id="3" name="Line 26">
            <a:extLst>
              <a:ext uri="{FF2B5EF4-FFF2-40B4-BE49-F238E27FC236}">
                <a16:creationId xmlns:a16="http://schemas.microsoft.com/office/drawing/2014/main" id="{77E96199-E994-441C-B15E-DC6B09FDAE64}"/>
              </a:ext>
            </a:extLst>
          </p:cNvPr>
          <p:cNvSpPr>
            <a:spLocks noChangeShapeType="1"/>
          </p:cNvSpPr>
          <p:nvPr/>
        </p:nvSpPr>
        <p:spPr bwMode="auto">
          <a:xfrm flipH="1">
            <a:off x="5321507" y="2848131"/>
            <a:ext cx="134912" cy="4281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34340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TotalTime>
  <Words>1838</Words>
  <Application>Microsoft Office PowerPoint</Application>
  <PresentationFormat>Widescreen</PresentationFormat>
  <Paragraphs>184</Paragraphs>
  <Slides>33</Slides>
  <Notes>2</Notes>
  <HiddenSlides>4</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Pattaya</vt:lpstr>
      <vt:lpstr>Wingdings</vt:lpstr>
      <vt:lpstr>Times New Roman</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134</cp:revision>
  <dcterms:created xsi:type="dcterms:W3CDTF">2021-03-19T08:33:11Z</dcterms:created>
  <dcterms:modified xsi:type="dcterms:W3CDTF">2022-01-22T07:45:22Z</dcterms:modified>
</cp:coreProperties>
</file>