
<file path=[Content_Types].xml><?xml version="1.0" encoding="utf-8"?>
<Types xmlns="http://schemas.openxmlformats.org/package/2006/content-types">
  <Default Extension="png" ContentType="image/png"/>
  <Default Extension="jfif" ContentType="image/jpe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media/media2.wav" ContentType="audio/wav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3.xml" ContentType="application/vnd.openxmlformats-officedocument.presentationml.tags+xml"/>
  <Override PartName="/ppt/notesSlides/notesSlide16.xml" ContentType="application/vnd.openxmlformats-officedocument.presentationml.notesSlide+xml"/>
  <Override PartName="/ppt/tags/tag14.xml" ContentType="application/vnd.openxmlformats-officedocument.presentationml.tags+xml"/>
  <Override PartName="/ppt/notesSlides/notesSlide17.xml" ContentType="application/vnd.openxmlformats-officedocument.presentationml.notesSlide+xml"/>
  <Override PartName="/ppt/tags/tag15.xml" ContentType="application/vnd.openxmlformats-officedocument.presentationml.tags+xml"/>
  <Override PartName="/ppt/notesSlides/notesSlide18.xml" ContentType="application/vnd.openxmlformats-officedocument.presentationml.notesSlide+xml"/>
  <Override PartName="/ppt/tags/tag16.xml" ContentType="application/vnd.openxmlformats-officedocument.presentationml.tags+xml"/>
  <Override PartName="/ppt/notesSlides/notesSlide19.xml" ContentType="application/vnd.openxmlformats-officedocument.presentationml.notesSlide+xml"/>
  <Override PartName="/ppt/tags/tag17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0" r:id="rId3"/>
    <p:sldMasterId id="2147483702" r:id="rId4"/>
    <p:sldMasterId id="2147483714" r:id="rId5"/>
  </p:sldMasterIdLst>
  <p:notesMasterIdLst>
    <p:notesMasterId r:id="rId29"/>
  </p:notesMasterIdLst>
  <p:sldIdLst>
    <p:sldId id="267" r:id="rId6"/>
    <p:sldId id="292" r:id="rId7"/>
    <p:sldId id="293" r:id="rId8"/>
    <p:sldId id="261" r:id="rId9"/>
    <p:sldId id="262" r:id="rId10"/>
    <p:sldId id="263" r:id="rId11"/>
    <p:sldId id="264" r:id="rId12"/>
    <p:sldId id="265" r:id="rId13"/>
    <p:sldId id="266" r:id="rId14"/>
    <p:sldId id="268" r:id="rId15"/>
    <p:sldId id="269" r:id="rId16"/>
    <p:sldId id="270" r:id="rId17"/>
    <p:sldId id="287" r:id="rId18"/>
    <p:sldId id="285" r:id="rId19"/>
    <p:sldId id="286" r:id="rId20"/>
    <p:sldId id="272" r:id="rId21"/>
    <p:sldId id="273" r:id="rId22"/>
    <p:sldId id="274" r:id="rId23"/>
    <p:sldId id="275" r:id="rId24"/>
    <p:sldId id="276" r:id="rId25"/>
    <p:sldId id="295" r:id="rId26"/>
    <p:sldId id="296" r:id="rId27"/>
    <p:sldId id="294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E834"/>
    <a:srgbClr val="E24C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769" autoAdjust="0"/>
  </p:normalViewPr>
  <p:slideViewPr>
    <p:cSldViewPr snapToGrid="0">
      <p:cViewPr varScale="1">
        <p:scale>
          <a:sx n="64" d="100"/>
          <a:sy n="64" d="100"/>
        </p:scale>
        <p:origin x="-90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E835F0-EAD8-4ABF-8CE7-A855630189DB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A20E64-2741-4EAF-B3D8-8AF6FCFA1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961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bài </a:t>
            </a:r>
            <a:r>
              <a:rPr lang="en-US" baseline="0" dirty="0" err="1" smtClean="0"/>
              <a:t>mới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nhân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4 </a:t>
            </a:r>
            <a:r>
              <a:rPr lang="en-US" baseline="0" dirty="0" err="1" smtClean="0"/>
              <a:t>chhuws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sỗ</a:t>
            </a:r>
            <a:r>
              <a:rPr lang="en-US" baseline="0" dirty="0" smtClean="0"/>
              <a:t> ……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3A312-A582-418C-9826-E12AB64AD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3026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Trước</a:t>
            </a:r>
            <a:r>
              <a:rPr lang="en-US" dirty="0" smtClean="0"/>
              <a:t> </a:t>
            </a:r>
            <a:r>
              <a:rPr lang="en-US" dirty="0" err="1" smtClean="0"/>
              <a:t>hết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chúng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đễn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khám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phá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3A312-A582-418C-9826-E12AB64AD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855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phpes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: …..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1034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phpes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…..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cung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ttimf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cung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cs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……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B1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dọc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B@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cung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Thừ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1 ở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2 ở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hằng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dướisố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hang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… 2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thảng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hang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4 (hang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đv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TS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1)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kẻ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ngăng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B2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phjair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 sang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phiat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đv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luu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soos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t1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 ……..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hiệncác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luowtjb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.1034 x 2 = ….  Ở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hieejnv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ới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pjhe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bẳng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nhâ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sáo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đén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vi-VN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276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87856F-4C68-4F5D-A52E-959DDF836C8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Times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3643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phép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tính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2125….. </a:t>
            </a:r>
            <a:r>
              <a:rPr lang="en-US" baseline="0" dirty="0" err="1" smtClean="0"/>
              <a:t>Bây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giờ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hãy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lấy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giấy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chúng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thực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phép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tính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buowsc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vừa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hường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dẫn</a:t>
            </a:r>
            <a:r>
              <a:rPr lang="en-US" baseline="0" dirty="0" smtClean="0"/>
              <a:t> Ở </a:t>
            </a:r>
            <a:r>
              <a:rPr lang="en-US" baseline="0" dirty="0" err="1" smtClean="0"/>
              <a:t>phpes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tính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dành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thuejc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/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chưa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nhỉ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giờ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hãy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đối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chiếu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……..ở </a:t>
            </a:r>
            <a:r>
              <a:rPr lang="en-US" baseline="0" dirty="0" err="1" smtClean="0"/>
              <a:t>phép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tính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lượt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nhân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nhớ</a:t>
            </a:r>
            <a:r>
              <a:rPr lang="en-US" baseline="0" dirty="0" smtClean="0"/>
              <a:t> ở hang </a:t>
            </a:r>
            <a:r>
              <a:rPr lang="en-US" baseline="0" dirty="0" err="1" smtClean="0"/>
              <a:t>đv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hãy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kq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kq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vở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chúc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mừng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bạn</a:t>
            </a: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Qua 2 vi </a:t>
            </a:r>
            <a:r>
              <a:rPr lang="en-US" baseline="0" dirty="0" err="1" smtClean="0"/>
              <a:t>dụ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vừa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rồi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tin </a:t>
            </a:r>
            <a:r>
              <a:rPr lang="en-US" baseline="0" dirty="0" err="1" smtClean="0"/>
              <a:t>chắc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rằng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biết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cách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thực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nhân</a:t>
            </a:r>
            <a:r>
              <a:rPr lang="en-US" baseline="0" dirty="0" smtClean="0"/>
              <a:t>…. </a:t>
            </a:r>
            <a:r>
              <a:rPr lang="en-US" baseline="0" dirty="0" err="1" smtClean="0"/>
              <a:t>Vậy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chúng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bước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3A312-A582-418C-9826-E12AB64AD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8038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20E64-2741-4EAF-B3D8-8AF6FCFA159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2353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20E64-2741-4EAF-B3D8-8AF6FCFA159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2382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20E64-2741-4EAF-B3D8-8AF6FCFA159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9399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Bây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áp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endParaRPr kumimoji="0" lang="vi-VN" sz="1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20E64-2741-4EAF-B3D8-8AF6FCFA159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1832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Bài</a:t>
            </a:r>
            <a:r>
              <a:rPr lang="en-US" baseline="0" dirty="0" smtClean="0"/>
              <a:t> 1: </a:t>
            </a:r>
            <a:r>
              <a:rPr lang="en-US" baseline="0" dirty="0" err="1" smtClean="0"/>
              <a:t>yêu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cầu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phép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tình</a:t>
            </a:r>
            <a:r>
              <a:rPr lang="en-US" baseline="0" dirty="0" smtClean="0"/>
              <a:t>, dung </a:t>
            </a:r>
            <a:r>
              <a:rPr lang="en-US" baseline="0" dirty="0" err="1" smtClean="0"/>
              <a:t>bút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bài </a:t>
            </a:r>
            <a:r>
              <a:rPr lang="en-US" baseline="0" dirty="0" err="1" smtClean="0"/>
              <a:t>tập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SGK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thực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tuwf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trái</a:t>
            </a:r>
            <a:r>
              <a:rPr lang="en-US" baseline="0" dirty="0" smtClean="0"/>
              <a:t> sang </a:t>
            </a:r>
            <a:r>
              <a:rPr lang="en-US" baseline="0" dirty="0" err="1" smtClean="0"/>
              <a:t>phải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lấy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2nhaan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lượ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thừa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thời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thành</a:t>
            </a:r>
            <a:r>
              <a:rPr lang="en-US" baseline="0" dirty="0" smtClean="0"/>
              <a:t> bài </a:t>
            </a:r>
            <a:r>
              <a:rPr lang="en-US" baseline="0" dirty="0" err="1" smtClean="0"/>
              <a:t>tập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phút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thời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làm</a:t>
            </a:r>
            <a:r>
              <a:rPr lang="en-US" baseline="0" dirty="0" smtClean="0"/>
              <a:t> bài </a:t>
            </a:r>
            <a:r>
              <a:rPr lang="en-US" baseline="0" dirty="0" err="1" smtClean="0"/>
              <a:t>đã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đoiió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chiếu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quảcủa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nhé</a:t>
            </a:r>
            <a:r>
              <a:rPr lang="en-US" baseline="0" dirty="0" smtClean="0"/>
              <a:t> qua bài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này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giúp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thực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phép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nhân</a:t>
            </a:r>
            <a:r>
              <a:rPr lang="en-US" baseline="0" dirty="0" smtClean="0"/>
              <a:t> …..</a:t>
            </a:r>
            <a:r>
              <a:rPr lang="en-US" baseline="0" dirty="0" err="1" smtClean="0"/>
              <a:t>không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hhows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nhowsw</a:t>
            </a:r>
            <a:r>
              <a:rPr lang="en-US" baseline="0" dirty="0" smtClean="0"/>
              <a:t> ,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cần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luu</a:t>
            </a:r>
            <a:r>
              <a:rPr lang="en-US" baseline="0" dirty="0" smtClean="0"/>
              <a:t> ý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thực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tính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tính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phải</a:t>
            </a:r>
            <a:r>
              <a:rPr lang="en-US" baseline="0" dirty="0" smtClean="0"/>
              <a:t> sang </a:t>
            </a:r>
            <a:r>
              <a:rPr lang="en-US" baseline="0" dirty="0" err="1" smtClean="0"/>
              <a:t>trái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20E64-2741-4EAF-B3D8-8AF6FCFA159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2768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Bài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yêu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cầu</a:t>
            </a:r>
            <a:r>
              <a:rPr lang="en-US" baseline="0" dirty="0" smtClean="0"/>
              <a:t> ……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thực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đặt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tính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thực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bước</a:t>
            </a:r>
            <a:r>
              <a:rPr lang="en-US" baseline="0" dirty="0" smtClean="0"/>
              <a:t> ……</a:t>
            </a:r>
            <a:r>
              <a:rPr lang="en-US" baseline="0" dirty="0" err="1" smtClean="0"/>
              <a:t>bước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đặt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tính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cội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dọc</a:t>
            </a:r>
            <a:r>
              <a:rPr lang="en-US" baseline="0" dirty="0" smtClean="0"/>
              <a:t>……</a:t>
            </a:r>
            <a:r>
              <a:rPr lang="en-US" baseline="0" dirty="0" err="1" smtClean="0"/>
              <a:t>bước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tính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thực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thhuws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trái</a:t>
            </a:r>
            <a:r>
              <a:rPr lang="en-US" baseline="0" dirty="0" smtClean="0"/>
              <a:t> sang </a:t>
            </a:r>
            <a:r>
              <a:rPr lang="en-US" baseline="0" dirty="0" err="1" smtClean="0"/>
              <a:t>phải</a:t>
            </a:r>
            <a:r>
              <a:rPr lang="en-US" baseline="0" dirty="0" smtClean="0"/>
              <a:t>…….</a:t>
            </a:r>
            <a:r>
              <a:rPr lang="en-US" baseline="0" dirty="0" err="1" smtClean="0"/>
              <a:t>thực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phpes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tinhsconf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nháp</a:t>
            </a:r>
            <a:r>
              <a:rPr lang="en-US" baseline="0" dirty="0" smtClean="0"/>
              <a:t> , </a:t>
            </a:r>
            <a:r>
              <a:rPr lang="en-US" baseline="0" dirty="0" err="1" smtClean="0"/>
              <a:t>hãy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đối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chiếu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…….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mungaf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kq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. Qua bài </a:t>
            </a:r>
            <a:r>
              <a:rPr lang="en-US" baseline="0" dirty="0" err="1" smtClean="0"/>
              <a:t>tập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ôn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chúng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cách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thực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phép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nhân</a:t>
            </a:r>
            <a:r>
              <a:rPr lang="en-US" baseline="0" dirty="0" smtClean="0"/>
              <a:t> … k </a:t>
            </a:r>
            <a:r>
              <a:rPr lang="en-US" baseline="0" dirty="0" err="1" smtClean="0"/>
              <a:t>nhớ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hooawjc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nhứo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20E64-2741-4EAF-B3D8-8AF6FCFA159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4699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Hãy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ddocxj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đề</a:t>
            </a:r>
            <a:r>
              <a:rPr lang="en-US" baseline="0" dirty="0" smtClean="0"/>
              <a:t> bài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, bài </a:t>
            </a:r>
            <a:r>
              <a:rPr lang="en-US" baseline="0" dirty="0" err="1" smtClean="0"/>
              <a:t>toán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gì</a:t>
            </a:r>
            <a:r>
              <a:rPr lang="en-US" baseline="0" dirty="0" smtClean="0"/>
              <a:t>….,bài </a:t>
            </a:r>
            <a:r>
              <a:rPr lang="en-US" baseline="0" dirty="0" err="1" smtClean="0"/>
              <a:t>toán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gì</a:t>
            </a:r>
            <a:r>
              <a:rPr lang="en-US" baseline="0" dirty="0" smtClean="0"/>
              <a:t>… </a:t>
            </a:r>
            <a:r>
              <a:rPr lang="en-US" baseline="0" dirty="0" err="1" smtClean="0"/>
              <a:t>giờ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tóm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tắt</a:t>
            </a:r>
            <a:r>
              <a:rPr lang="en-US" baseline="0" dirty="0" smtClean="0"/>
              <a:t> bài </a:t>
            </a:r>
            <a:r>
              <a:rPr lang="en-US" baseline="0" dirty="0" err="1" smtClean="0"/>
              <a:t>toán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taasst</a:t>
            </a:r>
            <a:r>
              <a:rPr lang="en-US" baseline="0" dirty="0" smtClean="0"/>
              <a:t> v=</a:t>
            </a:r>
            <a:r>
              <a:rPr lang="en-US" baseline="0" dirty="0" err="1" smtClean="0"/>
              <a:t>cả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bức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tươnbgf</a:t>
            </a:r>
            <a:r>
              <a:rPr lang="en-US" baseline="0" dirty="0" smtClean="0"/>
              <a:t> , </a:t>
            </a:r>
            <a:r>
              <a:rPr lang="en-US" baseline="0" dirty="0" err="1" smtClean="0"/>
              <a:t>mỗi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bức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tường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xây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…. </a:t>
            </a:r>
            <a:r>
              <a:rPr lang="en-US" baseline="0" dirty="0" err="1" smtClean="0"/>
              <a:t>Vậy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tinm</a:t>
            </a:r>
            <a:r>
              <a:rPr lang="en-US" baseline="0" dirty="0" smtClean="0"/>
              <a:t>…. </a:t>
            </a:r>
            <a:r>
              <a:rPr lang="en-US" baseline="0" dirty="0" err="1" smtClean="0"/>
              <a:t>Chúng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lấy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xây</a:t>
            </a:r>
            <a:r>
              <a:rPr lang="en-US" baseline="0" dirty="0" smtClean="0"/>
              <a:t>.. </a:t>
            </a:r>
            <a:r>
              <a:rPr lang="en-US" baseline="0" dirty="0" err="1" smtClean="0"/>
              <a:t>Nhân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voiwss</a:t>
            </a:r>
            <a:r>
              <a:rPr lang="en-US" baseline="0" dirty="0" smtClean="0"/>
              <a:t> 4 </a:t>
            </a:r>
            <a:r>
              <a:rPr lang="en-US" baseline="0" dirty="0" err="1" smtClean="0"/>
              <a:t>bước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tường</a:t>
            </a:r>
            <a:r>
              <a:rPr lang="en-US" baseline="0" dirty="0" smtClean="0"/>
              <a:t>……..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20E64-2741-4EAF-B3D8-8AF6FCFA159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819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A39DD-8312-4AF0-8206-6D24B9C9B0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0240E0-D0D1-46DA-8856-E42DBBDC93B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Măng Non Team</a:t>
            </a:r>
          </a:p>
        </p:txBody>
      </p:sp>
    </p:spTree>
    <p:extLst>
      <p:ext uri="{BB962C8B-B14F-4D97-AF65-F5344CB8AC3E}">
        <p14:creationId xmlns:p14="http://schemas.microsoft.com/office/powerpoint/2010/main" val="40445139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20E64-2741-4EAF-B3D8-8AF6FCFA159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2783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C947A-290D-4C5A-850D-A7E6D29175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088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phần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chúng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tham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3A312-A582-418C-9826-E12AB64AD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465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ơi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mùa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sắp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rồi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sóc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chuẩn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thức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mùa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lẽo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hãy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giúp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sóc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tìm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những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dẻ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mùa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sắp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nhé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những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dẻ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ấy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săn</a:t>
            </a:r>
            <a:r>
              <a:rPr lang="en-US" baseline="0" dirty="0" smtClean="0"/>
              <a:t> sang </a:t>
            </a:r>
            <a:r>
              <a:rPr lang="en-US" baseline="0" dirty="0" err="1" smtClean="0"/>
              <a:t>chưa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chúng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bắt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đầu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3A312-A582-418C-9826-E12AB64AD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99105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đầu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tiên</a:t>
            </a:r>
            <a:r>
              <a:rPr lang="en-US" baseline="0" dirty="0" smtClean="0"/>
              <a:t>, …........................ </a:t>
            </a:r>
            <a:r>
              <a:rPr lang="en-US" baseline="0" dirty="0" err="1" smtClean="0"/>
              <a:t>Đểlàm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bài </a:t>
            </a:r>
            <a:r>
              <a:rPr lang="en-US" baseline="0" dirty="0" err="1" smtClean="0"/>
              <a:t>toán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áp</a:t>
            </a:r>
            <a:r>
              <a:rPr lang="en-US" baseline="0" dirty="0" smtClean="0"/>
              <a:t> dung </a:t>
            </a:r>
            <a:r>
              <a:rPr lang="en-US" baseline="0" dirty="0" err="1" smtClean="0"/>
              <a:t>quy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tắc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nhân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emcó</a:t>
            </a:r>
            <a:r>
              <a:rPr lang="en-US" baseline="0" dirty="0" smtClean="0"/>
              <a:t> 10 s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nghĩ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a 486.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3A312-A582-418C-9826-E12AB64AD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7149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hai</a:t>
            </a:r>
            <a:r>
              <a:rPr lang="en-US" baseline="0" dirty="0" smtClean="0"/>
              <a:t>……………………… </a:t>
            </a:r>
            <a:r>
              <a:rPr lang="en-US" baseline="0" dirty="0" err="1" smtClean="0"/>
              <a:t>chúng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nghĩ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3A312-A582-418C-9826-E12AB64AD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420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cuối</a:t>
            </a:r>
            <a:r>
              <a:rPr lang="en-US" baseline="0" dirty="0" smtClean="0"/>
              <a:t> ……..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nghĩ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Dáp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d.</a:t>
            </a:r>
            <a:r>
              <a:rPr lang="en-US" dirty="0" smtClean="0"/>
              <a:t> </a:t>
            </a:r>
            <a:r>
              <a:rPr lang="en-US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3A312-A582-418C-9826-E12AB64AD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3190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ơi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chúng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đã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giúp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sóc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nhặt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đầy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giỏ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dẻ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rồi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vây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sóc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đủ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thức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mùa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rồi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r>
              <a:rPr lang="en-US" baseline="0" dirty="0" smtClean="0"/>
              <a:t>. Xin </a:t>
            </a:r>
            <a:r>
              <a:rPr lang="en-US" baseline="0" dirty="0" err="1" smtClean="0"/>
              <a:t>chúc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tốt</a:t>
            </a:r>
            <a:r>
              <a:rPr lang="en-US" baseline="0" dirty="0" smtClean="0"/>
              <a:t> 3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vừa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rồi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chúng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đã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áp</a:t>
            </a:r>
            <a:r>
              <a:rPr lang="en-US" baseline="0" dirty="0" smtClean="0"/>
              <a:t> dung </a:t>
            </a:r>
            <a:r>
              <a:rPr lang="en-US" baseline="0" dirty="0" err="1" smtClean="0"/>
              <a:t>quy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tắc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nhân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3….. </a:t>
            </a:r>
            <a:r>
              <a:rPr lang="en-US" baseline="0" dirty="0" err="1" smtClean="0"/>
              <a:t>Vậy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giờ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cúng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nhắc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tắcnày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3A312-A582-418C-9826-E12AB64AD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1335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thực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phép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nhân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ssoo</a:t>
            </a:r>
            <a:r>
              <a:rPr lang="en-US" baseline="0" dirty="0" smtClean="0"/>
              <a:t>……(</a:t>
            </a:r>
            <a:r>
              <a:rPr lang="en-US" baseline="0" dirty="0" err="1" smtClean="0"/>
              <a:t>không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nhớ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hoặc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nhớ</a:t>
            </a:r>
            <a:r>
              <a:rPr lang="en-US" baseline="0" dirty="0" smtClean="0"/>
              <a:t>)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thực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bước</a:t>
            </a:r>
            <a:r>
              <a:rPr lang="en-US" baseline="0" dirty="0" smtClean="0"/>
              <a:t> . 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phép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nhân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phép</a:t>
            </a:r>
            <a:r>
              <a:rPr lang="en-US" baseline="0" dirty="0" smtClean="0"/>
              <a:t> chia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phạm</a:t>
            </a:r>
            <a:r>
              <a:rPr lang="en-US" baseline="0" dirty="0" smtClean="0"/>
              <a:t> vi 1000,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thành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bài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phpes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nhân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3 …….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thức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năng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tin </a:t>
            </a:r>
            <a:r>
              <a:rPr lang="en-US" baseline="0" dirty="0" err="1" smtClean="0"/>
              <a:t>chắc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rằng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tốt</a:t>
            </a:r>
            <a:r>
              <a:rPr lang="en-US" baseline="0" dirty="0" smtClean="0"/>
              <a:t> bài </a:t>
            </a:r>
            <a:r>
              <a:rPr lang="en-US" baseline="0" dirty="0" err="1" smtClean="0"/>
              <a:t>ngày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hôm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3A312-A582-418C-9826-E12AB64AD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199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455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598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206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567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89256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106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1373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7689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970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6513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534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144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2613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023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3589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5" name="Google Shape;855;p22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856" name="Google Shape;856;p22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7" name="Google Shape;857;p22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8" name="Google Shape;858;p22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9" name="Google Shape;859;p22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0" name="Google Shape;860;p22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1" name="Google Shape;861;p22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2" name="Google Shape;862;p22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3" name="Google Shape;863;p22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4" name="Google Shape;864;p22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5" name="Google Shape;865;p22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6" name="Google Shape;866;p22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7" name="Google Shape;867;p22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8" name="Google Shape;868;p22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9" name="Google Shape;869;p22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0" name="Google Shape;870;p22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1" name="Google Shape;871;p22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2" name="Google Shape;872;p22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3" name="Google Shape;873;p22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4" name="Google Shape;874;p22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5" name="Google Shape;875;p22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6" name="Google Shape;876;p22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7" name="Google Shape;877;p22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8" name="Google Shape;878;p22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9" name="Google Shape;879;p22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0" name="Google Shape;880;p22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1" name="Google Shape;881;p22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2" name="Google Shape;882;p22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3" name="Google Shape;883;p22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4" name="Google Shape;884;p22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5" name="Google Shape;885;p22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6" name="Google Shape;886;p22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7" name="Google Shape;887;p22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8" name="Google Shape;888;p22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9" name="Google Shape;889;p22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0" name="Google Shape;890;p22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1" name="Google Shape;891;p22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2" name="Google Shape;892;p22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3" name="Google Shape;893;p22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4" name="Google Shape;894;p22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5" name="Google Shape;895;p22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6" name="Google Shape;896;p22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7" name="Google Shape;897;p22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98" name="Google Shape;898;p22"/>
          <p:cNvSpPr txBox="1">
            <a:spLocks noGrp="1"/>
          </p:cNvSpPr>
          <p:nvPr>
            <p:ph type="subTitle" idx="1"/>
          </p:nvPr>
        </p:nvSpPr>
        <p:spPr>
          <a:xfrm>
            <a:off x="2514600" y="4244933"/>
            <a:ext cx="7162800" cy="14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22"/>
          <p:cNvSpPr txBox="1">
            <a:spLocks noGrp="1"/>
          </p:cNvSpPr>
          <p:nvPr>
            <p:ph type="title"/>
          </p:nvPr>
        </p:nvSpPr>
        <p:spPr>
          <a:xfrm>
            <a:off x="1898600" y="1387333"/>
            <a:ext cx="8394800" cy="28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0"/>
              <a:buNone/>
              <a:defRPr sz="20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37883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4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103" name="Google Shape;103;p4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3" name="Google Shape;133;p4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4" name="Google Shape;144;p4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5" name="Google Shape;145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8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900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6" name="Google Shape;146;p4"/>
          <p:cNvSpPr txBox="1">
            <a:spLocks noGrp="1"/>
          </p:cNvSpPr>
          <p:nvPr>
            <p:ph type="title"/>
          </p:nvPr>
        </p:nvSpPr>
        <p:spPr>
          <a:xfrm>
            <a:off x="960000" y="710567"/>
            <a:ext cx="102720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00274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1" name="Google Shape;431;p13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432" name="Google Shape;432;p13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3" name="Google Shape;433;p13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4" name="Google Shape;434;p13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5" name="Google Shape;435;p13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6" name="Google Shape;436;p13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7" name="Google Shape;437;p13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8" name="Google Shape;438;p13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9" name="Google Shape;439;p13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0" name="Google Shape;440;p13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1" name="Google Shape;441;p13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2" name="Google Shape;442;p13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3" name="Google Shape;443;p13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4" name="Google Shape;444;p13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5" name="Google Shape;445;p13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6" name="Google Shape;446;p13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7" name="Google Shape;447;p13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8" name="Google Shape;448;p13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9" name="Google Shape;449;p13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0" name="Google Shape;450;p13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1" name="Google Shape;451;p13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2" name="Google Shape;452;p13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3" name="Google Shape;453;p13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4" name="Google Shape;454;p13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5" name="Google Shape;455;p13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6" name="Google Shape;456;p13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7" name="Google Shape;457;p13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8" name="Google Shape;458;p13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9" name="Google Shape;459;p13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0" name="Google Shape;460;p13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1" name="Google Shape;461;p13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2" name="Google Shape;462;p13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3" name="Google Shape;463;p13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4" name="Google Shape;464;p13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5" name="Google Shape;465;p13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6" name="Google Shape;466;p13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7" name="Google Shape;467;p13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8" name="Google Shape;468;p13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9" name="Google Shape;469;p13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0" name="Google Shape;470;p13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2" name="Google Shape;472;p13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3" name="Google Shape;473;p13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74" name="Google Shape;474;p13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3115200" cy="7036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2" hasCustomPrompt="1"/>
          </p:nvPr>
        </p:nvSpPr>
        <p:spPr>
          <a:xfrm>
            <a:off x="1667400" y="1532800"/>
            <a:ext cx="1700400" cy="79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5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1"/>
          </p:nvPr>
        </p:nvSpPr>
        <p:spPr>
          <a:xfrm>
            <a:off x="960000" y="3105733"/>
            <a:ext cx="3115200" cy="64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title" idx="3"/>
          </p:nvPr>
        </p:nvSpPr>
        <p:spPr>
          <a:xfrm>
            <a:off x="4538400" y="2323700"/>
            <a:ext cx="3115200" cy="703600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4" hasCustomPrompt="1"/>
          </p:nvPr>
        </p:nvSpPr>
        <p:spPr>
          <a:xfrm>
            <a:off x="5245800" y="1532800"/>
            <a:ext cx="1700400" cy="79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5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5"/>
          </p:nvPr>
        </p:nvSpPr>
        <p:spPr>
          <a:xfrm>
            <a:off x="4538400" y="3105733"/>
            <a:ext cx="3115200" cy="64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title" idx="6"/>
          </p:nvPr>
        </p:nvSpPr>
        <p:spPr>
          <a:xfrm>
            <a:off x="8116800" y="2323700"/>
            <a:ext cx="3115200" cy="7036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7" hasCustomPrompt="1"/>
          </p:nvPr>
        </p:nvSpPr>
        <p:spPr>
          <a:xfrm>
            <a:off x="8824200" y="1532800"/>
            <a:ext cx="1700400" cy="79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5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8"/>
          </p:nvPr>
        </p:nvSpPr>
        <p:spPr>
          <a:xfrm>
            <a:off x="8116800" y="3105733"/>
            <a:ext cx="3115200" cy="64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title" idx="9"/>
          </p:nvPr>
        </p:nvSpPr>
        <p:spPr>
          <a:xfrm>
            <a:off x="2749200" y="4727733"/>
            <a:ext cx="3115200" cy="7036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3" hasCustomPrompt="1"/>
          </p:nvPr>
        </p:nvSpPr>
        <p:spPr>
          <a:xfrm>
            <a:off x="3456600" y="3936833"/>
            <a:ext cx="1700400" cy="79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5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85" name="Google Shape;485;p13"/>
          <p:cNvSpPr txBox="1">
            <a:spLocks noGrp="1"/>
          </p:cNvSpPr>
          <p:nvPr>
            <p:ph type="subTitle" idx="14"/>
          </p:nvPr>
        </p:nvSpPr>
        <p:spPr>
          <a:xfrm>
            <a:off x="2749200" y="5509767"/>
            <a:ext cx="3115200" cy="64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13"/>
          <p:cNvSpPr txBox="1">
            <a:spLocks noGrp="1"/>
          </p:cNvSpPr>
          <p:nvPr>
            <p:ph type="title" idx="15"/>
          </p:nvPr>
        </p:nvSpPr>
        <p:spPr>
          <a:xfrm>
            <a:off x="6327600" y="4727733"/>
            <a:ext cx="3115200" cy="7036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87" name="Google Shape;487;p13"/>
          <p:cNvSpPr txBox="1">
            <a:spLocks noGrp="1"/>
          </p:cNvSpPr>
          <p:nvPr>
            <p:ph type="title" idx="16" hasCustomPrompt="1"/>
          </p:nvPr>
        </p:nvSpPr>
        <p:spPr>
          <a:xfrm>
            <a:off x="7035000" y="3936833"/>
            <a:ext cx="1700400" cy="79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5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 txBox="1">
            <a:spLocks noGrp="1"/>
          </p:cNvSpPr>
          <p:nvPr>
            <p:ph type="subTitle" idx="17"/>
          </p:nvPr>
        </p:nvSpPr>
        <p:spPr>
          <a:xfrm>
            <a:off x="6327600" y="5509767"/>
            <a:ext cx="3115200" cy="64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18"/>
          </p:nvPr>
        </p:nvSpPr>
        <p:spPr>
          <a:xfrm>
            <a:off x="960000" y="710567"/>
            <a:ext cx="102720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77190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Google Shape;290;p8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291" name="Google Shape;291;p8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1" name="Google Shape;301;p8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2" name="Google Shape;302;p8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3" name="Google Shape;303;p8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4" name="Google Shape;304;p8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5" name="Google Shape;305;p8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6" name="Google Shape;306;p8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7" name="Google Shape;307;p8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8" name="Google Shape;308;p8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9" name="Google Shape;309;p8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0" name="Google Shape;310;p8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1" name="Google Shape;311;p8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2" name="Google Shape;312;p8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3" name="Google Shape;313;p8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4" name="Google Shape;314;p8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5" name="Google Shape;315;p8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6" name="Google Shape;316;p8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" name="Google Shape;322;p8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" name="Google Shape;323;p8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" name="Google Shape;324;p8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" name="Google Shape;325;p8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6" name="Google Shape;326;p8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7" name="Google Shape;327;p8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8" name="Google Shape;328;p8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9" name="Google Shape;329;p8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0" name="Google Shape;330;p8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2" name="Google Shape;332;p8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33" name="Google Shape;333;p8"/>
          <p:cNvSpPr txBox="1">
            <a:spLocks noGrp="1"/>
          </p:cNvSpPr>
          <p:nvPr>
            <p:ph type="title"/>
          </p:nvPr>
        </p:nvSpPr>
        <p:spPr>
          <a:xfrm>
            <a:off x="1850800" y="1742800"/>
            <a:ext cx="8490400" cy="337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267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51658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" name="Google Shape;491;p14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492" name="Google Shape;492;p14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3" name="Google Shape;493;p14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4" name="Google Shape;494;p14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5" name="Google Shape;495;p14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6" name="Google Shape;496;p14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7" name="Google Shape;497;p14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8" name="Google Shape;498;p14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9" name="Google Shape;499;p14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0" name="Google Shape;500;p14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1" name="Google Shape;501;p14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2" name="Google Shape;502;p14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3" name="Google Shape;503;p14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4" name="Google Shape;504;p14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5" name="Google Shape;505;p14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6" name="Google Shape;506;p14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7" name="Google Shape;507;p14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8" name="Google Shape;508;p14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9" name="Google Shape;509;p14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0" name="Google Shape;510;p14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1" name="Google Shape;511;p14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2" name="Google Shape;512;p14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3" name="Google Shape;513;p14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4" name="Google Shape;514;p14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5" name="Google Shape;515;p14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6" name="Google Shape;516;p14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7" name="Google Shape;517;p14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8" name="Google Shape;518;p14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9" name="Google Shape;519;p14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0" name="Google Shape;520;p14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1" name="Google Shape;521;p14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2" name="Google Shape;522;p14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3" name="Google Shape;523;p14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4" name="Google Shape;524;p14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5" name="Google Shape;525;p14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6" name="Google Shape;526;p14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7" name="Google Shape;527;p14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8" name="Google Shape;528;p14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9" name="Google Shape;529;p14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0" name="Google Shape;530;p14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1" name="Google Shape;531;p14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2" name="Google Shape;532;p14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3" name="Google Shape;533;p14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34" name="Google Shape;534;p14"/>
          <p:cNvSpPr txBox="1">
            <a:spLocks noGrp="1"/>
          </p:cNvSpPr>
          <p:nvPr>
            <p:ph type="title"/>
          </p:nvPr>
        </p:nvSpPr>
        <p:spPr>
          <a:xfrm>
            <a:off x="3101333" y="4361084"/>
            <a:ext cx="6085200" cy="709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35" name="Google Shape;535;p14"/>
          <p:cNvSpPr txBox="1">
            <a:spLocks noGrp="1"/>
          </p:cNvSpPr>
          <p:nvPr>
            <p:ph type="subTitle" idx="1"/>
          </p:nvPr>
        </p:nvSpPr>
        <p:spPr>
          <a:xfrm>
            <a:off x="1944200" y="1731217"/>
            <a:ext cx="8303600" cy="2213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47868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81572-84B7-49D3-ABF5-B5FB07E2774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2200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167B26-604F-4DEA-8B1C-34267CE9101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6A0A81-E676-4F9F-971A-5234B988ABD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890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3352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40AEEC-1251-493B-9554-85869F4215D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EC66F7-2A6C-4872-A691-B28DAAE4927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22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C3144E-5CBA-4D64-9C8C-630E35C26EB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D4D106-266A-47C6-B2AF-94D5339030A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2727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A7D54E-1B78-4FC9-98F9-C9397C64EB4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936CAF-036A-4778-8F34-0AD0C452075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4061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5893C8-A1FD-4F8D-9BB2-C04DABD2E1C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229DBA-2EEE-4375-B079-4D34E33A4B8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9288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7716F4-8D0C-4595-9B61-314212FC4D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835F35-613C-446E-AE27-D6DEAA20972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1549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83FDC2-1E4B-4E71-BC34-A67184AC67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81E6FC-65F7-45CF-8001-830523F1F61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1271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EBCB77-96C5-428F-AAA1-927DA99805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83C129-AD69-4E64-A08E-D48CD7137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2618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607AAB-F5EB-420E-9429-B9D9F30536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0473A5-B7A6-4D80-995C-166EBBD7EA6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9070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964B9E-7B88-4B2A-A1A9-F0544CA2D2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B9AE42-6421-4076-AC3C-9208A5229F3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6136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946BB2-E10F-4323-BFA7-41F9DFFDB66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C890FA-228C-4006-A31A-55F2AB8EBE4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612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2454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704850"/>
            <a:ext cx="10972800" cy="5619750"/>
          </a:xfrm>
        </p:spPr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B8D8B5-F775-46DE-9DF1-D09F7C9FF5C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756344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300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3671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7689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6443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828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3589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916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9521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722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04714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4945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3438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68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427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18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43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2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19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91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62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9617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09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20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801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981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802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9838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668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64DCE7-F82D-48B7-B622-343275D374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E9E2BF-A014-466E-A113-0EB7649C7D8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058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26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9257" y="-1637705"/>
            <a:ext cx="3309257" cy="5309819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337457" y="145143"/>
            <a:ext cx="1872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7C8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7C8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Non Team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9982200" y="145143"/>
            <a:ext cx="1872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7C8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7C8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Non Team</a:t>
            </a:r>
          </a:p>
        </p:txBody>
      </p:sp>
    </p:spTree>
    <p:extLst>
      <p:ext uri="{BB962C8B-B14F-4D97-AF65-F5344CB8AC3E}">
        <p14:creationId xmlns:p14="http://schemas.microsoft.com/office/powerpoint/2010/main" val="3619038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1.xml"/><Relationship Id="rId4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2.xml"/><Relationship Id="rId4" Type="http://schemas.openxmlformats.org/officeDocument/2006/relationships/image" Target="../media/image3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3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4.xml"/><Relationship Id="rId4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5.xml"/><Relationship Id="rId4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6.xml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jfif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6.png"/><Relationship Id="rId11" Type="http://schemas.microsoft.com/office/2007/relationships/hdphoto" Target="../media/hdphoto3.wdp"/><Relationship Id="rId5" Type="http://schemas.openxmlformats.org/officeDocument/2006/relationships/image" Target="NULL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7.xml"/><Relationship Id="rId4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6.wdp"/><Relationship Id="rId3" Type="http://schemas.openxmlformats.org/officeDocument/2006/relationships/image" Target="../media/image4.jfif"/><Relationship Id="rId7" Type="http://schemas.microsoft.com/office/2007/relationships/hdphoto" Target="../media/hdphoto2.wdp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7.png"/><Relationship Id="rId11" Type="http://schemas.openxmlformats.org/officeDocument/2006/relationships/image" Target="../media/image39.png"/><Relationship Id="rId5" Type="http://schemas.microsoft.com/office/2007/relationships/hdphoto" Target="../media/hdphoto3.wdp"/><Relationship Id="rId15" Type="http://schemas.openxmlformats.org/officeDocument/2006/relationships/image" Target="../media/image42.png"/><Relationship Id="rId10" Type="http://schemas.microsoft.com/office/2007/relationships/hdphoto" Target="../media/hdphoto5.wdp"/><Relationship Id="rId4" Type="http://schemas.openxmlformats.org/officeDocument/2006/relationships/image" Target="../media/image8.png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3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1.mp3"/><Relationship Id="rId7" Type="http://schemas.openxmlformats.org/officeDocument/2006/relationships/image" Target="../media/image12.jp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tags" Target="../tags/tag4.xml"/><Relationship Id="rId6" Type="http://schemas.openxmlformats.org/officeDocument/2006/relationships/audio" Target="../media/audio1.wav"/><Relationship Id="rId11" Type="http://schemas.openxmlformats.org/officeDocument/2006/relationships/image" Target="../media/image16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" Target="slide18.xml"/><Relationship Id="rId18" Type="http://schemas.openxmlformats.org/officeDocument/2006/relationships/image" Target="../media/image25.png"/><Relationship Id="rId3" Type="http://schemas.openxmlformats.org/officeDocument/2006/relationships/audio" Target="../media/media2.wav"/><Relationship Id="rId21" Type="http://schemas.openxmlformats.org/officeDocument/2006/relationships/image" Target="../media/image14.png"/><Relationship Id="rId7" Type="http://schemas.openxmlformats.org/officeDocument/2006/relationships/audio" Target="../media/media4.mp3"/><Relationship Id="rId12" Type="http://schemas.openxmlformats.org/officeDocument/2006/relationships/image" Target="../media/image20.png"/><Relationship Id="rId17" Type="http://schemas.openxmlformats.org/officeDocument/2006/relationships/image" Target="../media/image24.png"/><Relationship Id="rId2" Type="http://schemas.microsoft.com/office/2007/relationships/media" Target="../media/media2.wav"/><Relationship Id="rId16" Type="http://schemas.openxmlformats.org/officeDocument/2006/relationships/image" Target="../media/image23.png"/><Relationship Id="rId20" Type="http://schemas.openxmlformats.org/officeDocument/2006/relationships/slide" Target="slide7.xml"/><Relationship Id="rId1" Type="http://schemas.openxmlformats.org/officeDocument/2006/relationships/tags" Target="../tags/tag5.xml"/><Relationship Id="rId6" Type="http://schemas.microsoft.com/office/2007/relationships/media" Target="../media/media4.mp3"/><Relationship Id="rId11" Type="http://schemas.openxmlformats.org/officeDocument/2006/relationships/image" Target="../media/image19.png"/><Relationship Id="rId5" Type="http://schemas.openxmlformats.org/officeDocument/2006/relationships/audio" Target="../media/media3.mp3"/><Relationship Id="rId15" Type="http://schemas.openxmlformats.org/officeDocument/2006/relationships/image" Target="../media/image22.png"/><Relationship Id="rId10" Type="http://schemas.openxmlformats.org/officeDocument/2006/relationships/image" Target="../media/image18.jpg"/><Relationship Id="rId19" Type="http://schemas.microsoft.com/office/2007/relationships/hdphoto" Target="../media/hdphoto4.wdp"/><Relationship Id="rId4" Type="http://schemas.microsoft.com/office/2007/relationships/media" Target="../media/media3.mp3"/><Relationship Id="rId9" Type="http://schemas.openxmlformats.org/officeDocument/2006/relationships/notesSlide" Target="../notesSlides/notesSlide5.xml"/><Relationship Id="rId14" Type="http://schemas.openxmlformats.org/officeDocument/2006/relationships/image" Target="../media/image21.png"/><Relationship Id="rId22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13" Type="http://schemas.openxmlformats.org/officeDocument/2006/relationships/image" Target="../media/image19.png"/><Relationship Id="rId18" Type="http://schemas.openxmlformats.org/officeDocument/2006/relationships/slide" Target="slide9.xml"/><Relationship Id="rId3" Type="http://schemas.openxmlformats.org/officeDocument/2006/relationships/audio" Target="../media/media5.mp3"/><Relationship Id="rId21" Type="http://schemas.openxmlformats.org/officeDocument/2006/relationships/slide" Target="slide7.xml"/><Relationship Id="rId7" Type="http://schemas.openxmlformats.org/officeDocument/2006/relationships/audio" Target="../media/media3.mp3"/><Relationship Id="rId12" Type="http://schemas.openxmlformats.org/officeDocument/2006/relationships/image" Target="../media/image18.jpg"/><Relationship Id="rId17" Type="http://schemas.openxmlformats.org/officeDocument/2006/relationships/image" Target="../media/image22.png"/><Relationship Id="rId25" Type="http://schemas.openxmlformats.org/officeDocument/2006/relationships/image" Target="../media/image26.jpeg"/><Relationship Id="rId2" Type="http://schemas.microsoft.com/office/2007/relationships/media" Target="../media/media5.mp3"/><Relationship Id="rId16" Type="http://schemas.openxmlformats.org/officeDocument/2006/relationships/image" Target="../media/image21.png"/><Relationship Id="rId20" Type="http://schemas.openxmlformats.org/officeDocument/2006/relationships/image" Target="../media/image24.png"/><Relationship Id="rId1" Type="http://schemas.openxmlformats.org/officeDocument/2006/relationships/tags" Target="../tags/tag6.xml"/><Relationship Id="rId6" Type="http://schemas.microsoft.com/office/2007/relationships/media" Target="../media/media3.mp3"/><Relationship Id="rId11" Type="http://schemas.openxmlformats.org/officeDocument/2006/relationships/notesSlide" Target="../notesSlides/notesSlide6.xml"/><Relationship Id="rId24" Type="http://schemas.openxmlformats.org/officeDocument/2006/relationships/image" Target="../media/image14.png"/><Relationship Id="rId5" Type="http://schemas.openxmlformats.org/officeDocument/2006/relationships/audio" Target="../media/media2.wav"/><Relationship Id="rId15" Type="http://schemas.openxmlformats.org/officeDocument/2006/relationships/slide" Target="slide18.xml"/><Relationship Id="rId23" Type="http://schemas.microsoft.com/office/2007/relationships/hdphoto" Target="../media/hdphoto4.wdp"/><Relationship Id="rId10" Type="http://schemas.openxmlformats.org/officeDocument/2006/relationships/slideLayout" Target="../slideLayouts/slideLayout18.xml"/><Relationship Id="rId19" Type="http://schemas.openxmlformats.org/officeDocument/2006/relationships/image" Target="../media/image23.png"/><Relationship Id="rId4" Type="http://schemas.microsoft.com/office/2007/relationships/media" Target="../media/media2.wav"/><Relationship Id="rId9" Type="http://schemas.openxmlformats.org/officeDocument/2006/relationships/audio" Target="../media/media4.mp3"/><Relationship Id="rId14" Type="http://schemas.openxmlformats.org/officeDocument/2006/relationships/image" Target="../media/image20.png"/><Relationship Id="rId22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" Target="slide6.xml"/><Relationship Id="rId18" Type="http://schemas.openxmlformats.org/officeDocument/2006/relationships/image" Target="../media/image24.png"/><Relationship Id="rId3" Type="http://schemas.openxmlformats.org/officeDocument/2006/relationships/audio" Target="../media/media5.mp3"/><Relationship Id="rId21" Type="http://schemas.microsoft.com/office/2007/relationships/hdphoto" Target="../media/hdphoto4.wdp"/><Relationship Id="rId7" Type="http://schemas.openxmlformats.org/officeDocument/2006/relationships/audio" Target="../media/media3.mp3"/><Relationship Id="rId12" Type="http://schemas.openxmlformats.org/officeDocument/2006/relationships/image" Target="../media/image20.png"/><Relationship Id="rId17" Type="http://schemas.openxmlformats.org/officeDocument/2006/relationships/image" Target="../media/image23.png"/><Relationship Id="rId2" Type="http://schemas.microsoft.com/office/2007/relationships/media" Target="../media/media5.mp3"/><Relationship Id="rId16" Type="http://schemas.openxmlformats.org/officeDocument/2006/relationships/slide" Target="slide18.xml"/><Relationship Id="rId20" Type="http://schemas.openxmlformats.org/officeDocument/2006/relationships/image" Target="../media/image25.png"/><Relationship Id="rId1" Type="http://schemas.openxmlformats.org/officeDocument/2006/relationships/tags" Target="../tags/tag7.xml"/><Relationship Id="rId6" Type="http://schemas.microsoft.com/office/2007/relationships/media" Target="../media/media3.mp3"/><Relationship Id="rId11" Type="http://schemas.openxmlformats.org/officeDocument/2006/relationships/image" Target="../media/image19.png"/><Relationship Id="rId5" Type="http://schemas.openxmlformats.org/officeDocument/2006/relationships/audio" Target="../media/media2.wav"/><Relationship Id="rId15" Type="http://schemas.openxmlformats.org/officeDocument/2006/relationships/image" Target="../media/image22.png"/><Relationship Id="rId23" Type="http://schemas.openxmlformats.org/officeDocument/2006/relationships/image" Target="../media/image26.jpeg"/><Relationship Id="rId10" Type="http://schemas.openxmlformats.org/officeDocument/2006/relationships/image" Target="../media/image18.jpg"/><Relationship Id="rId19" Type="http://schemas.openxmlformats.org/officeDocument/2006/relationships/slide" Target="slide7.xml"/><Relationship Id="rId4" Type="http://schemas.microsoft.com/office/2007/relationships/media" Target="../media/media2.wav"/><Relationship Id="rId9" Type="http://schemas.openxmlformats.org/officeDocument/2006/relationships/notesSlide" Target="../notesSlides/notesSlide7.xml"/><Relationship Id="rId14" Type="http://schemas.openxmlformats.org/officeDocument/2006/relationships/image" Target="../media/image21.png"/><Relationship Id="rId2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4.png"/><Relationship Id="rId3" Type="http://schemas.openxmlformats.org/officeDocument/2006/relationships/audio" Target="../media/media1.mp3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microsoft.com/office/2007/relationships/media" Target="../media/media1.mp3"/><Relationship Id="rId1" Type="http://schemas.openxmlformats.org/officeDocument/2006/relationships/tags" Target="../tags/tag8.xml"/><Relationship Id="rId6" Type="http://schemas.openxmlformats.org/officeDocument/2006/relationships/image" Target="../media/image27.jpg"/><Relationship Id="rId11" Type="http://schemas.openxmlformats.org/officeDocument/2006/relationships/image" Target="../media/image32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30.png"/><Relationship Id="rId1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3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7175" y="1435425"/>
            <a:ext cx="1154420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Môn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 </a:t>
            </a:r>
            <a:r>
              <a:rPr kumimoji="0" lang="en-US" sz="7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học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 </a:t>
            </a:r>
            <a:r>
              <a:rPr kumimoji="0" lang="en-US" sz="7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- </a:t>
            </a:r>
            <a:r>
              <a:rPr kumimoji="0" lang="en-US" sz="7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Toán</a:t>
            </a:r>
            <a:r>
              <a:rPr kumimoji="0" lang="en-US" sz="7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Bài: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113 -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3)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827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147127" y="2595418"/>
            <a:ext cx="4239491" cy="18103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14508" y="2488676"/>
            <a:ext cx="8270135" cy="22159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 err="1" smtClean="0">
                <a:ln/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</a:t>
            </a:r>
            <a:r>
              <a:rPr kumimoji="0" lang="en-US" sz="13800" b="1" i="0" u="none" strike="noStrike" kern="1200" cap="none" spc="0" normalizeH="0" baseline="0" noProof="0" dirty="0" smtClean="0">
                <a:ln/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800" b="1" i="0" u="none" strike="noStrike" kern="1200" cap="none" spc="0" normalizeH="0" baseline="0" noProof="0" dirty="0" err="1" smtClean="0">
                <a:ln/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</a:t>
            </a:r>
            <a:endParaRPr kumimoji="0" lang="en-US" sz="13800" b="1" i="0" u="none" strike="noStrike" kern="1200" cap="none" spc="0" normalizeH="0" baseline="0" noProof="0" dirty="0">
              <a:ln/>
              <a:solidFill>
                <a:srgbClr val="FFC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6" y="167481"/>
            <a:ext cx="2857500" cy="2857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15458" y="4030511"/>
            <a:ext cx="2681049" cy="26618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181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563740" y="472182"/>
            <a:ext cx="4941710" cy="68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109538" indent="-10953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09538" marR="0" lvl="0" indent="-1095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 </a:t>
            </a: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1034 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?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787038" y="1276546"/>
            <a:ext cx="16190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1034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381242" y="1816509"/>
            <a:ext cx="40838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141183" y="2247722"/>
            <a:ext cx="137506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2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607266" y="3197226"/>
            <a:ext cx="164592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776248" y="3121345"/>
            <a:ext cx="45641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4872582" y="2061495"/>
            <a:ext cx="7580948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2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6, </a:t>
            </a:r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872582" y="2877185"/>
            <a:ext cx="7498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2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0, </a:t>
            </a:r>
          </a:p>
        </p:txBody>
      </p:sp>
      <p:sp>
        <p:nvSpPr>
          <p:cNvPr id="15" name="Rectangle 29"/>
          <p:cNvSpPr>
            <a:spLocks noChangeArrowheads="1"/>
          </p:cNvSpPr>
          <p:nvPr/>
        </p:nvSpPr>
        <p:spPr bwMode="auto">
          <a:xfrm>
            <a:off x="4872582" y="3677478"/>
            <a:ext cx="74980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2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2, 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2122785" y="3138417"/>
            <a:ext cx="44146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4872582" y="1292246"/>
            <a:ext cx="7498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2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8, 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844892" y="3138417"/>
            <a:ext cx="40829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2470075" y="3148081"/>
            <a:ext cx="47069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19167" y="4918298"/>
            <a:ext cx="3887641" cy="762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2075" tIns="46038" rIns="92075" bIns="46038"/>
          <a:lstStyle/>
          <a:p>
            <a:pPr marL="109538" marR="0" lvl="0" indent="-1095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1034 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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</a:t>
            </a: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vi-VN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=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06808" y="4918298"/>
            <a:ext cx="15696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9538" marR="0" lvl="0" indent="-1095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2068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759897" y="1196788"/>
            <a:ext cx="17572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</a:t>
            </a:r>
          </a:p>
        </p:txBody>
      </p:sp>
      <p:sp>
        <p:nvSpPr>
          <p:cNvPr id="8" name="Rectangle 7"/>
          <p:cNvSpPr/>
          <p:nvPr/>
        </p:nvSpPr>
        <p:spPr>
          <a:xfrm>
            <a:off x="9759897" y="1966037"/>
            <a:ext cx="17572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</a:t>
            </a:r>
          </a:p>
        </p:txBody>
      </p:sp>
      <p:sp>
        <p:nvSpPr>
          <p:cNvPr id="10" name="Rectangle 9"/>
          <p:cNvSpPr/>
          <p:nvPr/>
        </p:nvSpPr>
        <p:spPr>
          <a:xfrm>
            <a:off x="9759897" y="2781727"/>
            <a:ext cx="17572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759897" y="3677478"/>
            <a:ext cx="17572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29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1" grpId="0"/>
      <p:bldP spid="13" grpId="0"/>
      <p:bldP spid="14" grpId="0"/>
      <p:bldP spid="15" grpId="0"/>
      <p:bldP spid="16" grpId="0"/>
      <p:bldP spid="12" grpId="0"/>
      <p:bldP spid="18" grpId="0"/>
      <p:bldP spid="20" grpId="0"/>
      <p:bldP spid="17" grpId="0"/>
      <p:bldP spid="2" grpId="0"/>
      <p:bldP spid="3" grpId="0"/>
      <p:bldP spid="8" grpId="0"/>
      <p:bldP spid="10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463929" y="188778"/>
            <a:ext cx="556260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109538" indent="-10953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09538" marR="0" lvl="0" indent="-1095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r>
              <a:rPr kumimoji="0" lang="vi-VN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2125 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?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67612" y="1295338"/>
            <a:ext cx="156966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2125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083192" y="1758679"/>
            <a:ext cx="33496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85934" y="2205881"/>
            <a:ext cx="156966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vi-VN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526688" y="3093496"/>
            <a:ext cx="1486415" cy="0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67612" y="2979302"/>
            <a:ext cx="47952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4373347" y="2583846"/>
            <a:ext cx="7696501" cy="1184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vi-VN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6,</a:t>
            </a:r>
            <a:r>
              <a:rPr kumimoji="0" lang="en-US" alt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thêm 1</a:t>
            </a:r>
            <a:endParaRPr lang="en-US" altLang="en-US" sz="4800" b="1" noProof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vi-VN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 7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lang="vi-VN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373347" y="3895395"/>
            <a:ext cx="7888372" cy="649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15" name="Rectangle 29"/>
          <p:cNvSpPr>
            <a:spLocks noChangeArrowheads="1"/>
          </p:cNvSpPr>
          <p:nvPr/>
        </p:nvSpPr>
        <p:spPr bwMode="auto">
          <a:xfrm>
            <a:off x="4373347" y="4512475"/>
            <a:ext cx="769787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1932042" y="2969696"/>
            <a:ext cx="39201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4373347" y="997914"/>
            <a:ext cx="7696501" cy="847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vi-VN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428967" y="2979302"/>
            <a:ext cx="81626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2263777" y="2982483"/>
            <a:ext cx="47952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788245" y="5435805"/>
            <a:ext cx="4449715" cy="64008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2075" tIns="46038" rIns="92075" bIns="46038"/>
          <a:lstStyle/>
          <a:p>
            <a:pPr marL="109538" marR="0" lvl="0" indent="-109538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2125 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itchFamily="18" charset="2"/>
              </a:rPr>
              <a:t>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vi-VN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67818" y="5435805"/>
            <a:ext cx="15696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9538" marR="0" lvl="0" indent="-109538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6375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84954" y="986831"/>
            <a:ext cx="107171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altLang="en-US" sz="4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altLang="en-US" sz="4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altLang="en-US" sz="4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 </a:t>
            </a:r>
            <a:r>
              <a:rPr lang="vi-VN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6790555" y="3129211"/>
            <a:ext cx="17572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9207763" y="3810805"/>
            <a:ext cx="17572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244458" y="4544619"/>
            <a:ext cx="17572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450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1" grpId="0"/>
      <p:bldP spid="13" grpId="0"/>
      <p:bldP spid="14" grpId="0"/>
      <p:bldP spid="15" grpId="0"/>
      <p:bldP spid="16" grpId="0"/>
      <p:bldP spid="12" grpId="0"/>
      <p:bldP spid="18" grpId="0"/>
      <p:bldP spid="20" grpId="0"/>
      <p:bldP spid="17" grpId="0"/>
      <p:bldP spid="2" grpId="0"/>
      <p:bldP spid="3" grpId="0"/>
      <p:bldP spid="8" grpId="0"/>
      <p:bldP spid="10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08376" y="207134"/>
            <a:ext cx="4941710" cy="68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109538" indent="-10953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09538" marR="0" lvl="0" indent="-1095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 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1034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262546" y="878381"/>
            <a:ext cx="16190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1034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024042" y="1249232"/>
            <a:ext cx="40838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16033" y="1480535"/>
            <a:ext cx="13750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2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302839" y="2080649"/>
            <a:ext cx="1030638" cy="4653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259266" y="2006271"/>
            <a:ext cx="13835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068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17"/>
          <p:cNvSpPr>
            <a:spLocks noChangeArrowheads="1"/>
          </p:cNvSpPr>
          <p:nvPr/>
        </p:nvSpPr>
        <p:spPr bwMode="auto">
          <a:xfrm>
            <a:off x="3936891" y="1112145"/>
            <a:ext cx="7580948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2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6.</a:t>
            </a:r>
          </a:p>
        </p:txBody>
      </p:sp>
      <p:sp>
        <p:nvSpPr>
          <p:cNvPr id="11" name="Rectangle 18"/>
          <p:cNvSpPr>
            <a:spLocks noChangeArrowheads="1"/>
          </p:cNvSpPr>
          <p:nvPr/>
        </p:nvSpPr>
        <p:spPr bwMode="auto">
          <a:xfrm>
            <a:off x="3936891" y="1630534"/>
            <a:ext cx="7498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2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0.</a:t>
            </a:r>
          </a:p>
        </p:txBody>
      </p:sp>
      <p:sp>
        <p:nvSpPr>
          <p:cNvPr id="12" name="Rectangle 29"/>
          <p:cNvSpPr>
            <a:spLocks noChangeArrowheads="1"/>
          </p:cNvSpPr>
          <p:nvPr/>
        </p:nvSpPr>
        <p:spPr bwMode="auto">
          <a:xfrm>
            <a:off x="3936891" y="2273176"/>
            <a:ext cx="749808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2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2.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971538" y="2853937"/>
            <a:ext cx="4414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3936891" y="553406"/>
            <a:ext cx="7498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2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8.</a:t>
            </a: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-125663" y="2633014"/>
            <a:ext cx="3887641" cy="64008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2075" tIns="46038" rIns="92075" bIns="46038"/>
          <a:lstStyle/>
          <a:p>
            <a:pPr marL="109538" marR="0" lvl="0" indent="-1095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1034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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=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779231" y="2633014"/>
            <a:ext cx="1210588" cy="640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9538" marR="0" lvl="0" indent="-1095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2068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267007" y="3214169"/>
            <a:ext cx="556260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109538" indent="-10953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09538" marR="0" lvl="0" indent="-1095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r>
              <a:rPr kumimoji="0" lang="vi-VN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2125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302839" y="3936516"/>
            <a:ext cx="12105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2125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006169" y="4263597"/>
            <a:ext cx="3349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1333870" y="4541420"/>
            <a:ext cx="12105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vi-VN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302839" y="5190067"/>
            <a:ext cx="1150452" cy="0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1303454" y="5170138"/>
            <a:ext cx="127142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375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ectangle 17"/>
          <p:cNvSpPr>
            <a:spLocks noChangeArrowheads="1"/>
          </p:cNvSpPr>
          <p:nvPr/>
        </p:nvSpPr>
        <p:spPr bwMode="auto">
          <a:xfrm>
            <a:off x="3936891" y="4125370"/>
            <a:ext cx="8361439" cy="1184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vi-VN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6,</a:t>
            </a:r>
            <a:r>
              <a:rPr kumimoji="0" lang="en-US" alt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thêm 1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 7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lang="vi-VN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Rectangle 18"/>
          <p:cNvSpPr>
            <a:spLocks noChangeArrowheads="1"/>
          </p:cNvSpPr>
          <p:nvPr/>
        </p:nvSpPr>
        <p:spPr bwMode="auto">
          <a:xfrm>
            <a:off x="3936891" y="5190067"/>
            <a:ext cx="7888372" cy="649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" name="Rectangle 29"/>
          <p:cNvSpPr>
            <a:spLocks noChangeArrowheads="1"/>
          </p:cNvSpPr>
          <p:nvPr/>
        </p:nvSpPr>
        <p:spPr bwMode="auto">
          <a:xfrm>
            <a:off x="3936891" y="5706424"/>
            <a:ext cx="769787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" name="Rectangle 16"/>
          <p:cNvSpPr>
            <a:spLocks noChangeArrowheads="1"/>
          </p:cNvSpPr>
          <p:nvPr/>
        </p:nvSpPr>
        <p:spPr bwMode="auto">
          <a:xfrm>
            <a:off x="3936891" y="3561556"/>
            <a:ext cx="7816171" cy="7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vi-VN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nhớ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288569" y="6083155"/>
            <a:ext cx="4449715" cy="64008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2075" tIns="46038" rIns="92075" bIns="46038"/>
          <a:lstStyle/>
          <a:p>
            <a:pPr marL="109538" marR="0" lvl="0" indent="-109538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2125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itchFamily="18" charset="2"/>
              </a:rPr>
              <a:t>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vi-VN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596332" y="6083155"/>
            <a:ext cx="1210588" cy="640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9538" marR="0" lvl="0" indent="-109538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6375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61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11958" y="455840"/>
            <a:ext cx="107823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5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5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89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2425" y="280524"/>
            <a:ext cx="11439525" cy="6093976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normalizeH="0" baseline="0" noProof="0" dirty="0" err="1" smtClean="0">
                <a:ln w="10160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5400" b="1" i="0" u="none" strike="noStrike" kern="1200" normalizeH="0" baseline="0" noProof="0" dirty="0" smtClean="0">
                <a:ln w="10160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normalizeH="0" baseline="0" noProof="0" dirty="0" err="1" smtClean="0">
                <a:ln w="10160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5400" b="1" i="0" u="none" strike="noStrike" kern="1200" normalizeH="0" noProof="0" dirty="0" smtClean="0">
                <a:ln w="10160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normalizeH="0" noProof="0" dirty="0" err="1" smtClean="0">
                <a:ln w="10160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5400" b="1" i="0" u="none" strike="noStrike" kern="1200" normalizeH="0" noProof="0" dirty="0" smtClean="0">
                <a:ln w="10160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kumimoji="0" lang="en-US" sz="5400" b="1" i="0" u="none" strike="noStrike" kern="1200" normalizeH="0" noProof="0" dirty="0" err="1" smtClean="0">
                <a:ln w="10160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5400" b="1" i="0" u="none" strike="noStrike" kern="1200" normalizeH="0" noProof="0" dirty="0" smtClean="0">
                <a:ln w="10160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5400" b="1" i="0" u="none" strike="noStrike" kern="1200" normalizeH="0" baseline="0" noProof="0" dirty="0" smtClean="0">
              <a:ln w="10160">
                <a:solidFill>
                  <a:srgbClr val="00B0F0"/>
                </a:solidFill>
                <a:prstDash val="solid"/>
              </a:ln>
              <a:solidFill>
                <a:srgbClr val="00B0F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u="sng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4800" b="1" u="sng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kumimoji="0" lang="vi-VN" sz="4800" b="1" u="sng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Đặt </a:t>
            </a:r>
            <a:r>
              <a:rPr kumimoji="0" lang="vi-VN" sz="4800" b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tính: </a:t>
            </a:r>
            <a:endParaRPr kumimoji="0" lang="en-US" sz="4800" b="1" u="sng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vi-VN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thừa số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vi-VN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 số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vi-VN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u="sng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4800" b="1" u="sng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sz="4800" b="1" u="sng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4800" b="1" u="sng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u="sng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4800" b="1" u="sng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kumimoji="0" lang="vi-VN" sz="4800" b="1" u="sng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ính</a:t>
            </a:r>
            <a:r>
              <a:rPr kumimoji="0" lang="vi-VN" sz="4800" b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kumimoji="0" lang="en-US" sz="4800" b="1" u="sng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lần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lượt từ phải sang </a:t>
            </a:r>
            <a:r>
              <a:rPr kumimoji="0" lang="vi-VN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84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147127" y="2595418"/>
            <a:ext cx="4239491" cy="181032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067023" y="2416364"/>
            <a:ext cx="8359022" cy="2215991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altLang="en-US" sz="1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tập</a:t>
            </a:r>
            <a:endParaRPr kumimoji="0" lang="en-US" altLang="en-US" sz="13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6" y="167481"/>
            <a:ext cx="2857500" cy="2857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15458" y="4030511"/>
            <a:ext cx="2681049" cy="26618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069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Text Box 4"/>
          <p:cNvSpPr txBox="1">
            <a:spLocks noChangeArrowheads="1"/>
          </p:cNvSpPr>
          <p:nvPr/>
        </p:nvSpPr>
        <p:spPr bwMode="auto">
          <a:xfrm>
            <a:off x="471316" y="537023"/>
            <a:ext cx="227613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Bài 1: </a:t>
            </a:r>
          </a:p>
        </p:txBody>
      </p:sp>
      <p:sp>
        <p:nvSpPr>
          <p:cNvPr id="44036" name="Text Box 5"/>
          <p:cNvSpPr txBox="1">
            <a:spLocks noChangeArrowheads="1"/>
          </p:cNvSpPr>
          <p:nvPr/>
        </p:nvSpPr>
        <p:spPr bwMode="auto">
          <a:xfrm>
            <a:off x="2504116" y="537023"/>
            <a:ext cx="248439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: 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423594" y="2178454"/>
            <a:ext cx="175064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1234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899132" y="3079724"/>
            <a:ext cx="106746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089643" y="2553786"/>
            <a:ext cx="3048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x</a:t>
            </a:r>
            <a:endParaRPr kumimoji="0" lang="en-US" altLang="en-US" sz="5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V="1">
            <a:off x="1345526" y="3975508"/>
            <a:ext cx="1498136" cy="0"/>
          </a:xfrm>
          <a:prstGeom prst="line">
            <a:avLst/>
          </a:prstGeom>
          <a:noFill/>
          <a:ln w="5715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432996" y="3960282"/>
            <a:ext cx="36576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8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4276065" y="2169851"/>
            <a:ext cx="181537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4013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4623949" y="3101784"/>
            <a:ext cx="119146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3902958" y="2584052"/>
            <a:ext cx="3048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x</a:t>
            </a:r>
            <a:endParaRPr kumimoji="0" lang="en-US" altLang="en-US" sz="5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Line 14"/>
          <p:cNvSpPr>
            <a:spLocks noChangeShapeType="1"/>
          </p:cNvSpPr>
          <p:nvPr/>
        </p:nvSpPr>
        <p:spPr bwMode="auto">
          <a:xfrm>
            <a:off x="4206239" y="3911600"/>
            <a:ext cx="1532865" cy="25384"/>
          </a:xfrm>
          <a:prstGeom prst="line">
            <a:avLst/>
          </a:prstGeom>
          <a:noFill/>
          <a:ln w="5715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5280192" y="3960282"/>
            <a:ext cx="36576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6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7135188" y="2147855"/>
            <a:ext cx="161947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2116</a:t>
            </a: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7493155" y="3079724"/>
            <a:ext cx="119146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6785549" y="2609520"/>
            <a:ext cx="3048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x</a:t>
            </a:r>
            <a:endParaRPr kumimoji="0" lang="en-US" altLang="en-US" sz="5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Line 19"/>
          <p:cNvSpPr>
            <a:spLocks noChangeShapeType="1"/>
          </p:cNvSpPr>
          <p:nvPr/>
        </p:nvSpPr>
        <p:spPr bwMode="auto">
          <a:xfrm flipV="1">
            <a:off x="9560851" y="3936984"/>
            <a:ext cx="1553102" cy="0"/>
          </a:xfrm>
          <a:prstGeom prst="line">
            <a:avLst/>
          </a:prstGeom>
          <a:noFill/>
          <a:ln w="5715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8151504" y="3953635"/>
            <a:ext cx="36576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8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9560851" y="2092121"/>
            <a:ext cx="183480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1072</a:t>
            </a:r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9891436" y="3082656"/>
            <a:ext cx="119146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Text Box 23"/>
          <p:cNvSpPr txBox="1">
            <a:spLocks noChangeArrowheads="1"/>
          </p:cNvSpPr>
          <p:nvPr/>
        </p:nvSpPr>
        <p:spPr bwMode="auto">
          <a:xfrm>
            <a:off x="9238222" y="2584052"/>
            <a:ext cx="3048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x</a:t>
            </a:r>
            <a:endParaRPr kumimoji="0" lang="en-US" altLang="en-US" sz="5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Line 24"/>
          <p:cNvSpPr>
            <a:spLocks noChangeShapeType="1"/>
          </p:cNvSpPr>
          <p:nvPr/>
        </p:nvSpPr>
        <p:spPr bwMode="auto">
          <a:xfrm>
            <a:off x="7146897" y="3936984"/>
            <a:ext cx="1476455" cy="1"/>
          </a:xfrm>
          <a:prstGeom prst="line">
            <a:avLst/>
          </a:prstGeom>
          <a:noFill/>
          <a:ln w="5715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24" name="Text Box 25"/>
          <p:cNvSpPr txBox="1">
            <a:spLocks noChangeArrowheads="1"/>
          </p:cNvSpPr>
          <p:nvPr/>
        </p:nvSpPr>
        <p:spPr bwMode="auto">
          <a:xfrm>
            <a:off x="10584511" y="3935188"/>
            <a:ext cx="36576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8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99415" y="3960282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6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49406" y="3960282"/>
            <a:ext cx="4932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4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15101" y="3960282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928192" y="3967667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95295" y="3960282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0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251225" y="3960282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8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837144" y="3960282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4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517518" y="3960282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3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146897" y="3960282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6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0243005" y="3960282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8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920971" y="3953635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575624" y="3960282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4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622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  <p:bldP spid="19" grpId="0"/>
      <p:bldP spid="20" grpId="0"/>
      <p:bldP spid="21" grpId="0"/>
      <p:bldP spid="22" grpId="0"/>
      <p:bldP spid="24" grpId="0"/>
      <p:bldP spid="2" grpId="0"/>
      <p:bldP spid="3" grpId="0"/>
      <p:bldP spid="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71765" y="748179"/>
            <a:ext cx="7364880" cy="931487"/>
            <a:chOff x="354290" y="652294"/>
            <a:chExt cx="7364880" cy="931487"/>
          </a:xfrm>
        </p:grpSpPr>
        <p:sp>
          <p:nvSpPr>
            <p:cNvPr id="45060" name="Text Box 4"/>
            <p:cNvSpPr txBox="1">
              <a:spLocks noChangeArrowheads="1"/>
            </p:cNvSpPr>
            <p:nvPr/>
          </p:nvSpPr>
          <p:spPr bwMode="auto">
            <a:xfrm>
              <a:off x="354290" y="652294"/>
              <a:ext cx="2065060" cy="923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5400" b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 </a:t>
              </a:r>
              <a:r>
                <a:rPr kumimoji="0" lang="en-US" altLang="en-US" sz="5400" b="1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2: </a:t>
              </a:r>
            </a:p>
          </p:txBody>
        </p:sp>
        <p:sp>
          <p:nvSpPr>
            <p:cNvPr id="45061" name="Text Box 5"/>
            <p:cNvSpPr txBox="1">
              <a:spLocks noChangeArrowheads="1"/>
            </p:cNvSpPr>
            <p:nvPr/>
          </p:nvSpPr>
          <p:spPr bwMode="auto">
            <a:xfrm>
              <a:off x="2232770" y="660451"/>
              <a:ext cx="5486400" cy="923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vi-VN" altLang="en-US" sz="5400" b="1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Đặt t</a:t>
              </a:r>
              <a:r>
                <a:rPr kumimoji="0" lang="en-US" altLang="en-US" sz="5400" b="1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ính</a:t>
              </a:r>
              <a:r>
                <a:rPr kumimoji="0" lang="vi-VN" altLang="en-US" sz="5400" b="1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rồi tính:</a:t>
              </a:r>
              <a:r>
                <a:rPr kumimoji="0" lang="en-US" altLang="en-US" sz="5400" b="1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149" name="Text Box 6"/>
          <p:cNvSpPr txBox="1">
            <a:spLocks noChangeArrowheads="1"/>
          </p:cNvSpPr>
          <p:nvPr/>
        </p:nvSpPr>
        <p:spPr bwMode="auto">
          <a:xfrm>
            <a:off x="2601120" y="2905931"/>
            <a:ext cx="172975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1023</a:t>
            </a:r>
          </a:p>
        </p:txBody>
      </p:sp>
      <p:sp>
        <p:nvSpPr>
          <p:cNvPr id="150" name="Text Box 7"/>
          <p:cNvSpPr txBox="1">
            <a:spLocks noChangeArrowheads="1"/>
          </p:cNvSpPr>
          <p:nvPr/>
        </p:nvSpPr>
        <p:spPr bwMode="auto">
          <a:xfrm>
            <a:off x="3630399" y="3767691"/>
            <a:ext cx="3048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1" name="Text Box 8"/>
          <p:cNvSpPr txBox="1">
            <a:spLocks noChangeArrowheads="1"/>
          </p:cNvSpPr>
          <p:nvPr/>
        </p:nvSpPr>
        <p:spPr bwMode="auto">
          <a:xfrm>
            <a:off x="2163394" y="3453868"/>
            <a:ext cx="304800" cy="923330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52" name="Line 9"/>
          <p:cNvSpPr>
            <a:spLocks noChangeShapeType="1"/>
          </p:cNvSpPr>
          <p:nvPr/>
        </p:nvSpPr>
        <p:spPr bwMode="auto">
          <a:xfrm>
            <a:off x="2489983" y="4691021"/>
            <a:ext cx="1645920" cy="0"/>
          </a:xfrm>
          <a:prstGeom prst="line">
            <a:avLst/>
          </a:prstGeom>
          <a:noFill/>
          <a:ln w="38100" cap="flat" cmpd="sng" algn="ctr">
            <a:solidFill>
              <a:srgbClr val="00B0F0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3" name="Text Box 10"/>
          <p:cNvSpPr txBox="1">
            <a:spLocks noChangeArrowheads="1"/>
          </p:cNvSpPr>
          <p:nvPr/>
        </p:nvSpPr>
        <p:spPr bwMode="auto">
          <a:xfrm>
            <a:off x="3641128" y="4719992"/>
            <a:ext cx="55999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4" name="Text Box 11"/>
          <p:cNvSpPr txBox="1">
            <a:spLocks noChangeArrowheads="1"/>
          </p:cNvSpPr>
          <p:nvPr/>
        </p:nvSpPr>
        <p:spPr bwMode="auto">
          <a:xfrm>
            <a:off x="8344084" y="2905931"/>
            <a:ext cx="244390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1810</a:t>
            </a:r>
          </a:p>
        </p:txBody>
      </p:sp>
      <p:sp>
        <p:nvSpPr>
          <p:cNvPr id="155" name="Text Box 12"/>
          <p:cNvSpPr txBox="1">
            <a:spLocks noChangeArrowheads="1"/>
          </p:cNvSpPr>
          <p:nvPr/>
        </p:nvSpPr>
        <p:spPr bwMode="auto">
          <a:xfrm>
            <a:off x="9413637" y="3794870"/>
            <a:ext cx="3048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56" name="Text Box 13"/>
          <p:cNvSpPr txBox="1">
            <a:spLocks noChangeArrowheads="1"/>
          </p:cNvSpPr>
          <p:nvPr/>
        </p:nvSpPr>
        <p:spPr bwMode="auto">
          <a:xfrm>
            <a:off x="7948405" y="3428121"/>
            <a:ext cx="304800" cy="923330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57" name="Line 14"/>
          <p:cNvSpPr>
            <a:spLocks noChangeShapeType="1"/>
          </p:cNvSpPr>
          <p:nvPr/>
        </p:nvSpPr>
        <p:spPr bwMode="auto">
          <a:xfrm>
            <a:off x="8253205" y="4689229"/>
            <a:ext cx="1645920" cy="0"/>
          </a:xfrm>
          <a:prstGeom prst="line">
            <a:avLst/>
          </a:prstGeom>
          <a:noFill/>
          <a:ln w="38100" cap="flat" cmpd="sng" algn="ctr">
            <a:solidFill>
              <a:srgbClr val="00B0F0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8" name="Text Box 15"/>
          <p:cNvSpPr txBox="1">
            <a:spLocks noChangeArrowheads="1"/>
          </p:cNvSpPr>
          <p:nvPr/>
        </p:nvSpPr>
        <p:spPr bwMode="auto">
          <a:xfrm>
            <a:off x="9425308" y="4720388"/>
            <a:ext cx="52823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76482" y="1903801"/>
            <a:ext cx="10283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  1023 x 3                  1810 x 5</a:t>
            </a:r>
          </a:p>
        </p:txBody>
      </p:sp>
      <p:sp>
        <p:nvSpPr>
          <p:cNvPr id="3" name="Rectangle 2"/>
          <p:cNvSpPr/>
          <p:nvPr/>
        </p:nvSpPr>
        <p:spPr>
          <a:xfrm>
            <a:off x="3306293" y="4722180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67962" y="4722180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07960" y="4722180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087372" y="4720388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743059" y="4720388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79145" y="4720388"/>
            <a:ext cx="5139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2468194" y="1584960"/>
            <a:ext cx="2347646" cy="1016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6128911" y="1623975"/>
            <a:ext cx="1097280" cy="1016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89165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/>
      <p:bldP spid="150" grpId="0"/>
      <p:bldP spid="151" grpId="0"/>
      <p:bldP spid="153" grpId="0"/>
      <p:bldP spid="154" grpId="0"/>
      <p:bldP spid="155" grpId="0"/>
      <p:bldP spid="156" grpId="0"/>
      <p:bldP spid="158" grpId="0"/>
      <p:bldP spid="2" grpId="0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285750" y="243041"/>
            <a:ext cx="11868149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3: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tường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1015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gạch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tường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bao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gạch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2494013" y="2301205"/>
            <a:ext cx="71355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tường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1015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gạch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2474353" y="3038693"/>
            <a:ext cx="735036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tường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    …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gạch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Text Box 25"/>
          <p:cNvSpPr txBox="1">
            <a:spLocks noChangeArrowheads="1"/>
          </p:cNvSpPr>
          <p:nvPr/>
        </p:nvSpPr>
        <p:spPr bwMode="auto">
          <a:xfrm>
            <a:off x="4912772" y="1561954"/>
            <a:ext cx="225993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Tóm</a:t>
            </a:r>
            <a:r>
              <a:rPr kumimoji="0" lang="en-US" alt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tắt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760474" y="3680808"/>
            <a:ext cx="632422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kumimoji="0" lang="en-US" alt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endParaRPr kumimoji="0" lang="en-US" altLang="en-US" sz="4400" b="1" i="0" u="sng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11982" y="4444271"/>
            <a:ext cx="1086151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ây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tường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 thế hết số </a:t>
            </a:r>
            <a:r>
              <a:rPr kumimoji="0" lang="en-US" alt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alt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gạch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632100" y="5142029"/>
            <a:ext cx="149684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1015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3122518" y="5779796"/>
            <a:ext cx="584044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4060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gạch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875219" y="854655"/>
            <a:ext cx="339336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7271593" y="1647635"/>
            <a:ext cx="4783423" cy="1233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438136" y="1561954"/>
            <a:ext cx="3683372" cy="4149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7368879" y="884845"/>
            <a:ext cx="3431636" cy="601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839923" y="5142029"/>
            <a:ext cx="13532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4 </a:t>
            </a:r>
            <a:r>
              <a:rPr lang="en-US" alt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4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21508" y="5142029"/>
            <a:ext cx="410240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4060 (</a:t>
            </a:r>
            <a:r>
              <a:rPr lang="en-US" alt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409757" y="2310745"/>
            <a:ext cx="1152343" cy="3019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91539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3" grpId="0"/>
      <p:bldP spid="14" grpId="0"/>
      <p:bldP spid="15" grpId="0"/>
      <p:bldP spid="16" grpId="0"/>
      <p:bldP spid="7" grpId="0"/>
      <p:bldP spid="8" grpId="0"/>
      <p:bldP spid="9" grpId="0"/>
      <p:bldP spid="10" grpId="0"/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形 9">
            <a:extLst>
              <a:ext uri="{FF2B5EF4-FFF2-40B4-BE49-F238E27FC236}">
                <a16:creationId xmlns:a16="http://schemas.microsoft.com/office/drawing/2014/main" xmlns="" id="{46A2CE7B-2D51-4F72-B178-2B4204722F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0" y="0"/>
            <a:ext cx="5392273" cy="273069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44" b="89776" l="4313" r="95048">
                        <a14:foregroundMark x1="18051" y1="57668" x2="19968" y2="61502"/>
                        <a14:foregroundMark x1="23003" y1="68690" x2="24760" y2="75080"/>
                        <a14:foregroundMark x1="50799" y1="64058" x2="31949" y2="79393"/>
                        <a14:foregroundMark x1="37700" y1="69169" x2="26038" y2="81629"/>
                        <a14:foregroundMark x1="56390" y1="63738" x2="74601" y2="78275"/>
                        <a14:foregroundMark x1="75879" y1="84505" x2="79712" y2="79393"/>
                        <a14:foregroundMark x1="75240" y1="83546" x2="72843" y2="87220"/>
                        <a14:foregroundMark x1="84505" y1="62141" x2="85623" y2="643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203" y="-298181"/>
            <a:ext cx="3228223" cy="2816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Group 11"/>
          <p:cNvGrpSpPr/>
          <p:nvPr/>
        </p:nvGrpSpPr>
        <p:grpSpPr>
          <a:xfrm>
            <a:off x="3584394" y="-582808"/>
            <a:ext cx="5495867" cy="2909880"/>
            <a:chOff x="824471" y="-630999"/>
            <a:chExt cx="6184692" cy="413728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2500" r="97969">
                          <a14:foregroundMark x1="8125" y1="53125" x2="8125" y2="53125"/>
                          <a14:foregroundMark x1="93125" y1="47500" x2="93125" y2="47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471" y="-630999"/>
              <a:ext cx="6184692" cy="413728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Rectangle 13"/>
            <p:cNvSpPr/>
            <p:nvPr/>
          </p:nvSpPr>
          <p:spPr>
            <a:xfrm>
              <a:off x="2452818" y="715555"/>
              <a:ext cx="2967479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 smtClean="0">
                  <a:ln w="12700">
                    <a:solidFill>
                      <a:srgbClr val="44546A">
                        <a:lumMod val="75000"/>
                      </a:srgbClr>
                    </a:solidFill>
                    <a:prstDash val="solid"/>
                  </a:ln>
                  <a:pattFill prst="dkUpDiag">
                    <a:fgClr>
                      <a:srgbClr val="44546A"/>
                    </a:fgClr>
                    <a:bgClr>
                      <a:srgbClr val="44546A">
                        <a:lumMod val="20000"/>
                        <a:lumOff val="80000"/>
                      </a:srgbClr>
                    </a:bgClr>
                  </a:pattFill>
                  <a:effectLst>
                    <a:outerShdw dist="38100" dir="2640000" algn="bl" rotWithShape="0">
                      <a:srgbClr val="44546A">
                        <a:lumMod val="75000"/>
                      </a:srgbClr>
                    </a:outerShdw>
                  </a:effectLst>
                  <a:uLnTx/>
                  <a:uFillTx/>
                  <a:latin typeface="UTM Aircona" panose="02040603050506020204" pitchFamily="18" charset="0"/>
                  <a:ea typeface="+mn-ea"/>
                  <a:cs typeface="+mn-cs"/>
                </a:rPr>
                <a:t>Mục</a:t>
              </a:r>
              <a:r>
                <a:rPr kumimoji="0" lang="en-US" sz="6000" b="1" i="0" u="none" strike="noStrike" kern="1200" cap="none" spc="0" normalizeH="0" baseline="0" noProof="0" dirty="0" smtClean="0">
                  <a:ln w="12700">
                    <a:solidFill>
                      <a:srgbClr val="44546A">
                        <a:lumMod val="75000"/>
                      </a:srgbClr>
                    </a:solidFill>
                    <a:prstDash val="solid"/>
                  </a:ln>
                  <a:pattFill prst="dkUpDiag">
                    <a:fgClr>
                      <a:srgbClr val="44546A"/>
                    </a:fgClr>
                    <a:bgClr>
                      <a:srgbClr val="44546A">
                        <a:lumMod val="20000"/>
                        <a:lumOff val="80000"/>
                      </a:srgbClr>
                    </a:bgClr>
                  </a:pattFill>
                  <a:effectLst>
                    <a:outerShdw dist="38100" dir="2640000" algn="bl" rotWithShape="0">
                      <a:srgbClr val="44546A">
                        <a:lumMod val="75000"/>
                      </a:srgbClr>
                    </a:outerShdw>
                  </a:effectLst>
                  <a:uLnTx/>
                  <a:uFillTx/>
                  <a:latin typeface="UTM Aircon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 smtClean="0">
                  <a:ln w="12700">
                    <a:solidFill>
                      <a:srgbClr val="44546A">
                        <a:lumMod val="75000"/>
                      </a:srgbClr>
                    </a:solidFill>
                    <a:prstDash val="solid"/>
                  </a:ln>
                  <a:pattFill prst="dkUpDiag">
                    <a:fgClr>
                      <a:srgbClr val="44546A"/>
                    </a:fgClr>
                    <a:bgClr>
                      <a:srgbClr val="44546A">
                        <a:lumMod val="20000"/>
                        <a:lumOff val="80000"/>
                      </a:srgbClr>
                    </a:bgClr>
                  </a:pattFill>
                  <a:effectLst>
                    <a:outerShdw dist="38100" dir="2640000" algn="bl" rotWithShape="0">
                      <a:srgbClr val="44546A">
                        <a:lumMod val="75000"/>
                      </a:srgbClr>
                    </a:outerShdw>
                  </a:effectLst>
                  <a:uLnTx/>
                  <a:uFillTx/>
                  <a:latin typeface="UTM Aircona" panose="02040603050506020204" pitchFamily="18" charset="0"/>
                  <a:ea typeface="+mn-ea"/>
                  <a:cs typeface="+mn-cs"/>
                </a:rPr>
                <a:t>tiêu</a:t>
              </a:r>
              <a:endParaRPr kumimoji="0" lang="en-US" sz="6000" b="1" i="0" u="none" strike="noStrike" kern="1200" cap="none" spc="0" normalizeH="0" baseline="0" noProof="0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UTM Aircona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41738" y="2025685"/>
            <a:ext cx="1033557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Kiến thức: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 nhân số có bốn chữ số với số có một chữ số (có nhớ một lần).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 bài toán gắn với phép nhân.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Kĩ năng: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Rèn kĩ năng nhân số có bốn chữ số với số có một chữ số.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94" b="9953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491" y="2362391"/>
            <a:ext cx="5126724" cy="457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1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6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6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6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9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9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4"/>
          <p:cNvSpPr txBox="1">
            <a:spLocks noChangeArrowheads="1"/>
          </p:cNvSpPr>
          <p:nvPr/>
        </p:nvSpPr>
        <p:spPr bwMode="auto">
          <a:xfrm>
            <a:off x="751491" y="145526"/>
            <a:ext cx="61903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4: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nhẩm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848828" y="3715211"/>
            <a:ext cx="3108960" cy="830997"/>
          </a:xfrm>
          <a:prstGeom prst="rect">
            <a:avLst/>
          </a:prstGeom>
          <a:ln/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2000 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 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6" name="Text Box 13"/>
          <p:cNvSpPr txBox="1">
            <a:spLocks noChangeArrowheads="1"/>
          </p:cNvSpPr>
          <p:nvPr/>
        </p:nvSpPr>
        <p:spPr bwMode="auto">
          <a:xfrm>
            <a:off x="4646576" y="898669"/>
            <a:ext cx="5092077" cy="83099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2000  x  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 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 ?</a:t>
            </a:r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1648112" y="2437594"/>
            <a:ext cx="1724399" cy="830997"/>
          </a:xfrm>
          <a:prstGeom prst="rect">
            <a:avLst/>
          </a:prstGeom>
          <a:noFill/>
          <a:ln>
            <a:noFill/>
            <a:headEnd/>
            <a:tailEnd/>
          </a:ln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497" name="Text Box 17"/>
          <p:cNvSpPr txBox="1">
            <a:spLocks noChangeArrowheads="1"/>
          </p:cNvSpPr>
          <p:nvPr/>
        </p:nvSpPr>
        <p:spPr bwMode="auto">
          <a:xfrm>
            <a:off x="7639454" y="4691622"/>
            <a:ext cx="2011680" cy="830997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4000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7639454" y="5771682"/>
            <a:ext cx="2011680" cy="830997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000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639454" y="3715211"/>
            <a:ext cx="2011680" cy="830997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000</a:t>
            </a:r>
          </a:p>
        </p:txBody>
      </p:sp>
      <p:sp>
        <p:nvSpPr>
          <p:cNvPr id="20495" name="Text Box 15"/>
          <p:cNvSpPr txBox="1">
            <a:spLocks noChangeArrowheads="1"/>
          </p:cNvSpPr>
          <p:nvPr/>
        </p:nvSpPr>
        <p:spPr bwMode="auto">
          <a:xfrm>
            <a:off x="1640608" y="1606597"/>
            <a:ext cx="223874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Nhẩm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52650" y="2533947"/>
            <a:ext cx="51523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 </a:t>
            </a:r>
            <a:r>
              <a:rPr lang="en-US" altLang="en-US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 3    =  6000</a:t>
            </a:r>
            <a:endParaRPr lang="en-US" sz="1600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8163531" y="1688643"/>
            <a:ext cx="230864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nghìn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70916" y="1647620"/>
            <a:ext cx="42213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altLang="en-US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   =</a:t>
            </a:r>
            <a:endParaRPr lang="en-US" altLang="en-US" sz="4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48828" y="4691622"/>
            <a:ext cx="3108960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4000 x </a:t>
            </a:r>
            <a:r>
              <a:rPr lang="en-US" altLang="en-US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48828" y="5771682"/>
            <a:ext cx="3108960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en-US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3000 </a:t>
            </a:r>
            <a:r>
              <a:rPr lang="en-US" alt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2 </a:t>
            </a:r>
            <a:endParaRPr lang="en-US" dirty="0">
              <a:solidFill>
                <a:srgbClr val="7030A0"/>
              </a:solidFill>
            </a:endParaRPr>
          </a:p>
        </p:txBody>
      </p:sp>
      <p:cxnSp>
        <p:nvCxnSpPr>
          <p:cNvPr id="9" name="Straight Arrow Connector 8"/>
          <p:cNvCxnSpPr>
            <a:stCxn id="20488" idx="3"/>
            <a:endCxn id="20497" idx="1"/>
          </p:cNvCxnSpPr>
          <p:nvPr/>
        </p:nvCxnSpPr>
        <p:spPr>
          <a:xfrm>
            <a:off x="4957788" y="4130710"/>
            <a:ext cx="2681666" cy="97641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957788" y="5107120"/>
            <a:ext cx="2681666" cy="97641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11" idx="1"/>
          </p:cNvCxnSpPr>
          <p:nvPr/>
        </p:nvCxnSpPr>
        <p:spPr>
          <a:xfrm flipV="1">
            <a:off x="4979434" y="4130710"/>
            <a:ext cx="2660020" cy="208084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9841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/>
      <p:bldP spid="20488" grpId="0" animBg="1"/>
      <p:bldP spid="13316" grpId="0"/>
      <p:bldP spid="20496" grpId="0"/>
      <p:bldP spid="20497" grpId="0" animBg="1"/>
      <p:bldP spid="10" grpId="0" animBg="1"/>
      <p:bldP spid="11" grpId="0" animBg="1"/>
      <p:bldP spid="20495" grpId="0"/>
      <p:bldP spid="2" grpId="0"/>
      <p:bldP spid="3" grpId="0"/>
      <p:bldP spid="4" grpId="0"/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0" y="228601"/>
            <a:ext cx="1219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</a:pPr>
            <a:r>
              <a:rPr lang="en-US" altLang="en-US" sz="3600" b="1" i="1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en-US" sz="3600" b="1" u="sng">
                <a:solidFill>
                  <a:srgbClr val="FF0000"/>
                </a:solidFill>
                <a:latin typeface="Times New Roman" pitchFamily="18" charset="0"/>
              </a:rPr>
              <a:t>B</a:t>
            </a:r>
            <a:r>
              <a:rPr lang="en-US" altLang="en-US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altLang="en-US" sz="3600" b="1" u="sng">
                <a:solidFill>
                  <a:srgbClr val="FF0000"/>
                </a:solidFill>
                <a:latin typeface="Times New Roman" pitchFamily="18" charset="0"/>
              </a:rPr>
              <a:t>i 1</a:t>
            </a:r>
            <a:r>
              <a:rPr lang="en-US" altLang="en-US" sz="3600" b="1">
                <a:solidFill>
                  <a:srgbClr val="FF0000"/>
                </a:solidFill>
                <a:latin typeface="Times New Roman" pitchFamily="18" charset="0"/>
              </a:rPr>
              <a:t>:</a:t>
            </a:r>
            <a:r>
              <a:rPr lang="en-US" altLang="en-US" sz="360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>
                <a:solidFill>
                  <a:srgbClr val="0000FF"/>
                </a:solidFill>
                <a:latin typeface="Times New Roman" pitchFamily="18" charset="0"/>
              </a:rPr>
              <a:t>Viết th</a:t>
            </a:r>
            <a:r>
              <a:rPr lang="en-US" alt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altLang="en-US" sz="3600" b="1">
                <a:solidFill>
                  <a:srgbClr val="0000FF"/>
                </a:solidFill>
                <a:latin typeface="Times New Roman" pitchFamily="18" charset="0"/>
              </a:rPr>
              <a:t>nh phép nhân v</a:t>
            </a:r>
            <a:r>
              <a:rPr lang="en-US" alt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altLang="en-US" sz="3600" b="1">
                <a:solidFill>
                  <a:srgbClr val="0000FF"/>
                </a:solidFill>
                <a:latin typeface="Times New Roman" pitchFamily="18" charset="0"/>
              </a:rPr>
              <a:t> ghi kết quả:</a:t>
            </a:r>
            <a:endParaRPr lang="en-US" altLang="en-US" sz="36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0" y="1614488"/>
            <a:ext cx="4876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en-US" altLang="en-US" sz="3600" b="1">
                <a:latin typeface="Times New Roman" pitchFamily="18" charset="0"/>
              </a:rPr>
              <a:t>a. 4129 + 4129 =</a:t>
            </a:r>
            <a:endParaRPr lang="en-US" altLang="en-US" sz="3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47" name="Text Box 31"/>
          <p:cNvSpPr txBox="1">
            <a:spLocks noChangeArrowheads="1"/>
          </p:cNvSpPr>
          <p:nvPr/>
        </p:nvSpPr>
        <p:spPr bwMode="auto">
          <a:xfrm>
            <a:off x="4572000" y="1600200"/>
            <a:ext cx="3251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</a:pPr>
            <a:r>
              <a:rPr lang="en-US" altLang="en-US" sz="3600" b="1">
                <a:solidFill>
                  <a:srgbClr val="0000FF"/>
                </a:solidFill>
                <a:latin typeface="Times New Roman" pitchFamily="18" charset="0"/>
              </a:rPr>
              <a:t>4129 x 2 = </a:t>
            </a:r>
            <a:endParaRPr lang="en-US" altLang="en-US" sz="36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48" name="Text Box 32"/>
          <p:cNvSpPr txBox="1">
            <a:spLocks noChangeArrowheads="1"/>
          </p:cNvSpPr>
          <p:nvPr/>
        </p:nvSpPr>
        <p:spPr bwMode="auto">
          <a:xfrm>
            <a:off x="7416800" y="1600200"/>
            <a:ext cx="2438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itchFamily="18" charset="0"/>
              </a:rPr>
              <a:t>8258</a:t>
            </a:r>
            <a:endParaRPr lang="en-US" alt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0" y="3976688"/>
            <a:ext cx="79248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en-US" altLang="en-US" sz="3400" b="1">
                <a:latin typeface="Times New Roman" pitchFamily="18" charset="0"/>
              </a:rPr>
              <a:t>c. 2007+ 2007 + 2007 + 2007 =</a:t>
            </a:r>
            <a:endParaRPr lang="en-US" altLang="en-US" sz="3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50" name="Text Box 34"/>
          <p:cNvSpPr txBox="1">
            <a:spLocks noChangeArrowheads="1"/>
          </p:cNvSpPr>
          <p:nvPr/>
        </p:nvSpPr>
        <p:spPr bwMode="auto">
          <a:xfrm>
            <a:off x="7518400" y="3962400"/>
            <a:ext cx="29464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</a:pPr>
            <a:r>
              <a:rPr lang="en-US" altLang="en-US" sz="3400" b="1">
                <a:solidFill>
                  <a:srgbClr val="0000FF"/>
                </a:solidFill>
                <a:latin typeface="Times New Roman" pitchFamily="18" charset="0"/>
              </a:rPr>
              <a:t>2007 x 4 = </a:t>
            </a:r>
            <a:endParaRPr lang="en-US" altLang="en-US" sz="3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51" name="Text Box 35"/>
          <p:cNvSpPr txBox="1">
            <a:spLocks noChangeArrowheads="1"/>
          </p:cNvSpPr>
          <p:nvPr/>
        </p:nvSpPr>
        <p:spPr bwMode="auto">
          <a:xfrm>
            <a:off x="10261600" y="3886200"/>
            <a:ext cx="16256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</a:pPr>
            <a:r>
              <a:rPr lang="en-US" altLang="en-US" sz="3400" b="1">
                <a:solidFill>
                  <a:srgbClr val="FF0000"/>
                </a:solidFill>
                <a:latin typeface="Times New Roman" pitchFamily="18" charset="0"/>
              </a:rPr>
              <a:t>8028</a:t>
            </a:r>
            <a:endParaRPr lang="en-US" altLang="en-US" sz="3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0" y="2757488"/>
            <a:ext cx="6807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en-US" altLang="en-US" sz="3600" b="1">
                <a:latin typeface="Times New Roman" pitchFamily="18" charset="0"/>
              </a:rPr>
              <a:t>b. 1052 + 1052+ 1052 =</a:t>
            </a:r>
            <a:endParaRPr lang="en-US" altLang="en-US" sz="3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53" name="Text Box 37"/>
          <p:cNvSpPr txBox="1">
            <a:spLocks noChangeArrowheads="1"/>
          </p:cNvSpPr>
          <p:nvPr/>
        </p:nvSpPr>
        <p:spPr bwMode="auto">
          <a:xfrm>
            <a:off x="6096000" y="2743200"/>
            <a:ext cx="3251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</a:pPr>
            <a:r>
              <a:rPr lang="en-US" altLang="en-US" sz="3600" b="1">
                <a:solidFill>
                  <a:srgbClr val="0000FF"/>
                </a:solidFill>
                <a:latin typeface="Times New Roman" pitchFamily="18" charset="0"/>
              </a:rPr>
              <a:t>1052 x 3 = </a:t>
            </a:r>
            <a:endParaRPr lang="en-US" altLang="en-US" sz="36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54" name="Text Box 38"/>
          <p:cNvSpPr txBox="1">
            <a:spLocks noChangeArrowheads="1"/>
          </p:cNvSpPr>
          <p:nvPr/>
        </p:nvSpPr>
        <p:spPr bwMode="auto">
          <a:xfrm>
            <a:off x="8940800" y="2743200"/>
            <a:ext cx="1828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itchFamily="18" charset="0"/>
              </a:rPr>
              <a:t>3156</a:t>
            </a:r>
            <a:endParaRPr lang="en-US" alt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8002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92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92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92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92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92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92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92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1" dur="80"/>
                                        <p:tgtEl>
                                          <p:spTgt spid="92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2" dur="80"/>
                                        <p:tgtEl>
                                          <p:spTgt spid="92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80"/>
                                        <p:tgtEl>
                                          <p:spTgt spid="92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8" dur="80"/>
                                        <p:tgtEl>
                                          <p:spTgt spid="92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9" dur="80"/>
                                        <p:tgtEl>
                                          <p:spTgt spid="92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80"/>
                                        <p:tgtEl>
                                          <p:spTgt spid="92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5" dur="80"/>
                                        <p:tgtEl>
                                          <p:spTgt spid="92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6" dur="80"/>
                                        <p:tgtEl>
                                          <p:spTgt spid="92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80"/>
                                        <p:tgtEl>
                                          <p:spTgt spid="92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2" dur="80"/>
                                        <p:tgtEl>
                                          <p:spTgt spid="92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3" dur="80"/>
                                        <p:tgtEl>
                                          <p:spTgt spid="92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80"/>
                                        <p:tgtEl>
                                          <p:spTgt spid="92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9" dur="80"/>
                                        <p:tgtEl>
                                          <p:spTgt spid="92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0" dur="80"/>
                                        <p:tgtEl>
                                          <p:spTgt spid="92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80"/>
                                        <p:tgtEl>
                                          <p:spTgt spid="92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/>
      <p:bldP spid="38918" grpId="0"/>
      <p:bldP spid="38918" grpId="1"/>
      <p:bldP spid="9247" grpId="0"/>
      <p:bldP spid="9247" grpId="1"/>
      <p:bldP spid="9248" grpId="0"/>
      <p:bldP spid="2" grpId="0"/>
      <p:bldP spid="9250" grpId="0"/>
      <p:bldP spid="9251" grpId="0"/>
      <p:bldP spid="3" grpId="0"/>
      <p:bldP spid="9253" grpId="0"/>
      <p:bldP spid="925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4"/>
          <p:cNvSpPr txBox="1">
            <a:spLocks noChangeArrowheads="1"/>
          </p:cNvSpPr>
          <p:nvPr/>
        </p:nvSpPr>
        <p:spPr bwMode="auto">
          <a:xfrm>
            <a:off x="406400" y="152401"/>
            <a:ext cx="4368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</a:pPr>
            <a:r>
              <a:rPr lang="en-US" altLang="en-US" sz="40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</a:t>
            </a:r>
            <a:r>
              <a:rPr lang="en-US" alt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Số?</a:t>
            </a:r>
            <a:r>
              <a:rPr lang="en-US" altLang="en-US" sz="4000" b="1">
                <a:latin typeface="Times New Roman" pitchFamily="18" charset="0"/>
                <a:cs typeface="Times New Roman" pitchFamily="18" charset="0"/>
              </a:rPr>
              <a:t>                 </a:t>
            </a:r>
          </a:p>
        </p:txBody>
      </p:sp>
      <p:sp>
        <p:nvSpPr>
          <p:cNvPr id="26627" name="Text Box 8"/>
          <p:cNvSpPr txBox="1">
            <a:spLocks noChangeArrowheads="1"/>
          </p:cNvSpPr>
          <p:nvPr/>
        </p:nvSpPr>
        <p:spPr bwMode="auto">
          <a:xfrm>
            <a:off x="508000" y="2436813"/>
            <a:ext cx="10972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</a:pPr>
            <a:endParaRPr lang="en-US" altLang="en-US" sz="3600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1132" name="Group 60"/>
          <p:cNvGraphicFramePr>
            <a:graphicFrameLocks noGrp="1"/>
          </p:cNvGraphicFramePr>
          <p:nvPr>
            <p:ph/>
          </p:nvPr>
        </p:nvGraphicFramePr>
        <p:xfrm>
          <a:off x="203201" y="1066800"/>
          <a:ext cx="11785598" cy="2743200"/>
        </p:xfrm>
        <a:graphic>
          <a:graphicData uri="http://schemas.openxmlformats.org/drawingml/2006/table">
            <a:tbl>
              <a:tblPr/>
              <a:tblGrid>
                <a:gridCol w="302966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969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5463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5463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04966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987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Số</a:t>
                      </a: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bị</a:t>
                      </a: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chia</a:t>
                      </a:r>
                      <a:endParaRPr kumimoji="0" lang="en-US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21923" marR="121923"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423</a:t>
                      </a:r>
                    </a:p>
                  </a:txBody>
                  <a:tcPr marL="121923" marR="121923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21923" marR="121923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21923" marR="121923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21923" marR="121923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054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Số</a:t>
                      </a: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chia</a:t>
                      </a:r>
                    </a:p>
                  </a:txBody>
                  <a:tcPr marL="121923" marR="121923"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</a:p>
                  </a:txBody>
                  <a:tcPr marL="121923" marR="121923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</a:p>
                  </a:txBody>
                  <a:tcPr marL="121923" marR="121923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</a:p>
                  </a:txBody>
                  <a:tcPr marL="121923" marR="121923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</a:p>
                  </a:txBody>
                  <a:tcPr marL="121923" marR="121923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498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Thương</a:t>
                      </a:r>
                      <a:endParaRPr kumimoji="0" lang="en-US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21923" marR="121923"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21923" marR="121923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141</a:t>
                      </a:r>
                    </a:p>
                  </a:txBody>
                  <a:tcPr marL="121923" marR="121923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2401</a:t>
                      </a:r>
                    </a:p>
                  </a:txBody>
                  <a:tcPr marL="121923" marR="121923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1071</a:t>
                      </a:r>
                    </a:p>
                  </a:txBody>
                  <a:tcPr marL="121923" marR="121923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131135" name="Picture 63" descr="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89856">
            <a:off x="224367" y="4103689"/>
            <a:ext cx="18161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609600" y="4572000"/>
            <a:ext cx="5486400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 cmpd="thinThick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6502400" y="4625975"/>
            <a:ext cx="5384800" cy="1200329"/>
          </a:xfrm>
          <a:prstGeom prst="rect">
            <a:avLst/>
          </a:prstGeom>
          <a:solidFill>
            <a:schemeClr val="bg1"/>
          </a:solidFill>
          <a:ln w="76200" cmpd="tri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Arial" charset="0"/>
              <a:buNone/>
            </a:pPr>
            <a:r>
              <a:rPr lang="en-US" alt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Muốn tìm số bị chia ta phải làm thế nào?</a:t>
            </a:r>
          </a:p>
        </p:txBody>
      </p:sp>
      <p:sp>
        <p:nvSpPr>
          <p:cNvPr id="16" name="Text Box 36"/>
          <p:cNvSpPr txBox="1">
            <a:spLocks noChangeArrowheads="1"/>
          </p:cNvSpPr>
          <p:nvPr/>
        </p:nvSpPr>
        <p:spPr bwMode="auto">
          <a:xfrm>
            <a:off x="3556000" y="2971801"/>
            <a:ext cx="1625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</a:pPr>
            <a:r>
              <a:rPr lang="en-US" alt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141</a:t>
            </a:r>
          </a:p>
        </p:txBody>
      </p:sp>
      <p:sp>
        <p:nvSpPr>
          <p:cNvPr id="17" name="Text Box 37"/>
          <p:cNvSpPr txBox="1">
            <a:spLocks noChangeArrowheads="1"/>
          </p:cNvSpPr>
          <p:nvPr/>
        </p:nvSpPr>
        <p:spPr bwMode="auto">
          <a:xfrm>
            <a:off x="5791200" y="1066801"/>
            <a:ext cx="1625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</a:pPr>
            <a:r>
              <a:rPr lang="en-US" alt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423</a:t>
            </a:r>
          </a:p>
        </p:txBody>
      </p:sp>
      <p:sp>
        <p:nvSpPr>
          <p:cNvPr id="18" name="Text Box 38"/>
          <p:cNvSpPr txBox="1">
            <a:spLocks noChangeArrowheads="1"/>
          </p:cNvSpPr>
          <p:nvPr/>
        </p:nvSpPr>
        <p:spPr bwMode="auto">
          <a:xfrm>
            <a:off x="8026400" y="1066801"/>
            <a:ext cx="1625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</a:pPr>
            <a:r>
              <a:rPr lang="en-US" alt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9604</a:t>
            </a:r>
          </a:p>
        </p:txBody>
      </p:sp>
      <p:sp>
        <p:nvSpPr>
          <p:cNvPr id="19" name="Text Box 39"/>
          <p:cNvSpPr txBox="1">
            <a:spLocks noChangeArrowheads="1"/>
          </p:cNvSpPr>
          <p:nvPr/>
        </p:nvSpPr>
        <p:spPr bwMode="auto">
          <a:xfrm>
            <a:off x="10160000" y="1066801"/>
            <a:ext cx="203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</a:pPr>
            <a:r>
              <a:rPr lang="en-US" alt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5355</a:t>
            </a:r>
          </a:p>
        </p:txBody>
      </p:sp>
    </p:spTree>
    <p:extLst>
      <p:ext uri="{BB962C8B-B14F-4D97-AF65-F5344CB8AC3E}">
        <p14:creationId xmlns:p14="http://schemas.microsoft.com/office/powerpoint/2010/main" val="123759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31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1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1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94" b="9953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444" y="1816271"/>
            <a:ext cx="5647154" cy="504172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192101" y="-704539"/>
            <a:ext cx="6176537" cy="3614323"/>
            <a:chOff x="905656" y="-704538"/>
            <a:chExt cx="6184692" cy="413728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2500" r="97969">
                          <a14:foregroundMark x1="8125" y1="53125" x2="8125" y2="53125"/>
                          <a14:foregroundMark x1="93125" y1="47500" x2="93125" y2="47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656" y="-704538"/>
              <a:ext cx="6184692" cy="413728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Rectangle 7"/>
            <p:cNvSpPr/>
            <p:nvPr/>
          </p:nvSpPr>
          <p:spPr>
            <a:xfrm>
              <a:off x="2488927" y="793761"/>
              <a:ext cx="2807050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 smtClean="0">
                  <a:ln w="12700">
                    <a:solidFill>
                      <a:srgbClr val="44546A">
                        <a:lumMod val="75000"/>
                      </a:srgbClr>
                    </a:solidFill>
                    <a:prstDash val="solid"/>
                  </a:ln>
                  <a:pattFill prst="dkUpDiag">
                    <a:fgClr>
                      <a:srgbClr val="44546A"/>
                    </a:fgClr>
                    <a:bgClr>
                      <a:srgbClr val="44546A">
                        <a:lumMod val="20000"/>
                        <a:lumOff val="80000"/>
                      </a:srgbClr>
                    </a:bgClr>
                  </a:pattFill>
                  <a:effectLst>
                    <a:outerShdw dist="38100" dir="2640000" algn="bl" rotWithShape="0">
                      <a:srgbClr val="44546A">
                        <a:lumMod val="75000"/>
                      </a:srgbClr>
                    </a:outerShdw>
                  </a:effectLst>
                  <a:uLnTx/>
                  <a:uFillTx/>
                  <a:latin typeface="UTM Aircona" panose="02040603050506020204" pitchFamily="18" charset="0"/>
                  <a:ea typeface="+mn-ea"/>
                  <a:cs typeface="+mn-cs"/>
                </a:rPr>
                <a:t>DẶN</a:t>
              </a:r>
              <a:r>
                <a:rPr kumimoji="0" lang="en-US" sz="6000" b="1" i="0" u="none" strike="noStrike" kern="1200" cap="none" spc="0" normalizeH="0" baseline="0" noProof="0" dirty="0" smtClean="0">
                  <a:ln w="12700">
                    <a:solidFill>
                      <a:srgbClr val="44546A">
                        <a:lumMod val="75000"/>
                      </a:srgbClr>
                    </a:solidFill>
                    <a:prstDash val="solid"/>
                  </a:ln>
                  <a:pattFill prst="dkUpDiag">
                    <a:fgClr>
                      <a:srgbClr val="44546A"/>
                    </a:fgClr>
                    <a:bgClr>
                      <a:srgbClr val="44546A">
                        <a:lumMod val="20000"/>
                        <a:lumOff val="80000"/>
                      </a:srgbClr>
                    </a:bgClr>
                  </a:pattFill>
                  <a:effectLst>
                    <a:outerShdw dist="38100" dir="2640000" algn="bl" rotWithShape="0">
                      <a:srgbClr val="44546A">
                        <a:lumMod val="75000"/>
                      </a:srgbClr>
                    </a:outerShdw>
                  </a:effectLst>
                  <a:uLnTx/>
                  <a:uFillTx/>
                  <a:latin typeface="UTM Aircon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 smtClean="0">
                  <a:ln w="12700">
                    <a:solidFill>
                      <a:srgbClr val="44546A">
                        <a:lumMod val="75000"/>
                      </a:srgbClr>
                    </a:solidFill>
                    <a:prstDash val="solid"/>
                  </a:ln>
                  <a:pattFill prst="dkUpDiag">
                    <a:fgClr>
                      <a:srgbClr val="44546A"/>
                    </a:fgClr>
                    <a:bgClr>
                      <a:srgbClr val="44546A">
                        <a:lumMod val="20000"/>
                        <a:lumOff val="80000"/>
                      </a:srgbClr>
                    </a:bgClr>
                  </a:pattFill>
                  <a:effectLst>
                    <a:outerShdw dist="38100" dir="2640000" algn="bl" rotWithShape="0">
                      <a:srgbClr val="44546A">
                        <a:lumMod val="75000"/>
                      </a:srgbClr>
                    </a:outerShdw>
                  </a:effectLst>
                  <a:uLnTx/>
                  <a:uFillTx/>
                  <a:latin typeface="UTM Aircona" panose="02040603050506020204" pitchFamily="18" charset="0"/>
                  <a:ea typeface="+mn-ea"/>
                  <a:cs typeface="+mn-cs"/>
                </a:rPr>
                <a:t>DÒ</a:t>
              </a:r>
              <a:endParaRPr kumimoji="0" lang="en-US" sz="6000" b="1" i="0" u="none" strike="noStrike" kern="1200" cap="none" spc="0" normalizeH="0" baseline="0" noProof="0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UTM Aircona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9" name="Picture 11" descr="E:\PPT素材\卡通b0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919" y="0"/>
            <a:ext cx="4238162" cy="2472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E:\PPT素材\卡通b0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374" y="1364104"/>
            <a:ext cx="3003500" cy="1752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041" y="4867006"/>
            <a:ext cx="2098980" cy="2098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102" y="5535977"/>
            <a:ext cx="1122778" cy="1272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57500" y1="13333" x2="78056" y2="22778"/>
                        <a14:foregroundMark x1="18611" y1="19444" x2="18611" y2="26667"/>
                        <a14:foregroundMark x1="17500" y1="16389" x2="27500" y2="21944"/>
                        <a14:foregroundMark x1="26944" y1="21944" x2="13611" y2="3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820" y="4505632"/>
            <a:ext cx="2467126" cy="2467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5" name="Group 14"/>
          <p:cNvGrpSpPr/>
          <p:nvPr/>
        </p:nvGrpSpPr>
        <p:grpSpPr>
          <a:xfrm>
            <a:off x="-367826" y="-405899"/>
            <a:ext cx="3316300" cy="1642029"/>
            <a:chOff x="-589871" y="-218457"/>
            <a:chExt cx="2512560" cy="188105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45" y="-73521"/>
              <a:ext cx="1887844" cy="14088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8212" y="-218457"/>
              <a:ext cx="1887844" cy="14088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9871" y="591219"/>
              <a:ext cx="1435654" cy="107138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8" name="TextBox 27"/>
          <p:cNvSpPr txBox="1"/>
          <p:nvPr/>
        </p:nvSpPr>
        <p:spPr>
          <a:xfrm>
            <a:off x="579626" y="2411413"/>
            <a:ext cx="8976049" cy="258532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bốn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(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115 -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SGK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65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47127" y="2595418"/>
            <a:ext cx="4239491" cy="18103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44396" y="2189754"/>
            <a:ext cx="8599133" cy="22159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 err="1" smtClean="0">
                <a:ln/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r>
              <a:rPr kumimoji="0" lang="en-US" sz="13800" b="1" i="0" u="none" strike="noStrike" kern="1200" cap="none" spc="0" normalizeH="0" baseline="0" noProof="0" dirty="0" smtClean="0">
                <a:ln/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800" b="1" i="0" u="none" strike="noStrike" kern="1200" cap="none" spc="0" normalizeH="0" baseline="0" noProof="0" dirty="0" err="1" smtClean="0">
                <a:ln/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endParaRPr kumimoji="0" lang="en-US" sz="13800" b="1" i="0" u="none" strike="noStrike" kern="1200" cap="none" spc="0" normalizeH="0" baseline="0" noProof="0" dirty="0">
              <a:ln/>
              <a:solidFill>
                <a:srgbClr val="FFC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227" y="62366"/>
            <a:ext cx="2857500" cy="2857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15458" y="4030511"/>
            <a:ext cx="2681049" cy="26618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360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211356"/>
            <a:ext cx="4595842" cy="4595842"/>
          </a:xfrm>
          <a:prstGeom prst="rect">
            <a:avLst/>
          </a:prstGeom>
          <a:ln>
            <a:noFill/>
          </a:ln>
        </p:spPr>
      </p:pic>
      <p:pic>
        <p:nvPicPr>
          <p:cNvPr id="34" name="581c6ee138d9f">
            <a:hlinkClick r:id="" action="ppaction://media"/>
            <a:extLst>
              <a:ext uri="{FF2B5EF4-FFF2-40B4-BE49-F238E27FC236}">
                <a16:creationId xmlns:a16="http://schemas.microsoft.com/office/drawing/2014/main" xmlns="" id="{1D6055FF-8C49-406E-A62C-230215AF60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0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THỢ SĂN HẠT DẺ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162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 tmFilter="0,0; .5, 1; 1, 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3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9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47561" numSld="999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38" grpId="0"/>
      <p:bldP spid="3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4466" y="-131894"/>
            <a:ext cx="10451094" cy="2584226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957" y="-921399"/>
            <a:ext cx="3871059" cy="3871059"/>
          </a:xfrm>
          <a:prstGeom prst="rect">
            <a:avLst/>
          </a:prstGeom>
        </p:spPr>
      </p:pic>
      <p:pic>
        <p:nvPicPr>
          <p:cNvPr id="24" name="Picture 2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364645" y="4677022"/>
            <a:ext cx="1749125" cy="1876273"/>
            <a:chOff x="6364645" y="4677022"/>
            <a:chExt cx="1749125" cy="1876273"/>
          </a:xfrm>
        </p:grpSpPr>
        <p:pic>
          <p:nvPicPr>
            <p:cNvPr id="27" name="Picture 26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3" action="ppaction://hlinksldjump"/>
            </p:cNvPr>
            <p:cNvSpPr txBox="1"/>
            <p:nvPr/>
          </p:nvSpPr>
          <p:spPr>
            <a:xfrm>
              <a:off x="6364645" y="4677022"/>
              <a:ext cx="925253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</a:t>
              </a:r>
            </a:p>
          </p:txBody>
        </p:sp>
      </p:grpSp>
      <p:pic>
        <p:nvPicPr>
          <p:cNvPr id="13" name="Picture 12">
            <a:hlinkClick r:id="" action="ppaction://noaction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3901682" y="4658713"/>
            <a:ext cx="1788736" cy="1883690"/>
            <a:chOff x="3901682" y="4658713"/>
            <a:chExt cx="1788736" cy="1883690"/>
          </a:xfrm>
        </p:grpSpPr>
        <p:pic>
          <p:nvPicPr>
            <p:cNvPr id="25" name="Picture 24">
              <a:hlinkClick r:id="" action="ppaction://noaction"/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noaction"/>
            </p:cNvPr>
            <p:cNvSpPr txBox="1"/>
            <p:nvPr/>
          </p:nvSpPr>
          <p:spPr>
            <a:xfrm>
              <a:off x="4765165" y="4658713"/>
              <a:ext cx="925253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</a:t>
              </a:r>
            </a:p>
          </p:txBody>
        </p:sp>
      </p:grpSp>
      <p:pic>
        <p:nvPicPr>
          <p:cNvPr id="23" name="Picture 22">
            <a:hlinkClick r:id="" action="ppaction://noaction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6335218" y="3363817"/>
            <a:ext cx="1563488" cy="1323439"/>
            <a:chOff x="6335218" y="3363817"/>
            <a:chExt cx="1563488" cy="1323439"/>
          </a:xfrm>
        </p:grpSpPr>
        <p:pic>
          <p:nvPicPr>
            <p:cNvPr id="26" name="Picture 25">
              <a:hlinkClick r:id="" action="ppaction://noaction"/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" action="ppaction://noaction"/>
            </p:cNvPr>
            <p:cNvSpPr txBox="1"/>
            <p:nvPr/>
          </p:nvSpPr>
          <p:spPr>
            <a:xfrm>
              <a:off x="6335218" y="3363817"/>
              <a:ext cx="869149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69" y="3357784"/>
            <a:ext cx="3384258" cy="1422439"/>
          </a:xfrm>
          <a:prstGeom prst="rect">
            <a:avLst/>
          </a:prstGeom>
          <a:ln>
            <a:noFill/>
          </a:ln>
        </p:spPr>
      </p:pic>
      <p:grpSp>
        <p:nvGrpSpPr>
          <p:cNvPr id="35" name="Group 34"/>
          <p:cNvGrpSpPr/>
          <p:nvPr/>
        </p:nvGrpSpPr>
        <p:grpSpPr>
          <a:xfrm>
            <a:off x="3995626" y="3329647"/>
            <a:ext cx="1688697" cy="1347375"/>
            <a:chOff x="3985437" y="3355901"/>
            <a:chExt cx="1688697" cy="134737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" action="ppaction://noaction"/>
            </p:cNvPr>
            <p:cNvSpPr txBox="1"/>
            <p:nvPr/>
          </p:nvSpPr>
          <p:spPr>
            <a:xfrm>
              <a:off x="4748881" y="3379837"/>
              <a:ext cx="925253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</a:t>
              </a:r>
            </a:p>
          </p:txBody>
        </p:sp>
      </p:grpSp>
      <p:sp>
        <p:nvSpPr>
          <p:cNvPr id="44" name="Text Box 3"/>
          <p:cNvSpPr txBox="1">
            <a:spLocks noChangeArrowheads="1"/>
          </p:cNvSpPr>
          <p:nvPr/>
        </p:nvSpPr>
        <p:spPr bwMode="auto">
          <a:xfrm>
            <a:off x="2290257" y="340721"/>
            <a:ext cx="8266252" cy="201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altLang="en-US" sz="6000" b="1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6000" b="1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6000" b="1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6000" b="1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6000" b="1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6000" b="1" dirty="0" smtClean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6000" b="1" i="0" u="none" strike="noStrike" kern="1200" cap="none" spc="0" normalizeH="0" baseline="0" noProof="0" dirty="0" smtClean="0">
              <a:ln>
                <a:solidFill>
                  <a:prstClr val="black"/>
                </a:solidFill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243 x 2 = …</a:t>
            </a:r>
            <a:endParaRPr kumimoji="0" lang="en-US" altLang="en-US" sz="6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2" name="Rectangle 11">
            <a:hlinkClick r:id="rId20" action="ppaction://hlinksldjump"/>
          </p:cNvPr>
          <p:cNvSpPr/>
          <p:nvPr/>
        </p:nvSpPr>
        <p:spPr>
          <a:xfrm>
            <a:off x="1641784" y="3487801"/>
            <a:ext cx="172354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486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28656" y="5201053"/>
            <a:ext cx="172354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684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377402" y="3487801"/>
            <a:ext cx="172354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468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474033" y="5201053"/>
            <a:ext cx="172354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466</a:t>
            </a:r>
          </a:p>
        </p:txBody>
      </p:sp>
      <p:pic>
        <p:nvPicPr>
          <p:cNvPr id="55" name="Đồng-hồ-đếm-ngược-10-giâ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634037" y="-637668"/>
            <a:ext cx="487363" cy="487363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5035299" y="2331957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035299" y="2331957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035299" y="2331957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035299" y="2331957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035299" y="2331957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035299" y="2331957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035299" y="2331957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035299" y="2331957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5035299" y="2331957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5035299" y="2331957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035299" y="2311708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47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48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1026" name="Picture 2" descr="https://png.pngtree.com/png-clipart/20190117/ourlarge/pngtree-yellow-alarm-clock-beautiful-alarm-clock-hand-drawn-alarm-clock-cartoon-png-image_413360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197" y="2085307"/>
            <a:ext cx="1615855" cy="1292684"/>
          </a:xfrm>
          <a:prstGeom prst="chord">
            <a:avLst>
              <a:gd name="adj1" fmla="val 17560998"/>
              <a:gd name="adj2" fmla="val 1620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942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374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24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624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724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824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0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741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6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3741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741"/>
                            </p:stCondLst>
                            <p:childTnLst>
                              <p:par>
                                <p:cTn id="7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741"/>
                            </p:stCondLst>
                            <p:childTnLst>
                              <p:par>
                                <p:cTn id="7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741"/>
                            </p:stCondLst>
                            <p:childTnLst>
                              <p:par>
                                <p:cTn id="7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3741"/>
                            </p:stCondLst>
                            <p:childTnLst>
                              <p:par>
                                <p:cTn id="8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741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741"/>
                            </p:stCondLst>
                            <p:childTnLst>
                              <p:par>
                                <p:cTn id="8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3741"/>
                            </p:stCondLst>
                            <p:childTnLst>
                              <p:par>
                                <p:cTn id="8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3741"/>
                            </p:stCondLst>
                            <p:childTnLst>
                              <p:par>
                                <p:cTn id="9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3741"/>
                            </p:stCondLst>
                            <p:childTnLst>
                              <p:par>
                                <p:cTn id="9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3741"/>
                            </p:stCondLst>
                            <p:childTnLst>
                              <p:par>
                                <p:cTn id="9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" presetClass="emph" presetSubtype="2" repeatCount="indefinite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344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13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44" grpId="0"/>
      <p:bldP spid="12" grpId="0"/>
      <p:bldP spid="12" grpId="1"/>
      <p:bldP spid="12" grpId="2"/>
      <p:bldP spid="14" grpId="0"/>
      <p:bldP spid="16" grpId="0"/>
      <p:bldP spid="17" grpId="0"/>
      <p:bldP spid="56" grpId="0" animBg="1"/>
      <p:bldP spid="56" grpId="1" animBg="1"/>
      <p:bldP spid="57" grpId="0" animBg="1"/>
      <p:bldP spid="57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0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78755" y="8159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24" name="Picture 23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367015" y="4651649"/>
            <a:ext cx="1746755" cy="1901646"/>
            <a:chOff x="6367015" y="4651649"/>
            <a:chExt cx="1746755" cy="1901646"/>
          </a:xfrm>
        </p:grpSpPr>
        <p:pic>
          <p:nvPicPr>
            <p:cNvPr id="27" name="Picture 26">
              <a:hlinkClick r:id="rId15" action="ppaction://hlinksldjump"/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5" action="ppaction://hlinksldjump"/>
            </p:cNvPr>
            <p:cNvSpPr txBox="1"/>
            <p:nvPr/>
          </p:nvSpPr>
          <p:spPr>
            <a:xfrm>
              <a:off x="6367015" y="4651649"/>
              <a:ext cx="925253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</a:t>
              </a:r>
            </a:p>
          </p:txBody>
        </p:sp>
      </p:grpSp>
      <p:pic>
        <p:nvPicPr>
          <p:cNvPr id="13" name="Picture 12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3901682" y="4639177"/>
            <a:ext cx="1782533" cy="1903226"/>
            <a:chOff x="3901682" y="4639177"/>
            <a:chExt cx="1782533" cy="1903226"/>
          </a:xfrm>
        </p:grpSpPr>
        <p:pic>
          <p:nvPicPr>
            <p:cNvPr id="25" name="Picture 24">
              <a:hlinkClick r:id="rId18" action="ppaction://hlinksldjump"/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noaction"/>
            </p:cNvPr>
            <p:cNvSpPr txBox="1"/>
            <p:nvPr/>
          </p:nvSpPr>
          <p:spPr>
            <a:xfrm>
              <a:off x="4758962" y="4639177"/>
              <a:ext cx="925253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</a:t>
              </a:r>
            </a:p>
          </p:txBody>
        </p:sp>
      </p:grpSp>
      <p:pic>
        <p:nvPicPr>
          <p:cNvPr id="23" name="Picture 22">
            <a:hlinkClick r:id="" action="ppaction://noaction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6334718" y="3277005"/>
            <a:ext cx="1563988" cy="1323439"/>
            <a:chOff x="6334718" y="3277005"/>
            <a:chExt cx="1563988" cy="1323439"/>
          </a:xfrm>
        </p:grpSpPr>
        <p:pic>
          <p:nvPicPr>
            <p:cNvPr id="26" name="Picture 25">
              <a:hlinkClick r:id="" action="ppaction://noaction"/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" action="ppaction://noaction"/>
            </p:cNvPr>
            <p:cNvSpPr txBox="1"/>
            <p:nvPr/>
          </p:nvSpPr>
          <p:spPr>
            <a:xfrm>
              <a:off x="6334718" y="3277005"/>
              <a:ext cx="869149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</a:t>
              </a:r>
            </a:p>
          </p:txBody>
        </p:sp>
      </p:grpSp>
      <p:pic>
        <p:nvPicPr>
          <p:cNvPr id="5" name="Picture 4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grpSp>
        <p:nvGrpSpPr>
          <p:cNvPr id="35" name="Group 34"/>
          <p:cNvGrpSpPr/>
          <p:nvPr/>
        </p:nvGrpSpPr>
        <p:grpSpPr>
          <a:xfrm>
            <a:off x="3985437" y="3253137"/>
            <a:ext cx="1686010" cy="1323439"/>
            <a:chOff x="3985437" y="3253137"/>
            <a:chExt cx="1686010" cy="1323439"/>
          </a:xfrm>
        </p:grpSpPr>
        <p:pic>
          <p:nvPicPr>
            <p:cNvPr id="15" name="Picture 14">
              <a:hlinkClick r:id="rId21" action="ppaction://hlinksldjump"/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" action="ppaction://noaction"/>
            </p:cNvPr>
            <p:cNvSpPr txBox="1"/>
            <p:nvPr/>
          </p:nvSpPr>
          <p:spPr>
            <a:xfrm>
              <a:off x="4746194" y="3253137"/>
              <a:ext cx="925253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</a:t>
              </a:r>
            </a:p>
          </p:txBody>
        </p:sp>
      </p:grpSp>
      <p:sp>
        <p:nvSpPr>
          <p:cNvPr id="12" name="Rectangle 11">
            <a:hlinkClick r:id="rId21" action="ppaction://hlinksldjump"/>
          </p:cNvPr>
          <p:cNvSpPr/>
          <p:nvPr/>
        </p:nvSpPr>
        <p:spPr>
          <a:xfrm>
            <a:off x="1629656" y="3493105"/>
            <a:ext cx="172354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634</a:t>
            </a:r>
          </a:p>
        </p:txBody>
      </p:sp>
      <p:sp>
        <p:nvSpPr>
          <p:cNvPr id="14" name="Rectangle 13">
            <a:hlinkClick r:id="rId18" action="ppaction://hlinksldjump"/>
          </p:cNvPr>
          <p:cNvSpPr/>
          <p:nvPr/>
        </p:nvSpPr>
        <p:spPr>
          <a:xfrm>
            <a:off x="1629656" y="5200303"/>
            <a:ext cx="172354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843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378402" y="3493105"/>
            <a:ext cx="172354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873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614539" y="5165667"/>
            <a:ext cx="145424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643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543502" y="520821"/>
            <a:ext cx="78265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60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altLang="en-US" sz="6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281 x 3 = ...</a:t>
            </a:r>
            <a:endParaRPr kumimoji="0" lang="en-US" sz="6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4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13768" y="-830151"/>
            <a:ext cx="609600" cy="609600"/>
          </a:xfrm>
          <a:prstGeom prst="rect">
            <a:avLst/>
          </a:prstGeom>
        </p:spPr>
      </p:pic>
      <p:pic>
        <p:nvPicPr>
          <p:cNvPr id="55" name="Đồng-hồ-đếm-ngược-10-giây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399966" y="-807107"/>
            <a:ext cx="487363" cy="487363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4717267" y="2284642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717267" y="2284642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717267" y="2284642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717267" y="2284642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717267" y="2284642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717267" y="2284642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717267" y="2284642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4717267" y="2284642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4717267" y="2284642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4717267" y="2284642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717267" y="2301527"/>
            <a:ext cx="1992849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4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272958" y="-759905"/>
            <a:ext cx="609600" cy="609600"/>
          </a:xfrm>
          <a:prstGeom prst="rect">
            <a:avLst/>
          </a:prstGeom>
        </p:spPr>
      </p:pic>
      <p:pic>
        <p:nvPicPr>
          <p:cNvPr id="49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545576" y="-890182"/>
            <a:ext cx="609600" cy="609600"/>
          </a:xfrm>
          <a:prstGeom prst="rect">
            <a:avLst/>
          </a:prstGeom>
        </p:spPr>
      </p:pic>
      <p:pic>
        <p:nvPicPr>
          <p:cNvPr id="51" name="Picture 2" descr="https://png.pngtree.com/png-clipart/20190117/ourlarge/pngtree-yellow-alarm-clock-beautiful-alarm-clock-hand-drawn-alarm-clock-cartoon-png-image_413360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630" y="2121748"/>
            <a:ext cx="1615855" cy="1292684"/>
          </a:xfrm>
          <a:prstGeom prst="chord">
            <a:avLst>
              <a:gd name="adj1" fmla="val 17560998"/>
              <a:gd name="adj2" fmla="val 1620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23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374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624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24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824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24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0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741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6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3741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741"/>
                            </p:stCondLst>
                            <p:childTnLst>
                              <p:par>
                                <p:cTn id="7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741"/>
                            </p:stCondLst>
                            <p:childTnLst>
                              <p:par>
                                <p:cTn id="7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741"/>
                            </p:stCondLst>
                            <p:childTnLst>
                              <p:par>
                                <p:cTn id="7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3741"/>
                            </p:stCondLst>
                            <p:childTnLst>
                              <p:par>
                                <p:cTn id="8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741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741"/>
                            </p:stCondLst>
                            <p:childTnLst>
                              <p:par>
                                <p:cTn id="8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3741"/>
                            </p:stCondLst>
                            <p:childTnLst>
                              <p:par>
                                <p:cTn id="8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3741"/>
                            </p:stCondLst>
                            <p:childTnLst>
                              <p:par>
                                <p:cTn id="9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3741"/>
                            </p:stCondLst>
                            <p:childTnLst>
                              <p:par>
                                <p:cTn id="9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3741"/>
                            </p:stCondLst>
                            <p:childTnLst>
                              <p:par>
                                <p:cTn id="9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13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3448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  <p:bldLst>
      <p:bldP spid="12" grpId="0"/>
      <p:bldP spid="14" grpId="0"/>
      <p:bldP spid="14" grpId="1"/>
      <p:bldP spid="14" grpId="2"/>
      <p:bldP spid="16" grpId="0"/>
      <p:bldP spid="17" grpId="0"/>
      <p:bldP spid="39" grpId="0"/>
      <p:bldP spid="56" grpId="0" animBg="1"/>
      <p:bldP spid="56" grpId="1" animBg="1"/>
      <p:bldP spid="57" grpId="0" animBg="1"/>
      <p:bldP spid="57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0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50122" y="-68910"/>
            <a:ext cx="105702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24" name="Picture 2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321809" y="4726101"/>
            <a:ext cx="1791961" cy="1827194"/>
            <a:chOff x="6321809" y="4726101"/>
            <a:chExt cx="1791961" cy="1827194"/>
          </a:xfrm>
        </p:grpSpPr>
        <p:pic>
          <p:nvPicPr>
            <p:cNvPr id="27" name="Picture 26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6" action="ppaction://hlinksldjump"/>
            </p:cNvPr>
            <p:cNvSpPr txBox="1"/>
            <p:nvPr/>
          </p:nvSpPr>
          <p:spPr>
            <a:xfrm>
              <a:off x="6321809" y="4726101"/>
              <a:ext cx="998991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</a:t>
              </a:r>
            </a:p>
          </p:txBody>
        </p:sp>
      </p:grpSp>
      <p:pic>
        <p:nvPicPr>
          <p:cNvPr id="13" name="Picture 12">
            <a:hlinkClick r:id="" action="ppaction://noaction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3901682" y="4726101"/>
            <a:ext cx="1858136" cy="1816302"/>
            <a:chOff x="3901682" y="4726101"/>
            <a:chExt cx="1858136" cy="1816302"/>
          </a:xfrm>
        </p:grpSpPr>
        <p:pic>
          <p:nvPicPr>
            <p:cNvPr id="25" name="Picture 24">
              <a:hlinkClick r:id="" action="ppaction://noaction"/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noaction"/>
            </p:cNvPr>
            <p:cNvSpPr txBox="1"/>
            <p:nvPr/>
          </p:nvSpPr>
          <p:spPr>
            <a:xfrm>
              <a:off x="4760827" y="4726101"/>
              <a:ext cx="998991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</a:t>
              </a:r>
            </a:p>
          </p:txBody>
        </p:sp>
      </p:grpSp>
      <p:pic>
        <p:nvPicPr>
          <p:cNvPr id="23" name="Picture 22">
            <a:hlinkClick r:id="" action="ppaction://noaction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6232168" y="3301455"/>
            <a:ext cx="1666538" cy="1446550"/>
            <a:chOff x="6232168" y="3301455"/>
            <a:chExt cx="1666538" cy="1446550"/>
          </a:xfrm>
        </p:grpSpPr>
        <p:pic>
          <p:nvPicPr>
            <p:cNvPr id="26" name="Picture 25">
              <a:hlinkClick r:id="" action="ppaction://noaction"/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" action="ppaction://noaction"/>
            </p:cNvPr>
            <p:cNvSpPr txBox="1"/>
            <p:nvPr/>
          </p:nvSpPr>
          <p:spPr>
            <a:xfrm>
              <a:off x="6232168" y="3301455"/>
              <a:ext cx="938077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</a:t>
              </a:r>
            </a:p>
          </p:txBody>
        </p:sp>
      </p:grpSp>
      <p:pic>
        <p:nvPicPr>
          <p:cNvPr id="5" name="Picture 4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grpSp>
        <p:nvGrpSpPr>
          <p:cNvPr id="35" name="Group 34"/>
          <p:cNvGrpSpPr/>
          <p:nvPr/>
        </p:nvGrpSpPr>
        <p:grpSpPr>
          <a:xfrm>
            <a:off x="3985437" y="3266499"/>
            <a:ext cx="1713821" cy="1446550"/>
            <a:chOff x="3985437" y="3266499"/>
            <a:chExt cx="1713821" cy="1446550"/>
          </a:xfrm>
        </p:grpSpPr>
        <p:pic>
          <p:nvPicPr>
            <p:cNvPr id="15" name="Picture 14">
              <a:hlinkClick r:id="rId19" action="ppaction://hlinksldjump"/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" action="ppaction://noaction"/>
            </p:cNvPr>
            <p:cNvSpPr txBox="1"/>
            <p:nvPr/>
          </p:nvSpPr>
          <p:spPr>
            <a:xfrm>
              <a:off x="4700267" y="3266499"/>
              <a:ext cx="998991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</a:t>
              </a:r>
            </a:p>
          </p:txBody>
        </p:sp>
      </p:grpSp>
      <p:sp>
        <p:nvSpPr>
          <p:cNvPr id="44" name="Text Box 3"/>
          <p:cNvSpPr txBox="1">
            <a:spLocks noChangeArrowheads="1"/>
          </p:cNvSpPr>
          <p:nvPr/>
        </p:nvSpPr>
        <p:spPr bwMode="auto">
          <a:xfrm>
            <a:off x="2608610" y="285237"/>
            <a:ext cx="789764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altLang="en-US" sz="6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altLang="en-US" sz="6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6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altLang="en-US" sz="6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6000" b="1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6000" b="1" i="0" u="none" strike="noStrike" kern="0" cap="none" spc="0" normalizeH="0" baseline="0" noProof="0" dirty="0">
              <a:ln>
                <a:solidFill>
                  <a:prstClr val="black"/>
                </a:solidFill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209 x 3 = </a:t>
            </a:r>
            <a:r>
              <a:rPr kumimoji="0" lang="en-US" sz="6000" b="1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  <a:endParaRPr kumimoji="0" lang="en-US" sz="6000" b="1" i="0" u="none" strike="noStrike" kern="0" cap="none" spc="0" normalizeH="0" baseline="0" noProof="0" dirty="0">
              <a:ln>
                <a:solidFill>
                  <a:prstClr val="black"/>
                </a:solidFill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hlinkClick r:id="rId19" action="ppaction://hlinksldjump"/>
          </p:cNvPr>
          <p:cNvSpPr/>
          <p:nvPr/>
        </p:nvSpPr>
        <p:spPr>
          <a:xfrm>
            <a:off x="1676205" y="3500363"/>
            <a:ext cx="172355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672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76205" y="5193681"/>
            <a:ext cx="172355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607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424951" y="3500363"/>
            <a:ext cx="172355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637</a:t>
            </a:r>
          </a:p>
        </p:txBody>
      </p:sp>
      <p:sp>
        <p:nvSpPr>
          <p:cNvPr id="17" name="Rectangle 16">
            <a:hlinkClick r:id="rId13" action="ppaction://hlinksldjump"/>
          </p:cNvPr>
          <p:cNvSpPr/>
          <p:nvPr/>
        </p:nvSpPr>
        <p:spPr>
          <a:xfrm>
            <a:off x="8526436" y="5159045"/>
            <a:ext cx="172355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627</a:t>
            </a:r>
          </a:p>
        </p:txBody>
      </p:sp>
      <p:pic>
        <p:nvPicPr>
          <p:cNvPr id="54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56720" y="-862468"/>
            <a:ext cx="609600" cy="609600"/>
          </a:xfrm>
          <a:prstGeom prst="rect">
            <a:avLst/>
          </a:prstGeom>
        </p:spPr>
      </p:pic>
      <p:pic>
        <p:nvPicPr>
          <p:cNvPr id="55" name="Đồng-hồ-đếm-ngược-10-giây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642918" y="-839424"/>
            <a:ext cx="487363" cy="487363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4960219" y="225232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960219" y="225232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960219" y="225232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960219" y="225232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960219" y="225232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960219" y="225232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960219" y="225232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4960219" y="225232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4960219" y="225232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4960219" y="225232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960219" y="2203480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48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925632" y="-862468"/>
            <a:ext cx="609600" cy="609600"/>
          </a:xfrm>
          <a:prstGeom prst="rect">
            <a:avLst/>
          </a:prstGeom>
        </p:spPr>
      </p:pic>
      <p:pic>
        <p:nvPicPr>
          <p:cNvPr id="49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272958" y="-759905"/>
            <a:ext cx="609600" cy="609600"/>
          </a:xfrm>
          <a:prstGeom prst="rect">
            <a:avLst/>
          </a:prstGeom>
        </p:spPr>
      </p:pic>
      <p:pic>
        <p:nvPicPr>
          <p:cNvPr id="50" name="Picture 2" descr="https://png.pngtree.com/png-clipart/20190117/ourlarge/pngtree-yellow-alarm-clock-beautiful-alarm-clock-hand-drawn-alarm-clock-cartoon-png-image_413360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665" y="1959769"/>
            <a:ext cx="1615855" cy="1292684"/>
          </a:xfrm>
          <a:prstGeom prst="chord">
            <a:avLst>
              <a:gd name="adj1" fmla="val 17560998"/>
              <a:gd name="adj2" fmla="val 1620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782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374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624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24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824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24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0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741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6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3741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741"/>
                            </p:stCondLst>
                            <p:childTnLst>
                              <p:par>
                                <p:cTn id="7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741"/>
                            </p:stCondLst>
                            <p:childTnLst>
                              <p:par>
                                <p:cTn id="7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741"/>
                            </p:stCondLst>
                            <p:childTnLst>
                              <p:par>
                                <p:cTn id="7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3741"/>
                            </p:stCondLst>
                            <p:childTnLst>
                              <p:par>
                                <p:cTn id="8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741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741"/>
                            </p:stCondLst>
                            <p:childTnLst>
                              <p:par>
                                <p:cTn id="8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3741"/>
                            </p:stCondLst>
                            <p:childTnLst>
                              <p:par>
                                <p:cTn id="8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3741"/>
                            </p:stCondLst>
                            <p:childTnLst>
                              <p:par>
                                <p:cTn id="9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3741"/>
                            </p:stCondLst>
                            <p:childTnLst>
                              <p:par>
                                <p:cTn id="9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3741"/>
                            </p:stCondLst>
                            <p:childTnLst>
                              <p:par>
                                <p:cTn id="9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1645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15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  <p:bldLst>
      <p:bldP spid="44" grpId="0"/>
      <p:bldP spid="12" grpId="0"/>
      <p:bldP spid="14" grpId="0"/>
      <p:bldP spid="16" grpId="0"/>
      <p:bldP spid="17" grpId="0"/>
      <p:bldP spid="17" grpId="1"/>
      <p:bldP spid="17" grpId="2"/>
      <p:bldP spid="56" grpId="0" animBg="1"/>
      <p:bldP spid="56" grpId="1" animBg="1"/>
      <p:bldP spid="57" grpId="0" animBg="1"/>
      <p:bldP spid="57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0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 rot="1735020">
            <a:off x="8629173" y="2692118"/>
            <a:ext cx="3741859" cy="3391311"/>
            <a:chOff x="7974265" y="3937882"/>
            <a:chExt cx="1674275" cy="19367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96" y="4717478"/>
              <a:ext cx="700765" cy="6281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771" y="4403385"/>
              <a:ext cx="700765" cy="62818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 rot="20382807">
            <a:off x="7975889" y="3386408"/>
            <a:ext cx="2769039" cy="3093970"/>
            <a:chOff x="3407044" y="3961843"/>
            <a:chExt cx="1199082" cy="1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24" name="581c6ee138d9f">
            <a:hlinkClick r:id="" action="ppaction://media"/>
            <a:extLst>
              <a:ext uri="{FF2B5EF4-FFF2-40B4-BE49-F238E27FC236}">
                <a16:creationId xmlns:a16="http://schemas.microsoft.com/office/drawing/2014/main" xmlns="" id="{1D6055FF-8C49-406E-A62C-230215AF60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53494" y="323532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3805" y="464548"/>
            <a:ext cx="5611894" cy="5611894"/>
          </a:xfrm>
          <a:prstGeom prst="rect">
            <a:avLst/>
          </a:prstGeom>
          <a:ln>
            <a:noFill/>
          </a:ln>
        </p:spPr>
      </p:pic>
      <p:grpSp>
        <p:nvGrpSpPr>
          <p:cNvPr id="14" name="Group 13"/>
          <p:cNvGrpSpPr/>
          <p:nvPr/>
        </p:nvGrpSpPr>
        <p:grpSpPr>
          <a:xfrm>
            <a:off x="1763768" y="473206"/>
            <a:ext cx="10176673" cy="1923153"/>
            <a:chOff x="4935448" y="2641783"/>
            <a:chExt cx="3515162" cy="2218030"/>
          </a:xfrm>
        </p:grpSpPr>
        <p:grpSp>
          <p:nvGrpSpPr>
            <p:cNvPr id="6" name="Group 5"/>
            <p:cNvGrpSpPr/>
            <p:nvPr/>
          </p:nvGrpSpPr>
          <p:grpSpPr>
            <a:xfrm>
              <a:off x="4935448" y="2641783"/>
              <a:ext cx="3515162" cy="2218030"/>
              <a:chOff x="5062066" y="2758555"/>
              <a:chExt cx="2990649" cy="1894327"/>
            </a:xfrm>
          </p:grpSpPr>
          <p:sp>
            <p:nvSpPr>
              <p:cNvPr id="5" name="Isosceles Triangle 4"/>
              <p:cNvSpPr/>
              <p:nvPr/>
            </p:nvSpPr>
            <p:spPr>
              <a:xfrm rot="20634689">
                <a:off x="6256096" y="4409242"/>
                <a:ext cx="630129" cy="234285"/>
              </a:xfrm>
              <a:prstGeom prst="triangl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" name="Cloud 3"/>
              <p:cNvSpPr/>
              <p:nvPr/>
            </p:nvSpPr>
            <p:spPr>
              <a:xfrm>
                <a:off x="5062066" y="2758555"/>
                <a:ext cx="2990649" cy="1894327"/>
              </a:xfrm>
              <a:prstGeom prst="cloud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5281430" y="2961458"/>
              <a:ext cx="285556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 smtClean="0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CẢM</a:t>
              </a:r>
              <a:r>
                <a:rPr kumimoji="0" lang="en-US" sz="8000" b="1" i="0" u="none" strike="noStrike" kern="1200" cap="none" spc="0" normalizeH="0" baseline="0" noProof="0" dirty="0" smtClean="0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 smtClean="0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ƠN</a:t>
              </a:r>
              <a:r>
                <a:rPr kumimoji="0" lang="en-US" sz="8000" b="1" i="0" u="none" strike="noStrike" kern="1200" cap="none" spc="0" normalizeH="0" baseline="0" noProof="0" dirty="0" smtClean="0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 smtClean="0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CÁC</a:t>
              </a:r>
              <a:r>
                <a:rPr kumimoji="0" lang="en-US" sz="8000" b="1" i="0" u="none" strike="noStrike" kern="1200" cap="none" spc="0" normalizeH="0" baseline="0" noProof="0" dirty="0" smtClean="0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 smtClean="0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BẠN</a:t>
              </a:r>
              <a:endParaRPr kumimoji="0" lang="en-US" sz="8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7622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" presetClass="mediacall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cmd type="call" cmd="stop">
                                      <p:cBhvr>
                                        <p:cTn id="21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62 0.025 L 0.65221 0.0254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30" y="2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5883" y="674285"/>
            <a:ext cx="11673840" cy="53860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normalizeH="0" baseline="0" noProof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kumimoji="0" lang="en-US" sz="4000" b="1" i="0" u="none" strike="noStrike" kern="1200" normalizeH="0" noProof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normalizeH="0" baseline="0" noProof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sz="4000" b="1" i="0" u="none" strike="noStrike" kern="1200" normalizeH="0" baseline="0" noProof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4000" b="1" i="0" u="none" strike="noStrike" kern="1200" normalizeH="0" baseline="0" noProof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normalizeH="0" baseline="0" noProof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normalizeH="0" baseline="0" noProof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normalizeH="0" baseline="0" noProof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normalizeH="0" baseline="0" noProof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normalizeH="0" baseline="0" noProof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kumimoji="0" lang="en-US" sz="4000" b="1" i="0" u="none" strike="noStrike" kern="1200" normalizeH="0" baseline="0" noProof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normalizeH="0" baseline="0" noProof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4000" b="1" i="0" u="none" strike="noStrike" kern="1200" normalizeH="0" baseline="0" noProof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normalizeH="0" baseline="0" noProof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normalizeH="0" baseline="0" noProof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normalizeH="0" baseline="0" noProof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4000" b="1" i="0" u="none" strike="noStrike" kern="1200" normalizeH="0" baseline="0" noProof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normalizeH="0" baseline="0" noProof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normalizeH="0" baseline="0" noProof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normalizeH="0" baseline="0" noProof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normalizeH="0" baseline="0" noProof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normalizeH="0" baseline="0" noProof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4000" b="1" i="0" u="none" strike="noStrike" kern="1200" normalizeH="0" baseline="0" noProof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normalizeH="0" baseline="0" noProof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4000" b="1" i="0" u="none" strike="noStrike" kern="1200" normalizeH="0" baseline="0" noProof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normalizeH="0" baseline="0" noProof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normalizeH="0" baseline="0" noProof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 ta </a:t>
            </a:r>
            <a:r>
              <a:rPr kumimoji="0" lang="en-US" sz="4000" b="1" i="0" u="none" strike="noStrike" kern="1200" normalizeH="0" baseline="0" noProof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4000" b="1" i="0" u="none" strike="noStrike" kern="1200" normalizeH="0" noProof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normalizeH="0" noProof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4000" b="1" i="0" u="none" strike="noStrike" kern="1200" normalizeH="0" noProof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normalizeH="0" noProof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4000" b="1" i="0" u="none" strike="noStrike" kern="1200" normalizeH="0" noProof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4000" b="1" i="0" u="none" strike="noStrike" kern="1200" normalizeH="0" baseline="0" noProof="0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002060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4400" b="1" i="1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kumimoji="0" lang="vi-VN" sz="4400" b="1" i="1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Đặt </a:t>
            </a:r>
            <a:r>
              <a:rPr kumimoji="0" lang="vi-VN" sz="44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tính: </a:t>
            </a:r>
            <a:endParaRPr kumimoji="0" lang="en-US" sz="4400" b="1" i="1" u="sng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vi-VN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thừa số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vi-VN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 số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vi-VN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4400" b="1" i="1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sz="4400" b="1" i="1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4400" b="1" i="1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1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4400" b="1" i="1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kumimoji="0" lang="vi-VN" sz="4400" b="1" i="1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ính</a:t>
            </a:r>
            <a:r>
              <a:rPr kumimoji="0" lang="vi-VN" sz="44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kumimoji="0" lang="en-US" sz="4400" b="1" i="1" u="sng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spcAft>
                <a:spcPts val="0"/>
              </a:spcAft>
              <a:buClrTx/>
              <a:buSzTx/>
              <a:tabLst/>
              <a:defRPr/>
            </a:pP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hân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lần lượt từ phải sang </a:t>
            </a: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063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FOLDER" val="C:\Users\ASUS VivoBook\Desktop\thử\"/>
  <p:tag name="ISPRING_PRESENTATION_PATH" val="C:\Users\ASUS VivoBook\Desktop\thử.pptx"/>
  <p:tag name="ISPRING_PROJECT_VERSION" val="9.3"/>
  <p:tag name="ISPRING_PROJECT_FOLDER_UPDATED" val="1"/>
  <p:tag name="ISPRING_SCREEN_RECS_UPDATED" val="C:\Users\ASUS VivoBook\Desktop\thử\"/>
  <p:tag name="ISPRING_PRESENTATION_TITLE" val="thử"/>
  <p:tag name="ISPRING_FIRST_PUBLISH" val="1"/>
  <p:tag name="FLASHSPRING_ZOOM_TAG" val="59"/>
  <p:tag name="ISPRING_PRESENTATION_INFO_2" val="&lt;?xml version=&quot;1.0&quot; encoding=&quot;UTF-8&quot; standalone=&quot;no&quot; ?&gt;&#10;&lt;presentation2&gt;&#10;&#10;  &lt;slides&gt;&#10;    &lt;slide id=&quot;{26D7C562-5CE4-4C8A-834E-3267DBF05992}&quot; pptId=&quot;257&quot;/&gt;&#10;    &lt;slide id=&quot;{7C90AF4D-7212-4904-9D5F-7B4913C6F10B}&quot; pptId=&quot;258&quot;/&gt;&#10;    &lt;slide id=&quot;{25E6D7A4-6825-446D-AAD3-3A0D78EC377C}&quot; pptId=&quot;259&quot;/&gt;&#10;    &lt;slide id=&quot;{82146924-3824-43A4-9178-0C20E48D0739}&quot; pptId=&quot;260&quot;/&gt;&#10;    &lt;slide id=&quot;{BC288EB6-3302-4D67-ACBD-6BF37DA527E3}&quot; pptId=&quot;261&quot;/&gt;&#10;    &lt;slide id=&quot;{26975C2A-71CF-4F41-987A-1CBF94E3F0ED}&quot; pptId=&quot;262&quot;/&gt;&#10;    &lt;slide id=&quot;{C7A1BAFA-AC0F-4458-B512-6CBE385B758B}&quot; pptId=&quot;263&quot;/&gt;&#10;    &lt;slide id=&quot;{BE2C6D79-0E76-427D-981D-EE2D8FAF2F8E}&quot; pptId=&quot;264&quot;/&gt;&#10;    &lt;slide id=&quot;{C0165992-BFB0-4F57-8523-4497B2730DAC}&quot; pptId=&quot;265&quot;/&gt;&#10;    &lt;slide id=&quot;{0E0A6615-7506-4F0A-8E92-1B043D90CE7F}&quot; pptId=&quot;266&quot;/&gt;&#10;    &lt;slide id=&quot;{D53C1FCE-93CC-4EB1-8989-652C3997B05F}&quot; pptId=&quot;267&quot;/&gt;&#10;    &lt;slide id=&quot;{FE72001A-BA65-4363-BFB3-483EF3F99079}&quot; pptId=&quot;268&quot;/&gt;&#10;    &lt;slide id=&quot;{FAED8651-8364-4250-BB71-CDC32C42563C}&quot; pptId=&quot;269&quot;/&gt;&#10;    &lt;slide id=&quot;{DF146974-A6ED-4CB5-A198-DBA7D56BD45A}&quot; pptId=&quot;270&quot;/&gt;&#10;    &lt;slide id=&quot;{76C06C7C-A546-4989-9144-9215F04CDDAF}&quot; pptId=&quot;271&quot;/&gt;&#10;    &lt;slide id=&quot;{C59B0167-F559-43AE-9DC4-65B99BA6CDC5}&quot; pptId=&quot;272&quot;/&gt;&#10;    &lt;slide id=&quot;{F9B28240-C588-4DBA-B15D-570306BD98AB}&quot; pptId=&quot;273&quot;/&gt;&#10;    &lt;slide id=&quot;{4904D5B5-6918-4B2B-BD32-11D2D7FC989E}&quot; pptId=&quot;274&quot;/&gt;&#10;    &lt;slide id=&quot;{CF6A3FF2-644D-4FAE-A6C6-8031AED03F3C}&quot; pptId=&quot;275&quot;/&gt;&#10;    &lt;slide id=&quot;{DD3AF92C-B40D-445D-8D94-0F0ED1F2DBC3}&quot; pptId=&quot;276&quot;/&gt;&#10;    &lt;slide id=&quot;{36E3D142-E3DB-404B-A2CD-4054A1EB5264}&quot; pptId=&quot;277&quot;/&gt;&#10;    &lt;slide id=&quot;{EF70698B-B32D-4725-A222-7F422975E7BF}&quot; pptId=&quot;278&quot;/&gt;&#10;    &lt;slide id=&quot;{6188C4FE-BE1B-48D0-B185-1E489BE6937A}&quot; pptId=&quot;279&quot;/&gt;&#10;    &lt;slide id=&quot;{0F9B570E-8DAE-456F-9DA3-E429BA1B75C6}&quot; pptId=&quot;280&quot;/&gt;&#10;    &lt;slide id=&quot;{BD7FB54C-4580-4A7E-B3A8-F3AB895834C2}&quot; pptId=&quot;281&quot;/&gt;&#10;    &lt;slide id=&quot;{2BFA8500-C0C8-4453-B41C-7D2FDA1B1BC0}&quot; pptId=&quot;282&quot;/&gt;&#10;    &lt;slide id=&quot;{874A8A09-BD6B-4365-BF07-24E092791612}&quot; pptId=&quot;283&quot;/&gt;&#10;    &lt;slide id=&quot;{840B3E9E-5760-4C20-8F8E-9393E9F0587D}&quot; pptId=&quot;284&quot;/&gt;&#10;  &lt;/slides&gt;&#10;&#10;  &lt;narration&gt;&#10;    &lt;audioTracks&gt;&#10;      &lt;audioTrack muted=&quot;false&quot; name=&quot;Audio 6&quot; resource=&quot;b422278c&quot; slideId=&quot;{25E6D7A4-6825-446D-AAD3-3A0D78EC377C}&quot; startTime=&quot;0&quot; stepIndex=&quot;0&quot; volume=&quot;1&quot;&gt;&#10;        &lt;audio channels=&quot;1&quot; format=&quot;s16&quot; sampleRate=&quot;44100&quot;/&gt;&#10;      &lt;/audioTrack&gt;&#10;      &lt;audioTrack muted=&quot;false&quot; name=&quot;Audio 8&quot; resource=&quot;2b02bf4f&quot; slideId=&quot;{BC288EB6-3302-4D67-ACBD-6BF37DA527E3}&quot; startTime=&quot;0&quot; stepIndex=&quot;0&quot; volume=&quot;1&quot;&gt;&#10;        &lt;audio channels=&quot;1&quot; format=&quot;s16&quot; sampleRate=&quot;44100&quot;/&gt;&#10;      &lt;/audioTrack&gt;&#10;      &lt;audioTrack muted=&quot;false&quot; name=&quot;Audio 9&quot; resource=&quot;dfa8171b&quot; slideId=&quot;{82146924-3824-43A4-9178-0C20E48D0739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0&quot; resource=&quot;b3486103&quot; slideId=&quot;{7C90AF4D-7212-4904-9D5F-7B4913C6F10B}&quot; startTime=&quot;0&quot; stepIndex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  <p:tag name="ISPRING_UUID" val="{B5DDE8CB-E4F0-4D5A-B965-ED63839302E4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  <p:tag name="ISPRING_CUSTOM_TIMING_USED" val="1"/>
  <p:tag name="GENSWF_SLIDE_UID" val="{0B3ECB7F-7FB7-4EDA-A116-71F325CB3C6F}:268"/>
  <p:tag name="GENSWF_ADVANCE_TIME" val="5"/>
  <p:tag name="ISPRING_SLIDE_ID_2" val="{FE72001A-BA65-4363-BFB3-483EF3F99079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6.001"/>
  <p:tag name="TIMING" val="|0.001|0.5|0.5|0.5|0.5|0.5|0.5|0.5|0.5|0.5|0.5|0.5"/>
  <p:tag name="ISPRING_CUSTOM_TIMING_USED" val="1"/>
  <p:tag name="GENSWF_SLIDE_UID" val="{28D093B0-1615-4F6D-96E0-D123F0BB4BEC}:269"/>
  <p:tag name="ISPRING_SLIDE_ID_2" val="{FAED8651-8364-4250-BB71-CDC32C42563C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6.001"/>
  <p:tag name="TIMING" val="|0.001|0.5|0.5|0.5|0.5|0.5|0.5|0.5|0.5|0.5|0.5|0.5"/>
  <p:tag name="ISPRING_CUSTOM_TIMING_USED" val="1"/>
  <p:tag name="GENSWF_SLIDE_UID" val="{493528AA-4793-430D-946C-C174B9BCF053}:270"/>
  <p:tag name="ISPRING_SLIDE_ID_2" val="{DF146974-A6ED-4CB5-A198-DBA7D56BD45A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  <p:tag name="ISPRING_CUSTOM_TIMING_USED" val="1"/>
  <p:tag name="GENSWF_SLIDE_UID" val="{AB9D36B2-1626-4241-9F6C-A46D4685580F}:272"/>
  <p:tag name="GENSWF_ADVANCE_TIME" val="5"/>
  <p:tag name="ISPRING_SLIDE_ID_2" val="{C59B0167-F559-43AE-9DC4-65B99BA6CDC5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3.001"/>
  <p:tag name="TIMING" val="|0.001|0.5|0.5|0.5|0.5|0.5|2|0.5|0.5|0.5|2|0.5|0.5|0.5|2|0.5|0.5"/>
  <p:tag name="ISPRING_CUSTOM_TIMING_USED" val="1"/>
  <p:tag name="GENSWF_SLIDE_UID" val="{2FA3A87E-2090-4705-984B-801278728B24}:273"/>
  <p:tag name="ISPRING_SLIDE_ID_2" val="{F9B28240-C588-4DBA-B15D-570306BD98AB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1.501"/>
  <p:tag name="TIMING" val="|0.001|0.5|0.5|0.5|0.5|0.5|2|0.5|0.5|0.5|0.5|0.5|0.5|0.5|2|0.5|0.5"/>
  <p:tag name="ISPRING_CUSTOM_TIMING_USED" val="1"/>
  <p:tag name="GENSWF_SLIDE_UID" val="{1CAE8E77-24D6-4C30-924C-76054E60F1D4}:274"/>
  <p:tag name="ISPRING_SLIDE_ID_2" val="{4904D5B5-6918-4B2B-BD32-11D2D7FC989E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9.501"/>
  <p:tag name="TIMING" val="|0.001|0.5|0.5|0.5|0.5|0.5|0.5|0.5|2|2"/>
  <p:tag name="ISPRING_CUSTOM_TIMING_USED" val="1"/>
  <p:tag name="GENSWF_SLIDE_UID" val="{09CB852E-1742-4A8A-A4D9-5A03811A0CF1}:275"/>
  <p:tag name="ISPRING_SLIDE_ID_2" val="{CF6A3FF2-644D-4FAE-A6C6-8031AED03F3C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001|0.5|0.5|0.5|0.5|0.5|0.5|0.5"/>
  <p:tag name="ISPRING_CUSTOM_TIMING_USED" val="1"/>
  <p:tag name="GENSWF_SLIDE_UID" val="{70B636DC-2F4F-42EE-837D-7C711D6EF36D}:276"/>
  <p:tag name="GENSWF_ADVANCE_TIME" val="5"/>
  <p:tag name="ISPRING_SLIDE_ID_2" val="{DD3AF92C-B40D-445D-8D94-0F0ED1F2DBC3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001"/>
  <p:tag name="ISPRING_CUSTOM_TIMING_USED" val="1"/>
  <p:tag name="GENSWF_SLIDE_UID" val="{D4D64B7A-049F-4F56-AA57-0733F2036B87}:267"/>
  <p:tag name="GENSWF_ADVANCE_TIME" val="5"/>
  <p:tag name="ISPRING_SLIDE_ID_2" val="{D53C1FCE-93CC-4EB1-8989-652C3997B05F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0B16ED11-0FA1-40D9-AC4E-68E7AB892DB1}:260"/>
  <p:tag name="GENSWF_ADVANCE_TIME" val="5.384"/>
  <p:tag name="ISPRING_SLIDE_ID_2" val="{82146924-3824-43A4-9178-0C20E48D0739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555FD1BD-F58D-4815-BFE7-AF84065A1FAC}:261"/>
  <p:tag name="GENSWF_ADVANCE_TIME" val="0.001"/>
  <p:tag name="ISPRING_SLIDE_ID_2" val="{BC288EB6-3302-4D67-ACBD-6BF37DA527E3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  <p:tag name="ISPRING_CUSTOM_TIMING_USED" val="1"/>
  <p:tag name="GENSWF_SLIDE_UID" val="{26A86A20-1750-492C-8ECC-757EA67C57BE}:262"/>
  <p:tag name="GENSWF_ADVANCE_TIME" val="17.7"/>
  <p:tag name="ISPRING_SLIDE_ID_2" val="{26975C2A-71CF-4F41-987A-1CBF94E3F0ED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  <p:tag name="ISPRING_CUSTOM_TIMING_USED" val="1"/>
  <p:tag name="GENSWF_SLIDE_UID" val="{C0783D39-7A78-48B3-9D49-C5E608ACB329}:263"/>
  <p:tag name="GENSWF_ADVANCE_TIME" val="17.7"/>
  <p:tag name="ISPRING_SLIDE_ID_2" val="{C7A1BAFA-AC0F-4458-B512-6CBE385B758B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4.253"/>
  <p:tag name="TIMING" val="|0.5"/>
  <p:tag name="ISPRING_CUSTOM_TIMING_USED" val="1"/>
  <p:tag name="GENSWF_SLIDE_UID" val="{2B1A31A1-10A0-4536-832A-650E64EC590A}:264"/>
  <p:tag name="ISPRING_SLIDE_ID_2" val="{BE2C6D79-0E76-427D-981D-EE2D8FAF2F8E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001"/>
  <p:tag name="ISPRING_CUSTOM_TIMING_USED" val="1"/>
  <p:tag name="GENSWF_SLIDE_UID" val="{B7566F1E-1013-4C5D-8650-53B0345BBB68}:265"/>
  <p:tag name="ISPRING_SLIDE_ID_2" val="{C0165992-BFB0-4F57-8523-4497B2730DAC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0AC605DC-FE97-4EAC-9218-62AD59C1E8E5}:266"/>
  <p:tag name="GENSWF_ADVANCE_TIME" val="5"/>
  <p:tag name="ISPRING_SLIDE_ID_2" val="{0E0A6615-7506-4F0A-8E92-1B043D90CE7F}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2767</TotalTime>
  <Words>1981</Words>
  <Application>Microsoft Office PowerPoint</Application>
  <PresentationFormat>Custom</PresentationFormat>
  <Paragraphs>288</Paragraphs>
  <Slides>23</Slides>
  <Notes>21</Notes>
  <HiddenSlides>0</HiddenSlides>
  <MMClips>13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1_Office Theme</vt:lpstr>
      <vt:lpstr>4_Office Theme</vt:lpstr>
      <vt:lpstr>3_Office Theme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thử</dc:title>
  <dc:creator>ASUS VivoBook</dc:creator>
  <cp:lastModifiedBy>tranvi</cp:lastModifiedBy>
  <cp:revision>148</cp:revision>
  <dcterms:created xsi:type="dcterms:W3CDTF">2021-12-10T11:33:15Z</dcterms:created>
  <dcterms:modified xsi:type="dcterms:W3CDTF">2022-02-16T09:22:22Z</dcterms:modified>
</cp:coreProperties>
</file>